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4" r:id="rId10"/>
    <p:sldId id="303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1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36CE0-F070-7684-4CEA-4D0125B09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89C3A-17BA-F840-638E-114D4F600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2DF02-84B2-B51F-0783-B8AC4CA1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C32B7-16A4-1E03-4C9D-B82E881E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ADFAC-2BF7-62B2-8B6F-21F82C27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9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C3C4-DCC5-0508-A01D-BF13E0D8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732CD-2A41-CD37-9361-CA2BF4DB0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7E6F0-E893-DC75-AEB5-BADE31C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EB4FE-1B66-A127-4537-519FB77E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0072A-8725-F3C9-F6C4-7677DBF7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DB1486-8BEF-889C-4E7E-AB645040E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49424-F238-5B2D-93CF-B3C2CDA34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9EF11-2824-F3F2-BB6C-66D8F7D2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0DC85-99B2-3681-A565-8FF85470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65DF2-9D76-582A-5491-A1B1D025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E1959-1D7A-3D02-A3BA-71714C80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0F1AE-5A42-2255-8332-0661C184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3AB03-D88D-6D34-70F1-8D193412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3DF-4E13-E6BA-646E-1B7445C5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46F54-E473-F066-3B63-36BFC16A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0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3B58-914B-C449-9A50-F53F4818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65892-659C-38E5-DFD6-0B03E475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E8A96-591F-4633-A4B8-A263BED2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8F0BC-642C-5A6A-F0E4-10F041E0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2FE64-A251-26DD-9766-D12544A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05721-E10D-7838-7E31-48B2ADE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F5CFB-4434-2026-C081-CA1CFDF67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1B902-0E59-5F89-C5FF-925AF5EF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AB9B9-0114-928A-E021-92FBDB63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EE70D-7E0E-6F21-70FB-A099CF50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A1DA9-6688-E48D-4BEF-F638B369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C0BCB-A5C7-7CC0-5786-B355444F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B1FED-B387-CB27-6EE4-51BD168B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54FC7-5DB3-6A24-8743-27397F897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0598BC-4085-9FD3-EF54-AAFD2C045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9FFC8F-15E4-731D-7FB3-71A4848A7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78653E-457A-6F03-A541-EECE0030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68B36F-0376-D448-592A-06AA10F5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1E2AD6-5C5C-CDEA-ECB6-A11A1955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7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10E75-A7B0-CC19-826D-2267AA4B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3A260E-E808-DDDB-6587-5A0C8A23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FA2C2-9CA6-3FAA-ED76-DD31AC00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E68D0F-C4A3-955E-3987-054826A6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9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56C5A1-BE74-84BE-2A7E-C6EDF382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94593-7A39-DBC3-CC46-F06D8CC4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468BC-510D-4D59-48AF-B105CF49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9C56F-584E-B53D-012F-947701ED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2845E-B975-4C66-488D-19A7A513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648A3C-302E-1517-6CD6-A10CBA6C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FAF12-D4D3-2E14-D9BD-75F0D837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3592A-6E57-205F-7E0A-C4D40FA5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AF0EF-EEDC-B330-F116-089821C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36717-5C2C-DC3A-B7D3-95A077B4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B517FA-B322-8C08-461F-61780F73B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C99C4-D712-9B92-3E41-67C95463D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324C2-1DF9-22A3-B2EE-6228E0ED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C2F14C-721E-2353-2058-9F41B090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94766-399C-B729-52DF-75B580B6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9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1FA6BB-9EDA-0714-A7FF-13458B0A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BC7FF-F093-9FA0-FB16-3A41D27B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526FF-5FFD-31E2-BAB3-776F97EA5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2EC49-F109-5B9A-529B-28C88645D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E00F6-2C4F-0E5C-A429-4A47C812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8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8557667-1DBE-F1B8-A00E-C60AA3F2E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50" y="331503"/>
            <a:ext cx="6912237" cy="287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58CD01-516A-310B-BAF9-5E9791329A01}"/>
              </a:ext>
            </a:extLst>
          </p:cNvPr>
          <p:cNvSpPr txBox="1"/>
          <p:nvPr/>
        </p:nvSpPr>
        <p:spPr>
          <a:xfrm>
            <a:off x="492087" y="499430"/>
            <a:ext cx="41239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image.shape</a:t>
            </a:r>
            <a:r>
              <a:rPr lang="ko-KR" altLang="en-US" sz="1200">
                <a:latin typeface="Consolas" panose="020B0609020204030204" pitchFamily="49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</a:rPr>
              <a:t>=</a:t>
            </a:r>
            <a:r>
              <a:rPr lang="ko-KR" altLang="en-US" sz="1200">
                <a:latin typeface="Consolas" panose="020B0609020204030204" pitchFamily="49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</a:rPr>
              <a:t>(1,3,448,448)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architecture_config = [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(7, 64, 2, 3), 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(1,64,224,224)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"M",           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(1,64,112,112)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(3, 192, 1,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 =&gt; (1,192,112,112)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"M",           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(1,192,56,56)</a:t>
            </a:r>
            <a:endParaRPr lang="en-US" altLang="ko-KR" sz="1200">
              <a:latin typeface="Consolas" panose="020B0609020204030204" pitchFamily="49" charset="0"/>
            </a:endParaRPr>
          </a:p>
          <a:p>
            <a:r>
              <a:rPr lang="en-US" altLang="ko-KR" sz="1200">
                <a:latin typeface="Consolas" panose="020B0609020204030204" pitchFamily="49" charset="0"/>
              </a:rPr>
              <a:t>    (1, 128, 1, 0),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(1,128,56,56)</a:t>
            </a:r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(3, 256, 1, 1),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(1,256,56,56)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(1, 256, 1, 0),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(1,256,56,56)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(3, 512, 1, 1),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(1,512,56,56)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"M",           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(1,512,28,28)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[(1, 256, 1, 0), (3, 512, 1, 1), 4],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(1, 512, 1, 0),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(1,512,28,28)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(3, 1024, 1,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(1,1024,28,28)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"M",           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(1,1024,14,14)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[(1, 512, 1, 0), (3, 1024, 1, 1), 2],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(3, 1024, 1,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(1,1024,14,14)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(3, 1024, 2,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(1,1024,7,7)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(3, 1024, 1,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(1,1024,7,7)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(3, 1024, 1,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(1,1024,7,7)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]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A988B-750E-9BEE-5953-E58BC58038E4}"/>
              </a:ext>
            </a:extLst>
          </p:cNvPr>
          <p:cNvSpPr txBox="1"/>
          <p:nvPr/>
        </p:nvSpPr>
        <p:spPr>
          <a:xfrm>
            <a:off x="5853628" y="3209581"/>
            <a:ext cx="5563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(1,3,448,448)(64,3,7,7)=&gt;(1,64,224,224)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(1,64,112,112)(192,64,3,3)=&gt;(1,192,112,112)</a:t>
            </a:r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(1,192,56,56)(128,192,1,1)=&gt;(1,128,56,56)</a:t>
            </a:r>
            <a:endParaRPr lang="ko-KR" altLang="en-US" sz="1600">
              <a:latin typeface="Consolas" panose="020B0609020204030204" pitchFamily="49" charset="0"/>
            </a:endParaRPr>
          </a:p>
          <a:p>
            <a:endParaRPr lang="ko-KR" altLang="en-US" sz="16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9A798F-CAB0-8BAE-3633-C61EBFFFC855}"/>
                  </a:ext>
                </a:extLst>
              </p:cNvPr>
              <p:cNvSpPr txBox="1"/>
              <p:nvPr/>
            </p:nvSpPr>
            <p:spPr>
              <a:xfrm>
                <a:off x="5967383" y="4298415"/>
                <a:ext cx="206454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9A798F-CAB0-8BAE-3633-C61EBFFFC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383" y="4298415"/>
                <a:ext cx="2064540" cy="520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A1759-CFF5-E83C-CD92-072136A8B6DB}"/>
                  </a:ext>
                </a:extLst>
              </p:cNvPr>
              <p:cNvSpPr txBox="1"/>
              <p:nvPr/>
            </p:nvSpPr>
            <p:spPr>
              <a:xfrm>
                <a:off x="5967383" y="5095302"/>
                <a:ext cx="193803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14−3+2∗1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A1759-CFF5-E83C-CD92-072136A8B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383" y="5095302"/>
                <a:ext cx="1938030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5D3AA-FD92-D4A8-66EA-CD9A5A0A7471}"/>
                  </a:ext>
                </a:extLst>
              </p:cNvPr>
              <p:cNvSpPr txBox="1"/>
              <p:nvPr/>
            </p:nvSpPr>
            <p:spPr>
              <a:xfrm>
                <a:off x="8453523" y="5095302"/>
                <a:ext cx="206627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224−2+2∗0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5D3AA-FD92-D4A8-66EA-CD9A5A0A7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23" y="5095302"/>
                <a:ext cx="2066271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84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58CD01-516A-310B-BAF9-5E9791329A01}"/>
              </a:ext>
            </a:extLst>
          </p:cNvPr>
          <p:cNvSpPr txBox="1"/>
          <p:nvPr/>
        </p:nvSpPr>
        <p:spPr>
          <a:xfrm>
            <a:off x="1465809" y="2736042"/>
            <a:ext cx="8443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self.conv5_1 = nn.Conv2d(512, 512, kernel_size=3, padding=1)                =&gt; (1,512,19,19)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self.conv5_2 = nn.Conv2d(512, 512, kernel_size=3, padding=1)                =&gt; (1,512,19,19)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self.conv5_3 = nn.Conv2d(512, 512, kernel_size=3, padding=1)                =&gt; (1,512,19,19)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self.pool5 = nn.MaxPool2d(kernel_size=3, stride=1, padding=1)               =&gt; (1,512,19,19)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self.conv6 = nn.Conv2d(512, 1024, kernel_size=3, padding=6, dilation=6)     =&gt; (1,1024,19,19)</a:t>
            </a:r>
          </a:p>
          <a:p>
            <a:pPr algn="l"/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self.conv7 = nn.Conv2d(1024, 1024, kernel_size=1)                           </a:t>
            </a:r>
            <a:r>
              <a:rPr lang="en-US" altLang="ko-KR" sz="1200">
                <a:latin typeface="Consolas" panose="020B0609020204030204" pitchFamily="49" charset="0"/>
              </a:rPr>
              <a:t>=&gt; (1,1024,19,19)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1321EE5-9028-01DF-0A5D-F316E984C672}"/>
              </a:ext>
            </a:extLst>
          </p:cNvPr>
          <p:cNvGrpSpPr/>
          <p:nvPr/>
        </p:nvGrpSpPr>
        <p:grpSpPr>
          <a:xfrm>
            <a:off x="2609379" y="11271"/>
            <a:ext cx="8377923" cy="2868974"/>
            <a:chOff x="2910323" y="722523"/>
            <a:chExt cx="8377923" cy="286897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237EA9C-6790-5151-5F47-D614CFF9ED9A}"/>
                </a:ext>
              </a:extLst>
            </p:cNvPr>
            <p:cNvSpPr/>
            <p:nvPr/>
          </p:nvSpPr>
          <p:spPr>
            <a:xfrm rot="16200000">
              <a:off x="2639505" y="1878576"/>
              <a:ext cx="778601" cy="2369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SSD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정육면체 2">
              <a:extLst>
                <a:ext uri="{FF2B5EF4-FFF2-40B4-BE49-F238E27FC236}">
                  <a16:creationId xmlns:a16="http://schemas.microsoft.com/office/drawing/2014/main" id="{D7CD2922-6AC3-415F-DC65-0D8F2D9E5389}"/>
                </a:ext>
              </a:extLst>
            </p:cNvPr>
            <p:cNvSpPr/>
            <p:nvPr/>
          </p:nvSpPr>
          <p:spPr>
            <a:xfrm flipH="1">
              <a:off x="4204264" y="1187992"/>
              <a:ext cx="1627455" cy="1702765"/>
            </a:xfrm>
            <a:prstGeom prst="cub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BB17DA32-0D45-F0FB-F716-96BDFC63D873}"/>
                </a:ext>
              </a:extLst>
            </p:cNvPr>
            <p:cNvSpPr/>
            <p:nvPr/>
          </p:nvSpPr>
          <p:spPr>
            <a:xfrm>
              <a:off x="4702182" y="764839"/>
              <a:ext cx="823789" cy="2549070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63B7A391-E685-35D6-AC18-F722DD21DAB6}"/>
                </a:ext>
              </a:extLst>
            </p:cNvPr>
            <p:cNvSpPr/>
            <p:nvPr/>
          </p:nvSpPr>
          <p:spPr>
            <a:xfrm>
              <a:off x="3248313" y="722523"/>
              <a:ext cx="823789" cy="2549070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1B2CD70F-9095-EEDF-4327-5C951665D81D}"/>
                </a:ext>
              </a:extLst>
            </p:cNvPr>
            <p:cNvSpPr/>
            <p:nvPr/>
          </p:nvSpPr>
          <p:spPr>
            <a:xfrm>
              <a:off x="5960526" y="1170507"/>
              <a:ext cx="1060785" cy="2039591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B52533-E3CD-ADFD-D581-787C3EB63876}"/>
                </a:ext>
              </a:extLst>
            </p:cNvPr>
            <p:cNvSpPr txBox="1"/>
            <p:nvPr/>
          </p:nvSpPr>
          <p:spPr>
            <a:xfrm>
              <a:off x="3305352" y="1441881"/>
              <a:ext cx="349708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4E7264-E493-3CC6-8E25-E3561BE2789B}"/>
                </a:ext>
              </a:extLst>
            </p:cNvPr>
            <p:cNvSpPr txBox="1"/>
            <p:nvPr/>
          </p:nvSpPr>
          <p:spPr>
            <a:xfrm>
              <a:off x="3340823" y="1866496"/>
              <a:ext cx="605954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Image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861CCA-FBAD-29A2-4D53-58115A1C1FF0}"/>
                </a:ext>
              </a:extLst>
            </p:cNvPr>
            <p:cNvSpPr txBox="1"/>
            <p:nvPr/>
          </p:nvSpPr>
          <p:spPr>
            <a:xfrm>
              <a:off x="3340823" y="2343969"/>
              <a:ext cx="511168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79B435-F680-31F9-B2BB-22E25E04AADB}"/>
                </a:ext>
              </a:extLst>
            </p:cNvPr>
            <p:cNvSpPr txBox="1"/>
            <p:nvPr/>
          </p:nvSpPr>
          <p:spPr>
            <a:xfrm>
              <a:off x="3769710" y="2653791"/>
              <a:ext cx="247120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FD3C19-3B51-7E3D-1AA0-8012366CAB8E}"/>
                </a:ext>
              </a:extLst>
            </p:cNvPr>
            <p:cNvSpPr txBox="1"/>
            <p:nvPr/>
          </p:nvSpPr>
          <p:spPr>
            <a:xfrm>
              <a:off x="4774020" y="2056860"/>
              <a:ext cx="575487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Conv4_3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7795F2-AB14-6445-0761-28C4CA532CAB}"/>
                </a:ext>
              </a:extLst>
            </p:cNvPr>
            <p:cNvSpPr txBox="1"/>
            <p:nvPr/>
          </p:nvSpPr>
          <p:spPr>
            <a:xfrm>
              <a:off x="4774020" y="1762580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38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499517-D359-8D6B-9577-B0C44486903F}"/>
                </a:ext>
              </a:extLst>
            </p:cNvPr>
            <p:cNvSpPr txBox="1"/>
            <p:nvPr/>
          </p:nvSpPr>
          <p:spPr>
            <a:xfrm>
              <a:off x="5182188" y="2705913"/>
              <a:ext cx="365603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512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7CC400-AB06-CAD7-8FD2-911B8BC5B294}"/>
                </a:ext>
              </a:extLst>
            </p:cNvPr>
            <p:cNvSpPr txBox="1"/>
            <p:nvPr/>
          </p:nvSpPr>
          <p:spPr>
            <a:xfrm>
              <a:off x="4902657" y="2471939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38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461770-A648-6562-497B-7BC42E49EE8F}"/>
                </a:ext>
              </a:extLst>
            </p:cNvPr>
            <p:cNvSpPr txBox="1"/>
            <p:nvPr/>
          </p:nvSpPr>
          <p:spPr>
            <a:xfrm>
              <a:off x="6054905" y="1718570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8BED94-C309-F3B2-8C67-8FD9F232F881}"/>
                </a:ext>
              </a:extLst>
            </p:cNvPr>
            <p:cNvSpPr txBox="1"/>
            <p:nvPr/>
          </p:nvSpPr>
          <p:spPr>
            <a:xfrm>
              <a:off x="6076914" y="1995363"/>
              <a:ext cx="405852" cy="38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Conv6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(FC6)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ACD35B-1052-0C2D-E130-00BD8BC447A6}"/>
                </a:ext>
              </a:extLst>
            </p:cNvPr>
            <p:cNvSpPr txBox="1"/>
            <p:nvPr/>
          </p:nvSpPr>
          <p:spPr>
            <a:xfrm>
              <a:off x="6227834" y="2390884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5D43D1-B052-859F-343F-D277C04B7D82}"/>
                </a:ext>
              </a:extLst>
            </p:cNvPr>
            <p:cNvSpPr txBox="1"/>
            <p:nvPr/>
          </p:nvSpPr>
          <p:spPr>
            <a:xfrm>
              <a:off x="6591721" y="2700707"/>
              <a:ext cx="355050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1024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3AFBDFF-66EB-B977-6DDB-43245DC1D449}"/>
                </a:ext>
              </a:extLst>
            </p:cNvPr>
            <p:cNvGrpSpPr/>
            <p:nvPr/>
          </p:nvGrpSpPr>
          <p:grpSpPr>
            <a:xfrm>
              <a:off x="6901617" y="1187992"/>
              <a:ext cx="1060785" cy="2039591"/>
              <a:chOff x="5875584" y="1677063"/>
              <a:chExt cx="1256730" cy="3019926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977B3F3A-9B55-825C-1684-AE4D89F15D36}"/>
                  </a:ext>
                </a:extLst>
              </p:cNvPr>
              <p:cNvSpPr/>
              <p:nvPr/>
            </p:nvSpPr>
            <p:spPr>
              <a:xfrm>
                <a:off x="5875584" y="1677063"/>
                <a:ext cx="1256730" cy="3019926"/>
              </a:xfrm>
              <a:prstGeom prst="cube">
                <a:avLst/>
              </a:prstGeom>
              <a:noFill/>
              <a:ln w="12700">
                <a:solidFill>
                  <a:schemeClr val="tx1"/>
                </a:solidFill>
              </a:ln>
              <a:scene3d>
                <a:camera prst="isometricLeftDown">
                  <a:rot lat="3299998" lon="2699990" rev="2159996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76D6EB-36C8-1019-B70E-D2C3B6D66F99}"/>
                  </a:ext>
                </a:extLst>
              </p:cNvPr>
              <p:cNvSpPr txBox="1"/>
              <p:nvPr/>
            </p:nvSpPr>
            <p:spPr>
              <a:xfrm>
                <a:off x="6039537" y="2859105"/>
                <a:ext cx="376989" cy="284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19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68015F-9A08-8C13-DCB8-A4223A94B9A3}"/>
                  </a:ext>
                </a:extLst>
              </p:cNvPr>
              <p:cNvSpPr txBox="1"/>
              <p:nvPr/>
            </p:nvSpPr>
            <p:spPr>
              <a:xfrm>
                <a:off x="6013471" y="3187028"/>
                <a:ext cx="480818" cy="56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Conv7</a:t>
                </a:r>
              </a:p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(FC7)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9CFAAA-2901-549F-CF39-74A8CF42EC51}"/>
                  </a:ext>
                </a:extLst>
              </p:cNvPr>
              <p:cNvSpPr txBox="1"/>
              <p:nvPr/>
            </p:nvSpPr>
            <p:spPr>
              <a:xfrm>
                <a:off x="6192268" y="3655609"/>
                <a:ext cx="376989" cy="284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19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CFB289-FAF1-2235-7E13-23DB1F82E191}"/>
                  </a:ext>
                </a:extLst>
              </p:cNvPr>
              <p:cNvSpPr txBox="1"/>
              <p:nvPr/>
            </p:nvSpPr>
            <p:spPr>
              <a:xfrm>
                <a:off x="6623370" y="4022656"/>
                <a:ext cx="420634" cy="42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1024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" name="정육면체 27">
              <a:extLst>
                <a:ext uri="{FF2B5EF4-FFF2-40B4-BE49-F238E27FC236}">
                  <a16:creationId xmlns:a16="http://schemas.microsoft.com/office/drawing/2014/main" id="{47149703-54CA-E103-7442-5C67110C0CEC}"/>
                </a:ext>
              </a:extLst>
            </p:cNvPr>
            <p:cNvSpPr/>
            <p:nvPr/>
          </p:nvSpPr>
          <p:spPr>
            <a:xfrm>
              <a:off x="7853214" y="1441880"/>
              <a:ext cx="1060785" cy="1750050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98699E-3240-8941-5D99-83E4B1EF4316}"/>
                </a:ext>
              </a:extLst>
            </p:cNvPr>
            <p:cNvSpPr txBox="1"/>
            <p:nvPr/>
          </p:nvSpPr>
          <p:spPr>
            <a:xfrm>
              <a:off x="8044784" y="1815206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37947C-F7A1-69B9-1AFF-CC8A3DF3815D}"/>
                </a:ext>
              </a:extLst>
            </p:cNvPr>
            <p:cNvSpPr txBox="1"/>
            <p:nvPr/>
          </p:nvSpPr>
          <p:spPr>
            <a:xfrm>
              <a:off x="7998357" y="2142056"/>
              <a:ext cx="514807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Conv8_2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644E26-4C85-7FFD-1AD4-B0290F37E410}"/>
                </a:ext>
              </a:extLst>
            </p:cNvPr>
            <p:cNvSpPr txBox="1"/>
            <p:nvPr/>
          </p:nvSpPr>
          <p:spPr>
            <a:xfrm>
              <a:off x="8116556" y="2444264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5522B4-A7AD-8CD9-076E-AE149B0A0363}"/>
                </a:ext>
              </a:extLst>
            </p:cNvPr>
            <p:cNvSpPr txBox="1"/>
            <p:nvPr/>
          </p:nvSpPr>
          <p:spPr>
            <a:xfrm>
              <a:off x="8517409" y="2778730"/>
              <a:ext cx="307035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512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63F33578-B1E7-2A3A-F215-D65E99E8B09A}"/>
                </a:ext>
              </a:extLst>
            </p:cNvPr>
            <p:cNvSpPr/>
            <p:nvPr/>
          </p:nvSpPr>
          <p:spPr>
            <a:xfrm>
              <a:off x="8736347" y="1762580"/>
              <a:ext cx="1041299" cy="1320928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9A2098-4462-08D4-3935-BDB0122A18D3}"/>
                </a:ext>
              </a:extLst>
            </p:cNvPr>
            <p:cNvSpPr txBox="1"/>
            <p:nvPr/>
          </p:nvSpPr>
          <p:spPr>
            <a:xfrm>
              <a:off x="9059668" y="2511007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7BCEB0-3D78-EEE5-4453-A7F3FE055FCD}"/>
                </a:ext>
              </a:extLst>
            </p:cNvPr>
            <p:cNvSpPr txBox="1"/>
            <p:nvPr/>
          </p:nvSpPr>
          <p:spPr>
            <a:xfrm>
              <a:off x="8835090" y="2218986"/>
              <a:ext cx="483020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Conv9_2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9D8A4C-EC8A-2182-B126-6D783ED0BCF7}"/>
                </a:ext>
              </a:extLst>
            </p:cNvPr>
            <p:cNvSpPr txBox="1"/>
            <p:nvPr/>
          </p:nvSpPr>
          <p:spPr>
            <a:xfrm>
              <a:off x="9377879" y="2755892"/>
              <a:ext cx="318211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256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EF2BBB-4C61-B696-7E7F-989124B104B9}"/>
                </a:ext>
              </a:extLst>
            </p:cNvPr>
            <p:cNvSpPr txBox="1"/>
            <p:nvPr/>
          </p:nvSpPr>
          <p:spPr>
            <a:xfrm>
              <a:off x="8860401" y="2077811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EABF3C9-C4F2-8A57-9A8F-D9A6DADE7A3C}"/>
                </a:ext>
              </a:extLst>
            </p:cNvPr>
            <p:cNvSpPr/>
            <p:nvPr/>
          </p:nvSpPr>
          <p:spPr>
            <a:xfrm>
              <a:off x="9684085" y="2221123"/>
              <a:ext cx="699097" cy="684129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88" rev="215999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794ABA-4623-84FD-8B44-FB2C485BBF63}"/>
                </a:ext>
              </a:extLst>
            </p:cNvPr>
            <p:cNvSpPr txBox="1"/>
            <p:nvPr/>
          </p:nvSpPr>
          <p:spPr>
            <a:xfrm>
              <a:off x="9883051" y="2543397"/>
              <a:ext cx="196057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E56683A-9A15-4C9C-1DB0-770CFAC21743}"/>
                </a:ext>
              </a:extLst>
            </p:cNvPr>
            <p:cNvSpPr txBox="1"/>
            <p:nvPr/>
          </p:nvSpPr>
          <p:spPr>
            <a:xfrm>
              <a:off x="9737663" y="2384721"/>
              <a:ext cx="561625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Conv10_2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E3ABD2-7E6D-3E77-9DF3-37A87E7109E2}"/>
                </a:ext>
              </a:extLst>
            </p:cNvPr>
            <p:cNvSpPr txBox="1"/>
            <p:nvPr/>
          </p:nvSpPr>
          <p:spPr>
            <a:xfrm>
              <a:off x="10079227" y="2723399"/>
              <a:ext cx="303955" cy="28849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256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FCA4EA-4114-F17D-BF64-9C44014EC27A}"/>
                </a:ext>
              </a:extLst>
            </p:cNvPr>
            <p:cNvSpPr txBox="1"/>
            <p:nvPr/>
          </p:nvSpPr>
          <p:spPr>
            <a:xfrm>
              <a:off x="9715290" y="2235932"/>
              <a:ext cx="209136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정육면체 42">
              <a:extLst>
                <a:ext uri="{FF2B5EF4-FFF2-40B4-BE49-F238E27FC236}">
                  <a16:creationId xmlns:a16="http://schemas.microsoft.com/office/drawing/2014/main" id="{528B7BCD-833C-C11E-E0D2-5438E5F33BCB}"/>
                </a:ext>
              </a:extLst>
            </p:cNvPr>
            <p:cNvSpPr/>
            <p:nvPr/>
          </p:nvSpPr>
          <p:spPr>
            <a:xfrm flipH="1">
              <a:off x="10444324" y="2606412"/>
              <a:ext cx="341663" cy="233975"/>
            </a:xfrm>
            <a:prstGeom prst="cub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9CCC2A-9CD5-7FEF-AB6F-34CA7068535D}"/>
                </a:ext>
              </a:extLst>
            </p:cNvPr>
            <p:cNvSpPr txBox="1"/>
            <p:nvPr/>
          </p:nvSpPr>
          <p:spPr>
            <a:xfrm>
              <a:off x="10516450" y="2654950"/>
              <a:ext cx="303955" cy="28849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256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861E83-E646-E212-EB35-688B31285156}"/>
                </a:ext>
              </a:extLst>
            </p:cNvPr>
            <p:cNvSpPr txBox="1"/>
            <p:nvPr/>
          </p:nvSpPr>
          <p:spPr>
            <a:xfrm>
              <a:off x="10372415" y="2632473"/>
              <a:ext cx="175317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22E7CD-354F-28E5-C472-1C76FDCD95E3}"/>
                </a:ext>
              </a:extLst>
            </p:cNvPr>
            <p:cNvSpPr txBox="1"/>
            <p:nvPr/>
          </p:nvSpPr>
          <p:spPr>
            <a:xfrm>
              <a:off x="10321029" y="2398498"/>
              <a:ext cx="561625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Conv11_2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0ACEB66-68EB-F7E9-6DD2-97203DBC9E70}"/>
                </a:ext>
              </a:extLst>
            </p:cNvPr>
            <p:cNvSpPr/>
            <p:nvPr/>
          </p:nvSpPr>
          <p:spPr>
            <a:xfrm rot="16200000">
              <a:off x="9862620" y="2165871"/>
              <a:ext cx="2614287" cy="2369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Detections:8732 per Class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1004FDA-2195-93FB-3807-D37E208622BB}"/>
                </a:ext>
              </a:extLst>
            </p:cNvPr>
            <p:cNvCxnSpPr>
              <a:cxnSpLocks/>
            </p:cNvCxnSpPr>
            <p:nvPr/>
          </p:nvCxnSpPr>
          <p:spPr>
            <a:xfrm>
              <a:off x="5092230" y="1272618"/>
              <a:ext cx="59590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535639F-A419-6EFD-0EF4-3E0D820FF88C}"/>
                </a:ext>
              </a:extLst>
            </p:cNvPr>
            <p:cNvCxnSpPr>
              <a:cxnSpLocks/>
            </p:cNvCxnSpPr>
            <p:nvPr/>
          </p:nvCxnSpPr>
          <p:spPr>
            <a:xfrm>
              <a:off x="7361885" y="1568027"/>
              <a:ext cx="36893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4961FD8-45FD-E922-0314-68A02E73C563}"/>
                </a:ext>
              </a:extLst>
            </p:cNvPr>
            <p:cNvCxnSpPr>
              <a:cxnSpLocks/>
            </p:cNvCxnSpPr>
            <p:nvPr/>
          </p:nvCxnSpPr>
          <p:spPr>
            <a:xfrm>
              <a:off x="8349452" y="1780402"/>
              <a:ext cx="26882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E8A2D88-4B3D-FA64-CCF3-0CD5EA9EB57E}"/>
                </a:ext>
              </a:extLst>
            </p:cNvPr>
            <p:cNvCxnSpPr>
              <a:cxnSpLocks/>
            </p:cNvCxnSpPr>
            <p:nvPr/>
          </p:nvCxnSpPr>
          <p:spPr>
            <a:xfrm>
              <a:off x="9203589" y="1996473"/>
              <a:ext cx="1847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CA1C1D8-D797-25EE-AD6D-7CC8D6B3A2CF}"/>
                </a:ext>
              </a:extLst>
            </p:cNvPr>
            <p:cNvCxnSpPr>
              <a:cxnSpLocks/>
            </p:cNvCxnSpPr>
            <p:nvPr/>
          </p:nvCxnSpPr>
          <p:spPr>
            <a:xfrm>
              <a:off x="10009270" y="2343968"/>
              <a:ext cx="10183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4833281-3D8F-569B-9EEA-6BC6D8180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754020" y="2632473"/>
              <a:ext cx="2837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7AB91C-9F36-1BCF-4D0F-6F7C70A84F01}"/>
                </a:ext>
              </a:extLst>
            </p:cNvPr>
            <p:cNvSpPr txBox="1"/>
            <p:nvPr/>
          </p:nvSpPr>
          <p:spPr>
            <a:xfrm>
              <a:off x="4112214" y="743208"/>
              <a:ext cx="1654520" cy="601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VGG-16</a:t>
              </a:r>
              <a:r>
                <a:rPr lang="ko-KR" altLang="en-US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r>
                <a:rPr lang="en-US" altLang="ko-KR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through</a:t>
              </a:r>
              <a:r>
                <a:rPr lang="ko-KR" altLang="en-US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Conv5_3</a:t>
              </a:r>
              <a:r>
                <a:rPr lang="ko-KR" altLang="en-US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layer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BFDB1F-73C4-BA57-116B-F83947F658BA}"/>
                </a:ext>
              </a:extLst>
            </p:cNvPr>
            <p:cNvSpPr txBox="1"/>
            <p:nvPr/>
          </p:nvSpPr>
          <p:spPr>
            <a:xfrm>
              <a:off x="6105386" y="993388"/>
              <a:ext cx="1939401" cy="224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Classifier : Conv 3x3x(4x(Classes+4)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7847BA-0C8D-CEA9-3398-BC3F36187B04}"/>
                </a:ext>
              </a:extLst>
            </p:cNvPr>
            <p:cNvSpPr txBox="1"/>
            <p:nvPr/>
          </p:nvSpPr>
          <p:spPr>
            <a:xfrm>
              <a:off x="7377686" y="1308371"/>
              <a:ext cx="1910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Classifier : Conv 19x19x(6x(Classes+4)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A06B8C-AEDA-0ED4-C543-F28A07825338}"/>
                </a:ext>
              </a:extLst>
            </p:cNvPr>
            <p:cNvSpPr txBox="1"/>
            <p:nvPr/>
          </p:nvSpPr>
          <p:spPr>
            <a:xfrm>
              <a:off x="9636753" y="2041288"/>
              <a:ext cx="1368550" cy="224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 3x3x(4x(Classes+4)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5B5132F-CB7A-45AF-3505-130567FC68C5}"/>
                </a:ext>
              </a:extLst>
            </p:cNvPr>
            <p:cNvSpPr txBox="1"/>
            <p:nvPr/>
          </p:nvSpPr>
          <p:spPr>
            <a:xfrm>
              <a:off x="5943953" y="2905238"/>
              <a:ext cx="942135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3x3x1024)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781080-D17F-9B54-F4B8-E0533F46948E}"/>
                </a:ext>
              </a:extLst>
            </p:cNvPr>
            <p:cNvSpPr txBox="1"/>
            <p:nvPr/>
          </p:nvSpPr>
          <p:spPr>
            <a:xfrm>
              <a:off x="6788372" y="2932869"/>
              <a:ext cx="858737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1x1x1024)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EB53D8-69E0-1083-DF5D-1A41CE3CF572}"/>
                </a:ext>
              </a:extLst>
            </p:cNvPr>
            <p:cNvSpPr txBox="1"/>
            <p:nvPr/>
          </p:nvSpPr>
          <p:spPr>
            <a:xfrm>
              <a:off x="8714559" y="2985826"/>
              <a:ext cx="843451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1x1x128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3x3x256-s2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4FA9E83-8BA6-97DC-22EB-A8B01E70D5D4}"/>
                </a:ext>
              </a:extLst>
            </p:cNvPr>
            <p:cNvSpPr txBox="1"/>
            <p:nvPr/>
          </p:nvSpPr>
          <p:spPr>
            <a:xfrm>
              <a:off x="7730830" y="2946445"/>
              <a:ext cx="858737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1x1x256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3x3x512-s2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F4E302-4E07-EF3E-4EEB-421BC558ED41}"/>
                </a:ext>
              </a:extLst>
            </p:cNvPr>
            <p:cNvSpPr txBox="1"/>
            <p:nvPr/>
          </p:nvSpPr>
          <p:spPr>
            <a:xfrm>
              <a:off x="9517204" y="2960884"/>
              <a:ext cx="897259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1x1x128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3x3x256-s1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640FAC-0C11-AA92-00AD-565208CF7214}"/>
                </a:ext>
              </a:extLst>
            </p:cNvPr>
            <p:cNvSpPr txBox="1"/>
            <p:nvPr/>
          </p:nvSpPr>
          <p:spPr>
            <a:xfrm>
              <a:off x="10264497" y="2960884"/>
              <a:ext cx="843451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1x1x128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3x3x256-s1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632AED-F174-B955-2A4B-0EEFD57D35B2}"/>
                  </a:ext>
                </a:extLst>
              </p:cNvPr>
              <p:cNvSpPr txBox="1"/>
              <p:nvPr/>
            </p:nvSpPr>
            <p:spPr>
              <a:xfrm>
                <a:off x="8922762" y="4375975"/>
                <a:ext cx="206454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632AED-F174-B955-2A4B-0EEFD57D3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62" y="4375975"/>
                <a:ext cx="2064540" cy="520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FAD604-C8B0-F4B1-0A98-1D65C644A541}"/>
                  </a:ext>
                </a:extLst>
              </p:cNvPr>
              <p:cNvSpPr txBox="1"/>
              <p:nvPr/>
            </p:nvSpPr>
            <p:spPr>
              <a:xfrm>
                <a:off x="8922762" y="5172862"/>
                <a:ext cx="193803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19−1+2∗0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FAD604-C8B0-F4B1-0A98-1D65C644A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62" y="5172862"/>
                <a:ext cx="1938031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직사각형 53">
            <a:extLst>
              <a:ext uri="{FF2B5EF4-FFF2-40B4-BE49-F238E27FC236}">
                <a16:creationId xmlns:a16="http://schemas.microsoft.com/office/drawing/2014/main" id="{8D1FD322-84E4-F4A3-964B-DF6AC4615D78}"/>
              </a:ext>
            </a:extLst>
          </p:cNvPr>
          <p:cNvSpPr/>
          <p:nvPr/>
        </p:nvSpPr>
        <p:spPr>
          <a:xfrm>
            <a:off x="2798823" y="124908"/>
            <a:ext cx="4765943" cy="23722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3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58CD01-516A-310B-BAF9-5E9791329A01}"/>
              </a:ext>
            </a:extLst>
          </p:cNvPr>
          <p:cNvSpPr txBox="1"/>
          <p:nvPr/>
        </p:nvSpPr>
        <p:spPr>
          <a:xfrm>
            <a:off x="2053375" y="3079439"/>
            <a:ext cx="77247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self.conv8_1 = nn.Conv2d(1024, 256, kernel_size=1, padding=0)             =&gt; (1,256,19,19)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self.conv8_2 = nn.Conv2d(256, 512, kernel_size=3, stride=2, padding=1)    =&gt; (1,512,10,10)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self.conv9_1 = nn.Conv2d(512, 128, kernel_size=1, padding=0)              =&gt; (1,128,10,10)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self.conv9_2 = nn.Conv2d(128, 256, kernel_size=3, stride=2, padding=1)    =&gt; (1,256,5,5)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self.conv10_1 = nn.Conv2d(256, 128, kernel_size=1, padding=0)             =&gt; (1,128,5,5) 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self.conv10_2 = nn.Conv2d(128, 256, kernel_size=3, padding=0)             =&gt; (1,256,3,3)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self.conv11_1 = nn.Conv2d(256, 128, kernel_size=1, padding=0)             =&gt; (1,128,3,3)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self.conv11_2 = nn.Conv2d(128, 256, kernel_size=3, padding=0)             =&gt; (1,256,1,1)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37EA9C-6790-5151-5F47-D614CFF9ED9A}"/>
              </a:ext>
            </a:extLst>
          </p:cNvPr>
          <p:cNvSpPr/>
          <p:nvPr/>
        </p:nvSpPr>
        <p:spPr>
          <a:xfrm rot="16200000">
            <a:off x="2338561" y="1167324"/>
            <a:ext cx="778601" cy="2369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SSD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D7CD2922-6AC3-415F-DC65-0D8F2D9E5389}"/>
              </a:ext>
            </a:extLst>
          </p:cNvPr>
          <p:cNvSpPr/>
          <p:nvPr/>
        </p:nvSpPr>
        <p:spPr>
          <a:xfrm flipH="1">
            <a:off x="3903320" y="476740"/>
            <a:ext cx="1627455" cy="1702765"/>
          </a:xfrm>
          <a:prstGeom prst="cub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BB17DA32-0D45-F0FB-F716-96BDFC63D873}"/>
              </a:ext>
            </a:extLst>
          </p:cNvPr>
          <p:cNvSpPr/>
          <p:nvPr/>
        </p:nvSpPr>
        <p:spPr>
          <a:xfrm>
            <a:off x="4401238" y="53587"/>
            <a:ext cx="823789" cy="2549070"/>
          </a:xfrm>
          <a:prstGeom prst="cube">
            <a:avLst/>
          </a:prstGeom>
          <a:noFill/>
          <a:ln w="12700">
            <a:solidFill>
              <a:schemeClr val="tx1"/>
            </a:solidFill>
          </a:ln>
          <a:scene3d>
            <a:camera prst="isometricLeftDown">
              <a:rot lat="3299998" lon="2699990" rev="2159996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63B7A391-E685-35D6-AC18-F722DD21DAB6}"/>
              </a:ext>
            </a:extLst>
          </p:cNvPr>
          <p:cNvSpPr/>
          <p:nvPr/>
        </p:nvSpPr>
        <p:spPr>
          <a:xfrm>
            <a:off x="2947369" y="11271"/>
            <a:ext cx="823789" cy="2549070"/>
          </a:xfrm>
          <a:prstGeom prst="cube">
            <a:avLst/>
          </a:prstGeom>
          <a:noFill/>
          <a:ln w="12700">
            <a:solidFill>
              <a:schemeClr val="tx1"/>
            </a:solidFill>
          </a:ln>
          <a:scene3d>
            <a:camera prst="isometricLeftDown">
              <a:rot lat="3299998" lon="2699990" rev="2159996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1B2CD70F-9095-EEDF-4327-5C951665D81D}"/>
              </a:ext>
            </a:extLst>
          </p:cNvPr>
          <p:cNvSpPr/>
          <p:nvPr/>
        </p:nvSpPr>
        <p:spPr>
          <a:xfrm>
            <a:off x="5659582" y="459255"/>
            <a:ext cx="1060785" cy="2039591"/>
          </a:xfrm>
          <a:prstGeom prst="cube">
            <a:avLst/>
          </a:prstGeom>
          <a:noFill/>
          <a:ln w="12700">
            <a:solidFill>
              <a:schemeClr val="tx1"/>
            </a:solidFill>
          </a:ln>
          <a:scene3d>
            <a:camera prst="isometricLeftDown">
              <a:rot lat="3299998" lon="2699990" rev="2159996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52533-E3CD-ADFD-D581-787C3EB63876}"/>
              </a:ext>
            </a:extLst>
          </p:cNvPr>
          <p:cNvSpPr txBox="1"/>
          <p:nvPr/>
        </p:nvSpPr>
        <p:spPr>
          <a:xfrm>
            <a:off x="3004408" y="730629"/>
            <a:ext cx="349708" cy="1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E7264-E493-3CC6-8E25-E3561BE2789B}"/>
              </a:ext>
            </a:extLst>
          </p:cNvPr>
          <p:cNvSpPr txBox="1"/>
          <p:nvPr/>
        </p:nvSpPr>
        <p:spPr>
          <a:xfrm>
            <a:off x="3039879" y="1155244"/>
            <a:ext cx="605954" cy="1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61CCA-FBAD-29A2-4D53-58115A1C1FF0}"/>
              </a:ext>
            </a:extLst>
          </p:cNvPr>
          <p:cNvSpPr txBox="1"/>
          <p:nvPr/>
        </p:nvSpPr>
        <p:spPr>
          <a:xfrm>
            <a:off x="3039879" y="1632717"/>
            <a:ext cx="511168" cy="1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9B435-F680-31F9-B2BB-22E25E04AADB}"/>
              </a:ext>
            </a:extLst>
          </p:cNvPr>
          <p:cNvSpPr txBox="1"/>
          <p:nvPr/>
        </p:nvSpPr>
        <p:spPr>
          <a:xfrm>
            <a:off x="3468766" y="1942539"/>
            <a:ext cx="247120" cy="1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D3C19-3B51-7E3D-1AA0-8012366CAB8E}"/>
              </a:ext>
            </a:extLst>
          </p:cNvPr>
          <p:cNvSpPr txBox="1"/>
          <p:nvPr/>
        </p:nvSpPr>
        <p:spPr>
          <a:xfrm>
            <a:off x="4473076" y="1345608"/>
            <a:ext cx="575487" cy="1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Conv4_3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795F2-AB14-6445-0761-28C4CA532CAB}"/>
              </a:ext>
            </a:extLst>
          </p:cNvPr>
          <p:cNvSpPr txBox="1"/>
          <p:nvPr/>
        </p:nvSpPr>
        <p:spPr>
          <a:xfrm>
            <a:off x="4473076" y="1051328"/>
            <a:ext cx="318211" cy="1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499517-D359-8D6B-9577-B0C44486903F}"/>
              </a:ext>
            </a:extLst>
          </p:cNvPr>
          <p:cNvSpPr txBox="1"/>
          <p:nvPr/>
        </p:nvSpPr>
        <p:spPr>
          <a:xfrm>
            <a:off x="4881244" y="1994661"/>
            <a:ext cx="365603" cy="1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512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CC400-AB06-CAD7-8FD2-911B8BC5B294}"/>
              </a:ext>
            </a:extLst>
          </p:cNvPr>
          <p:cNvSpPr txBox="1"/>
          <p:nvPr/>
        </p:nvSpPr>
        <p:spPr>
          <a:xfrm>
            <a:off x="4601713" y="1760687"/>
            <a:ext cx="318211" cy="1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461770-A648-6562-497B-7BC42E49EE8F}"/>
              </a:ext>
            </a:extLst>
          </p:cNvPr>
          <p:cNvSpPr txBox="1"/>
          <p:nvPr/>
        </p:nvSpPr>
        <p:spPr>
          <a:xfrm>
            <a:off x="5753961" y="1007318"/>
            <a:ext cx="318211" cy="1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BED94-C309-F3B2-8C67-8FD9F232F881}"/>
              </a:ext>
            </a:extLst>
          </p:cNvPr>
          <p:cNvSpPr txBox="1"/>
          <p:nvPr/>
        </p:nvSpPr>
        <p:spPr>
          <a:xfrm>
            <a:off x="5775970" y="1284111"/>
            <a:ext cx="405852" cy="384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Conv6</a:t>
            </a:r>
          </a:p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(FC6)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ACD35B-1052-0C2D-E130-00BD8BC447A6}"/>
              </a:ext>
            </a:extLst>
          </p:cNvPr>
          <p:cNvSpPr txBox="1"/>
          <p:nvPr/>
        </p:nvSpPr>
        <p:spPr>
          <a:xfrm>
            <a:off x="5926890" y="1679632"/>
            <a:ext cx="318211" cy="1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5D43D1-B052-859F-343F-D277C04B7D82}"/>
              </a:ext>
            </a:extLst>
          </p:cNvPr>
          <p:cNvSpPr txBox="1"/>
          <p:nvPr/>
        </p:nvSpPr>
        <p:spPr>
          <a:xfrm>
            <a:off x="6290777" y="1989455"/>
            <a:ext cx="355050" cy="28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1024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AFBDFF-66EB-B977-6DDB-43245DC1D449}"/>
              </a:ext>
            </a:extLst>
          </p:cNvPr>
          <p:cNvGrpSpPr/>
          <p:nvPr/>
        </p:nvGrpSpPr>
        <p:grpSpPr>
          <a:xfrm>
            <a:off x="6600673" y="476740"/>
            <a:ext cx="1060785" cy="2039591"/>
            <a:chOff x="5875584" y="1677063"/>
            <a:chExt cx="1256730" cy="3019926"/>
          </a:xfrm>
        </p:grpSpPr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977B3F3A-9B55-825C-1684-AE4D89F15D36}"/>
                </a:ext>
              </a:extLst>
            </p:cNvPr>
            <p:cNvSpPr/>
            <p:nvPr/>
          </p:nvSpPr>
          <p:spPr>
            <a:xfrm>
              <a:off x="5875584" y="1677063"/>
              <a:ext cx="1256730" cy="3019926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76D6EB-36C8-1019-B70E-D2C3B6D66F99}"/>
                </a:ext>
              </a:extLst>
            </p:cNvPr>
            <p:cNvSpPr txBox="1"/>
            <p:nvPr/>
          </p:nvSpPr>
          <p:spPr>
            <a:xfrm>
              <a:off x="6039537" y="2859105"/>
              <a:ext cx="376989" cy="284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68015F-9A08-8C13-DCB8-A4223A94B9A3}"/>
                </a:ext>
              </a:extLst>
            </p:cNvPr>
            <p:cNvSpPr txBox="1"/>
            <p:nvPr/>
          </p:nvSpPr>
          <p:spPr>
            <a:xfrm>
              <a:off x="6013471" y="3187028"/>
              <a:ext cx="480818" cy="569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Conv7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(FC7)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9CFAAA-2901-549F-CF39-74A8CF42EC51}"/>
                </a:ext>
              </a:extLst>
            </p:cNvPr>
            <p:cNvSpPr txBox="1"/>
            <p:nvPr/>
          </p:nvSpPr>
          <p:spPr>
            <a:xfrm>
              <a:off x="6192268" y="3655609"/>
              <a:ext cx="376989" cy="284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CFB289-FAF1-2235-7E13-23DB1F82E191}"/>
                </a:ext>
              </a:extLst>
            </p:cNvPr>
            <p:cNvSpPr txBox="1"/>
            <p:nvPr/>
          </p:nvSpPr>
          <p:spPr>
            <a:xfrm>
              <a:off x="6623370" y="4022656"/>
              <a:ext cx="420634" cy="427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1024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47149703-54CA-E103-7442-5C67110C0CEC}"/>
              </a:ext>
            </a:extLst>
          </p:cNvPr>
          <p:cNvSpPr/>
          <p:nvPr/>
        </p:nvSpPr>
        <p:spPr>
          <a:xfrm>
            <a:off x="7552270" y="730628"/>
            <a:ext cx="1060785" cy="1750050"/>
          </a:xfrm>
          <a:prstGeom prst="cube">
            <a:avLst/>
          </a:prstGeom>
          <a:noFill/>
          <a:ln w="12700">
            <a:solidFill>
              <a:schemeClr val="tx1"/>
            </a:solidFill>
          </a:ln>
          <a:scene3d>
            <a:camera prst="isometricLeftDown">
              <a:rot lat="3299998" lon="2699990" rev="2159996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98699E-3240-8941-5D99-83E4B1EF4316}"/>
              </a:ext>
            </a:extLst>
          </p:cNvPr>
          <p:cNvSpPr txBox="1"/>
          <p:nvPr/>
        </p:nvSpPr>
        <p:spPr>
          <a:xfrm>
            <a:off x="7743840" y="1103954"/>
            <a:ext cx="318211" cy="1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37947C-F7A1-69B9-1AFF-CC8A3DF3815D}"/>
              </a:ext>
            </a:extLst>
          </p:cNvPr>
          <p:cNvSpPr txBox="1"/>
          <p:nvPr/>
        </p:nvSpPr>
        <p:spPr>
          <a:xfrm>
            <a:off x="7697413" y="1430804"/>
            <a:ext cx="514807" cy="1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Conv8_2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644E26-4C85-7FFD-1AD4-B0290F37E410}"/>
              </a:ext>
            </a:extLst>
          </p:cNvPr>
          <p:cNvSpPr txBox="1"/>
          <p:nvPr/>
        </p:nvSpPr>
        <p:spPr>
          <a:xfrm>
            <a:off x="7815612" y="1733012"/>
            <a:ext cx="318211" cy="1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5522B4-A7AD-8CD9-076E-AE149B0A0363}"/>
              </a:ext>
            </a:extLst>
          </p:cNvPr>
          <p:cNvSpPr txBox="1"/>
          <p:nvPr/>
        </p:nvSpPr>
        <p:spPr>
          <a:xfrm>
            <a:off x="8216465" y="2067478"/>
            <a:ext cx="307035" cy="28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512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63F33578-B1E7-2A3A-F215-D65E99E8B09A}"/>
              </a:ext>
            </a:extLst>
          </p:cNvPr>
          <p:cNvSpPr/>
          <p:nvPr/>
        </p:nvSpPr>
        <p:spPr>
          <a:xfrm>
            <a:off x="8435403" y="1051328"/>
            <a:ext cx="1041299" cy="1320928"/>
          </a:xfrm>
          <a:prstGeom prst="cube">
            <a:avLst/>
          </a:prstGeom>
          <a:noFill/>
          <a:ln w="12700">
            <a:solidFill>
              <a:schemeClr val="tx1"/>
            </a:solidFill>
          </a:ln>
          <a:scene3d>
            <a:camera prst="isometricLeftDown">
              <a:rot lat="3299998" lon="2699990" rev="2159996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9A2098-4462-08D4-3935-BDB0122A18D3}"/>
              </a:ext>
            </a:extLst>
          </p:cNvPr>
          <p:cNvSpPr txBox="1"/>
          <p:nvPr/>
        </p:nvSpPr>
        <p:spPr>
          <a:xfrm>
            <a:off x="8758724" y="1799755"/>
            <a:ext cx="318211" cy="1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7BCEB0-3D78-EEE5-4453-A7F3FE055FCD}"/>
              </a:ext>
            </a:extLst>
          </p:cNvPr>
          <p:cNvSpPr txBox="1"/>
          <p:nvPr/>
        </p:nvSpPr>
        <p:spPr>
          <a:xfrm>
            <a:off x="8534146" y="1507734"/>
            <a:ext cx="483020" cy="28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Conv9_2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9D8A4C-EC8A-2182-B126-6D783ED0BCF7}"/>
              </a:ext>
            </a:extLst>
          </p:cNvPr>
          <p:cNvSpPr txBox="1"/>
          <p:nvPr/>
        </p:nvSpPr>
        <p:spPr>
          <a:xfrm>
            <a:off x="9076935" y="2044640"/>
            <a:ext cx="318211" cy="28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EF2BBB-4C61-B696-7E7F-989124B104B9}"/>
              </a:ext>
            </a:extLst>
          </p:cNvPr>
          <p:cNvSpPr txBox="1"/>
          <p:nvPr/>
        </p:nvSpPr>
        <p:spPr>
          <a:xfrm>
            <a:off x="8559457" y="1366559"/>
            <a:ext cx="318211" cy="1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DEABF3C9-C4F2-8A57-9A8F-D9A6DADE7A3C}"/>
              </a:ext>
            </a:extLst>
          </p:cNvPr>
          <p:cNvSpPr/>
          <p:nvPr/>
        </p:nvSpPr>
        <p:spPr>
          <a:xfrm>
            <a:off x="9383141" y="1509871"/>
            <a:ext cx="699097" cy="684129"/>
          </a:xfrm>
          <a:prstGeom prst="cube">
            <a:avLst/>
          </a:prstGeom>
          <a:noFill/>
          <a:ln w="12700">
            <a:solidFill>
              <a:schemeClr val="tx1"/>
            </a:solidFill>
          </a:ln>
          <a:scene3d>
            <a:camera prst="isometricLeftDown">
              <a:rot lat="3299998" lon="2699988" rev="2159995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794ABA-4623-84FD-8B44-FB2C485BBF63}"/>
              </a:ext>
            </a:extLst>
          </p:cNvPr>
          <p:cNvSpPr txBox="1"/>
          <p:nvPr/>
        </p:nvSpPr>
        <p:spPr>
          <a:xfrm>
            <a:off x="9582107" y="1832145"/>
            <a:ext cx="196057" cy="1923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56683A-9A15-4C9C-1DB0-770CFAC21743}"/>
              </a:ext>
            </a:extLst>
          </p:cNvPr>
          <p:cNvSpPr txBox="1"/>
          <p:nvPr/>
        </p:nvSpPr>
        <p:spPr>
          <a:xfrm>
            <a:off x="9436719" y="1673469"/>
            <a:ext cx="561625" cy="1923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Conv10_2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E3ABD2-7E6D-3E77-9DF3-37A87E7109E2}"/>
              </a:ext>
            </a:extLst>
          </p:cNvPr>
          <p:cNvSpPr txBox="1"/>
          <p:nvPr/>
        </p:nvSpPr>
        <p:spPr>
          <a:xfrm>
            <a:off x="9778283" y="2012147"/>
            <a:ext cx="303955" cy="28849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CA4EA-4114-F17D-BF64-9C44014EC27A}"/>
              </a:ext>
            </a:extLst>
          </p:cNvPr>
          <p:cNvSpPr txBox="1"/>
          <p:nvPr/>
        </p:nvSpPr>
        <p:spPr>
          <a:xfrm>
            <a:off x="9414346" y="1524680"/>
            <a:ext cx="209136" cy="1923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528B7BCD-833C-C11E-E0D2-5438E5F33BCB}"/>
              </a:ext>
            </a:extLst>
          </p:cNvPr>
          <p:cNvSpPr/>
          <p:nvPr/>
        </p:nvSpPr>
        <p:spPr>
          <a:xfrm flipH="1">
            <a:off x="10143380" y="1895160"/>
            <a:ext cx="341663" cy="233975"/>
          </a:xfrm>
          <a:prstGeom prst="cub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9CCC2A-9CD5-7FEF-AB6F-34CA7068535D}"/>
              </a:ext>
            </a:extLst>
          </p:cNvPr>
          <p:cNvSpPr txBox="1"/>
          <p:nvPr/>
        </p:nvSpPr>
        <p:spPr>
          <a:xfrm>
            <a:off x="10215506" y="1943698"/>
            <a:ext cx="303955" cy="28849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861E83-E646-E212-EB35-688B31285156}"/>
              </a:ext>
            </a:extLst>
          </p:cNvPr>
          <p:cNvSpPr txBox="1"/>
          <p:nvPr/>
        </p:nvSpPr>
        <p:spPr>
          <a:xfrm>
            <a:off x="10071471" y="1921221"/>
            <a:ext cx="175317" cy="1923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22E7CD-354F-28E5-C472-1C76FDCD95E3}"/>
              </a:ext>
            </a:extLst>
          </p:cNvPr>
          <p:cNvSpPr txBox="1"/>
          <p:nvPr/>
        </p:nvSpPr>
        <p:spPr>
          <a:xfrm>
            <a:off x="10020085" y="1687246"/>
            <a:ext cx="561625" cy="1923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Conv11_2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ACEB66-68EB-F7E9-6DD2-97203DBC9E70}"/>
              </a:ext>
            </a:extLst>
          </p:cNvPr>
          <p:cNvSpPr/>
          <p:nvPr/>
        </p:nvSpPr>
        <p:spPr>
          <a:xfrm rot="16200000">
            <a:off x="9561676" y="1454619"/>
            <a:ext cx="2614287" cy="2369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Detections:8732 per Class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1004FDA-2195-93FB-3807-D37E208622BB}"/>
              </a:ext>
            </a:extLst>
          </p:cNvPr>
          <p:cNvCxnSpPr>
            <a:cxnSpLocks/>
          </p:cNvCxnSpPr>
          <p:nvPr/>
        </p:nvCxnSpPr>
        <p:spPr>
          <a:xfrm>
            <a:off x="4791286" y="561366"/>
            <a:ext cx="59590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535639F-A419-6EFD-0EF4-3E0D820FF88C}"/>
              </a:ext>
            </a:extLst>
          </p:cNvPr>
          <p:cNvCxnSpPr>
            <a:cxnSpLocks/>
          </p:cNvCxnSpPr>
          <p:nvPr/>
        </p:nvCxnSpPr>
        <p:spPr>
          <a:xfrm>
            <a:off x="7060941" y="856775"/>
            <a:ext cx="3689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961FD8-45FD-E922-0314-68A02E73C563}"/>
              </a:ext>
            </a:extLst>
          </p:cNvPr>
          <p:cNvCxnSpPr>
            <a:cxnSpLocks/>
          </p:cNvCxnSpPr>
          <p:nvPr/>
        </p:nvCxnSpPr>
        <p:spPr>
          <a:xfrm>
            <a:off x="8048508" y="1069150"/>
            <a:ext cx="26882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E8A2D88-4B3D-FA64-CCF3-0CD5EA9EB57E}"/>
              </a:ext>
            </a:extLst>
          </p:cNvPr>
          <p:cNvCxnSpPr>
            <a:cxnSpLocks/>
          </p:cNvCxnSpPr>
          <p:nvPr/>
        </p:nvCxnSpPr>
        <p:spPr>
          <a:xfrm>
            <a:off x="8902645" y="1285221"/>
            <a:ext cx="18476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CA1C1D8-D797-25EE-AD6D-7CC8D6B3A2CF}"/>
              </a:ext>
            </a:extLst>
          </p:cNvPr>
          <p:cNvCxnSpPr>
            <a:cxnSpLocks/>
          </p:cNvCxnSpPr>
          <p:nvPr/>
        </p:nvCxnSpPr>
        <p:spPr>
          <a:xfrm>
            <a:off x="9708326" y="1632716"/>
            <a:ext cx="101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4833281-3D8F-569B-9EEA-6BC6D81803AB}"/>
              </a:ext>
            </a:extLst>
          </p:cNvPr>
          <p:cNvCxnSpPr>
            <a:cxnSpLocks/>
          </p:cNvCxnSpPr>
          <p:nvPr/>
        </p:nvCxnSpPr>
        <p:spPr>
          <a:xfrm>
            <a:off x="10453076" y="1921221"/>
            <a:ext cx="2837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A7AB91C-9F36-1BCF-4D0F-6F7C70A84F01}"/>
              </a:ext>
            </a:extLst>
          </p:cNvPr>
          <p:cNvSpPr txBox="1"/>
          <p:nvPr/>
        </p:nvSpPr>
        <p:spPr>
          <a:xfrm>
            <a:off x="3811270" y="31956"/>
            <a:ext cx="1654520" cy="601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VGG-16</a:t>
            </a:r>
            <a:r>
              <a: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through</a:t>
            </a:r>
            <a:r>
              <a: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Conv5_3</a:t>
            </a:r>
            <a:r>
              <a: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BFDB1F-73C4-BA57-116B-F83947F658BA}"/>
              </a:ext>
            </a:extLst>
          </p:cNvPr>
          <p:cNvSpPr txBox="1"/>
          <p:nvPr/>
        </p:nvSpPr>
        <p:spPr>
          <a:xfrm>
            <a:off x="5804442" y="282136"/>
            <a:ext cx="1939401" cy="224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Classifier : Conv 3x3x(4x(Classes+4)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7847BA-0C8D-CEA9-3398-BC3F36187B04}"/>
              </a:ext>
            </a:extLst>
          </p:cNvPr>
          <p:cNvSpPr txBox="1"/>
          <p:nvPr/>
        </p:nvSpPr>
        <p:spPr>
          <a:xfrm>
            <a:off x="7076742" y="597119"/>
            <a:ext cx="1910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Classifier : Conv 19x19x(6x(Classes+4)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A06B8C-AEDA-0ED4-C543-F28A07825338}"/>
              </a:ext>
            </a:extLst>
          </p:cNvPr>
          <p:cNvSpPr txBox="1"/>
          <p:nvPr/>
        </p:nvSpPr>
        <p:spPr>
          <a:xfrm>
            <a:off x="9335809" y="1330036"/>
            <a:ext cx="1368550" cy="224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 3x3x(4x(Classes+4)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B5132F-CB7A-45AF-3505-130567FC68C5}"/>
              </a:ext>
            </a:extLst>
          </p:cNvPr>
          <p:cNvSpPr txBox="1"/>
          <p:nvPr/>
        </p:nvSpPr>
        <p:spPr>
          <a:xfrm>
            <a:off x="5643009" y="2193986"/>
            <a:ext cx="942135" cy="1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Conv: 3x3x1024)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781080-D17F-9B54-F4B8-E0533F46948E}"/>
              </a:ext>
            </a:extLst>
          </p:cNvPr>
          <p:cNvSpPr txBox="1"/>
          <p:nvPr/>
        </p:nvSpPr>
        <p:spPr>
          <a:xfrm>
            <a:off x="6487428" y="2221617"/>
            <a:ext cx="858737" cy="1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Conv: 1x1x1024)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EB53D8-69E0-1083-DF5D-1A41CE3CF572}"/>
              </a:ext>
            </a:extLst>
          </p:cNvPr>
          <p:cNvSpPr txBox="1"/>
          <p:nvPr/>
        </p:nvSpPr>
        <p:spPr>
          <a:xfrm>
            <a:off x="8413615" y="2274574"/>
            <a:ext cx="843451" cy="28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Conv: 1x1x128</a:t>
            </a:r>
          </a:p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Conv: 3x3x256-s2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FA9E83-8BA6-97DC-22EB-A8B01E70D5D4}"/>
              </a:ext>
            </a:extLst>
          </p:cNvPr>
          <p:cNvSpPr txBox="1"/>
          <p:nvPr/>
        </p:nvSpPr>
        <p:spPr>
          <a:xfrm>
            <a:off x="7429886" y="2235193"/>
            <a:ext cx="858737" cy="28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Conv: 1x1x256</a:t>
            </a:r>
          </a:p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Conv: 3x3x512-s2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F4E302-4E07-EF3E-4EEB-421BC558ED41}"/>
              </a:ext>
            </a:extLst>
          </p:cNvPr>
          <p:cNvSpPr txBox="1"/>
          <p:nvPr/>
        </p:nvSpPr>
        <p:spPr>
          <a:xfrm>
            <a:off x="9216260" y="2249632"/>
            <a:ext cx="897259" cy="28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Conv: 1x1x128</a:t>
            </a:r>
          </a:p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Conv: 3x3x256-s1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640FAC-0C11-AA92-00AD-565208CF7214}"/>
              </a:ext>
            </a:extLst>
          </p:cNvPr>
          <p:cNvSpPr txBox="1"/>
          <p:nvPr/>
        </p:nvSpPr>
        <p:spPr>
          <a:xfrm>
            <a:off x="9963553" y="2249632"/>
            <a:ext cx="843451" cy="28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Conv: 1x1x128</a:t>
            </a:r>
          </a:p>
          <a:p>
            <a:pPr algn="l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Conv: 3x3x256-s1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632AED-F174-B955-2A4B-0EEFD57D35B2}"/>
                  </a:ext>
                </a:extLst>
              </p:cNvPr>
              <p:cNvSpPr txBox="1"/>
              <p:nvPr/>
            </p:nvSpPr>
            <p:spPr>
              <a:xfrm>
                <a:off x="9807784" y="4226390"/>
                <a:ext cx="206454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632AED-F174-B955-2A4B-0EEFD57D3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784" y="4226390"/>
                <a:ext cx="2064540" cy="520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FAD604-C8B0-F4B1-0A98-1D65C644A541}"/>
                  </a:ext>
                </a:extLst>
              </p:cNvPr>
              <p:cNvSpPr txBox="1"/>
              <p:nvPr/>
            </p:nvSpPr>
            <p:spPr>
              <a:xfrm>
                <a:off x="9807784" y="5023277"/>
                <a:ext cx="1809791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3−3+2∗0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FAD604-C8B0-F4B1-0A98-1D65C644A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784" y="5023277"/>
                <a:ext cx="1809791" cy="524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>
            <a:extLst>
              <a:ext uri="{FF2B5EF4-FFF2-40B4-BE49-F238E27FC236}">
                <a16:creationId xmlns:a16="http://schemas.microsoft.com/office/drawing/2014/main" id="{518245F3-A4B7-188B-4BC6-C17BB38EC860}"/>
              </a:ext>
            </a:extLst>
          </p:cNvPr>
          <p:cNvSpPr/>
          <p:nvPr/>
        </p:nvSpPr>
        <p:spPr>
          <a:xfrm>
            <a:off x="7557469" y="131521"/>
            <a:ext cx="3118328" cy="23722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65E75A-CB0F-C3F1-1483-A3CEBC2B6F67}"/>
              </a:ext>
            </a:extLst>
          </p:cNvPr>
          <p:cNvSpPr txBox="1"/>
          <p:nvPr/>
        </p:nvSpPr>
        <p:spPr>
          <a:xfrm>
            <a:off x="8017030" y="860819"/>
            <a:ext cx="1910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Classifier : Conv 10x10x(6x(Classes+4)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21E3C7-023F-D502-B00A-E56C24970F6A}"/>
              </a:ext>
            </a:extLst>
          </p:cNvPr>
          <p:cNvSpPr txBox="1"/>
          <p:nvPr/>
        </p:nvSpPr>
        <p:spPr>
          <a:xfrm>
            <a:off x="8775656" y="1095969"/>
            <a:ext cx="1910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Classifier : Conv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x(6x(Classes+4)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0F6760-7032-B230-792B-EE3B0883312F}"/>
              </a:ext>
            </a:extLst>
          </p:cNvPr>
          <p:cNvSpPr txBox="1"/>
          <p:nvPr/>
        </p:nvSpPr>
        <p:spPr>
          <a:xfrm>
            <a:off x="9745861" y="1601799"/>
            <a:ext cx="1368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x1x(4x(Classes+4)</a:t>
            </a:r>
          </a:p>
        </p:txBody>
      </p:sp>
    </p:spTree>
    <p:extLst>
      <p:ext uri="{BB962C8B-B14F-4D97-AF65-F5344CB8AC3E}">
        <p14:creationId xmlns:p14="http://schemas.microsoft.com/office/powerpoint/2010/main" val="238285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58CD01-516A-310B-BAF9-5E9791329A01}"/>
              </a:ext>
            </a:extLst>
          </p:cNvPr>
          <p:cNvSpPr txBox="1"/>
          <p:nvPr/>
        </p:nvSpPr>
        <p:spPr>
          <a:xfrm>
            <a:off x="2258394" y="2488074"/>
            <a:ext cx="84431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self.conv4_3 = nn.Conv2d(512, 512, kernel_size=3, padding=1)       =&gt; (1,512,38,38)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self.loc_conv4_3 = nn.Conv2d(512, n_boxes['conv4_3'] * 4, kernel_size=3, padding=1)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l_conv4_3 = self.loc_conv4_3(conv4_3_feats)            # (N, 16, 38, 38)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l_conv4_3 = l_conv4_3.permute(0, 2, 3,1).contiguous()  # (N, 38, 38, 16)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l_conv4_3 = l_conv4_3.view(batch_size, -1, 4)          # (N, 5776, 4)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1321EE5-9028-01DF-0A5D-F316E984C672}"/>
              </a:ext>
            </a:extLst>
          </p:cNvPr>
          <p:cNvGrpSpPr/>
          <p:nvPr/>
        </p:nvGrpSpPr>
        <p:grpSpPr>
          <a:xfrm>
            <a:off x="3284896" y="-70692"/>
            <a:ext cx="8377923" cy="2868974"/>
            <a:chOff x="2910323" y="722523"/>
            <a:chExt cx="8377923" cy="286897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237EA9C-6790-5151-5F47-D614CFF9ED9A}"/>
                </a:ext>
              </a:extLst>
            </p:cNvPr>
            <p:cNvSpPr/>
            <p:nvPr/>
          </p:nvSpPr>
          <p:spPr>
            <a:xfrm rot="16200000">
              <a:off x="2639505" y="1878576"/>
              <a:ext cx="778601" cy="2369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SSD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정육면체 2">
              <a:extLst>
                <a:ext uri="{FF2B5EF4-FFF2-40B4-BE49-F238E27FC236}">
                  <a16:creationId xmlns:a16="http://schemas.microsoft.com/office/drawing/2014/main" id="{D7CD2922-6AC3-415F-DC65-0D8F2D9E5389}"/>
                </a:ext>
              </a:extLst>
            </p:cNvPr>
            <p:cNvSpPr/>
            <p:nvPr/>
          </p:nvSpPr>
          <p:spPr>
            <a:xfrm flipH="1">
              <a:off x="4204264" y="1187992"/>
              <a:ext cx="1627455" cy="1702765"/>
            </a:xfrm>
            <a:prstGeom prst="cub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BB17DA32-0D45-F0FB-F716-96BDFC63D873}"/>
                </a:ext>
              </a:extLst>
            </p:cNvPr>
            <p:cNvSpPr/>
            <p:nvPr/>
          </p:nvSpPr>
          <p:spPr>
            <a:xfrm>
              <a:off x="4702182" y="764839"/>
              <a:ext cx="823789" cy="2549070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63B7A391-E685-35D6-AC18-F722DD21DAB6}"/>
                </a:ext>
              </a:extLst>
            </p:cNvPr>
            <p:cNvSpPr/>
            <p:nvPr/>
          </p:nvSpPr>
          <p:spPr>
            <a:xfrm>
              <a:off x="3248313" y="722523"/>
              <a:ext cx="823789" cy="2549070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1B2CD70F-9095-EEDF-4327-5C951665D81D}"/>
                </a:ext>
              </a:extLst>
            </p:cNvPr>
            <p:cNvSpPr/>
            <p:nvPr/>
          </p:nvSpPr>
          <p:spPr>
            <a:xfrm>
              <a:off x="5960526" y="1170507"/>
              <a:ext cx="1060785" cy="2039591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B52533-E3CD-ADFD-D581-787C3EB63876}"/>
                </a:ext>
              </a:extLst>
            </p:cNvPr>
            <p:cNvSpPr txBox="1"/>
            <p:nvPr/>
          </p:nvSpPr>
          <p:spPr>
            <a:xfrm>
              <a:off x="3305352" y="1441881"/>
              <a:ext cx="349708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4E7264-E493-3CC6-8E25-E3561BE2789B}"/>
                </a:ext>
              </a:extLst>
            </p:cNvPr>
            <p:cNvSpPr txBox="1"/>
            <p:nvPr/>
          </p:nvSpPr>
          <p:spPr>
            <a:xfrm>
              <a:off x="3340823" y="1866496"/>
              <a:ext cx="605954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Image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861CCA-FBAD-29A2-4D53-58115A1C1FF0}"/>
                </a:ext>
              </a:extLst>
            </p:cNvPr>
            <p:cNvSpPr txBox="1"/>
            <p:nvPr/>
          </p:nvSpPr>
          <p:spPr>
            <a:xfrm>
              <a:off x="3340823" y="2343969"/>
              <a:ext cx="511168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79B435-F680-31F9-B2BB-22E25E04AADB}"/>
                </a:ext>
              </a:extLst>
            </p:cNvPr>
            <p:cNvSpPr txBox="1"/>
            <p:nvPr/>
          </p:nvSpPr>
          <p:spPr>
            <a:xfrm>
              <a:off x="3769710" y="2653791"/>
              <a:ext cx="247120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FD3C19-3B51-7E3D-1AA0-8012366CAB8E}"/>
                </a:ext>
              </a:extLst>
            </p:cNvPr>
            <p:cNvSpPr txBox="1"/>
            <p:nvPr/>
          </p:nvSpPr>
          <p:spPr>
            <a:xfrm>
              <a:off x="4774020" y="2056860"/>
              <a:ext cx="575487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Conv4_3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7795F2-AB14-6445-0761-28C4CA532CAB}"/>
                </a:ext>
              </a:extLst>
            </p:cNvPr>
            <p:cNvSpPr txBox="1"/>
            <p:nvPr/>
          </p:nvSpPr>
          <p:spPr>
            <a:xfrm>
              <a:off x="4774020" y="1762580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38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499517-D359-8D6B-9577-B0C44486903F}"/>
                </a:ext>
              </a:extLst>
            </p:cNvPr>
            <p:cNvSpPr txBox="1"/>
            <p:nvPr/>
          </p:nvSpPr>
          <p:spPr>
            <a:xfrm>
              <a:off x="5182188" y="2705913"/>
              <a:ext cx="365603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512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7CC400-AB06-CAD7-8FD2-911B8BC5B294}"/>
                </a:ext>
              </a:extLst>
            </p:cNvPr>
            <p:cNvSpPr txBox="1"/>
            <p:nvPr/>
          </p:nvSpPr>
          <p:spPr>
            <a:xfrm>
              <a:off x="4902657" y="2471939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38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461770-A648-6562-497B-7BC42E49EE8F}"/>
                </a:ext>
              </a:extLst>
            </p:cNvPr>
            <p:cNvSpPr txBox="1"/>
            <p:nvPr/>
          </p:nvSpPr>
          <p:spPr>
            <a:xfrm>
              <a:off x="6054905" y="1718570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8BED94-C309-F3B2-8C67-8FD9F232F881}"/>
                </a:ext>
              </a:extLst>
            </p:cNvPr>
            <p:cNvSpPr txBox="1"/>
            <p:nvPr/>
          </p:nvSpPr>
          <p:spPr>
            <a:xfrm>
              <a:off x="6076914" y="1995363"/>
              <a:ext cx="405852" cy="38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Conv6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(FC6)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ACD35B-1052-0C2D-E130-00BD8BC447A6}"/>
                </a:ext>
              </a:extLst>
            </p:cNvPr>
            <p:cNvSpPr txBox="1"/>
            <p:nvPr/>
          </p:nvSpPr>
          <p:spPr>
            <a:xfrm>
              <a:off x="6227834" y="2390884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5D43D1-B052-859F-343F-D277C04B7D82}"/>
                </a:ext>
              </a:extLst>
            </p:cNvPr>
            <p:cNvSpPr txBox="1"/>
            <p:nvPr/>
          </p:nvSpPr>
          <p:spPr>
            <a:xfrm>
              <a:off x="6591721" y="2700707"/>
              <a:ext cx="355050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1024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3AFBDFF-66EB-B977-6DDB-43245DC1D449}"/>
                </a:ext>
              </a:extLst>
            </p:cNvPr>
            <p:cNvGrpSpPr/>
            <p:nvPr/>
          </p:nvGrpSpPr>
          <p:grpSpPr>
            <a:xfrm>
              <a:off x="6901617" y="1187992"/>
              <a:ext cx="1060785" cy="2039591"/>
              <a:chOff x="5875584" y="1677063"/>
              <a:chExt cx="1256730" cy="3019926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977B3F3A-9B55-825C-1684-AE4D89F15D36}"/>
                  </a:ext>
                </a:extLst>
              </p:cNvPr>
              <p:cNvSpPr/>
              <p:nvPr/>
            </p:nvSpPr>
            <p:spPr>
              <a:xfrm>
                <a:off x="5875584" y="1677063"/>
                <a:ext cx="1256730" cy="3019926"/>
              </a:xfrm>
              <a:prstGeom prst="cube">
                <a:avLst/>
              </a:prstGeom>
              <a:noFill/>
              <a:ln w="12700">
                <a:solidFill>
                  <a:schemeClr val="tx1"/>
                </a:solidFill>
              </a:ln>
              <a:scene3d>
                <a:camera prst="isometricLeftDown">
                  <a:rot lat="3299998" lon="2699990" rev="2159996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76D6EB-36C8-1019-B70E-D2C3B6D66F99}"/>
                  </a:ext>
                </a:extLst>
              </p:cNvPr>
              <p:cNvSpPr txBox="1"/>
              <p:nvPr/>
            </p:nvSpPr>
            <p:spPr>
              <a:xfrm>
                <a:off x="6039537" y="2859105"/>
                <a:ext cx="376989" cy="284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19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68015F-9A08-8C13-DCB8-A4223A94B9A3}"/>
                  </a:ext>
                </a:extLst>
              </p:cNvPr>
              <p:cNvSpPr txBox="1"/>
              <p:nvPr/>
            </p:nvSpPr>
            <p:spPr>
              <a:xfrm>
                <a:off x="6013471" y="3187028"/>
                <a:ext cx="480818" cy="56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Conv7</a:t>
                </a:r>
              </a:p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(FC7)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9CFAAA-2901-549F-CF39-74A8CF42EC51}"/>
                  </a:ext>
                </a:extLst>
              </p:cNvPr>
              <p:cNvSpPr txBox="1"/>
              <p:nvPr/>
            </p:nvSpPr>
            <p:spPr>
              <a:xfrm>
                <a:off x="6192268" y="3655609"/>
                <a:ext cx="376989" cy="284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19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CFB289-FAF1-2235-7E13-23DB1F82E191}"/>
                  </a:ext>
                </a:extLst>
              </p:cNvPr>
              <p:cNvSpPr txBox="1"/>
              <p:nvPr/>
            </p:nvSpPr>
            <p:spPr>
              <a:xfrm>
                <a:off x="6623370" y="4022656"/>
                <a:ext cx="420634" cy="42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1024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" name="정육면체 27">
              <a:extLst>
                <a:ext uri="{FF2B5EF4-FFF2-40B4-BE49-F238E27FC236}">
                  <a16:creationId xmlns:a16="http://schemas.microsoft.com/office/drawing/2014/main" id="{47149703-54CA-E103-7442-5C67110C0CEC}"/>
                </a:ext>
              </a:extLst>
            </p:cNvPr>
            <p:cNvSpPr/>
            <p:nvPr/>
          </p:nvSpPr>
          <p:spPr>
            <a:xfrm>
              <a:off x="7853214" y="1441880"/>
              <a:ext cx="1060785" cy="1750050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98699E-3240-8941-5D99-83E4B1EF4316}"/>
                </a:ext>
              </a:extLst>
            </p:cNvPr>
            <p:cNvSpPr txBox="1"/>
            <p:nvPr/>
          </p:nvSpPr>
          <p:spPr>
            <a:xfrm>
              <a:off x="8044784" y="1815206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37947C-F7A1-69B9-1AFF-CC8A3DF3815D}"/>
                </a:ext>
              </a:extLst>
            </p:cNvPr>
            <p:cNvSpPr txBox="1"/>
            <p:nvPr/>
          </p:nvSpPr>
          <p:spPr>
            <a:xfrm>
              <a:off x="7998357" y="2142056"/>
              <a:ext cx="514807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Conv8_2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644E26-4C85-7FFD-1AD4-B0290F37E410}"/>
                </a:ext>
              </a:extLst>
            </p:cNvPr>
            <p:cNvSpPr txBox="1"/>
            <p:nvPr/>
          </p:nvSpPr>
          <p:spPr>
            <a:xfrm>
              <a:off x="8116556" y="2444264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5522B4-A7AD-8CD9-076E-AE149B0A0363}"/>
                </a:ext>
              </a:extLst>
            </p:cNvPr>
            <p:cNvSpPr txBox="1"/>
            <p:nvPr/>
          </p:nvSpPr>
          <p:spPr>
            <a:xfrm>
              <a:off x="8517409" y="2778730"/>
              <a:ext cx="307035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512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63F33578-B1E7-2A3A-F215-D65E99E8B09A}"/>
                </a:ext>
              </a:extLst>
            </p:cNvPr>
            <p:cNvSpPr/>
            <p:nvPr/>
          </p:nvSpPr>
          <p:spPr>
            <a:xfrm>
              <a:off x="8736347" y="1762580"/>
              <a:ext cx="1041299" cy="1320928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9A2098-4462-08D4-3935-BDB0122A18D3}"/>
                </a:ext>
              </a:extLst>
            </p:cNvPr>
            <p:cNvSpPr txBox="1"/>
            <p:nvPr/>
          </p:nvSpPr>
          <p:spPr>
            <a:xfrm>
              <a:off x="9059668" y="2511007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7BCEB0-3D78-EEE5-4453-A7F3FE055FCD}"/>
                </a:ext>
              </a:extLst>
            </p:cNvPr>
            <p:cNvSpPr txBox="1"/>
            <p:nvPr/>
          </p:nvSpPr>
          <p:spPr>
            <a:xfrm>
              <a:off x="8835090" y="2218986"/>
              <a:ext cx="483020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Conv9_2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9D8A4C-EC8A-2182-B126-6D783ED0BCF7}"/>
                </a:ext>
              </a:extLst>
            </p:cNvPr>
            <p:cNvSpPr txBox="1"/>
            <p:nvPr/>
          </p:nvSpPr>
          <p:spPr>
            <a:xfrm>
              <a:off x="9377879" y="2755892"/>
              <a:ext cx="318211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256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EF2BBB-4C61-B696-7E7F-989124B104B9}"/>
                </a:ext>
              </a:extLst>
            </p:cNvPr>
            <p:cNvSpPr txBox="1"/>
            <p:nvPr/>
          </p:nvSpPr>
          <p:spPr>
            <a:xfrm>
              <a:off x="8860401" y="2077811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EABF3C9-C4F2-8A57-9A8F-D9A6DADE7A3C}"/>
                </a:ext>
              </a:extLst>
            </p:cNvPr>
            <p:cNvSpPr/>
            <p:nvPr/>
          </p:nvSpPr>
          <p:spPr>
            <a:xfrm>
              <a:off x="9684085" y="2221123"/>
              <a:ext cx="699097" cy="684129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88" rev="215999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794ABA-4623-84FD-8B44-FB2C485BBF63}"/>
                </a:ext>
              </a:extLst>
            </p:cNvPr>
            <p:cNvSpPr txBox="1"/>
            <p:nvPr/>
          </p:nvSpPr>
          <p:spPr>
            <a:xfrm>
              <a:off x="9883051" y="2543397"/>
              <a:ext cx="196057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E56683A-9A15-4C9C-1DB0-770CFAC21743}"/>
                </a:ext>
              </a:extLst>
            </p:cNvPr>
            <p:cNvSpPr txBox="1"/>
            <p:nvPr/>
          </p:nvSpPr>
          <p:spPr>
            <a:xfrm>
              <a:off x="9737663" y="2384721"/>
              <a:ext cx="561625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Conv10_2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E3ABD2-7E6D-3E77-9DF3-37A87E7109E2}"/>
                </a:ext>
              </a:extLst>
            </p:cNvPr>
            <p:cNvSpPr txBox="1"/>
            <p:nvPr/>
          </p:nvSpPr>
          <p:spPr>
            <a:xfrm>
              <a:off x="10079227" y="2723399"/>
              <a:ext cx="303955" cy="28849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256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FCA4EA-4114-F17D-BF64-9C44014EC27A}"/>
                </a:ext>
              </a:extLst>
            </p:cNvPr>
            <p:cNvSpPr txBox="1"/>
            <p:nvPr/>
          </p:nvSpPr>
          <p:spPr>
            <a:xfrm>
              <a:off x="9715290" y="2235932"/>
              <a:ext cx="209136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정육면체 42">
              <a:extLst>
                <a:ext uri="{FF2B5EF4-FFF2-40B4-BE49-F238E27FC236}">
                  <a16:creationId xmlns:a16="http://schemas.microsoft.com/office/drawing/2014/main" id="{528B7BCD-833C-C11E-E0D2-5438E5F33BCB}"/>
                </a:ext>
              </a:extLst>
            </p:cNvPr>
            <p:cNvSpPr/>
            <p:nvPr/>
          </p:nvSpPr>
          <p:spPr>
            <a:xfrm flipH="1">
              <a:off x="10444324" y="2606412"/>
              <a:ext cx="341663" cy="233975"/>
            </a:xfrm>
            <a:prstGeom prst="cub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9CCC2A-9CD5-7FEF-AB6F-34CA7068535D}"/>
                </a:ext>
              </a:extLst>
            </p:cNvPr>
            <p:cNvSpPr txBox="1"/>
            <p:nvPr/>
          </p:nvSpPr>
          <p:spPr>
            <a:xfrm>
              <a:off x="10516450" y="2654950"/>
              <a:ext cx="303955" cy="28849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256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861E83-E646-E212-EB35-688B31285156}"/>
                </a:ext>
              </a:extLst>
            </p:cNvPr>
            <p:cNvSpPr txBox="1"/>
            <p:nvPr/>
          </p:nvSpPr>
          <p:spPr>
            <a:xfrm>
              <a:off x="10372415" y="2632473"/>
              <a:ext cx="175317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22E7CD-354F-28E5-C472-1C76FDCD95E3}"/>
                </a:ext>
              </a:extLst>
            </p:cNvPr>
            <p:cNvSpPr txBox="1"/>
            <p:nvPr/>
          </p:nvSpPr>
          <p:spPr>
            <a:xfrm>
              <a:off x="10321029" y="2398498"/>
              <a:ext cx="561625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Conv11_2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0ACEB66-68EB-F7E9-6DD2-97203DBC9E70}"/>
                </a:ext>
              </a:extLst>
            </p:cNvPr>
            <p:cNvSpPr/>
            <p:nvPr/>
          </p:nvSpPr>
          <p:spPr>
            <a:xfrm rot="16200000">
              <a:off x="9862620" y="2165871"/>
              <a:ext cx="2614287" cy="2369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Detections:8732 per Class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1004FDA-2195-93FB-3807-D37E208622BB}"/>
                </a:ext>
              </a:extLst>
            </p:cNvPr>
            <p:cNvCxnSpPr>
              <a:cxnSpLocks/>
            </p:cNvCxnSpPr>
            <p:nvPr/>
          </p:nvCxnSpPr>
          <p:spPr>
            <a:xfrm>
              <a:off x="5092230" y="1272618"/>
              <a:ext cx="59590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535639F-A419-6EFD-0EF4-3E0D820FF88C}"/>
                </a:ext>
              </a:extLst>
            </p:cNvPr>
            <p:cNvCxnSpPr>
              <a:cxnSpLocks/>
            </p:cNvCxnSpPr>
            <p:nvPr/>
          </p:nvCxnSpPr>
          <p:spPr>
            <a:xfrm>
              <a:off x="7361885" y="1568027"/>
              <a:ext cx="36893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4961FD8-45FD-E922-0314-68A02E73C563}"/>
                </a:ext>
              </a:extLst>
            </p:cNvPr>
            <p:cNvCxnSpPr>
              <a:cxnSpLocks/>
            </p:cNvCxnSpPr>
            <p:nvPr/>
          </p:nvCxnSpPr>
          <p:spPr>
            <a:xfrm>
              <a:off x="8349452" y="1780402"/>
              <a:ext cx="26882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E8A2D88-4B3D-FA64-CCF3-0CD5EA9EB57E}"/>
                </a:ext>
              </a:extLst>
            </p:cNvPr>
            <p:cNvCxnSpPr>
              <a:cxnSpLocks/>
            </p:cNvCxnSpPr>
            <p:nvPr/>
          </p:nvCxnSpPr>
          <p:spPr>
            <a:xfrm>
              <a:off x="9203589" y="1996473"/>
              <a:ext cx="1847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CA1C1D8-D797-25EE-AD6D-7CC8D6B3A2CF}"/>
                </a:ext>
              </a:extLst>
            </p:cNvPr>
            <p:cNvCxnSpPr>
              <a:cxnSpLocks/>
            </p:cNvCxnSpPr>
            <p:nvPr/>
          </p:nvCxnSpPr>
          <p:spPr>
            <a:xfrm>
              <a:off x="10009270" y="2343968"/>
              <a:ext cx="10183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4833281-3D8F-569B-9EEA-6BC6D8180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754020" y="2632473"/>
              <a:ext cx="2837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7AB91C-9F36-1BCF-4D0F-6F7C70A84F01}"/>
                </a:ext>
              </a:extLst>
            </p:cNvPr>
            <p:cNvSpPr txBox="1"/>
            <p:nvPr/>
          </p:nvSpPr>
          <p:spPr>
            <a:xfrm>
              <a:off x="4112214" y="743208"/>
              <a:ext cx="1654520" cy="601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VGG-16</a:t>
              </a:r>
              <a:r>
                <a:rPr lang="ko-KR" altLang="en-US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r>
                <a:rPr lang="en-US" altLang="ko-KR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through</a:t>
              </a:r>
              <a:r>
                <a:rPr lang="ko-KR" altLang="en-US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Conv5_3</a:t>
              </a:r>
              <a:r>
                <a:rPr lang="ko-KR" altLang="en-US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layer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BFDB1F-73C4-BA57-116B-F83947F658BA}"/>
                </a:ext>
              </a:extLst>
            </p:cNvPr>
            <p:cNvSpPr txBox="1"/>
            <p:nvPr/>
          </p:nvSpPr>
          <p:spPr>
            <a:xfrm>
              <a:off x="6105386" y="993388"/>
              <a:ext cx="19394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Classifier : Conv 38x38x(4x(Classes+4)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7847BA-0C8D-CEA9-3398-BC3F36187B04}"/>
                </a:ext>
              </a:extLst>
            </p:cNvPr>
            <p:cNvSpPr txBox="1"/>
            <p:nvPr/>
          </p:nvSpPr>
          <p:spPr>
            <a:xfrm>
              <a:off x="7377686" y="1308371"/>
              <a:ext cx="1910393" cy="224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Classifier : Conv 3x3x(6x(Classes+4)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A06B8C-AEDA-0ED4-C543-F28A07825338}"/>
                </a:ext>
              </a:extLst>
            </p:cNvPr>
            <p:cNvSpPr txBox="1"/>
            <p:nvPr/>
          </p:nvSpPr>
          <p:spPr>
            <a:xfrm>
              <a:off x="9636753" y="2041288"/>
              <a:ext cx="1368550" cy="224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 3x3x(4x(Classes+4)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5B5132F-CB7A-45AF-3505-130567FC68C5}"/>
                </a:ext>
              </a:extLst>
            </p:cNvPr>
            <p:cNvSpPr txBox="1"/>
            <p:nvPr/>
          </p:nvSpPr>
          <p:spPr>
            <a:xfrm>
              <a:off x="5943953" y="2905238"/>
              <a:ext cx="942135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3x3x1024)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781080-D17F-9B54-F4B8-E0533F46948E}"/>
                </a:ext>
              </a:extLst>
            </p:cNvPr>
            <p:cNvSpPr txBox="1"/>
            <p:nvPr/>
          </p:nvSpPr>
          <p:spPr>
            <a:xfrm>
              <a:off x="6788372" y="2932869"/>
              <a:ext cx="858737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1x1x1024)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EB53D8-69E0-1083-DF5D-1A41CE3CF572}"/>
                </a:ext>
              </a:extLst>
            </p:cNvPr>
            <p:cNvSpPr txBox="1"/>
            <p:nvPr/>
          </p:nvSpPr>
          <p:spPr>
            <a:xfrm>
              <a:off x="8714559" y="2985826"/>
              <a:ext cx="843451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1x1x128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3x3x256-s2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4FA9E83-8BA6-97DC-22EB-A8B01E70D5D4}"/>
                </a:ext>
              </a:extLst>
            </p:cNvPr>
            <p:cNvSpPr txBox="1"/>
            <p:nvPr/>
          </p:nvSpPr>
          <p:spPr>
            <a:xfrm>
              <a:off x="7730830" y="2946445"/>
              <a:ext cx="858737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1x1x256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3x3x512-s2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F4E302-4E07-EF3E-4EEB-421BC558ED41}"/>
                </a:ext>
              </a:extLst>
            </p:cNvPr>
            <p:cNvSpPr txBox="1"/>
            <p:nvPr/>
          </p:nvSpPr>
          <p:spPr>
            <a:xfrm>
              <a:off x="9517204" y="2960884"/>
              <a:ext cx="897259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1x1x128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3x3x256-s1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640FAC-0C11-AA92-00AD-565208CF7214}"/>
                </a:ext>
              </a:extLst>
            </p:cNvPr>
            <p:cNvSpPr txBox="1"/>
            <p:nvPr/>
          </p:nvSpPr>
          <p:spPr>
            <a:xfrm>
              <a:off x="10264497" y="2960884"/>
              <a:ext cx="843451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1x1x128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3x3x256-s1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0701F8-BFDD-85B9-3566-C1AF1CC68561}"/>
              </a:ext>
            </a:extLst>
          </p:cNvPr>
          <p:cNvSpPr/>
          <p:nvPr/>
        </p:nvSpPr>
        <p:spPr>
          <a:xfrm>
            <a:off x="3481330" y="0"/>
            <a:ext cx="4765943" cy="23722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C6B560-53DE-749F-4813-76E00B8CF41E}"/>
              </a:ext>
            </a:extLst>
          </p:cNvPr>
          <p:cNvSpPr/>
          <p:nvPr/>
        </p:nvSpPr>
        <p:spPr>
          <a:xfrm>
            <a:off x="5061110" y="5338178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6EDD24-6435-F64B-C06A-4EDA397920B0}"/>
              </a:ext>
            </a:extLst>
          </p:cNvPr>
          <p:cNvSpPr/>
          <p:nvPr/>
        </p:nvSpPr>
        <p:spPr>
          <a:xfrm>
            <a:off x="5330831" y="5338177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70A8748-E5B1-4209-8AF3-D377257DFA06}"/>
              </a:ext>
            </a:extLst>
          </p:cNvPr>
          <p:cNvSpPr/>
          <p:nvPr/>
        </p:nvSpPr>
        <p:spPr>
          <a:xfrm>
            <a:off x="5600552" y="5338176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65182D-6987-2338-0520-BE05475269B5}"/>
              </a:ext>
            </a:extLst>
          </p:cNvPr>
          <p:cNvSpPr/>
          <p:nvPr/>
        </p:nvSpPr>
        <p:spPr>
          <a:xfrm>
            <a:off x="5870273" y="5338175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139B9CD-9DDF-34C8-8EA4-DE1A324373C3}"/>
              </a:ext>
            </a:extLst>
          </p:cNvPr>
          <p:cNvSpPr/>
          <p:nvPr/>
        </p:nvSpPr>
        <p:spPr>
          <a:xfrm>
            <a:off x="6141307" y="5338178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F96BD5-F3AF-5999-608B-2EFC54B50B5B}"/>
              </a:ext>
            </a:extLst>
          </p:cNvPr>
          <p:cNvSpPr/>
          <p:nvPr/>
        </p:nvSpPr>
        <p:spPr>
          <a:xfrm>
            <a:off x="6411028" y="5338177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95CDB9C-0B65-E949-64DD-1A86F1B3E6BB}"/>
              </a:ext>
            </a:extLst>
          </p:cNvPr>
          <p:cNvSpPr/>
          <p:nvPr/>
        </p:nvSpPr>
        <p:spPr>
          <a:xfrm>
            <a:off x="6680749" y="5338176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0BFBB7C-8CB5-09CC-9234-3D9AE8992A4D}"/>
              </a:ext>
            </a:extLst>
          </p:cNvPr>
          <p:cNvSpPr/>
          <p:nvPr/>
        </p:nvSpPr>
        <p:spPr>
          <a:xfrm>
            <a:off x="6950470" y="5338175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49D6B1C-856C-FF48-E0E6-B472F2B2B8B8}"/>
              </a:ext>
            </a:extLst>
          </p:cNvPr>
          <p:cNvSpPr/>
          <p:nvPr/>
        </p:nvSpPr>
        <p:spPr>
          <a:xfrm>
            <a:off x="7220191" y="5338178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2559D70-5BBC-D4F1-8E09-FBBEC03BA51F}"/>
              </a:ext>
            </a:extLst>
          </p:cNvPr>
          <p:cNvSpPr/>
          <p:nvPr/>
        </p:nvSpPr>
        <p:spPr>
          <a:xfrm>
            <a:off x="7489912" y="5338177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822B386-E69B-9B45-E719-44D89733829D}"/>
              </a:ext>
            </a:extLst>
          </p:cNvPr>
          <p:cNvSpPr/>
          <p:nvPr/>
        </p:nvSpPr>
        <p:spPr>
          <a:xfrm>
            <a:off x="7759633" y="5338176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18310E6-B866-20F2-11FD-1CBBB58D0CB9}"/>
              </a:ext>
            </a:extLst>
          </p:cNvPr>
          <p:cNvSpPr/>
          <p:nvPr/>
        </p:nvSpPr>
        <p:spPr>
          <a:xfrm>
            <a:off x="8029354" y="5338175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48BD59C-6B1D-53B3-0153-8EB79F3F443B}"/>
              </a:ext>
            </a:extLst>
          </p:cNvPr>
          <p:cNvSpPr/>
          <p:nvPr/>
        </p:nvSpPr>
        <p:spPr>
          <a:xfrm>
            <a:off x="8300388" y="5338178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92BD04F-5B55-E182-E81F-967029423B1A}"/>
              </a:ext>
            </a:extLst>
          </p:cNvPr>
          <p:cNvSpPr/>
          <p:nvPr/>
        </p:nvSpPr>
        <p:spPr>
          <a:xfrm>
            <a:off x="8570109" y="5338177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CF886FA-923F-BDB3-EDE6-A3CF2AB20645}"/>
              </a:ext>
            </a:extLst>
          </p:cNvPr>
          <p:cNvSpPr/>
          <p:nvPr/>
        </p:nvSpPr>
        <p:spPr>
          <a:xfrm>
            <a:off x="8839830" y="5338176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494EA1-88D4-FBA2-9FA3-63EB502943AD}"/>
              </a:ext>
            </a:extLst>
          </p:cNvPr>
          <p:cNvSpPr/>
          <p:nvPr/>
        </p:nvSpPr>
        <p:spPr>
          <a:xfrm>
            <a:off x="9109551" y="5338175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7FC3DD-62EE-7FBF-71CB-8B0C60DF986D}"/>
              </a:ext>
            </a:extLst>
          </p:cNvPr>
          <p:cNvSpPr txBox="1"/>
          <p:nvPr/>
        </p:nvSpPr>
        <p:spPr>
          <a:xfrm>
            <a:off x="5214218" y="562391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box_1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7B5C6C4-2E40-C254-701F-BF08BC9443D4}"/>
              </a:ext>
            </a:extLst>
          </p:cNvPr>
          <p:cNvSpPr txBox="1"/>
          <p:nvPr/>
        </p:nvSpPr>
        <p:spPr>
          <a:xfrm>
            <a:off x="6294469" y="562391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box_2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AA8039-6889-F732-642F-FD89F31C021C}"/>
              </a:ext>
            </a:extLst>
          </p:cNvPr>
          <p:cNvSpPr txBox="1"/>
          <p:nvPr/>
        </p:nvSpPr>
        <p:spPr>
          <a:xfrm>
            <a:off x="7445058" y="562391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box_3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28EB25-1606-06A5-F674-13036CA9668F}"/>
              </a:ext>
            </a:extLst>
          </p:cNvPr>
          <p:cNvSpPr txBox="1"/>
          <p:nvPr/>
        </p:nvSpPr>
        <p:spPr>
          <a:xfrm>
            <a:off x="8530614" y="562391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box_4</a:t>
            </a:r>
            <a:endParaRPr lang="ko-KR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4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58CD01-516A-310B-BAF9-5E9791329A01}"/>
              </a:ext>
            </a:extLst>
          </p:cNvPr>
          <p:cNvSpPr txBox="1"/>
          <p:nvPr/>
        </p:nvSpPr>
        <p:spPr>
          <a:xfrm>
            <a:off x="2258394" y="2488074"/>
            <a:ext cx="84431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self.conv4_3 = nn.Conv2d(512, 512, kernel_size=3, padding=1)       =&gt; (1,512,38,38)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self.loc_conv4_3 = nn.Conv2d(512, n_boxes['conv4_3'] * 4, kernel_size=3, padding=1)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l_conv4_3 = self.loc_conv4_3(conv4_3_feats)            # (N, 16, 38, 38)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l_conv4_3 = l_conv4_3.permute(0, 2, 3,1).contiguous()  # (N, 38, 38, 16)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l_conv4_3 = l_conv4_3.view(batch_size, -1, 4)          # (N, 5776, 4)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1321EE5-9028-01DF-0A5D-F316E984C672}"/>
              </a:ext>
            </a:extLst>
          </p:cNvPr>
          <p:cNvGrpSpPr/>
          <p:nvPr/>
        </p:nvGrpSpPr>
        <p:grpSpPr>
          <a:xfrm>
            <a:off x="3284896" y="-70692"/>
            <a:ext cx="8377923" cy="2868974"/>
            <a:chOff x="2910323" y="722523"/>
            <a:chExt cx="8377923" cy="286897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237EA9C-6790-5151-5F47-D614CFF9ED9A}"/>
                </a:ext>
              </a:extLst>
            </p:cNvPr>
            <p:cNvSpPr/>
            <p:nvPr/>
          </p:nvSpPr>
          <p:spPr>
            <a:xfrm rot="16200000">
              <a:off x="2639505" y="1878576"/>
              <a:ext cx="778601" cy="2369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SSD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정육면체 2">
              <a:extLst>
                <a:ext uri="{FF2B5EF4-FFF2-40B4-BE49-F238E27FC236}">
                  <a16:creationId xmlns:a16="http://schemas.microsoft.com/office/drawing/2014/main" id="{D7CD2922-6AC3-415F-DC65-0D8F2D9E5389}"/>
                </a:ext>
              </a:extLst>
            </p:cNvPr>
            <p:cNvSpPr/>
            <p:nvPr/>
          </p:nvSpPr>
          <p:spPr>
            <a:xfrm flipH="1">
              <a:off x="4204264" y="1187992"/>
              <a:ext cx="1627455" cy="1702765"/>
            </a:xfrm>
            <a:prstGeom prst="cub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BB17DA32-0D45-F0FB-F716-96BDFC63D873}"/>
                </a:ext>
              </a:extLst>
            </p:cNvPr>
            <p:cNvSpPr/>
            <p:nvPr/>
          </p:nvSpPr>
          <p:spPr>
            <a:xfrm>
              <a:off x="4702182" y="764839"/>
              <a:ext cx="823789" cy="2549070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63B7A391-E685-35D6-AC18-F722DD21DAB6}"/>
                </a:ext>
              </a:extLst>
            </p:cNvPr>
            <p:cNvSpPr/>
            <p:nvPr/>
          </p:nvSpPr>
          <p:spPr>
            <a:xfrm>
              <a:off x="3248313" y="722523"/>
              <a:ext cx="823789" cy="2549070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1B2CD70F-9095-EEDF-4327-5C951665D81D}"/>
                </a:ext>
              </a:extLst>
            </p:cNvPr>
            <p:cNvSpPr/>
            <p:nvPr/>
          </p:nvSpPr>
          <p:spPr>
            <a:xfrm>
              <a:off x="5960526" y="1170507"/>
              <a:ext cx="1060785" cy="2039591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B52533-E3CD-ADFD-D581-787C3EB63876}"/>
                </a:ext>
              </a:extLst>
            </p:cNvPr>
            <p:cNvSpPr txBox="1"/>
            <p:nvPr/>
          </p:nvSpPr>
          <p:spPr>
            <a:xfrm>
              <a:off x="3305352" y="1441881"/>
              <a:ext cx="349708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4E7264-E493-3CC6-8E25-E3561BE2789B}"/>
                </a:ext>
              </a:extLst>
            </p:cNvPr>
            <p:cNvSpPr txBox="1"/>
            <p:nvPr/>
          </p:nvSpPr>
          <p:spPr>
            <a:xfrm>
              <a:off x="3340823" y="1866496"/>
              <a:ext cx="605954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Image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861CCA-FBAD-29A2-4D53-58115A1C1FF0}"/>
                </a:ext>
              </a:extLst>
            </p:cNvPr>
            <p:cNvSpPr txBox="1"/>
            <p:nvPr/>
          </p:nvSpPr>
          <p:spPr>
            <a:xfrm>
              <a:off x="3340823" y="2343969"/>
              <a:ext cx="511168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79B435-F680-31F9-B2BB-22E25E04AADB}"/>
                </a:ext>
              </a:extLst>
            </p:cNvPr>
            <p:cNvSpPr txBox="1"/>
            <p:nvPr/>
          </p:nvSpPr>
          <p:spPr>
            <a:xfrm>
              <a:off x="3769710" y="2653791"/>
              <a:ext cx="247120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FD3C19-3B51-7E3D-1AA0-8012366CAB8E}"/>
                </a:ext>
              </a:extLst>
            </p:cNvPr>
            <p:cNvSpPr txBox="1"/>
            <p:nvPr/>
          </p:nvSpPr>
          <p:spPr>
            <a:xfrm>
              <a:off x="4774020" y="2056860"/>
              <a:ext cx="575487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Conv4_3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7795F2-AB14-6445-0761-28C4CA532CAB}"/>
                </a:ext>
              </a:extLst>
            </p:cNvPr>
            <p:cNvSpPr txBox="1"/>
            <p:nvPr/>
          </p:nvSpPr>
          <p:spPr>
            <a:xfrm>
              <a:off x="4774020" y="1762580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38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499517-D359-8D6B-9577-B0C44486903F}"/>
                </a:ext>
              </a:extLst>
            </p:cNvPr>
            <p:cNvSpPr txBox="1"/>
            <p:nvPr/>
          </p:nvSpPr>
          <p:spPr>
            <a:xfrm>
              <a:off x="5182188" y="2705913"/>
              <a:ext cx="365603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512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7CC400-AB06-CAD7-8FD2-911B8BC5B294}"/>
                </a:ext>
              </a:extLst>
            </p:cNvPr>
            <p:cNvSpPr txBox="1"/>
            <p:nvPr/>
          </p:nvSpPr>
          <p:spPr>
            <a:xfrm>
              <a:off x="4902657" y="2471939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38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461770-A648-6562-497B-7BC42E49EE8F}"/>
                </a:ext>
              </a:extLst>
            </p:cNvPr>
            <p:cNvSpPr txBox="1"/>
            <p:nvPr/>
          </p:nvSpPr>
          <p:spPr>
            <a:xfrm>
              <a:off x="6054905" y="1718570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8BED94-C309-F3B2-8C67-8FD9F232F881}"/>
                </a:ext>
              </a:extLst>
            </p:cNvPr>
            <p:cNvSpPr txBox="1"/>
            <p:nvPr/>
          </p:nvSpPr>
          <p:spPr>
            <a:xfrm>
              <a:off x="6076914" y="1995363"/>
              <a:ext cx="405852" cy="38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Conv6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(FC6)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ACD35B-1052-0C2D-E130-00BD8BC447A6}"/>
                </a:ext>
              </a:extLst>
            </p:cNvPr>
            <p:cNvSpPr txBox="1"/>
            <p:nvPr/>
          </p:nvSpPr>
          <p:spPr>
            <a:xfrm>
              <a:off x="6227834" y="2390884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5D43D1-B052-859F-343F-D277C04B7D82}"/>
                </a:ext>
              </a:extLst>
            </p:cNvPr>
            <p:cNvSpPr txBox="1"/>
            <p:nvPr/>
          </p:nvSpPr>
          <p:spPr>
            <a:xfrm>
              <a:off x="6591721" y="2700707"/>
              <a:ext cx="355050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1024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3AFBDFF-66EB-B977-6DDB-43245DC1D449}"/>
                </a:ext>
              </a:extLst>
            </p:cNvPr>
            <p:cNvGrpSpPr/>
            <p:nvPr/>
          </p:nvGrpSpPr>
          <p:grpSpPr>
            <a:xfrm>
              <a:off x="6901617" y="1187992"/>
              <a:ext cx="1060785" cy="2039591"/>
              <a:chOff x="5875584" y="1677063"/>
              <a:chExt cx="1256730" cy="3019926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977B3F3A-9B55-825C-1684-AE4D89F15D36}"/>
                  </a:ext>
                </a:extLst>
              </p:cNvPr>
              <p:cNvSpPr/>
              <p:nvPr/>
            </p:nvSpPr>
            <p:spPr>
              <a:xfrm>
                <a:off x="5875584" y="1677063"/>
                <a:ext cx="1256730" cy="3019926"/>
              </a:xfrm>
              <a:prstGeom prst="cube">
                <a:avLst/>
              </a:prstGeom>
              <a:noFill/>
              <a:ln w="12700">
                <a:solidFill>
                  <a:schemeClr val="tx1"/>
                </a:solidFill>
              </a:ln>
              <a:scene3d>
                <a:camera prst="isometricLeftDown">
                  <a:rot lat="3299998" lon="2699990" rev="2159996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76D6EB-36C8-1019-B70E-D2C3B6D66F99}"/>
                  </a:ext>
                </a:extLst>
              </p:cNvPr>
              <p:cNvSpPr txBox="1"/>
              <p:nvPr/>
            </p:nvSpPr>
            <p:spPr>
              <a:xfrm>
                <a:off x="6039537" y="2859105"/>
                <a:ext cx="376989" cy="284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19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68015F-9A08-8C13-DCB8-A4223A94B9A3}"/>
                  </a:ext>
                </a:extLst>
              </p:cNvPr>
              <p:cNvSpPr txBox="1"/>
              <p:nvPr/>
            </p:nvSpPr>
            <p:spPr>
              <a:xfrm>
                <a:off x="6013471" y="3187028"/>
                <a:ext cx="480818" cy="56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Conv7</a:t>
                </a:r>
              </a:p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(FC7)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9CFAAA-2901-549F-CF39-74A8CF42EC51}"/>
                  </a:ext>
                </a:extLst>
              </p:cNvPr>
              <p:cNvSpPr txBox="1"/>
              <p:nvPr/>
            </p:nvSpPr>
            <p:spPr>
              <a:xfrm>
                <a:off x="6192268" y="3655609"/>
                <a:ext cx="376989" cy="284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19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CFB289-FAF1-2235-7E13-23DB1F82E191}"/>
                  </a:ext>
                </a:extLst>
              </p:cNvPr>
              <p:cNvSpPr txBox="1"/>
              <p:nvPr/>
            </p:nvSpPr>
            <p:spPr>
              <a:xfrm>
                <a:off x="6623370" y="4022656"/>
                <a:ext cx="420634" cy="42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1024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" name="정육면체 27">
              <a:extLst>
                <a:ext uri="{FF2B5EF4-FFF2-40B4-BE49-F238E27FC236}">
                  <a16:creationId xmlns:a16="http://schemas.microsoft.com/office/drawing/2014/main" id="{47149703-54CA-E103-7442-5C67110C0CEC}"/>
                </a:ext>
              </a:extLst>
            </p:cNvPr>
            <p:cNvSpPr/>
            <p:nvPr/>
          </p:nvSpPr>
          <p:spPr>
            <a:xfrm>
              <a:off x="7853214" y="1441880"/>
              <a:ext cx="1060785" cy="1750050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98699E-3240-8941-5D99-83E4B1EF4316}"/>
                </a:ext>
              </a:extLst>
            </p:cNvPr>
            <p:cNvSpPr txBox="1"/>
            <p:nvPr/>
          </p:nvSpPr>
          <p:spPr>
            <a:xfrm>
              <a:off x="8044784" y="1815206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37947C-F7A1-69B9-1AFF-CC8A3DF3815D}"/>
                </a:ext>
              </a:extLst>
            </p:cNvPr>
            <p:cNvSpPr txBox="1"/>
            <p:nvPr/>
          </p:nvSpPr>
          <p:spPr>
            <a:xfrm>
              <a:off x="7998357" y="2142056"/>
              <a:ext cx="514807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Conv8_2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644E26-4C85-7FFD-1AD4-B0290F37E410}"/>
                </a:ext>
              </a:extLst>
            </p:cNvPr>
            <p:cNvSpPr txBox="1"/>
            <p:nvPr/>
          </p:nvSpPr>
          <p:spPr>
            <a:xfrm>
              <a:off x="8116556" y="2444264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5522B4-A7AD-8CD9-076E-AE149B0A0363}"/>
                </a:ext>
              </a:extLst>
            </p:cNvPr>
            <p:cNvSpPr txBox="1"/>
            <p:nvPr/>
          </p:nvSpPr>
          <p:spPr>
            <a:xfrm>
              <a:off x="8517409" y="2778730"/>
              <a:ext cx="307035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512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63F33578-B1E7-2A3A-F215-D65E99E8B09A}"/>
                </a:ext>
              </a:extLst>
            </p:cNvPr>
            <p:cNvSpPr/>
            <p:nvPr/>
          </p:nvSpPr>
          <p:spPr>
            <a:xfrm>
              <a:off x="8736347" y="1762580"/>
              <a:ext cx="1041299" cy="1320928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9A2098-4462-08D4-3935-BDB0122A18D3}"/>
                </a:ext>
              </a:extLst>
            </p:cNvPr>
            <p:cNvSpPr txBox="1"/>
            <p:nvPr/>
          </p:nvSpPr>
          <p:spPr>
            <a:xfrm>
              <a:off x="9059668" y="2511007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7BCEB0-3D78-EEE5-4453-A7F3FE055FCD}"/>
                </a:ext>
              </a:extLst>
            </p:cNvPr>
            <p:cNvSpPr txBox="1"/>
            <p:nvPr/>
          </p:nvSpPr>
          <p:spPr>
            <a:xfrm>
              <a:off x="8835090" y="2218986"/>
              <a:ext cx="483020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Conv9_2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9D8A4C-EC8A-2182-B126-6D783ED0BCF7}"/>
                </a:ext>
              </a:extLst>
            </p:cNvPr>
            <p:cNvSpPr txBox="1"/>
            <p:nvPr/>
          </p:nvSpPr>
          <p:spPr>
            <a:xfrm>
              <a:off x="9377879" y="2755892"/>
              <a:ext cx="318211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256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EF2BBB-4C61-B696-7E7F-989124B104B9}"/>
                </a:ext>
              </a:extLst>
            </p:cNvPr>
            <p:cNvSpPr txBox="1"/>
            <p:nvPr/>
          </p:nvSpPr>
          <p:spPr>
            <a:xfrm>
              <a:off x="8860401" y="2077811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EABF3C9-C4F2-8A57-9A8F-D9A6DADE7A3C}"/>
                </a:ext>
              </a:extLst>
            </p:cNvPr>
            <p:cNvSpPr/>
            <p:nvPr/>
          </p:nvSpPr>
          <p:spPr>
            <a:xfrm>
              <a:off x="9684085" y="2221123"/>
              <a:ext cx="699097" cy="684129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88" rev="215999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794ABA-4623-84FD-8B44-FB2C485BBF63}"/>
                </a:ext>
              </a:extLst>
            </p:cNvPr>
            <p:cNvSpPr txBox="1"/>
            <p:nvPr/>
          </p:nvSpPr>
          <p:spPr>
            <a:xfrm>
              <a:off x="9883051" y="2543397"/>
              <a:ext cx="196057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E56683A-9A15-4C9C-1DB0-770CFAC21743}"/>
                </a:ext>
              </a:extLst>
            </p:cNvPr>
            <p:cNvSpPr txBox="1"/>
            <p:nvPr/>
          </p:nvSpPr>
          <p:spPr>
            <a:xfrm>
              <a:off x="9737663" y="2384721"/>
              <a:ext cx="561625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Conv10_2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E3ABD2-7E6D-3E77-9DF3-37A87E7109E2}"/>
                </a:ext>
              </a:extLst>
            </p:cNvPr>
            <p:cNvSpPr txBox="1"/>
            <p:nvPr/>
          </p:nvSpPr>
          <p:spPr>
            <a:xfrm>
              <a:off x="10079227" y="2723399"/>
              <a:ext cx="303955" cy="28849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256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FCA4EA-4114-F17D-BF64-9C44014EC27A}"/>
                </a:ext>
              </a:extLst>
            </p:cNvPr>
            <p:cNvSpPr txBox="1"/>
            <p:nvPr/>
          </p:nvSpPr>
          <p:spPr>
            <a:xfrm>
              <a:off x="9715290" y="2235932"/>
              <a:ext cx="209136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정육면체 42">
              <a:extLst>
                <a:ext uri="{FF2B5EF4-FFF2-40B4-BE49-F238E27FC236}">
                  <a16:creationId xmlns:a16="http://schemas.microsoft.com/office/drawing/2014/main" id="{528B7BCD-833C-C11E-E0D2-5438E5F33BCB}"/>
                </a:ext>
              </a:extLst>
            </p:cNvPr>
            <p:cNvSpPr/>
            <p:nvPr/>
          </p:nvSpPr>
          <p:spPr>
            <a:xfrm flipH="1">
              <a:off x="10444324" y="2606412"/>
              <a:ext cx="341663" cy="233975"/>
            </a:xfrm>
            <a:prstGeom prst="cub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9CCC2A-9CD5-7FEF-AB6F-34CA7068535D}"/>
                </a:ext>
              </a:extLst>
            </p:cNvPr>
            <p:cNvSpPr txBox="1"/>
            <p:nvPr/>
          </p:nvSpPr>
          <p:spPr>
            <a:xfrm>
              <a:off x="10516450" y="2654950"/>
              <a:ext cx="303955" cy="28849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256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861E83-E646-E212-EB35-688B31285156}"/>
                </a:ext>
              </a:extLst>
            </p:cNvPr>
            <p:cNvSpPr txBox="1"/>
            <p:nvPr/>
          </p:nvSpPr>
          <p:spPr>
            <a:xfrm>
              <a:off x="10372415" y="2632473"/>
              <a:ext cx="175317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22E7CD-354F-28E5-C472-1C76FDCD95E3}"/>
                </a:ext>
              </a:extLst>
            </p:cNvPr>
            <p:cNvSpPr txBox="1"/>
            <p:nvPr/>
          </p:nvSpPr>
          <p:spPr>
            <a:xfrm>
              <a:off x="10321029" y="2398498"/>
              <a:ext cx="561625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Conv11_2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0ACEB66-68EB-F7E9-6DD2-97203DBC9E70}"/>
                </a:ext>
              </a:extLst>
            </p:cNvPr>
            <p:cNvSpPr/>
            <p:nvPr/>
          </p:nvSpPr>
          <p:spPr>
            <a:xfrm rot="16200000">
              <a:off x="9862620" y="2165871"/>
              <a:ext cx="2614287" cy="2369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Detections:8732 per Class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1004FDA-2195-93FB-3807-D37E208622BB}"/>
                </a:ext>
              </a:extLst>
            </p:cNvPr>
            <p:cNvCxnSpPr>
              <a:cxnSpLocks/>
            </p:cNvCxnSpPr>
            <p:nvPr/>
          </p:nvCxnSpPr>
          <p:spPr>
            <a:xfrm>
              <a:off x="5092230" y="1272618"/>
              <a:ext cx="59590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535639F-A419-6EFD-0EF4-3E0D820FF88C}"/>
                </a:ext>
              </a:extLst>
            </p:cNvPr>
            <p:cNvCxnSpPr>
              <a:cxnSpLocks/>
            </p:cNvCxnSpPr>
            <p:nvPr/>
          </p:nvCxnSpPr>
          <p:spPr>
            <a:xfrm>
              <a:off x="7361885" y="1568027"/>
              <a:ext cx="36893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4961FD8-45FD-E922-0314-68A02E73C563}"/>
                </a:ext>
              </a:extLst>
            </p:cNvPr>
            <p:cNvCxnSpPr>
              <a:cxnSpLocks/>
            </p:cNvCxnSpPr>
            <p:nvPr/>
          </p:nvCxnSpPr>
          <p:spPr>
            <a:xfrm>
              <a:off x="8349452" y="1780402"/>
              <a:ext cx="26882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E8A2D88-4B3D-FA64-CCF3-0CD5EA9EB57E}"/>
                </a:ext>
              </a:extLst>
            </p:cNvPr>
            <p:cNvCxnSpPr>
              <a:cxnSpLocks/>
            </p:cNvCxnSpPr>
            <p:nvPr/>
          </p:nvCxnSpPr>
          <p:spPr>
            <a:xfrm>
              <a:off x="9203589" y="1996473"/>
              <a:ext cx="1847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CA1C1D8-D797-25EE-AD6D-7CC8D6B3A2CF}"/>
                </a:ext>
              </a:extLst>
            </p:cNvPr>
            <p:cNvCxnSpPr>
              <a:cxnSpLocks/>
            </p:cNvCxnSpPr>
            <p:nvPr/>
          </p:nvCxnSpPr>
          <p:spPr>
            <a:xfrm>
              <a:off x="10009270" y="2343968"/>
              <a:ext cx="10183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4833281-3D8F-569B-9EEA-6BC6D8180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754020" y="2632473"/>
              <a:ext cx="2837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7AB91C-9F36-1BCF-4D0F-6F7C70A84F01}"/>
                </a:ext>
              </a:extLst>
            </p:cNvPr>
            <p:cNvSpPr txBox="1"/>
            <p:nvPr/>
          </p:nvSpPr>
          <p:spPr>
            <a:xfrm>
              <a:off x="4112214" y="743208"/>
              <a:ext cx="1654520" cy="601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VGG-16</a:t>
              </a:r>
              <a:r>
                <a:rPr lang="ko-KR" altLang="en-US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r>
                <a:rPr lang="en-US" altLang="ko-KR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through</a:t>
              </a:r>
              <a:r>
                <a:rPr lang="ko-KR" altLang="en-US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Conv5_3</a:t>
              </a:r>
              <a:r>
                <a:rPr lang="ko-KR" altLang="en-US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layer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BFDB1F-73C4-BA57-116B-F83947F658BA}"/>
                </a:ext>
              </a:extLst>
            </p:cNvPr>
            <p:cNvSpPr txBox="1"/>
            <p:nvPr/>
          </p:nvSpPr>
          <p:spPr>
            <a:xfrm>
              <a:off x="6105386" y="993388"/>
              <a:ext cx="19394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Classifier : Conv 38x38x(4x(Classes+4)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7847BA-0C8D-CEA9-3398-BC3F36187B04}"/>
                </a:ext>
              </a:extLst>
            </p:cNvPr>
            <p:cNvSpPr txBox="1"/>
            <p:nvPr/>
          </p:nvSpPr>
          <p:spPr>
            <a:xfrm>
              <a:off x="7377686" y="1308371"/>
              <a:ext cx="1910393" cy="224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Classifier : Conv 3x3x(6x(Classes+4)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A06B8C-AEDA-0ED4-C543-F28A07825338}"/>
                </a:ext>
              </a:extLst>
            </p:cNvPr>
            <p:cNvSpPr txBox="1"/>
            <p:nvPr/>
          </p:nvSpPr>
          <p:spPr>
            <a:xfrm>
              <a:off x="9636753" y="2041288"/>
              <a:ext cx="1368550" cy="224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 3x3x(4x(Classes+4)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5B5132F-CB7A-45AF-3505-130567FC68C5}"/>
                </a:ext>
              </a:extLst>
            </p:cNvPr>
            <p:cNvSpPr txBox="1"/>
            <p:nvPr/>
          </p:nvSpPr>
          <p:spPr>
            <a:xfrm>
              <a:off x="5943953" y="2905238"/>
              <a:ext cx="942135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3x3x1024)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781080-D17F-9B54-F4B8-E0533F46948E}"/>
                </a:ext>
              </a:extLst>
            </p:cNvPr>
            <p:cNvSpPr txBox="1"/>
            <p:nvPr/>
          </p:nvSpPr>
          <p:spPr>
            <a:xfrm>
              <a:off x="6788372" y="2932869"/>
              <a:ext cx="858737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1x1x1024)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EB53D8-69E0-1083-DF5D-1A41CE3CF572}"/>
                </a:ext>
              </a:extLst>
            </p:cNvPr>
            <p:cNvSpPr txBox="1"/>
            <p:nvPr/>
          </p:nvSpPr>
          <p:spPr>
            <a:xfrm>
              <a:off x="8714559" y="2985826"/>
              <a:ext cx="843451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1x1x128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3x3x256-s2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4FA9E83-8BA6-97DC-22EB-A8B01E70D5D4}"/>
                </a:ext>
              </a:extLst>
            </p:cNvPr>
            <p:cNvSpPr txBox="1"/>
            <p:nvPr/>
          </p:nvSpPr>
          <p:spPr>
            <a:xfrm>
              <a:off x="7730830" y="2946445"/>
              <a:ext cx="858737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1x1x256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3x3x512-s2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F4E302-4E07-EF3E-4EEB-421BC558ED41}"/>
                </a:ext>
              </a:extLst>
            </p:cNvPr>
            <p:cNvSpPr txBox="1"/>
            <p:nvPr/>
          </p:nvSpPr>
          <p:spPr>
            <a:xfrm>
              <a:off x="9517204" y="2960884"/>
              <a:ext cx="897259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1x1x128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3x3x256-s1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640FAC-0C11-AA92-00AD-565208CF7214}"/>
                </a:ext>
              </a:extLst>
            </p:cNvPr>
            <p:cNvSpPr txBox="1"/>
            <p:nvPr/>
          </p:nvSpPr>
          <p:spPr>
            <a:xfrm>
              <a:off x="10264497" y="2960884"/>
              <a:ext cx="843451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1x1x128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3x3x256-s1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0701F8-BFDD-85B9-3566-C1AF1CC68561}"/>
              </a:ext>
            </a:extLst>
          </p:cNvPr>
          <p:cNvSpPr/>
          <p:nvPr/>
        </p:nvSpPr>
        <p:spPr>
          <a:xfrm>
            <a:off x="3481330" y="0"/>
            <a:ext cx="4765943" cy="23722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C6B560-53DE-749F-4813-76E00B8CF41E}"/>
              </a:ext>
            </a:extLst>
          </p:cNvPr>
          <p:cNvSpPr/>
          <p:nvPr/>
        </p:nvSpPr>
        <p:spPr>
          <a:xfrm>
            <a:off x="2521090" y="6264969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6EDD24-6435-F64B-C06A-4EDA397920B0}"/>
              </a:ext>
            </a:extLst>
          </p:cNvPr>
          <p:cNvSpPr/>
          <p:nvPr/>
        </p:nvSpPr>
        <p:spPr>
          <a:xfrm>
            <a:off x="2790811" y="6264968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70A8748-E5B1-4209-8AF3-D377257DFA06}"/>
              </a:ext>
            </a:extLst>
          </p:cNvPr>
          <p:cNvSpPr/>
          <p:nvPr/>
        </p:nvSpPr>
        <p:spPr>
          <a:xfrm>
            <a:off x="3060532" y="6264967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65182D-6987-2338-0520-BE05475269B5}"/>
              </a:ext>
            </a:extLst>
          </p:cNvPr>
          <p:cNvSpPr/>
          <p:nvPr/>
        </p:nvSpPr>
        <p:spPr>
          <a:xfrm>
            <a:off x="3330253" y="6264966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139B9CD-9DDF-34C8-8EA4-DE1A324373C3}"/>
              </a:ext>
            </a:extLst>
          </p:cNvPr>
          <p:cNvSpPr/>
          <p:nvPr/>
        </p:nvSpPr>
        <p:spPr>
          <a:xfrm>
            <a:off x="3601287" y="6264969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F96BD5-F3AF-5999-608B-2EFC54B50B5B}"/>
              </a:ext>
            </a:extLst>
          </p:cNvPr>
          <p:cNvSpPr/>
          <p:nvPr/>
        </p:nvSpPr>
        <p:spPr>
          <a:xfrm>
            <a:off x="3871008" y="6264968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95CDB9C-0B65-E949-64DD-1A86F1B3E6BB}"/>
              </a:ext>
            </a:extLst>
          </p:cNvPr>
          <p:cNvSpPr/>
          <p:nvPr/>
        </p:nvSpPr>
        <p:spPr>
          <a:xfrm>
            <a:off x="4140729" y="6264967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0BFBB7C-8CB5-09CC-9234-3D9AE8992A4D}"/>
              </a:ext>
            </a:extLst>
          </p:cNvPr>
          <p:cNvSpPr/>
          <p:nvPr/>
        </p:nvSpPr>
        <p:spPr>
          <a:xfrm>
            <a:off x="4410450" y="6264966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49D6B1C-856C-FF48-E0E6-B472F2B2B8B8}"/>
              </a:ext>
            </a:extLst>
          </p:cNvPr>
          <p:cNvSpPr/>
          <p:nvPr/>
        </p:nvSpPr>
        <p:spPr>
          <a:xfrm>
            <a:off x="4680171" y="6264969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2559D70-5BBC-D4F1-8E09-FBBEC03BA51F}"/>
              </a:ext>
            </a:extLst>
          </p:cNvPr>
          <p:cNvSpPr/>
          <p:nvPr/>
        </p:nvSpPr>
        <p:spPr>
          <a:xfrm>
            <a:off x="4949892" y="6264968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822B386-E69B-9B45-E719-44D89733829D}"/>
              </a:ext>
            </a:extLst>
          </p:cNvPr>
          <p:cNvSpPr/>
          <p:nvPr/>
        </p:nvSpPr>
        <p:spPr>
          <a:xfrm>
            <a:off x="5219613" y="6264967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18310E6-B866-20F2-11FD-1CBBB58D0CB9}"/>
              </a:ext>
            </a:extLst>
          </p:cNvPr>
          <p:cNvSpPr/>
          <p:nvPr/>
        </p:nvSpPr>
        <p:spPr>
          <a:xfrm>
            <a:off x="5489334" y="6264966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48BD59C-6B1D-53B3-0153-8EB79F3F443B}"/>
              </a:ext>
            </a:extLst>
          </p:cNvPr>
          <p:cNvSpPr/>
          <p:nvPr/>
        </p:nvSpPr>
        <p:spPr>
          <a:xfrm>
            <a:off x="5760368" y="6264969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92BD04F-5B55-E182-E81F-967029423B1A}"/>
              </a:ext>
            </a:extLst>
          </p:cNvPr>
          <p:cNvSpPr/>
          <p:nvPr/>
        </p:nvSpPr>
        <p:spPr>
          <a:xfrm>
            <a:off x="6030089" y="6264968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CF886FA-923F-BDB3-EDE6-A3CF2AB20645}"/>
              </a:ext>
            </a:extLst>
          </p:cNvPr>
          <p:cNvSpPr/>
          <p:nvPr/>
        </p:nvSpPr>
        <p:spPr>
          <a:xfrm>
            <a:off x="6299810" y="6264967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494EA1-88D4-FBA2-9FA3-63EB502943AD}"/>
              </a:ext>
            </a:extLst>
          </p:cNvPr>
          <p:cNvSpPr/>
          <p:nvPr/>
        </p:nvSpPr>
        <p:spPr>
          <a:xfrm>
            <a:off x="6569531" y="6264966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7FC3DD-62EE-7FBF-71CB-8B0C60DF986D}"/>
              </a:ext>
            </a:extLst>
          </p:cNvPr>
          <p:cNvSpPr txBox="1"/>
          <p:nvPr/>
        </p:nvSpPr>
        <p:spPr>
          <a:xfrm>
            <a:off x="2674198" y="655070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box_1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7B5C6C4-2E40-C254-701F-BF08BC9443D4}"/>
              </a:ext>
            </a:extLst>
          </p:cNvPr>
          <p:cNvSpPr txBox="1"/>
          <p:nvPr/>
        </p:nvSpPr>
        <p:spPr>
          <a:xfrm>
            <a:off x="3754449" y="655070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box_2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AA8039-6889-F732-642F-FD89F31C021C}"/>
              </a:ext>
            </a:extLst>
          </p:cNvPr>
          <p:cNvSpPr txBox="1"/>
          <p:nvPr/>
        </p:nvSpPr>
        <p:spPr>
          <a:xfrm>
            <a:off x="4905038" y="655070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box_3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28EB25-1606-06A5-F674-13036CA9668F}"/>
              </a:ext>
            </a:extLst>
          </p:cNvPr>
          <p:cNvSpPr txBox="1"/>
          <p:nvPr/>
        </p:nvSpPr>
        <p:spPr>
          <a:xfrm>
            <a:off x="5990594" y="655070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box_4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9049C83-C7E9-002B-80BF-AA849DEB0877}"/>
              </a:ext>
            </a:extLst>
          </p:cNvPr>
          <p:cNvSpPr/>
          <p:nvPr/>
        </p:nvSpPr>
        <p:spPr>
          <a:xfrm>
            <a:off x="2203984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63BB817-FA62-F9A1-2384-B47D5B108F0C}"/>
              </a:ext>
            </a:extLst>
          </p:cNvPr>
          <p:cNvSpPr/>
          <p:nvPr/>
        </p:nvSpPr>
        <p:spPr>
          <a:xfrm>
            <a:off x="2473705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E2EAEF8-77C7-08F4-3E75-99B5E166BC1E}"/>
              </a:ext>
            </a:extLst>
          </p:cNvPr>
          <p:cNvSpPr/>
          <p:nvPr/>
        </p:nvSpPr>
        <p:spPr>
          <a:xfrm>
            <a:off x="2743426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CDEE804-411F-60E4-AD06-917E779C2614}"/>
              </a:ext>
            </a:extLst>
          </p:cNvPr>
          <p:cNvSpPr/>
          <p:nvPr/>
        </p:nvSpPr>
        <p:spPr>
          <a:xfrm>
            <a:off x="3013147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FA53D3B-7E00-BEAA-57E4-6BABE888B516}"/>
              </a:ext>
            </a:extLst>
          </p:cNvPr>
          <p:cNvSpPr/>
          <p:nvPr/>
        </p:nvSpPr>
        <p:spPr>
          <a:xfrm>
            <a:off x="3282868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7251664-54AE-0232-3E27-9F0BDF015AE1}"/>
              </a:ext>
            </a:extLst>
          </p:cNvPr>
          <p:cNvSpPr/>
          <p:nvPr/>
        </p:nvSpPr>
        <p:spPr>
          <a:xfrm>
            <a:off x="3552589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29C848-F5D8-10A1-F9AB-58F8FC5A30E5}"/>
              </a:ext>
            </a:extLst>
          </p:cNvPr>
          <p:cNvSpPr/>
          <p:nvPr/>
        </p:nvSpPr>
        <p:spPr>
          <a:xfrm>
            <a:off x="3822310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FF3CC24-8D4C-641C-DBF9-123E16EB989C}"/>
              </a:ext>
            </a:extLst>
          </p:cNvPr>
          <p:cNvSpPr/>
          <p:nvPr/>
        </p:nvSpPr>
        <p:spPr>
          <a:xfrm>
            <a:off x="4092031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DCBE4E9-BDA4-0754-23D1-2F2CFDE09EEB}"/>
              </a:ext>
            </a:extLst>
          </p:cNvPr>
          <p:cNvSpPr/>
          <p:nvPr/>
        </p:nvSpPr>
        <p:spPr>
          <a:xfrm>
            <a:off x="4361752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C2F67A8-EC6C-BE34-CB01-5CBE08DE581D}"/>
              </a:ext>
            </a:extLst>
          </p:cNvPr>
          <p:cNvSpPr/>
          <p:nvPr/>
        </p:nvSpPr>
        <p:spPr>
          <a:xfrm>
            <a:off x="4631473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D803AA6-F5A9-1335-46CD-48562C3697F4}"/>
              </a:ext>
            </a:extLst>
          </p:cNvPr>
          <p:cNvSpPr/>
          <p:nvPr/>
        </p:nvSpPr>
        <p:spPr>
          <a:xfrm>
            <a:off x="4901194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7CC878C-6D98-A18B-EB1A-8F0C26BC6590}"/>
              </a:ext>
            </a:extLst>
          </p:cNvPr>
          <p:cNvSpPr/>
          <p:nvPr/>
        </p:nvSpPr>
        <p:spPr>
          <a:xfrm>
            <a:off x="5170915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D575815-C267-1F63-C6CD-FB20D1454366}"/>
              </a:ext>
            </a:extLst>
          </p:cNvPr>
          <p:cNvSpPr/>
          <p:nvPr/>
        </p:nvSpPr>
        <p:spPr>
          <a:xfrm>
            <a:off x="5440636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237DB1-883F-4CB6-F7B6-114F38D31625}"/>
              </a:ext>
            </a:extLst>
          </p:cNvPr>
          <p:cNvSpPr/>
          <p:nvPr/>
        </p:nvSpPr>
        <p:spPr>
          <a:xfrm>
            <a:off x="5710357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39CA0CE-7905-27BB-9A38-39A8E472F0E3}"/>
              </a:ext>
            </a:extLst>
          </p:cNvPr>
          <p:cNvSpPr/>
          <p:nvPr/>
        </p:nvSpPr>
        <p:spPr>
          <a:xfrm>
            <a:off x="5980078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63FAE32-2D1C-B693-8782-D5679B4B6B48}"/>
              </a:ext>
            </a:extLst>
          </p:cNvPr>
          <p:cNvSpPr/>
          <p:nvPr/>
        </p:nvSpPr>
        <p:spPr>
          <a:xfrm>
            <a:off x="6249799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00248CF-46D4-EDAD-CB44-DB40AFB7726F}"/>
              </a:ext>
            </a:extLst>
          </p:cNvPr>
          <p:cNvSpPr/>
          <p:nvPr/>
        </p:nvSpPr>
        <p:spPr>
          <a:xfrm>
            <a:off x="6519520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442DE4-3221-C638-B7AD-2732A2E3FF18}"/>
              </a:ext>
            </a:extLst>
          </p:cNvPr>
          <p:cNvSpPr/>
          <p:nvPr/>
        </p:nvSpPr>
        <p:spPr>
          <a:xfrm>
            <a:off x="6789241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99E882D-F67D-0B35-661A-501592A50F9F}"/>
              </a:ext>
            </a:extLst>
          </p:cNvPr>
          <p:cNvSpPr/>
          <p:nvPr/>
        </p:nvSpPr>
        <p:spPr>
          <a:xfrm>
            <a:off x="7058962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63C2B1F-797F-D895-F66B-0DCA22CDCCC2}"/>
              </a:ext>
            </a:extLst>
          </p:cNvPr>
          <p:cNvSpPr/>
          <p:nvPr/>
        </p:nvSpPr>
        <p:spPr>
          <a:xfrm>
            <a:off x="7328683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F43B172-C057-9850-9EE6-5A11731A0F93}"/>
              </a:ext>
            </a:extLst>
          </p:cNvPr>
          <p:cNvSpPr/>
          <p:nvPr/>
        </p:nvSpPr>
        <p:spPr>
          <a:xfrm>
            <a:off x="7601408" y="4554303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7760705-78AF-578A-0F77-64912B87AF7F}"/>
              </a:ext>
            </a:extLst>
          </p:cNvPr>
          <p:cNvCxnSpPr>
            <a:cxnSpLocks/>
            <a:stCxn id="6" idx="0"/>
            <a:endCxn id="80" idx="2"/>
          </p:cNvCxnSpPr>
          <p:nvPr/>
        </p:nvCxnSpPr>
        <p:spPr>
          <a:xfrm flipH="1" flipV="1">
            <a:off x="2339859" y="4826052"/>
            <a:ext cx="586827" cy="143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155DA50-0815-9A93-1AB8-234066517E3E}"/>
              </a:ext>
            </a:extLst>
          </p:cNvPr>
          <p:cNvSpPr txBox="1"/>
          <p:nvPr/>
        </p:nvSpPr>
        <p:spPr>
          <a:xfrm>
            <a:off x="1624119" y="40758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background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A201B71-A503-C427-FBA1-6ECA27AFB0FB}"/>
              </a:ext>
            </a:extLst>
          </p:cNvPr>
          <p:cNvSpPr/>
          <p:nvPr/>
        </p:nvSpPr>
        <p:spPr>
          <a:xfrm>
            <a:off x="3186680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3FC8041-4D63-08D8-D091-36E95552EB04}"/>
              </a:ext>
            </a:extLst>
          </p:cNvPr>
          <p:cNvSpPr/>
          <p:nvPr/>
        </p:nvSpPr>
        <p:spPr>
          <a:xfrm>
            <a:off x="3456401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53B6B74-D4A3-DCCD-B8E3-F686DD83BFFB}"/>
              </a:ext>
            </a:extLst>
          </p:cNvPr>
          <p:cNvSpPr/>
          <p:nvPr/>
        </p:nvSpPr>
        <p:spPr>
          <a:xfrm>
            <a:off x="3726122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A0B54E7-64BF-0CBD-98B1-E862AF69A725}"/>
              </a:ext>
            </a:extLst>
          </p:cNvPr>
          <p:cNvSpPr/>
          <p:nvPr/>
        </p:nvSpPr>
        <p:spPr>
          <a:xfrm>
            <a:off x="3995843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3206544-CE41-9C27-EC81-BF1114493940}"/>
              </a:ext>
            </a:extLst>
          </p:cNvPr>
          <p:cNvSpPr/>
          <p:nvPr/>
        </p:nvSpPr>
        <p:spPr>
          <a:xfrm>
            <a:off x="4265564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BBF13B6-33A4-29DA-1AA4-9F0E7831E4BD}"/>
              </a:ext>
            </a:extLst>
          </p:cNvPr>
          <p:cNvSpPr/>
          <p:nvPr/>
        </p:nvSpPr>
        <p:spPr>
          <a:xfrm>
            <a:off x="4535285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64EF1F7-49EA-6495-1789-A2AC0B4648CD}"/>
              </a:ext>
            </a:extLst>
          </p:cNvPr>
          <p:cNvSpPr/>
          <p:nvPr/>
        </p:nvSpPr>
        <p:spPr>
          <a:xfrm>
            <a:off x="4805006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F3DB8E3-4754-F8A9-4FEC-3127AA7B9669}"/>
              </a:ext>
            </a:extLst>
          </p:cNvPr>
          <p:cNvSpPr/>
          <p:nvPr/>
        </p:nvSpPr>
        <p:spPr>
          <a:xfrm>
            <a:off x="5074727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D13469A-C902-E6DE-E1E6-023822EDA19C}"/>
              </a:ext>
            </a:extLst>
          </p:cNvPr>
          <p:cNvSpPr/>
          <p:nvPr/>
        </p:nvSpPr>
        <p:spPr>
          <a:xfrm>
            <a:off x="5344448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E3B6ECC-5396-2596-DCEB-38CE43F3394F}"/>
              </a:ext>
            </a:extLst>
          </p:cNvPr>
          <p:cNvSpPr/>
          <p:nvPr/>
        </p:nvSpPr>
        <p:spPr>
          <a:xfrm>
            <a:off x="5614169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18475D9-4207-8143-61FE-ED35B138D155}"/>
              </a:ext>
            </a:extLst>
          </p:cNvPr>
          <p:cNvSpPr/>
          <p:nvPr/>
        </p:nvSpPr>
        <p:spPr>
          <a:xfrm>
            <a:off x="5883890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17AF605-86D5-4F26-BE1D-5DF338C0449C}"/>
              </a:ext>
            </a:extLst>
          </p:cNvPr>
          <p:cNvSpPr/>
          <p:nvPr/>
        </p:nvSpPr>
        <p:spPr>
          <a:xfrm>
            <a:off x="6153611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28D419D-5392-C492-6E75-D6F40D74F264}"/>
              </a:ext>
            </a:extLst>
          </p:cNvPr>
          <p:cNvSpPr/>
          <p:nvPr/>
        </p:nvSpPr>
        <p:spPr>
          <a:xfrm>
            <a:off x="6423332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8627041-1382-5371-01FC-DD8A265D0F71}"/>
              </a:ext>
            </a:extLst>
          </p:cNvPr>
          <p:cNvSpPr/>
          <p:nvPr/>
        </p:nvSpPr>
        <p:spPr>
          <a:xfrm>
            <a:off x="6693053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CB6F7A9-B954-0EF2-09FB-3CD3C3F96838}"/>
              </a:ext>
            </a:extLst>
          </p:cNvPr>
          <p:cNvSpPr/>
          <p:nvPr/>
        </p:nvSpPr>
        <p:spPr>
          <a:xfrm>
            <a:off x="6962774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1FB64CE-CEAD-8CB8-1AFB-BA52C5DB0F2D}"/>
              </a:ext>
            </a:extLst>
          </p:cNvPr>
          <p:cNvSpPr/>
          <p:nvPr/>
        </p:nvSpPr>
        <p:spPr>
          <a:xfrm>
            <a:off x="7232495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47139D1-E9A4-A24C-514C-7CFDE3F9DE99}"/>
              </a:ext>
            </a:extLst>
          </p:cNvPr>
          <p:cNvSpPr/>
          <p:nvPr/>
        </p:nvSpPr>
        <p:spPr>
          <a:xfrm>
            <a:off x="7502216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514DCAF-0F81-F1C9-79E7-42CFA89C3A62}"/>
              </a:ext>
            </a:extLst>
          </p:cNvPr>
          <p:cNvSpPr/>
          <p:nvPr/>
        </p:nvSpPr>
        <p:spPr>
          <a:xfrm>
            <a:off x="7771937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BCA7FF5-FF71-5E20-96CB-7858CA15760F}"/>
              </a:ext>
            </a:extLst>
          </p:cNvPr>
          <p:cNvSpPr/>
          <p:nvPr/>
        </p:nvSpPr>
        <p:spPr>
          <a:xfrm>
            <a:off x="8041658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292319E-96C8-6527-7531-01F3602FD267}"/>
              </a:ext>
            </a:extLst>
          </p:cNvPr>
          <p:cNvSpPr/>
          <p:nvPr/>
        </p:nvSpPr>
        <p:spPr>
          <a:xfrm>
            <a:off x="8311379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D3AF777-947A-728B-E896-E039E85D0CE5}"/>
              </a:ext>
            </a:extLst>
          </p:cNvPr>
          <p:cNvSpPr/>
          <p:nvPr/>
        </p:nvSpPr>
        <p:spPr>
          <a:xfrm>
            <a:off x="8580432" y="4935202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AA44E05-BED4-F5F2-6076-B41B1E1D8079}"/>
              </a:ext>
            </a:extLst>
          </p:cNvPr>
          <p:cNvSpPr/>
          <p:nvPr/>
        </p:nvSpPr>
        <p:spPr>
          <a:xfrm>
            <a:off x="4169376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CDB8FCC-8B52-3E48-2DDE-E152C1F91FDD}"/>
              </a:ext>
            </a:extLst>
          </p:cNvPr>
          <p:cNvSpPr/>
          <p:nvPr/>
        </p:nvSpPr>
        <p:spPr>
          <a:xfrm>
            <a:off x="4439097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EF3A5B4-9443-A5EC-0999-0E40534B0EBE}"/>
              </a:ext>
            </a:extLst>
          </p:cNvPr>
          <p:cNvSpPr/>
          <p:nvPr/>
        </p:nvSpPr>
        <p:spPr>
          <a:xfrm>
            <a:off x="4708818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6B3F00C-493D-B8CF-4366-786561D04D94}"/>
              </a:ext>
            </a:extLst>
          </p:cNvPr>
          <p:cNvSpPr/>
          <p:nvPr/>
        </p:nvSpPr>
        <p:spPr>
          <a:xfrm>
            <a:off x="4978539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2C7F8AF-7DBE-01B4-CD2B-54509BC279BB}"/>
              </a:ext>
            </a:extLst>
          </p:cNvPr>
          <p:cNvSpPr/>
          <p:nvPr/>
        </p:nvSpPr>
        <p:spPr>
          <a:xfrm>
            <a:off x="5248260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D3699E7-B416-64B2-8275-AD81DBBFC906}"/>
              </a:ext>
            </a:extLst>
          </p:cNvPr>
          <p:cNvSpPr/>
          <p:nvPr/>
        </p:nvSpPr>
        <p:spPr>
          <a:xfrm>
            <a:off x="5517981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119E34D-1D0E-8529-471D-EA6693835765}"/>
              </a:ext>
            </a:extLst>
          </p:cNvPr>
          <p:cNvSpPr/>
          <p:nvPr/>
        </p:nvSpPr>
        <p:spPr>
          <a:xfrm>
            <a:off x="5787702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570BDDC-0F3C-7E40-C8EF-C6B0154FA81D}"/>
              </a:ext>
            </a:extLst>
          </p:cNvPr>
          <p:cNvSpPr/>
          <p:nvPr/>
        </p:nvSpPr>
        <p:spPr>
          <a:xfrm>
            <a:off x="6057423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16408B0-0079-BE90-A046-D2838BB9DFCE}"/>
              </a:ext>
            </a:extLst>
          </p:cNvPr>
          <p:cNvSpPr/>
          <p:nvPr/>
        </p:nvSpPr>
        <p:spPr>
          <a:xfrm>
            <a:off x="6327144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E79DC46-2126-A3FD-0DAB-0D1264333E98}"/>
              </a:ext>
            </a:extLst>
          </p:cNvPr>
          <p:cNvSpPr/>
          <p:nvPr/>
        </p:nvSpPr>
        <p:spPr>
          <a:xfrm>
            <a:off x="6596865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A49B86A-F5CD-871A-9C6A-BE67A70F7FF9}"/>
              </a:ext>
            </a:extLst>
          </p:cNvPr>
          <p:cNvSpPr/>
          <p:nvPr/>
        </p:nvSpPr>
        <p:spPr>
          <a:xfrm>
            <a:off x="6866586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5055393-209B-F9BF-509C-7FED1C0B5E3E}"/>
              </a:ext>
            </a:extLst>
          </p:cNvPr>
          <p:cNvSpPr/>
          <p:nvPr/>
        </p:nvSpPr>
        <p:spPr>
          <a:xfrm>
            <a:off x="7136307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5090B81-AED8-8386-C4BB-15DCB4438A58}"/>
              </a:ext>
            </a:extLst>
          </p:cNvPr>
          <p:cNvSpPr/>
          <p:nvPr/>
        </p:nvSpPr>
        <p:spPr>
          <a:xfrm>
            <a:off x="7406028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93605E7-68D8-1621-5EA6-6138701E7664}"/>
              </a:ext>
            </a:extLst>
          </p:cNvPr>
          <p:cNvSpPr/>
          <p:nvPr/>
        </p:nvSpPr>
        <p:spPr>
          <a:xfrm>
            <a:off x="7675749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9B5F0E0-8E8E-1107-88D2-BF0A6EF4F234}"/>
              </a:ext>
            </a:extLst>
          </p:cNvPr>
          <p:cNvSpPr/>
          <p:nvPr/>
        </p:nvSpPr>
        <p:spPr>
          <a:xfrm>
            <a:off x="7945470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BE3982D-3A44-A283-583A-97D0BCA9306A}"/>
              </a:ext>
            </a:extLst>
          </p:cNvPr>
          <p:cNvSpPr/>
          <p:nvPr/>
        </p:nvSpPr>
        <p:spPr>
          <a:xfrm>
            <a:off x="8215191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A5E6512-3F55-D168-5AAC-7B1BC0002BF5}"/>
              </a:ext>
            </a:extLst>
          </p:cNvPr>
          <p:cNvSpPr/>
          <p:nvPr/>
        </p:nvSpPr>
        <p:spPr>
          <a:xfrm>
            <a:off x="8484912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F364798-457A-0B1C-657E-3B2AD4898B28}"/>
              </a:ext>
            </a:extLst>
          </p:cNvPr>
          <p:cNvSpPr/>
          <p:nvPr/>
        </p:nvSpPr>
        <p:spPr>
          <a:xfrm>
            <a:off x="8754633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AFA21D5-5D2E-CFDD-2181-312DDED44B5E}"/>
              </a:ext>
            </a:extLst>
          </p:cNvPr>
          <p:cNvSpPr/>
          <p:nvPr/>
        </p:nvSpPr>
        <p:spPr>
          <a:xfrm>
            <a:off x="9024354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6ED6922-C39A-C546-5EB3-25FBA4D75DFA}"/>
              </a:ext>
            </a:extLst>
          </p:cNvPr>
          <p:cNvSpPr/>
          <p:nvPr/>
        </p:nvSpPr>
        <p:spPr>
          <a:xfrm>
            <a:off x="9294075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86C7D50-5EE7-B56A-D18C-C1031EEFC611}"/>
              </a:ext>
            </a:extLst>
          </p:cNvPr>
          <p:cNvSpPr/>
          <p:nvPr/>
        </p:nvSpPr>
        <p:spPr>
          <a:xfrm>
            <a:off x="9570472" y="5316101"/>
            <a:ext cx="271749" cy="27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5B1219C-5C10-6885-34AA-3EF3526D7C3E}"/>
              </a:ext>
            </a:extLst>
          </p:cNvPr>
          <p:cNvSpPr/>
          <p:nvPr/>
        </p:nvSpPr>
        <p:spPr>
          <a:xfrm>
            <a:off x="5152072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0A512FF-D954-66BD-BC73-D4150CE90D41}"/>
              </a:ext>
            </a:extLst>
          </p:cNvPr>
          <p:cNvSpPr/>
          <p:nvPr/>
        </p:nvSpPr>
        <p:spPr>
          <a:xfrm>
            <a:off x="5421793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17AE05D-6759-4B83-8401-7121C36CCA5C}"/>
              </a:ext>
            </a:extLst>
          </p:cNvPr>
          <p:cNvSpPr/>
          <p:nvPr/>
        </p:nvSpPr>
        <p:spPr>
          <a:xfrm>
            <a:off x="5691514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2F96F50-F3E8-29D5-B460-A5F9DE843609}"/>
              </a:ext>
            </a:extLst>
          </p:cNvPr>
          <p:cNvSpPr/>
          <p:nvPr/>
        </p:nvSpPr>
        <p:spPr>
          <a:xfrm>
            <a:off x="5961235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DDB4C5C-1B91-02D7-B4F2-A389F99BC417}"/>
              </a:ext>
            </a:extLst>
          </p:cNvPr>
          <p:cNvSpPr/>
          <p:nvPr/>
        </p:nvSpPr>
        <p:spPr>
          <a:xfrm>
            <a:off x="6230956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8DAD377-C0D0-04BF-7F24-D4F3613ABE92}"/>
              </a:ext>
            </a:extLst>
          </p:cNvPr>
          <p:cNvSpPr/>
          <p:nvPr/>
        </p:nvSpPr>
        <p:spPr>
          <a:xfrm>
            <a:off x="6500677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ACCEE3B-87D6-2676-927D-D3C0E8BA5CDD}"/>
              </a:ext>
            </a:extLst>
          </p:cNvPr>
          <p:cNvSpPr/>
          <p:nvPr/>
        </p:nvSpPr>
        <p:spPr>
          <a:xfrm>
            <a:off x="6770398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D986D28-39C0-07F3-5ABB-C2FF9E7D7AAB}"/>
              </a:ext>
            </a:extLst>
          </p:cNvPr>
          <p:cNvSpPr/>
          <p:nvPr/>
        </p:nvSpPr>
        <p:spPr>
          <a:xfrm>
            <a:off x="7040119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065529E-F84D-2472-893B-8CBAA2F1473D}"/>
              </a:ext>
            </a:extLst>
          </p:cNvPr>
          <p:cNvSpPr/>
          <p:nvPr/>
        </p:nvSpPr>
        <p:spPr>
          <a:xfrm>
            <a:off x="7309840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7568BB3-82DE-036B-86C2-428A65B22D3E}"/>
              </a:ext>
            </a:extLst>
          </p:cNvPr>
          <p:cNvSpPr/>
          <p:nvPr/>
        </p:nvSpPr>
        <p:spPr>
          <a:xfrm>
            <a:off x="7579561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56BE121-77E6-D388-2188-D7FCEA7E6B34}"/>
              </a:ext>
            </a:extLst>
          </p:cNvPr>
          <p:cNvSpPr/>
          <p:nvPr/>
        </p:nvSpPr>
        <p:spPr>
          <a:xfrm>
            <a:off x="7849282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8C00FD7-2857-FD84-1D59-E6232542561C}"/>
              </a:ext>
            </a:extLst>
          </p:cNvPr>
          <p:cNvSpPr/>
          <p:nvPr/>
        </p:nvSpPr>
        <p:spPr>
          <a:xfrm>
            <a:off x="8119003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E743D11-47B8-E67A-AD9F-25E4EA874D8D}"/>
              </a:ext>
            </a:extLst>
          </p:cNvPr>
          <p:cNvSpPr/>
          <p:nvPr/>
        </p:nvSpPr>
        <p:spPr>
          <a:xfrm>
            <a:off x="8388724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AD068B1-E9F9-11DC-4298-4A2DBBDF3298}"/>
              </a:ext>
            </a:extLst>
          </p:cNvPr>
          <p:cNvSpPr/>
          <p:nvPr/>
        </p:nvSpPr>
        <p:spPr>
          <a:xfrm>
            <a:off x="8658445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388B33E-2572-4CED-114B-5655FECDDB62}"/>
              </a:ext>
            </a:extLst>
          </p:cNvPr>
          <p:cNvSpPr/>
          <p:nvPr/>
        </p:nvSpPr>
        <p:spPr>
          <a:xfrm>
            <a:off x="8928166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A4E0129-02E5-15DB-CE10-0205DDC1692C}"/>
              </a:ext>
            </a:extLst>
          </p:cNvPr>
          <p:cNvSpPr/>
          <p:nvPr/>
        </p:nvSpPr>
        <p:spPr>
          <a:xfrm>
            <a:off x="9197887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1A2CE52-A0D6-1392-2579-8948A856AD6A}"/>
              </a:ext>
            </a:extLst>
          </p:cNvPr>
          <p:cNvSpPr/>
          <p:nvPr/>
        </p:nvSpPr>
        <p:spPr>
          <a:xfrm>
            <a:off x="9467608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C05899F-D238-494D-F022-BE47EACD4EDD}"/>
              </a:ext>
            </a:extLst>
          </p:cNvPr>
          <p:cNvSpPr/>
          <p:nvPr/>
        </p:nvSpPr>
        <p:spPr>
          <a:xfrm>
            <a:off x="9737329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EDB19B5-E342-2F8E-30F0-82327D6A4928}"/>
              </a:ext>
            </a:extLst>
          </p:cNvPr>
          <p:cNvSpPr/>
          <p:nvPr/>
        </p:nvSpPr>
        <p:spPr>
          <a:xfrm>
            <a:off x="10007050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D302BBF-7D13-1724-8AE0-0F42D9AEA854}"/>
              </a:ext>
            </a:extLst>
          </p:cNvPr>
          <p:cNvSpPr/>
          <p:nvPr/>
        </p:nvSpPr>
        <p:spPr>
          <a:xfrm>
            <a:off x="10276771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76C3DDD-C409-96B3-5D4D-7D1CEFD722BC}"/>
              </a:ext>
            </a:extLst>
          </p:cNvPr>
          <p:cNvSpPr/>
          <p:nvPr/>
        </p:nvSpPr>
        <p:spPr>
          <a:xfrm>
            <a:off x="10545824" y="5697000"/>
            <a:ext cx="271749" cy="271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521B60DE-00E8-97B1-EF42-198B99962DA8}"/>
              </a:ext>
            </a:extLst>
          </p:cNvPr>
          <p:cNvCxnSpPr>
            <a:cxnSpLocks/>
            <a:stCxn id="66" idx="0"/>
            <a:endCxn id="109" idx="2"/>
          </p:cNvCxnSpPr>
          <p:nvPr/>
        </p:nvCxnSpPr>
        <p:spPr>
          <a:xfrm flipH="1" flipV="1">
            <a:off x="3322555" y="5206951"/>
            <a:ext cx="414607" cy="10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6EEC4D3-F046-AB88-A298-F3A499340B9A}"/>
              </a:ext>
            </a:extLst>
          </p:cNvPr>
          <p:cNvCxnSpPr>
            <a:cxnSpLocks/>
            <a:stCxn id="72" idx="0"/>
            <a:endCxn id="130" idx="2"/>
          </p:cNvCxnSpPr>
          <p:nvPr/>
        </p:nvCxnSpPr>
        <p:spPr>
          <a:xfrm flipH="1" flipV="1">
            <a:off x="4305251" y="5587850"/>
            <a:ext cx="510795" cy="67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6CE8FB3A-815E-A12A-AC01-339DABE4BE19}"/>
              </a:ext>
            </a:extLst>
          </p:cNvPr>
          <p:cNvCxnSpPr>
            <a:cxnSpLocks/>
            <a:stCxn id="76" idx="0"/>
            <a:endCxn id="151" idx="2"/>
          </p:cNvCxnSpPr>
          <p:nvPr/>
        </p:nvCxnSpPr>
        <p:spPr>
          <a:xfrm flipH="1" flipV="1">
            <a:off x="5287947" y="5968749"/>
            <a:ext cx="608296" cy="29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0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8557667-1DBE-F1B8-A00E-C60AA3F2E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50" y="331503"/>
            <a:ext cx="6912237" cy="287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58CD01-516A-310B-BAF9-5E9791329A01}"/>
              </a:ext>
            </a:extLst>
          </p:cNvPr>
          <p:cNvSpPr txBox="1"/>
          <p:nvPr/>
        </p:nvSpPr>
        <p:spPr>
          <a:xfrm>
            <a:off x="690391" y="44066"/>
            <a:ext cx="412398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image.shape</a:t>
            </a:r>
            <a:r>
              <a:rPr lang="ko-KR" altLang="en-US" sz="1200">
                <a:latin typeface="Consolas" panose="020B0609020204030204" pitchFamily="49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</a:rPr>
              <a:t>=</a:t>
            </a:r>
            <a:r>
              <a:rPr lang="ko-KR" altLang="en-US" sz="1200">
                <a:latin typeface="Consolas" panose="020B0609020204030204" pitchFamily="49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</a:rPr>
              <a:t>(1,3,448,448)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architecture_config = [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(7, 64, 2, 3), 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(1,64,224,224)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"M",           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(1,64,112,112)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(3, 192, 1,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 =&gt; (1,192,112,112)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"M",           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(1,192,56,56)</a:t>
            </a:r>
            <a:endParaRPr lang="en-US" altLang="ko-KR" sz="1200">
              <a:latin typeface="Consolas" panose="020B0609020204030204" pitchFamily="49" charset="0"/>
            </a:endParaRPr>
          </a:p>
          <a:p>
            <a:r>
              <a:rPr lang="en-US" altLang="ko-KR" sz="1200">
                <a:latin typeface="Consolas" panose="020B0609020204030204" pitchFamily="49" charset="0"/>
              </a:rPr>
              <a:t>    (1, 128, 1, 0),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(1,128,56,56)</a:t>
            </a:r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(3, 256, 1, 1),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(1,256,56,56)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(1, 256, 1, 0),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(1,256,56,56)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(3, 512, 1, 1),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(1,512,56,56)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"M",           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(1,512,28,28)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[(1, 256, 1, 0), (3, 512, 1, 1), 4],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(1, 512, 1, 0),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(1,512,28,28)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(3, 1024, 1,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(1,1024,28,28)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"M",           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(1,1024,14,14)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[(1, 512, 1, 0), (3, 1024, 1, 1), 2],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(3, 1024, 1,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(1,1024,14,14)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(3, 1024, 2,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(1,1024,7,7)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(3, 1024, 1,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(1,1024,7,7)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(3, 1024, 1,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(1,1024,7,7)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]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nn.Flatten()                  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(1,1024*7*7)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nn.Linear(1024 * S * S, 4096)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nn.Dropout(0.0)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nn.LeakyReLU(0.1)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nn.Linear(4096, S * S * (C + B * 5))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=&gt;(1,7,7,30)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A988B-750E-9BEE-5953-E58BC58038E4}"/>
              </a:ext>
            </a:extLst>
          </p:cNvPr>
          <p:cNvSpPr txBox="1"/>
          <p:nvPr/>
        </p:nvSpPr>
        <p:spPr>
          <a:xfrm>
            <a:off x="5853628" y="3209581"/>
            <a:ext cx="5563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(1,1024*7*7)(1024*7*7,4096)=&gt;(1,4096)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(1,4096)(4096,7*7*30)=&gt;(1,7*7*30)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(1,7*7*30)=&gt;(1,7,7,30)</a:t>
            </a:r>
          </a:p>
          <a:p>
            <a:endParaRPr lang="ko-KR" altLang="en-US" sz="1600">
              <a:latin typeface="Consolas" panose="020B0609020204030204" pitchFamily="49" charset="0"/>
            </a:endParaRPr>
          </a:p>
          <a:p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6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8557667-1DBE-F1B8-A00E-C60AA3F2E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50" y="331503"/>
            <a:ext cx="6912237" cy="287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58CD01-516A-310B-BAF9-5E9791329A01}"/>
              </a:ext>
            </a:extLst>
          </p:cNvPr>
          <p:cNvSpPr txBox="1"/>
          <p:nvPr/>
        </p:nvSpPr>
        <p:spPr>
          <a:xfrm>
            <a:off x="690391" y="44066"/>
            <a:ext cx="412398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image.shape</a:t>
            </a:r>
            <a:r>
              <a:rPr lang="ko-KR" altLang="en-US" sz="1200">
                <a:latin typeface="Consolas" panose="020B0609020204030204" pitchFamily="49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</a:rPr>
              <a:t>=</a:t>
            </a:r>
            <a:r>
              <a:rPr lang="ko-KR" altLang="en-US" sz="1200">
                <a:latin typeface="Consolas" panose="020B0609020204030204" pitchFamily="49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</a:rPr>
              <a:t>(1,3,448,448)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architecture_config = [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(7, 64, 2, 3), 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(1,64,224,224)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"M",           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(1,64,112,112)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(3, 192, 1,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 =&gt; (1,192,112,112)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"M",           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(1,192,56,56)</a:t>
            </a:r>
            <a:endParaRPr lang="en-US" altLang="ko-KR" sz="1200">
              <a:latin typeface="Consolas" panose="020B0609020204030204" pitchFamily="49" charset="0"/>
            </a:endParaRPr>
          </a:p>
          <a:p>
            <a:r>
              <a:rPr lang="en-US" altLang="ko-KR" sz="1200">
                <a:latin typeface="Consolas" panose="020B0609020204030204" pitchFamily="49" charset="0"/>
              </a:rPr>
              <a:t>    (1, 128, 1, 0),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(1,128,56,56)</a:t>
            </a:r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(3, 256, 1, 1),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(1,256,56,56)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(1, 256, 1, 0),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(1,256,56,56)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(3, 512, 1, 1),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(1,512,56,56)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"M",           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(1,512,28,28)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[(1, 256, 1, 0), (3, 512, 1, 1), 4],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(1, 512, 1, 0),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(1,512,28,28)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(3, 1024, 1,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(1,1024,28,28)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"M",           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(1,1024,14,14)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[(1, 512, 1, 0), (3, 1024, 1, 1), 2],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    (3, 1024, 1,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(1,1024,14,14)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(3, 1024, 2,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(1,1024,7,7)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(3, 1024, 1,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(1,1024,7,7)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(3, 1024, 1, 1),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(1,1024,7,7)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]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nn.Flatten()                   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 (1,1024*7*7)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nn.Linear(1024 * S * S, 4096)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nn.Dropout(0.0)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nn.LeakyReLU(0.1)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nn.Linear(4096, S * S * (C + B * 5))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=&gt;(1,7,7,30)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A988B-750E-9BEE-5953-E58BC58038E4}"/>
              </a:ext>
            </a:extLst>
          </p:cNvPr>
          <p:cNvSpPr txBox="1"/>
          <p:nvPr/>
        </p:nvSpPr>
        <p:spPr>
          <a:xfrm>
            <a:off x="5721425" y="3536415"/>
            <a:ext cx="5563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(1,1024*7*7)(1024*7*7,4096)=&gt;(1,4096)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(1,4096)(4096,7*7*30)=&gt;(1,7*7*30)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(1,7*7*30)=&gt;(1,7,7,30)</a:t>
            </a:r>
          </a:p>
          <a:p>
            <a:endParaRPr lang="ko-KR" altLang="en-US" sz="1600">
              <a:latin typeface="Consolas" panose="020B0609020204030204" pitchFamily="49" charset="0"/>
            </a:endParaRPr>
          </a:p>
          <a:p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3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D479E8-08C1-D8B4-3E66-0E9F5E486D99}"/>
              </a:ext>
            </a:extLst>
          </p:cNvPr>
          <p:cNvSpPr txBox="1"/>
          <p:nvPr/>
        </p:nvSpPr>
        <p:spPr>
          <a:xfrm>
            <a:off x="1558300" y="162571"/>
            <a:ext cx="828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class_label,x,y,w,h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box = [9, 0.745, 0.5493333333333333, 0.294, 0.24533333333333332]</a:t>
            </a:r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FF03AC-FDBC-A5B1-08AB-9799A70C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094" y="951654"/>
            <a:ext cx="3672062" cy="3664409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F901BDEC-E859-77F0-3EA8-7AC90D666820}"/>
              </a:ext>
            </a:extLst>
          </p:cNvPr>
          <p:cNvGrpSpPr/>
          <p:nvPr/>
        </p:nvGrpSpPr>
        <p:grpSpPr>
          <a:xfrm>
            <a:off x="7965196" y="940105"/>
            <a:ext cx="3675959" cy="3675959"/>
            <a:chOff x="1472588" y="1233889"/>
            <a:chExt cx="3675959" cy="367595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584BDA-E719-E69F-B37E-AF25E765161D}"/>
                </a:ext>
              </a:extLst>
            </p:cNvPr>
            <p:cNvSpPr/>
            <p:nvPr/>
          </p:nvSpPr>
          <p:spPr>
            <a:xfrm>
              <a:off x="1472588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B02B9D-C48C-C63D-884C-CB0BF86A8F85}"/>
                </a:ext>
              </a:extLst>
            </p:cNvPr>
            <p:cNvSpPr/>
            <p:nvPr/>
          </p:nvSpPr>
          <p:spPr>
            <a:xfrm>
              <a:off x="1997725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1FCF89F-5D14-E7EF-882F-025F575DF49A}"/>
                </a:ext>
              </a:extLst>
            </p:cNvPr>
            <p:cNvSpPr/>
            <p:nvPr/>
          </p:nvSpPr>
          <p:spPr>
            <a:xfrm>
              <a:off x="2522862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F642EFC-48AF-4455-BB50-C71E88FEECE4}"/>
                </a:ext>
              </a:extLst>
            </p:cNvPr>
            <p:cNvSpPr/>
            <p:nvPr/>
          </p:nvSpPr>
          <p:spPr>
            <a:xfrm>
              <a:off x="3047999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9278F9-9C6F-C68E-8FE5-A046296E6CCA}"/>
                </a:ext>
              </a:extLst>
            </p:cNvPr>
            <p:cNvSpPr/>
            <p:nvPr/>
          </p:nvSpPr>
          <p:spPr>
            <a:xfrm>
              <a:off x="3573136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CEE7C9-105E-79FF-C75A-3DD1BF09236C}"/>
                </a:ext>
              </a:extLst>
            </p:cNvPr>
            <p:cNvSpPr/>
            <p:nvPr/>
          </p:nvSpPr>
          <p:spPr>
            <a:xfrm>
              <a:off x="4098273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708E044-1500-C98D-9A03-4AF89462A5B1}"/>
                </a:ext>
              </a:extLst>
            </p:cNvPr>
            <p:cNvSpPr/>
            <p:nvPr/>
          </p:nvSpPr>
          <p:spPr>
            <a:xfrm>
              <a:off x="4623410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95F5DD-311A-1910-8F86-99670AF03C45}"/>
                </a:ext>
              </a:extLst>
            </p:cNvPr>
            <p:cNvSpPr/>
            <p:nvPr/>
          </p:nvSpPr>
          <p:spPr>
            <a:xfrm>
              <a:off x="1472588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299D1B-A677-945E-3AE7-8DE44863103D}"/>
                </a:ext>
              </a:extLst>
            </p:cNvPr>
            <p:cNvSpPr/>
            <p:nvPr/>
          </p:nvSpPr>
          <p:spPr>
            <a:xfrm>
              <a:off x="1997725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A938DA-D85A-913C-9706-82A873A9448B}"/>
                </a:ext>
              </a:extLst>
            </p:cNvPr>
            <p:cNvSpPr/>
            <p:nvPr/>
          </p:nvSpPr>
          <p:spPr>
            <a:xfrm>
              <a:off x="2522862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52940B6-D491-B011-EBD6-0F228B0F3D6A}"/>
                </a:ext>
              </a:extLst>
            </p:cNvPr>
            <p:cNvSpPr/>
            <p:nvPr/>
          </p:nvSpPr>
          <p:spPr>
            <a:xfrm>
              <a:off x="3047999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78868EA-BC59-A1A5-9EEA-7D6453CE96BA}"/>
                </a:ext>
              </a:extLst>
            </p:cNvPr>
            <p:cNvSpPr/>
            <p:nvPr/>
          </p:nvSpPr>
          <p:spPr>
            <a:xfrm>
              <a:off x="3573136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A17F38-E2DF-5863-C355-FC64CA59A231}"/>
                </a:ext>
              </a:extLst>
            </p:cNvPr>
            <p:cNvSpPr/>
            <p:nvPr/>
          </p:nvSpPr>
          <p:spPr>
            <a:xfrm>
              <a:off x="4098273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F3A3778-A12C-83E9-9D01-6C3984D8B61D}"/>
                </a:ext>
              </a:extLst>
            </p:cNvPr>
            <p:cNvSpPr/>
            <p:nvPr/>
          </p:nvSpPr>
          <p:spPr>
            <a:xfrm>
              <a:off x="4623410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C290E10-F852-1973-56D4-9B612E03F019}"/>
                </a:ext>
              </a:extLst>
            </p:cNvPr>
            <p:cNvSpPr/>
            <p:nvPr/>
          </p:nvSpPr>
          <p:spPr>
            <a:xfrm>
              <a:off x="1472588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8D8A33-D0FB-8A34-D7A5-1374AF0D190A}"/>
                </a:ext>
              </a:extLst>
            </p:cNvPr>
            <p:cNvSpPr/>
            <p:nvPr/>
          </p:nvSpPr>
          <p:spPr>
            <a:xfrm>
              <a:off x="1997725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CCA36E2-403B-439E-6CD0-C986F86703D5}"/>
                </a:ext>
              </a:extLst>
            </p:cNvPr>
            <p:cNvSpPr/>
            <p:nvPr/>
          </p:nvSpPr>
          <p:spPr>
            <a:xfrm>
              <a:off x="2522862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8BAC2D-769F-468E-3F2D-C0EF58330F69}"/>
                </a:ext>
              </a:extLst>
            </p:cNvPr>
            <p:cNvSpPr/>
            <p:nvPr/>
          </p:nvSpPr>
          <p:spPr>
            <a:xfrm>
              <a:off x="3047999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DE405B-A8A9-1CC3-9305-19A43B00E82F}"/>
                </a:ext>
              </a:extLst>
            </p:cNvPr>
            <p:cNvSpPr/>
            <p:nvPr/>
          </p:nvSpPr>
          <p:spPr>
            <a:xfrm>
              <a:off x="3573136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D362E4B-7103-C688-7D26-D3A6765A53B3}"/>
                </a:ext>
              </a:extLst>
            </p:cNvPr>
            <p:cNvSpPr/>
            <p:nvPr/>
          </p:nvSpPr>
          <p:spPr>
            <a:xfrm>
              <a:off x="4098273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7264964-E5AC-A569-3405-C903A9F17CED}"/>
                </a:ext>
              </a:extLst>
            </p:cNvPr>
            <p:cNvSpPr/>
            <p:nvPr/>
          </p:nvSpPr>
          <p:spPr>
            <a:xfrm>
              <a:off x="4623410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1A0BD97-FBA9-E60F-79DF-F03FB7E93990}"/>
                </a:ext>
              </a:extLst>
            </p:cNvPr>
            <p:cNvSpPr/>
            <p:nvPr/>
          </p:nvSpPr>
          <p:spPr>
            <a:xfrm>
              <a:off x="1472588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50F409-BDA3-CE28-0B1A-79862703D74F}"/>
                </a:ext>
              </a:extLst>
            </p:cNvPr>
            <p:cNvSpPr/>
            <p:nvPr/>
          </p:nvSpPr>
          <p:spPr>
            <a:xfrm>
              <a:off x="1997725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C69ED3-C39A-51F2-E439-BF8E3C19A474}"/>
                </a:ext>
              </a:extLst>
            </p:cNvPr>
            <p:cNvSpPr/>
            <p:nvPr/>
          </p:nvSpPr>
          <p:spPr>
            <a:xfrm>
              <a:off x="2522862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0A3A51-53E8-23ED-75E5-21F268255439}"/>
                </a:ext>
              </a:extLst>
            </p:cNvPr>
            <p:cNvSpPr/>
            <p:nvPr/>
          </p:nvSpPr>
          <p:spPr>
            <a:xfrm>
              <a:off x="3047999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1B7B703-9176-6A86-E23F-8E1ABD5A0542}"/>
                </a:ext>
              </a:extLst>
            </p:cNvPr>
            <p:cNvSpPr/>
            <p:nvPr/>
          </p:nvSpPr>
          <p:spPr>
            <a:xfrm>
              <a:off x="3573136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CC42B8E-7CF8-CBE2-058A-7C9AF9AE6CC1}"/>
                </a:ext>
              </a:extLst>
            </p:cNvPr>
            <p:cNvSpPr/>
            <p:nvPr/>
          </p:nvSpPr>
          <p:spPr>
            <a:xfrm>
              <a:off x="4098273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8C402A6-F545-B599-F0FE-33E2EB9FC545}"/>
                </a:ext>
              </a:extLst>
            </p:cNvPr>
            <p:cNvSpPr/>
            <p:nvPr/>
          </p:nvSpPr>
          <p:spPr>
            <a:xfrm>
              <a:off x="4623410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31A5B1E-ABC1-CFE0-86E0-F754D23BFD46}"/>
                </a:ext>
              </a:extLst>
            </p:cNvPr>
            <p:cNvSpPr/>
            <p:nvPr/>
          </p:nvSpPr>
          <p:spPr>
            <a:xfrm>
              <a:off x="1472588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63CCD-D6BC-898C-B6B3-6538D355A4C5}"/>
                </a:ext>
              </a:extLst>
            </p:cNvPr>
            <p:cNvSpPr/>
            <p:nvPr/>
          </p:nvSpPr>
          <p:spPr>
            <a:xfrm>
              <a:off x="1997725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7D7C90D-E746-EF9B-2862-475EBB2A4F2C}"/>
                </a:ext>
              </a:extLst>
            </p:cNvPr>
            <p:cNvSpPr/>
            <p:nvPr/>
          </p:nvSpPr>
          <p:spPr>
            <a:xfrm>
              <a:off x="2522862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EA7C572-533F-4512-AA7B-4DDA0862583D}"/>
                </a:ext>
              </a:extLst>
            </p:cNvPr>
            <p:cNvSpPr/>
            <p:nvPr/>
          </p:nvSpPr>
          <p:spPr>
            <a:xfrm>
              <a:off x="3047999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272A8DA-ED66-2FFB-3FD7-976048ADA6F3}"/>
                </a:ext>
              </a:extLst>
            </p:cNvPr>
            <p:cNvSpPr/>
            <p:nvPr/>
          </p:nvSpPr>
          <p:spPr>
            <a:xfrm>
              <a:off x="3573136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33E4486-0DFB-5F54-B6A8-75BDD68A880B}"/>
                </a:ext>
              </a:extLst>
            </p:cNvPr>
            <p:cNvSpPr/>
            <p:nvPr/>
          </p:nvSpPr>
          <p:spPr>
            <a:xfrm>
              <a:off x="4098273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BEBC083-C09E-679B-7502-F44916D739A9}"/>
                </a:ext>
              </a:extLst>
            </p:cNvPr>
            <p:cNvSpPr/>
            <p:nvPr/>
          </p:nvSpPr>
          <p:spPr>
            <a:xfrm>
              <a:off x="4623410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F11AF81-8B72-53D2-418E-2E136C40FF32}"/>
                </a:ext>
              </a:extLst>
            </p:cNvPr>
            <p:cNvSpPr/>
            <p:nvPr/>
          </p:nvSpPr>
          <p:spPr>
            <a:xfrm>
              <a:off x="1472588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E76DF6-CEC3-8AE4-6C04-C9B1CF18A676}"/>
                </a:ext>
              </a:extLst>
            </p:cNvPr>
            <p:cNvSpPr/>
            <p:nvPr/>
          </p:nvSpPr>
          <p:spPr>
            <a:xfrm>
              <a:off x="1997725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836A885-9F8A-9975-AEB2-5441CF90ACE4}"/>
                </a:ext>
              </a:extLst>
            </p:cNvPr>
            <p:cNvSpPr/>
            <p:nvPr/>
          </p:nvSpPr>
          <p:spPr>
            <a:xfrm>
              <a:off x="2522862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E63A9E2-C39E-9477-D513-EBABE918653D}"/>
                </a:ext>
              </a:extLst>
            </p:cNvPr>
            <p:cNvSpPr/>
            <p:nvPr/>
          </p:nvSpPr>
          <p:spPr>
            <a:xfrm>
              <a:off x="3047999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AB3B8E4-6D7B-088D-CA13-8208F6A980FD}"/>
                </a:ext>
              </a:extLst>
            </p:cNvPr>
            <p:cNvSpPr/>
            <p:nvPr/>
          </p:nvSpPr>
          <p:spPr>
            <a:xfrm>
              <a:off x="3573136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9C44BFA-6844-6F04-368C-988639E9058E}"/>
                </a:ext>
              </a:extLst>
            </p:cNvPr>
            <p:cNvSpPr/>
            <p:nvPr/>
          </p:nvSpPr>
          <p:spPr>
            <a:xfrm>
              <a:off x="4098273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7E1FDE7-D333-4D45-CCA3-13A0A33F16DA}"/>
                </a:ext>
              </a:extLst>
            </p:cNvPr>
            <p:cNvSpPr/>
            <p:nvPr/>
          </p:nvSpPr>
          <p:spPr>
            <a:xfrm>
              <a:off x="4623410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3966B4-C348-2EA6-2615-F5C810EB5330}"/>
                </a:ext>
              </a:extLst>
            </p:cNvPr>
            <p:cNvSpPr/>
            <p:nvPr/>
          </p:nvSpPr>
          <p:spPr>
            <a:xfrm>
              <a:off x="1472588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08E129F-38BC-E9E8-333E-DFCC906433DD}"/>
                </a:ext>
              </a:extLst>
            </p:cNvPr>
            <p:cNvSpPr/>
            <p:nvPr/>
          </p:nvSpPr>
          <p:spPr>
            <a:xfrm>
              <a:off x="1997725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5C70D96-FB05-6701-2D69-0B6EAC1085D1}"/>
                </a:ext>
              </a:extLst>
            </p:cNvPr>
            <p:cNvSpPr/>
            <p:nvPr/>
          </p:nvSpPr>
          <p:spPr>
            <a:xfrm>
              <a:off x="2522862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8CE3761-E3B8-BD5D-21F6-B0556C700473}"/>
                </a:ext>
              </a:extLst>
            </p:cNvPr>
            <p:cNvSpPr/>
            <p:nvPr/>
          </p:nvSpPr>
          <p:spPr>
            <a:xfrm>
              <a:off x="3047999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35C70C8-310E-8AD2-500A-C1BB0E875058}"/>
                </a:ext>
              </a:extLst>
            </p:cNvPr>
            <p:cNvSpPr/>
            <p:nvPr/>
          </p:nvSpPr>
          <p:spPr>
            <a:xfrm>
              <a:off x="3573136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7B0C30F-931B-2CEF-29B8-ED3AA22F5C99}"/>
                </a:ext>
              </a:extLst>
            </p:cNvPr>
            <p:cNvSpPr/>
            <p:nvPr/>
          </p:nvSpPr>
          <p:spPr>
            <a:xfrm>
              <a:off x="4098273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15E53EE-D7A6-C267-02CD-E0AE83CDF3E7}"/>
                </a:ext>
              </a:extLst>
            </p:cNvPr>
            <p:cNvSpPr/>
            <p:nvPr/>
          </p:nvSpPr>
          <p:spPr>
            <a:xfrm>
              <a:off x="4623410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07A5336-D3F1-CFFC-658F-DECF5D6129AC}"/>
              </a:ext>
            </a:extLst>
          </p:cNvPr>
          <p:cNvSpPr/>
          <p:nvPr/>
        </p:nvSpPr>
        <p:spPr>
          <a:xfrm>
            <a:off x="10161225" y="2503967"/>
            <a:ext cx="1072308" cy="907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374273-0BDE-9B59-A76D-20F9673D3FF2}"/>
              </a:ext>
            </a:extLst>
          </p:cNvPr>
          <p:cNvSpPr txBox="1"/>
          <p:nvPr/>
        </p:nvSpPr>
        <p:spPr>
          <a:xfrm>
            <a:off x="1258496" y="1339858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i, j = int(self.S * y), int(self.S * x)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AD783A-C155-28C1-EB3C-7F924BD0B8B0}"/>
              </a:ext>
            </a:extLst>
          </p:cNvPr>
          <p:cNvSpPr txBox="1"/>
          <p:nvPr/>
        </p:nvSpPr>
        <p:spPr>
          <a:xfrm>
            <a:off x="7440059" y="26535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i=3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B3BA51-1576-A03D-2842-DA502A06A50D}"/>
              </a:ext>
            </a:extLst>
          </p:cNvPr>
          <p:cNvSpPr txBox="1"/>
          <p:nvPr/>
        </p:nvSpPr>
        <p:spPr>
          <a:xfrm>
            <a:off x="10571160" y="58232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j=5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1252FF4-2B64-ACF7-13A8-5BE2075CB4A2}"/>
              </a:ext>
            </a:extLst>
          </p:cNvPr>
          <p:cNvSpPr/>
          <p:nvPr/>
        </p:nvSpPr>
        <p:spPr>
          <a:xfrm>
            <a:off x="10630149" y="2892443"/>
            <a:ext cx="98096" cy="980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19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D479E8-08C1-D8B4-3E66-0E9F5E486D99}"/>
              </a:ext>
            </a:extLst>
          </p:cNvPr>
          <p:cNvSpPr txBox="1"/>
          <p:nvPr/>
        </p:nvSpPr>
        <p:spPr>
          <a:xfrm>
            <a:off x="1558300" y="162571"/>
            <a:ext cx="828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class_label,x,y,w,h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box = [9, 0.745, 0.5493333333333333, 0.294, 0.24533333333333332]</a:t>
            </a:r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FF03AC-FDBC-A5B1-08AB-9799A70C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094" y="951654"/>
            <a:ext cx="3672062" cy="3664409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F901BDEC-E859-77F0-3EA8-7AC90D666820}"/>
              </a:ext>
            </a:extLst>
          </p:cNvPr>
          <p:cNvGrpSpPr/>
          <p:nvPr/>
        </p:nvGrpSpPr>
        <p:grpSpPr>
          <a:xfrm>
            <a:off x="7965196" y="940105"/>
            <a:ext cx="3675959" cy="3675959"/>
            <a:chOff x="1472588" y="1233889"/>
            <a:chExt cx="3675959" cy="367595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584BDA-E719-E69F-B37E-AF25E765161D}"/>
                </a:ext>
              </a:extLst>
            </p:cNvPr>
            <p:cNvSpPr/>
            <p:nvPr/>
          </p:nvSpPr>
          <p:spPr>
            <a:xfrm>
              <a:off x="1472588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B02B9D-C48C-C63D-884C-CB0BF86A8F85}"/>
                </a:ext>
              </a:extLst>
            </p:cNvPr>
            <p:cNvSpPr/>
            <p:nvPr/>
          </p:nvSpPr>
          <p:spPr>
            <a:xfrm>
              <a:off x="1997725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1FCF89F-5D14-E7EF-882F-025F575DF49A}"/>
                </a:ext>
              </a:extLst>
            </p:cNvPr>
            <p:cNvSpPr/>
            <p:nvPr/>
          </p:nvSpPr>
          <p:spPr>
            <a:xfrm>
              <a:off x="2522862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F642EFC-48AF-4455-BB50-C71E88FEECE4}"/>
                </a:ext>
              </a:extLst>
            </p:cNvPr>
            <p:cNvSpPr/>
            <p:nvPr/>
          </p:nvSpPr>
          <p:spPr>
            <a:xfrm>
              <a:off x="3047999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9278F9-9C6F-C68E-8FE5-A046296E6CCA}"/>
                </a:ext>
              </a:extLst>
            </p:cNvPr>
            <p:cNvSpPr/>
            <p:nvPr/>
          </p:nvSpPr>
          <p:spPr>
            <a:xfrm>
              <a:off x="3573136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CEE7C9-105E-79FF-C75A-3DD1BF09236C}"/>
                </a:ext>
              </a:extLst>
            </p:cNvPr>
            <p:cNvSpPr/>
            <p:nvPr/>
          </p:nvSpPr>
          <p:spPr>
            <a:xfrm>
              <a:off x="4098273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708E044-1500-C98D-9A03-4AF89462A5B1}"/>
                </a:ext>
              </a:extLst>
            </p:cNvPr>
            <p:cNvSpPr/>
            <p:nvPr/>
          </p:nvSpPr>
          <p:spPr>
            <a:xfrm>
              <a:off x="4623410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95F5DD-311A-1910-8F86-99670AF03C45}"/>
                </a:ext>
              </a:extLst>
            </p:cNvPr>
            <p:cNvSpPr/>
            <p:nvPr/>
          </p:nvSpPr>
          <p:spPr>
            <a:xfrm>
              <a:off x="1472588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299D1B-A677-945E-3AE7-8DE44863103D}"/>
                </a:ext>
              </a:extLst>
            </p:cNvPr>
            <p:cNvSpPr/>
            <p:nvPr/>
          </p:nvSpPr>
          <p:spPr>
            <a:xfrm>
              <a:off x="1997725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A938DA-D85A-913C-9706-82A873A9448B}"/>
                </a:ext>
              </a:extLst>
            </p:cNvPr>
            <p:cNvSpPr/>
            <p:nvPr/>
          </p:nvSpPr>
          <p:spPr>
            <a:xfrm>
              <a:off x="2522862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52940B6-D491-B011-EBD6-0F228B0F3D6A}"/>
                </a:ext>
              </a:extLst>
            </p:cNvPr>
            <p:cNvSpPr/>
            <p:nvPr/>
          </p:nvSpPr>
          <p:spPr>
            <a:xfrm>
              <a:off x="3047999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78868EA-BC59-A1A5-9EEA-7D6453CE96BA}"/>
                </a:ext>
              </a:extLst>
            </p:cNvPr>
            <p:cNvSpPr/>
            <p:nvPr/>
          </p:nvSpPr>
          <p:spPr>
            <a:xfrm>
              <a:off x="3573136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A17F38-E2DF-5863-C355-FC64CA59A231}"/>
                </a:ext>
              </a:extLst>
            </p:cNvPr>
            <p:cNvSpPr/>
            <p:nvPr/>
          </p:nvSpPr>
          <p:spPr>
            <a:xfrm>
              <a:off x="4098273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F3A3778-A12C-83E9-9D01-6C3984D8B61D}"/>
                </a:ext>
              </a:extLst>
            </p:cNvPr>
            <p:cNvSpPr/>
            <p:nvPr/>
          </p:nvSpPr>
          <p:spPr>
            <a:xfrm>
              <a:off x="4623410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C290E10-F852-1973-56D4-9B612E03F019}"/>
                </a:ext>
              </a:extLst>
            </p:cNvPr>
            <p:cNvSpPr/>
            <p:nvPr/>
          </p:nvSpPr>
          <p:spPr>
            <a:xfrm>
              <a:off x="1472588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8D8A33-D0FB-8A34-D7A5-1374AF0D190A}"/>
                </a:ext>
              </a:extLst>
            </p:cNvPr>
            <p:cNvSpPr/>
            <p:nvPr/>
          </p:nvSpPr>
          <p:spPr>
            <a:xfrm>
              <a:off x="1997725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CCA36E2-403B-439E-6CD0-C986F86703D5}"/>
                </a:ext>
              </a:extLst>
            </p:cNvPr>
            <p:cNvSpPr/>
            <p:nvPr/>
          </p:nvSpPr>
          <p:spPr>
            <a:xfrm>
              <a:off x="2522862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8BAC2D-769F-468E-3F2D-C0EF58330F69}"/>
                </a:ext>
              </a:extLst>
            </p:cNvPr>
            <p:cNvSpPr/>
            <p:nvPr/>
          </p:nvSpPr>
          <p:spPr>
            <a:xfrm>
              <a:off x="3047999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DE405B-A8A9-1CC3-9305-19A43B00E82F}"/>
                </a:ext>
              </a:extLst>
            </p:cNvPr>
            <p:cNvSpPr/>
            <p:nvPr/>
          </p:nvSpPr>
          <p:spPr>
            <a:xfrm>
              <a:off x="3573136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D362E4B-7103-C688-7D26-D3A6765A53B3}"/>
                </a:ext>
              </a:extLst>
            </p:cNvPr>
            <p:cNvSpPr/>
            <p:nvPr/>
          </p:nvSpPr>
          <p:spPr>
            <a:xfrm>
              <a:off x="4098273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7264964-E5AC-A569-3405-C903A9F17CED}"/>
                </a:ext>
              </a:extLst>
            </p:cNvPr>
            <p:cNvSpPr/>
            <p:nvPr/>
          </p:nvSpPr>
          <p:spPr>
            <a:xfrm>
              <a:off x="4623410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1A0BD97-FBA9-E60F-79DF-F03FB7E93990}"/>
                </a:ext>
              </a:extLst>
            </p:cNvPr>
            <p:cNvSpPr/>
            <p:nvPr/>
          </p:nvSpPr>
          <p:spPr>
            <a:xfrm>
              <a:off x="1472588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50F409-BDA3-CE28-0B1A-79862703D74F}"/>
                </a:ext>
              </a:extLst>
            </p:cNvPr>
            <p:cNvSpPr/>
            <p:nvPr/>
          </p:nvSpPr>
          <p:spPr>
            <a:xfrm>
              <a:off x="1997725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C69ED3-C39A-51F2-E439-BF8E3C19A474}"/>
                </a:ext>
              </a:extLst>
            </p:cNvPr>
            <p:cNvSpPr/>
            <p:nvPr/>
          </p:nvSpPr>
          <p:spPr>
            <a:xfrm>
              <a:off x="2522862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0A3A51-53E8-23ED-75E5-21F268255439}"/>
                </a:ext>
              </a:extLst>
            </p:cNvPr>
            <p:cNvSpPr/>
            <p:nvPr/>
          </p:nvSpPr>
          <p:spPr>
            <a:xfrm>
              <a:off x="3047999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1B7B703-9176-6A86-E23F-8E1ABD5A0542}"/>
                </a:ext>
              </a:extLst>
            </p:cNvPr>
            <p:cNvSpPr/>
            <p:nvPr/>
          </p:nvSpPr>
          <p:spPr>
            <a:xfrm>
              <a:off x="3573136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CC42B8E-7CF8-CBE2-058A-7C9AF9AE6CC1}"/>
                </a:ext>
              </a:extLst>
            </p:cNvPr>
            <p:cNvSpPr/>
            <p:nvPr/>
          </p:nvSpPr>
          <p:spPr>
            <a:xfrm>
              <a:off x="4098273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8C402A6-F545-B599-F0FE-33E2EB9FC545}"/>
                </a:ext>
              </a:extLst>
            </p:cNvPr>
            <p:cNvSpPr/>
            <p:nvPr/>
          </p:nvSpPr>
          <p:spPr>
            <a:xfrm>
              <a:off x="4623410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31A5B1E-ABC1-CFE0-86E0-F754D23BFD46}"/>
                </a:ext>
              </a:extLst>
            </p:cNvPr>
            <p:cNvSpPr/>
            <p:nvPr/>
          </p:nvSpPr>
          <p:spPr>
            <a:xfrm>
              <a:off x="1472588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63CCD-D6BC-898C-B6B3-6538D355A4C5}"/>
                </a:ext>
              </a:extLst>
            </p:cNvPr>
            <p:cNvSpPr/>
            <p:nvPr/>
          </p:nvSpPr>
          <p:spPr>
            <a:xfrm>
              <a:off x="1997725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7D7C90D-E746-EF9B-2862-475EBB2A4F2C}"/>
                </a:ext>
              </a:extLst>
            </p:cNvPr>
            <p:cNvSpPr/>
            <p:nvPr/>
          </p:nvSpPr>
          <p:spPr>
            <a:xfrm>
              <a:off x="2522862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EA7C572-533F-4512-AA7B-4DDA0862583D}"/>
                </a:ext>
              </a:extLst>
            </p:cNvPr>
            <p:cNvSpPr/>
            <p:nvPr/>
          </p:nvSpPr>
          <p:spPr>
            <a:xfrm>
              <a:off x="3047999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272A8DA-ED66-2FFB-3FD7-976048ADA6F3}"/>
                </a:ext>
              </a:extLst>
            </p:cNvPr>
            <p:cNvSpPr/>
            <p:nvPr/>
          </p:nvSpPr>
          <p:spPr>
            <a:xfrm>
              <a:off x="3573136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33E4486-0DFB-5F54-B6A8-75BDD68A880B}"/>
                </a:ext>
              </a:extLst>
            </p:cNvPr>
            <p:cNvSpPr/>
            <p:nvPr/>
          </p:nvSpPr>
          <p:spPr>
            <a:xfrm>
              <a:off x="4098273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BEBC083-C09E-679B-7502-F44916D739A9}"/>
                </a:ext>
              </a:extLst>
            </p:cNvPr>
            <p:cNvSpPr/>
            <p:nvPr/>
          </p:nvSpPr>
          <p:spPr>
            <a:xfrm>
              <a:off x="4623410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F11AF81-8B72-53D2-418E-2E136C40FF32}"/>
                </a:ext>
              </a:extLst>
            </p:cNvPr>
            <p:cNvSpPr/>
            <p:nvPr/>
          </p:nvSpPr>
          <p:spPr>
            <a:xfrm>
              <a:off x="1472588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E76DF6-CEC3-8AE4-6C04-C9B1CF18A676}"/>
                </a:ext>
              </a:extLst>
            </p:cNvPr>
            <p:cNvSpPr/>
            <p:nvPr/>
          </p:nvSpPr>
          <p:spPr>
            <a:xfrm>
              <a:off x="1997725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836A885-9F8A-9975-AEB2-5441CF90ACE4}"/>
                </a:ext>
              </a:extLst>
            </p:cNvPr>
            <p:cNvSpPr/>
            <p:nvPr/>
          </p:nvSpPr>
          <p:spPr>
            <a:xfrm>
              <a:off x="2522862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E63A9E2-C39E-9477-D513-EBABE918653D}"/>
                </a:ext>
              </a:extLst>
            </p:cNvPr>
            <p:cNvSpPr/>
            <p:nvPr/>
          </p:nvSpPr>
          <p:spPr>
            <a:xfrm>
              <a:off x="3047999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AB3B8E4-6D7B-088D-CA13-8208F6A980FD}"/>
                </a:ext>
              </a:extLst>
            </p:cNvPr>
            <p:cNvSpPr/>
            <p:nvPr/>
          </p:nvSpPr>
          <p:spPr>
            <a:xfrm>
              <a:off x="3573136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9C44BFA-6844-6F04-368C-988639E9058E}"/>
                </a:ext>
              </a:extLst>
            </p:cNvPr>
            <p:cNvSpPr/>
            <p:nvPr/>
          </p:nvSpPr>
          <p:spPr>
            <a:xfrm>
              <a:off x="4098273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7E1FDE7-D333-4D45-CCA3-13A0A33F16DA}"/>
                </a:ext>
              </a:extLst>
            </p:cNvPr>
            <p:cNvSpPr/>
            <p:nvPr/>
          </p:nvSpPr>
          <p:spPr>
            <a:xfrm>
              <a:off x="4623410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3966B4-C348-2EA6-2615-F5C810EB5330}"/>
                </a:ext>
              </a:extLst>
            </p:cNvPr>
            <p:cNvSpPr/>
            <p:nvPr/>
          </p:nvSpPr>
          <p:spPr>
            <a:xfrm>
              <a:off x="1472588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08E129F-38BC-E9E8-333E-DFCC906433DD}"/>
                </a:ext>
              </a:extLst>
            </p:cNvPr>
            <p:cNvSpPr/>
            <p:nvPr/>
          </p:nvSpPr>
          <p:spPr>
            <a:xfrm>
              <a:off x="1997725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5C70D96-FB05-6701-2D69-0B6EAC1085D1}"/>
                </a:ext>
              </a:extLst>
            </p:cNvPr>
            <p:cNvSpPr/>
            <p:nvPr/>
          </p:nvSpPr>
          <p:spPr>
            <a:xfrm>
              <a:off x="2522862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8CE3761-E3B8-BD5D-21F6-B0556C700473}"/>
                </a:ext>
              </a:extLst>
            </p:cNvPr>
            <p:cNvSpPr/>
            <p:nvPr/>
          </p:nvSpPr>
          <p:spPr>
            <a:xfrm>
              <a:off x="3047999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35C70C8-310E-8AD2-500A-C1BB0E875058}"/>
                </a:ext>
              </a:extLst>
            </p:cNvPr>
            <p:cNvSpPr/>
            <p:nvPr/>
          </p:nvSpPr>
          <p:spPr>
            <a:xfrm>
              <a:off x="3573136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7B0C30F-931B-2CEF-29B8-ED3AA22F5C99}"/>
                </a:ext>
              </a:extLst>
            </p:cNvPr>
            <p:cNvSpPr/>
            <p:nvPr/>
          </p:nvSpPr>
          <p:spPr>
            <a:xfrm>
              <a:off x="4098273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15E53EE-D7A6-C267-02CD-E0AE83CDF3E7}"/>
                </a:ext>
              </a:extLst>
            </p:cNvPr>
            <p:cNvSpPr/>
            <p:nvPr/>
          </p:nvSpPr>
          <p:spPr>
            <a:xfrm>
              <a:off x="4623410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07A5336-D3F1-CFFC-658F-DECF5D6129AC}"/>
              </a:ext>
            </a:extLst>
          </p:cNvPr>
          <p:cNvSpPr/>
          <p:nvPr/>
        </p:nvSpPr>
        <p:spPr>
          <a:xfrm>
            <a:off x="10161225" y="2503967"/>
            <a:ext cx="1072308" cy="907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374273-0BDE-9B59-A76D-20F9673D3FF2}"/>
              </a:ext>
            </a:extLst>
          </p:cNvPr>
          <p:cNvSpPr txBox="1"/>
          <p:nvPr/>
        </p:nvSpPr>
        <p:spPr>
          <a:xfrm>
            <a:off x="1157152" y="951653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i, j = int(self.S * y), int(self.S * x)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x_cell, y_cell = self.S * x - j, self.S * y - i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width_pixels = (width*self.image_width)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cell_pixels = (self.image_width)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width_cell, height_cell = (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width * self.S,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height * self.S,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AD783A-C155-28C1-EB3C-7F924BD0B8B0}"/>
              </a:ext>
            </a:extLst>
          </p:cNvPr>
          <p:cNvSpPr txBox="1"/>
          <p:nvPr/>
        </p:nvSpPr>
        <p:spPr>
          <a:xfrm>
            <a:off x="7440059" y="26535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i=3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B3BA51-1576-A03D-2842-DA502A06A50D}"/>
              </a:ext>
            </a:extLst>
          </p:cNvPr>
          <p:cNvSpPr txBox="1"/>
          <p:nvPr/>
        </p:nvSpPr>
        <p:spPr>
          <a:xfrm>
            <a:off x="10571160" y="58232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j=5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1252FF4-2B64-ACF7-13A8-5BE2075CB4A2}"/>
              </a:ext>
            </a:extLst>
          </p:cNvPr>
          <p:cNvSpPr/>
          <p:nvPr/>
        </p:nvSpPr>
        <p:spPr>
          <a:xfrm>
            <a:off x="10630149" y="2892443"/>
            <a:ext cx="98096" cy="980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F5D936-549A-ED41-EF7D-83E474B786A2}"/>
              </a:ext>
            </a:extLst>
          </p:cNvPr>
          <p:cNvSpPr/>
          <p:nvPr/>
        </p:nvSpPr>
        <p:spPr>
          <a:xfrm>
            <a:off x="1485432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846E0D-2BD5-C55E-C961-C9B28572C9F2}"/>
              </a:ext>
            </a:extLst>
          </p:cNvPr>
          <p:cNvSpPr/>
          <p:nvPr/>
        </p:nvSpPr>
        <p:spPr>
          <a:xfrm>
            <a:off x="1782888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BDA4A4-6790-EED1-347A-390C8D59BF8B}"/>
              </a:ext>
            </a:extLst>
          </p:cNvPr>
          <p:cNvSpPr/>
          <p:nvPr/>
        </p:nvSpPr>
        <p:spPr>
          <a:xfrm>
            <a:off x="2080344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8D9BDE-7B07-7950-0994-1B1BCB515241}"/>
              </a:ext>
            </a:extLst>
          </p:cNvPr>
          <p:cNvSpPr/>
          <p:nvPr/>
        </p:nvSpPr>
        <p:spPr>
          <a:xfrm>
            <a:off x="2377800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48F5DD0-8C1E-7669-1360-994D4478F067}"/>
              </a:ext>
            </a:extLst>
          </p:cNvPr>
          <p:cNvSpPr/>
          <p:nvPr/>
        </p:nvSpPr>
        <p:spPr>
          <a:xfrm>
            <a:off x="2675256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161D551-E50E-957A-3765-2BFAA9B602D1}"/>
              </a:ext>
            </a:extLst>
          </p:cNvPr>
          <p:cNvSpPr/>
          <p:nvPr/>
        </p:nvSpPr>
        <p:spPr>
          <a:xfrm>
            <a:off x="2972712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C2C4A57-0516-5A77-8528-76BCF4AF23CC}"/>
              </a:ext>
            </a:extLst>
          </p:cNvPr>
          <p:cNvSpPr/>
          <p:nvPr/>
        </p:nvSpPr>
        <p:spPr>
          <a:xfrm>
            <a:off x="3270168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F306132-1D03-E751-3085-D80469A224E3}"/>
              </a:ext>
            </a:extLst>
          </p:cNvPr>
          <p:cNvSpPr/>
          <p:nvPr/>
        </p:nvSpPr>
        <p:spPr>
          <a:xfrm>
            <a:off x="3567624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917403F-A1F9-1DC1-D49D-8FA512E426C7}"/>
              </a:ext>
            </a:extLst>
          </p:cNvPr>
          <p:cNvSpPr/>
          <p:nvPr/>
        </p:nvSpPr>
        <p:spPr>
          <a:xfrm>
            <a:off x="3865080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B36C503-098A-9627-08E4-5B16EC1D4F4A}"/>
              </a:ext>
            </a:extLst>
          </p:cNvPr>
          <p:cNvSpPr/>
          <p:nvPr/>
        </p:nvSpPr>
        <p:spPr>
          <a:xfrm>
            <a:off x="4162536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695F910-5AFF-3955-8389-E6956376C8A9}"/>
              </a:ext>
            </a:extLst>
          </p:cNvPr>
          <p:cNvSpPr/>
          <p:nvPr/>
        </p:nvSpPr>
        <p:spPr>
          <a:xfrm>
            <a:off x="4459992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BE31AC5-7D80-DF31-35E1-0403AC6874E8}"/>
              </a:ext>
            </a:extLst>
          </p:cNvPr>
          <p:cNvSpPr/>
          <p:nvPr/>
        </p:nvSpPr>
        <p:spPr>
          <a:xfrm>
            <a:off x="4757448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388EA4B-B394-6344-11CA-805F2DBE44DA}"/>
              </a:ext>
            </a:extLst>
          </p:cNvPr>
          <p:cNvSpPr/>
          <p:nvPr/>
        </p:nvSpPr>
        <p:spPr>
          <a:xfrm>
            <a:off x="5054904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F9FA34C-FC94-E868-FF32-41723FB1F5C4}"/>
              </a:ext>
            </a:extLst>
          </p:cNvPr>
          <p:cNvSpPr/>
          <p:nvPr/>
        </p:nvSpPr>
        <p:spPr>
          <a:xfrm>
            <a:off x="5352360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CA82428-3980-59AA-C2E4-82A342273845}"/>
              </a:ext>
            </a:extLst>
          </p:cNvPr>
          <p:cNvSpPr/>
          <p:nvPr/>
        </p:nvSpPr>
        <p:spPr>
          <a:xfrm>
            <a:off x="5649816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21AE2FE-58DE-04F5-909C-987A4586B7DD}"/>
              </a:ext>
            </a:extLst>
          </p:cNvPr>
          <p:cNvSpPr/>
          <p:nvPr/>
        </p:nvSpPr>
        <p:spPr>
          <a:xfrm>
            <a:off x="5947272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B180483-40FF-7D7F-085B-F8FF5A770C13}"/>
              </a:ext>
            </a:extLst>
          </p:cNvPr>
          <p:cNvSpPr/>
          <p:nvPr/>
        </p:nvSpPr>
        <p:spPr>
          <a:xfrm>
            <a:off x="6244728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44F78C4-30A8-979A-3784-72CBD697572B}"/>
              </a:ext>
            </a:extLst>
          </p:cNvPr>
          <p:cNvSpPr/>
          <p:nvPr/>
        </p:nvSpPr>
        <p:spPr>
          <a:xfrm>
            <a:off x="6542184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07D9C00-5566-5DF5-0E5C-FCDCA5D8D79A}"/>
              </a:ext>
            </a:extLst>
          </p:cNvPr>
          <p:cNvSpPr/>
          <p:nvPr/>
        </p:nvSpPr>
        <p:spPr>
          <a:xfrm>
            <a:off x="6839640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481C25D-BEA9-65C0-76B3-08B96145CF57}"/>
              </a:ext>
            </a:extLst>
          </p:cNvPr>
          <p:cNvSpPr/>
          <p:nvPr/>
        </p:nvSpPr>
        <p:spPr>
          <a:xfrm>
            <a:off x="7137096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1AD9891-272D-1126-9AD5-2445C0734875}"/>
              </a:ext>
            </a:extLst>
          </p:cNvPr>
          <p:cNvSpPr/>
          <p:nvPr/>
        </p:nvSpPr>
        <p:spPr>
          <a:xfrm>
            <a:off x="7434552" y="560889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029B9B7-0F3B-1A89-FAF7-82ADFA34A02E}"/>
              </a:ext>
            </a:extLst>
          </p:cNvPr>
          <p:cNvSpPr/>
          <p:nvPr/>
        </p:nvSpPr>
        <p:spPr>
          <a:xfrm>
            <a:off x="7732008" y="560889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506EE9F-D7DD-146F-0E3F-C79DC8FA9FB8}"/>
              </a:ext>
            </a:extLst>
          </p:cNvPr>
          <p:cNvSpPr/>
          <p:nvPr/>
        </p:nvSpPr>
        <p:spPr>
          <a:xfrm>
            <a:off x="8029464" y="560889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97E47AA-263A-8725-AF0F-33336911C85A}"/>
              </a:ext>
            </a:extLst>
          </p:cNvPr>
          <p:cNvSpPr/>
          <p:nvPr/>
        </p:nvSpPr>
        <p:spPr>
          <a:xfrm>
            <a:off x="8326920" y="560889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C0DD547-C75C-D32F-5D88-345444EE71C3}"/>
              </a:ext>
            </a:extLst>
          </p:cNvPr>
          <p:cNvSpPr/>
          <p:nvPr/>
        </p:nvSpPr>
        <p:spPr>
          <a:xfrm>
            <a:off x="8624376" y="560889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6D2B298-2EA2-1C7E-5BE9-8EA53A0ACC1F}"/>
              </a:ext>
            </a:extLst>
          </p:cNvPr>
          <p:cNvSpPr/>
          <p:nvPr/>
        </p:nvSpPr>
        <p:spPr>
          <a:xfrm>
            <a:off x="8921832" y="560889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37DD19F-AB72-2283-E133-C68AB58EFE78}"/>
              </a:ext>
            </a:extLst>
          </p:cNvPr>
          <p:cNvSpPr/>
          <p:nvPr/>
        </p:nvSpPr>
        <p:spPr>
          <a:xfrm>
            <a:off x="9219288" y="560889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F1FBB16-3E15-04ED-912A-057D9E99093D}"/>
              </a:ext>
            </a:extLst>
          </p:cNvPr>
          <p:cNvSpPr/>
          <p:nvPr/>
        </p:nvSpPr>
        <p:spPr>
          <a:xfrm>
            <a:off x="9516744" y="560889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8AAC945-5146-1E58-CAF7-B8097A8C91DD}"/>
              </a:ext>
            </a:extLst>
          </p:cNvPr>
          <p:cNvSpPr/>
          <p:nvPr/>
        </p:nvSpPr>
        <p:spPr>
          <a:xfrm>
            <a:off x="9814200" y="560889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77A4530-4E76-B47E-B221-EB70AE6B633D}"/>
              </a:ext>
            </a:extLst>
          </p:cNvPr>
          <p:cNvSpPr/>
          <p:nvPr/>
        </p:nvSpPr>
        <p:spPr>
          <a:xfrm>
            <a:off x="10111656" y="560889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A13D03E-172E-7C05-7561-9C71A36A7349}"/>
              </a:ext>
            </a:extLst>
          </p:cNvPr>
          <p:cNvSpPr txBox="1"/>
          <p:nvPr/>
        </p:nvSpPr>
        <p:spPr>
          <a:xfrm>
            <a:off x="7774441" y="587115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40D072-6E68-69CE-6E4B-222909998F98}"/>
              </a:ext>
            </a:extLst>
          </p:cNvPr>
          <p:cNvSpPr txBox="1"/>
          <p:nvPr/>
        </p:nvSpPr>
        <p:spPr>
          <a:xfrm>
            <a:off x="9293746" y="587115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DCEDDE-4C85-D2A5-2B37-5068153E8BEC}"/>
              </a:ext>
            </a:extLst>
          </p:cNvPr>
          <p:cNvSpPr txBox="1"/>
          <p:nvPr/>
        </p:nvSpPr>
        <p:spPr>
          <a:xfrm>
            <a:off x="3987689" y="587115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class prob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20FBA16-9318-C27D-6550-C5A834E79825}"/>
                  </a:ext>
                </a:extLst>
              </p:cNvPr>
              <p:cNvSpPr txBox="1"/>
              <p:nvPr/>
            </p:nvSpPr>
            <p:spPr>
              <a:xfrm>
                <a:off x="7385931" y="5314377"/>
                <a:ext cx="436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20FBA16-9318-C27D-6550-C5A834E79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1" y="5314377"/>
                <a:ext cx="436786" cy="276999"/>
              </a:xfrm>
              <a:prstGeom prst="rect">
                <a:avLst/>
              </a:prstGeom>
              <a:blipFill>
                <a:blip r:embed="rId3"/>
                <a:stretch>
                  <a:fillRect l="-4225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229214F-2656-A515-8934-9228F2936105}"/>
                  </a:ext>
                </a:extLst>
              </p:cNvPr>
              <p:cNvSpPr txBox="1"/>
              <p:nvPr/>
            </p:nvSpPr>
            <p:spPr>
              <a:xfrm>
                <a:off x="8856960" y="5310274"/>
                <a:ext cx="436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229214F-2656-A515-8934-9228F2936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960" y="5310274"/>
                <a:ext cx="436786" cy="276999"/>
              </a:xfrm>
              <a:prstGeom prst="rect">
                <a:avLst/>
              </a:prstGeom>
              <a:blipFill>
                <a:blip r:embed="rId4"/>
                <a:stretch>
                  <a:fillRect l="-416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B70109AC-4A22-49F8-47AE-5AF7666E0AE6}"/>
              </a:ext>
            </a:extLst>
          </p:cNvPr>
          <p:cNvSpPr txBox="1"/>
          <p:nvPr/>
        </p:nvSpPr>
        <p:spPr>
          <a:xfrm>
            <a:off x="1157151" y="3022865"/>
            <a:ext cx="4996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x_cell, y_cell = 0.215, 0.845</a:t>
            </a:r>
          </a:p>
          <a:p>
            <a:pPr algn="l"/>
            <a:r>
              <a:rPr lang="en-US" altLang="ko-KR" sz="1800">
                <a:latin typeface="Consolas" panose="020B0609020204030204" pitchFamily="49" charset="0"/>
              </a:rPr>
              <a:t>width_pixels = (</a:t>
            </a:r>
            <a:r>
              <a:rPr lang="en-US" altLang="ko-KR">
                <a:latin typeface="Consolas" panose="020B0609020204030204" pitchFamily="49" charset="0"/>
              </a:rPr>
              <a:t>0.294</a:t>
            </a:r>
            <a:r>
              <a:rPr lang="en-US" altLang="ko-KR" sz="1800">
                <a:latin typeface="Consolas" panose="020B0609020204030204" pitchFamily="49" charset="0"/>
              </a:rPr>
              <a:t>*448)</a:t>
            </a:r>
          </a:p>
          <a:p>
            <a:pPr algn="l"/>
            <a:r>
              <a:rPr lang="en-US" altLang="ko-KR" sz="1800">
                <a:latin typeface="Consolas" panose="020B0609020204030204" pitchFamily="49" charset="0"/>
              </a:rPr>
              <a:t>cell_pixels = 448</a:t>
            </a:r>
          </a:p>
          <a:p>
            <a:pPr algn="l"/>
            <a:r>
              <a:rPr lang="en-US" altLang="ko-KR" sz="1800">
                <a:latin typeface="Consolas" panose="020B0609020204030204" pitchFamily="49" charset="0"/>
              </a:rPr>
              <a:t>width_cell, height_cell = 2.058, </a:t>
            </a:r>
            <a:r>
              <a:rPr lang="en-US" altLang="ko-KR">
                <a:latin typeface="Consolas" panose="020B0609020204030204" pitchFamily="49" charset="0"/>
              </a:rPr>
              <a:t>1.717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81C5359-C2EC-BA2C-412D-0BCB9CD1A510}"/>
              </a:ext>
            </a:extLst>
          </p:cNvPr>
          <p:cNvCxnSpPr/>
          <p:nvPr/>
        </p:nvCxnSpPr>
        <p:spPr>
          <a:xfrm flipV="1">
            <a:off x="10595738" y="746830"/>
            <a:ext cx="0" cy="41827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FAF7AAC-99B4-D552-9038-A3312247F49E}"/>
              </a:ext>
            </a:extLst>
          </p:cNvPr>
          <p:cNvCxnSpPr>
            <a:cxnSpLocks/>
          </p:cNvCxnSpPr>
          <p:nvPr/>
        </p:nvCxnSpPr>
        <p:spPr>
          <a:xfrm flipH="1">
            <a:off x="6659201" y="2515516"/>
            <a:ext cx="548007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CED52D3-A7CD-6322-3205-E131F39B3DD1}"/>
              </a:ext>
            </a:extLst>
          </p:cNvPr>
          <p:cNvSpPr txBox="1"/>
          <p:nvPr/>
        </p:nvSpPr>
        <p:spPr>
          <a:xfrm>
            <a:off x="4210276" y="51089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9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F8EC63E-036A-D128-F58B-2D831A0F4690}"/>
              </a:ext>
            </a:extLst>
          </p:cNvPr>
          <p:cNvSpPr txBox="1"/>
          <p:nvPr/>
        </p:nvSpPr>
        <p:spPr>
          <a:xfrm>
            <a:off x="7385931" y="50645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20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D8BD9CC-7ABF-FD68-3D2D-1EA8A050BCCE}"/>
              </a:ext>
            </a:extLst>
          </p:cNvPr>
          <p:cNvSpPr txBox="1"/>
          <p:nvPr/>
        </p:nvSpPr>
        <p:spPr>
          <a:xfrm>
            <a:off x="7901078" y="507357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21:25</a:t>
            </a:r>
            <a:endParaRPr lang="ko-KR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52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0FF03AC-FDBC-A5B1-08AB-9799A70C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818" y="272280"/>
            <a:ext cx="3672062" cy="3664409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F901BDEC-E859-77F0-3EA8-7AC90D666820}"/>
              </a:ext>
            </a:extLst>
          </p:cNvPr>
          <p:cNvGrpSpPr/>
          <p:nvPr/>
        </p:nvGrpSpPr>
        <p:grpSpPr>
          <a:xfrm>
            <a:off x="8326920" y="260731"/>
            <a:ext cx="3675959" cy="3675959"/>
            <a:chOff x="1472588" y="1233889"/>
            <a:chExt cx="3675959" cy="367595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584BDA-E719-E69F-B37E-AF25E765161D}"/>
                </a:ext>
              </a:extLst>
            </p:cNvPr>
            <p:cNvSpPr/>
            <p:nvPr/>
          </p:nvSpPr>
          <p:spPr>
            <a:xfrm>
              <a:off x="1472588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B02B9D-C48C-C63D-884C-CB0BF86A8F85}"/>
                </a:ext>
              </a:extLst>
            </p:cNvPr>
            <p:cNvSpPr/>
            <p:nvPr/>
          </p:nvSpPr>
          <p:spPr>
            <a:xfrm>
              <a:off x="1997725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1FCF89F-5D14-E7EF-882F-025F575DF49A}"/>
                </a:ext>
              </a:extLst>
            </p:cNvPr>
            <p:cNvSpPr/>
            <p:nvPr/>
          </p:nvSpPr>
          <p:spPr>
            <a:xfrm>
              <a:off x="2522862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F642EFC-48AF-4455-BB50-C71E88FEECE4}"/>
                </a:ext>
              </a:extLst>
            </p:cNvPr>
            <p:cNvSpPr/>
            <p:nvPr/>
          </p:nvSpPr>
          <p:spPr>
            <a:xfrm>
              <a:off x="3047999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9278F9-9C6F-C68E-8FE5-A046296E6CCA}"/>
                </a:ext>
              </a:extLst>
            </p:cNvPr>
            <p:cNvSpPr/>
            <p:nvPr/>
          </p:nvSpPr>
          <p:spPr>
            <a:xfrm>
              <a:off x="3573136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CEE7C9-105E-79FF-C75A-3DD1BF09236C}"/>
                </a:ext>
              </a:extLst>
            </p:cNvPr>
            <p:cNvSpPr/>
            <p:nvPr/>
          </p:nvSpPr>
          <p:spPr>
            <a:xfrm>
              <a:off x="4098273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708E044-1500-C98D-9A03-4AF89462A5B1}"/>
                </a:ext>
              </a:extLst>
            </p:cNvPr>
            <p:cNvSpPr/>
            <p:nvPr/>
          </p:nvSpPr>
          <p:spPr>
            <a:xfrm>
              <a:off x="4623410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95F5DD-311A-1910-8F86-99670AF03C45}"/>
                </a:ext>
              </a:extLst>
            </p:cNvPr>
            <p:cNvSpPr/>
            <p:nvPr/>
          </p:nvSpPr>
          <p:spPr>
            <a:xfrm>
              <a:off x="1472588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299D1B-A677-945E-3AE7-8DE44863103D}"/>
                </a:ext>
              </a:extLst>
            </p:cNvPr>
            <p:cNvSpPr/>
            <p:nvPr/>
          </p:nvSpPr>
          <p:spPr>
            <a:xfrm>
              <a:off x="1997725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A938DA-D85A-913C-9706-82A873A9448B}"/>
                </a:ext>
              </a:extLst>
            </p:cNvPr>
            <p:cNvSpPr/>
            <p:nvPr/>
          </p:nvSpPr>
          <p:spPr>
            <a:xfrm>
              <a:off x="2522862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52940B6-D491-B011-EBD6-0F228B0F3D6A}"/>
                </a:ext>
              </a:extLst>
            </p:cNvPr>
            <p:cNvSpPr/>
            <p:nvPr/>
          </p:nvSpPr>
          <p:spPr>
            <a:xfrm>
              <a:off x="3047999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78868EA-BC59-A1A5-9EEA-7D6453CE96BA}"/>
                </a:ext>
              </a:extLst>
            </p:cNvPr>
            <p:cNvSpPr/>
            <p:nvPr/>
          </p:nvSpPr>
          <p:spPr>
            <a:xfrm>
              <a:off x="3573136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A17F38-E2DF-5863-C355-FC64CA59A231}"/>
                </a:ext>
              </a:extLst>
            </p:cNvPr>
            <p:cNvSpPr/>
            <p:nvPr/>
          </p:nvSpPr>
          <p:spPr>
            <a:xfrm>
              <a:off x="4098273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F3A3778-A12C-83E9-9D01-6C3984D8B61D}"/>
                </a:ext>
              </a:extLst>
            </p:cNvPr>
            <p:cNvSpPr/>
            <p:nvPr/>
          </p:nvSpPr>
          <p:spPr>
            <a:xfrm>
              <a:off x="4623410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C290E10-F852-1973-56D4-9B612E03F019}"/>
                </a:ext>
              </a:extLst>
            </p:cNvPr>
            <p:cNvSpPr/>
            <p:nvPr/>
          </p:nvSpPr>
          <p:spPr>
            <a:xfrm>
              <a:off x="1472588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8D8A33-D0FB-8A34-D7A5-1374AF0D190A}"/>
                </a:ext>
              </a:extLst>
            </p:cNvPr>
            <p:cNvSpPr/>
            <p:nvPr/>
          </p:nvSpPr>
          <p:spPr>
            <a:xfrm>
              <a:off x="1997725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CCA36E2-403B-439E-6CD0-C986F86703D5}"/>
                </a:ext>
              </a:extLst>
            </p:cNvPr>
            <p:cNvSpPr/>
            <p:nvPr/>
          </p:nvSpPr>
          <p:spPr>
            <a:xfrm>
              <a:off x="2522862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8BAC2D-769F-468E-3F2D-C0EF58330F69}"/>
                </a:ext>
              </a:extLst>
            </p:cNvPr>
            <p:cNvSpPr/>
            <p:nvPr/>
          </p:nvSpPr>
          <p:spPr>
            <a:xfrm>
              <a:off x="3047999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DE405B-A8A9-1CC3-9305-19A43B00E82F}"/>
                </a:ext>
              </a:extLst>
            </p:cNvPr>
            <p:cNvSpPr/>
            <p:nvPr/>
          </p:nvSpPr>
          <p:spPr>
            <a:xfrm>
              <a:off x="3573136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D362E4B-7103-C688-7D26-D3A6765A53B3}"/>
                </a:ext>
              </a:extLst>
            </p:cNvPr>
            <p:cNvSpPr/>
            <p:nvPr/>
          </p:nvSpPr>
          <p:spPr>
            <a:xfrm>
              <a:off x="4098273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7264964-E5AC-A569-3405-C903A9F17CED}"/>
                </a:ext>
              </a:extLst>
            </p:cNvPr>
            <p:cNvSpPr/>
            <p:nvPr/>
          </p:nvSpPr>
          <p:spPr>
            <a:xfrm>
              <a:off x="4623410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1A0BD97-FBA9-E60F-79DF-F03FB7E93990}"/>
                </a:ext>
              </a:extLst>
            </p:cNvPr>
            <p:cNvSpPr/>
            <p:nvPr/>
          </p:nvSpPr>
          <p:spPr>
            <a:xfrm>
              <a:off x="1472588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50F409-BDA3-CE28-0B1A-79862703D74F}"/>
                </a:ext>
              </a:extLst>
            </p:cNvPr>
            <p:cNvSpPr/>
            <p:nvPr/>
          </p:nvSpPr>
          <p:spPr>
            <a:xfrm>
              <a:off x="1997725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C69ED3-C39A-51F2-E439-BF8E3C19A474}"/>
                </a:ext>
              </a:extLst>
            </p:cNvPr>
            <p:cNvSpPr/>
            <p:nvPr/>
          </p:nvSpPr>
          <p:spPr>
            <a:xfrm>
              <a:off x="2522862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0A3A51-53E8-23ED-75E5-21F268255439}"/>
                </a:ext>
              </a:extLst>
            </p:cNvPr>
            <p:cNvSpPr/>
            <p:nvPr/>
          </p:nvSpPr>
          <p:spPr>
            <a:xfrm>
              <a:off x="3047999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1B7B703-9176-6A86-E23F-8E1ABD5A0542}"/>
                </a:ext>
              </a:extLst>
            </p:cNvPr>
            <p:cNvSpPr/>
            <p:nvPr/>
          </p:nvSpPr>
          <p:spPr>
            <a:xfrm>
              <a:off x="3573136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CC42B8E-7CF8-CBE2-058A-7C9AF9AE6CC1}"/>
                </a:ext>
              </a:extLst>
            </p:cNvPr>
            <p:cNvSpPr/>
            <p:nvPr/>
          </p:nvSpPr>
          <p:spPr>
            <a:xfrm>
              <a:off x="4098273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8C402A6-F545-B599-F0FE-33E2EB9FC545}"/>
                </a:ext>
              </a:extLst>
            </p:cNvPr>
            <p:cNvSpPr/>
            <p:nvPr/>
          </p:nvSpPr>
          <p:spPr>
            <a:xfrm>
              <a:off x="4623410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31A5B1E-ABC1-CFE0-86E0-F754D23BFD46}"/>
                </a:ext>
              </a:extLst>
            </p:cNvPr>
            <p:cNvSpPr/>
            <p:nvPr/>
          </p:nvSpPr>
          <p:spPr>
            <a:xfrm>
              <a:off x="1472588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63CCD-D6BC-898C-B6B3-6538D355A4C5}"/>
                </a:ext>
              </a:extLst>
            </p:cNvPr>
            <p:cNvSpPr/>
            <p:nvPr/>
          </p:nvSpPr>
          <p:spPr>
            <a:xfrm>
              <a:off x="1997725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7D7C90D-E746-EF9B-2862-475EBB2A4F2C}"/>
                </a:ext>
              </a:extLst>
            </p:cNvPr>
            <p:cNvSpPr/>
            <p:nvPr/>
          </p:nvSpPr>
          <p:spPr>
            <a:xfrm>
              <a:off x="2522862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EA7C572-533F-4512-AA7B-4DDA0862583D}"/>
                </a:ext>
              </a:extLst>
            </p:cNvPr>
            <p:cNvSpPr/>
            <p:nvPr/>
          </p:nvSpPr>
          <p:spPr>
            <a:xfrm>
              <a:off x="3047999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272A8DA-ED66-2FFB-3FD7-976048ADA6F3}"/>
                </a:ext>
              </a:extLst>
            </p:cNvPr>
            <p:cNvSpPr/>
            <p:nvPr/>
          </p:nvSpPr>
          <p:spPr>
            <a:xfrm>
              <a:off x="3573136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33E4486-0DFB-5F54-B6A8-75BDD68A880B}"/>
                </a:ext>
              </a:extLst>
            </p:cNvPr>
            <p:cNvSpPr/>
            <p:nvPr/>
          </p:nvSpPr>
          <p:spPr>
            <a:xfrm>
              <a:off x="4098273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BEBC083-C09E-679B-7502-F44916D739A9}"/>
                </a:ext>
              </a:extLst>
            </p:cNvPr>
            <p:cNvSpPr/>
            <p:nvPr/>
          </p:nvSpPr>
          <p:spPr>
            <a:xfrm>
              <a:off x="4623410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F11AF81-8B72-53D2-418E-2E136C40FF32}"/>
                </a:ext>
              </a:extLst>
            </p:cNvPr>
            <p:cNvSpPr/>
            <p:nvPr/>
          </p:nvSpPr>
          <p:spPr>
            <a:xfrm>
              <a:off x="1472588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E76DF6-CEC3-8AE4-6C04-C9B1CF18A676}"/>
                </a:ext>
              </a:extLst>
            </p:cNvPr>
            <p:cNvSpPr/>
            <p:nvPr/>
          </p:nvSpPr>
          <p:spPr>
            <a:xfrm>
              <a:off x="1997725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836A885-9F8A-9975-AEB2-5441CF90ACE4}"/>
                </a:ext>
              </a:extLst>
            </p:cNvPr>
            <p:cNvSpPr/>
            <p:nvPr/>
          </p:nvSpPr>
          <p:spPr>
            <a:xfrm>
              <a:off x="2522862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E63A9E2-C39E-9477-D513-EBABE918653D}"/>
                </a:ext>
              </a:extLst>
            </p:cNvPr>
            <p:cNvSpPr/>
            <p:nvPr/>
          </p:nvSpPr>
          <p:spPr>
            <a:xfrm>
              <a:off x="3047999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AB3B8E4-6D7B-088D-CA13-8208F6A980FD}"/>
                </a:ext>
              </a:extLst>
            </p:cNvPr>
            <p:cNvSpPr/>
            <p:nvPr/>
          </p:nvSpPr>
          <p:spPr>
            <a:xfrm>
              <a:off x="3573136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9C44BFA-6844-6F04-368C-988639E9058E}"/>
                </a:ext>
              </a:extLst>
            </p:cNvPr>
            <p:cNvSpPr/>
            <p:nvPr/>
          </p:nvSpPr>
          <p:spPr>
            <a:xfrm>
              <a:off x="4098273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7E1FDE7-D333-4D45-CCA3-13A0A33F16DA}"/>
                </a:ext>
              </a:extLst>
            </p:cNvPr>
            <p:cNvSpPr/>
            <p:nvPr/>
          </p:nvSpPr>
          <p:spPr>
            <a:xfrm>
              <a:off x="4623410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3966B4-C348-2EA6-2615-F5C810EB5330}"/>
                </a:ext>
              </a:extLst>
            </p:cNvPr>
            <p:cNvSpPr/>
            <p:nvPr/>
          </p:nvSpPr>
          <p:spPr>
            <a:xfrm>
              <a:off x="1472588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08E129F-38BC-E9E8-333E-DFCC906433DD}"/>
                </a:ext>
              </a:extLst>
            </p:cNvPr>
            <p:cNvSpPr/>
            <p:nvPr/>
          </p:nvSpPr>
          <p:spPr>
            <a:xfrm>
              <a:off x="1997725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5C70D96-FB05-6701-2D69-0B6EAC1085D1}"/>
                </a:ext>
              </a:extLst>
            </p:cNvPr>
            <p:cNvSpPr/>
            <p:nvPr/>
          </p:nvSpPr>
          <p:spPr>
            <a:xfrm>
              <a:off x="2522862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8CE3761-E3B8-BD5D-21F6-B0556C700473}"/>
                </a:ext>
              </a:extLst>
            </p:cNvPr>
            <p:cNvSpPr/>
            <p:nvPr/>
          </p:nvSpPr>
          <p:spPr>
            <a:xfrm>
              <a:off x="3047999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35C70C8-310E-8AD2-500A-C1BB0E875058}"/>
                </a:ext>
              </a:extLst>
            </p:cNvPr>
            <p:cNvSpPr/>
            <p:nvPr/>
          </p:nvSpPr>
          <p:spPr>
            <a:xfrm>
              <a:off x="3573136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7B0C30F-931B-2CEF-29B8-ED3AA22F5C99}"/>
                </a:ext>
              </a:extLst>
            </p:cNvPr>
            <p:cNvSpPr/>
            <p:nvPr/>
          </p:nvSpPr>
          <p:spPr>
            <a:xfrm>
              <a:off x="4098273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15E53EE-D7A6-C267-02CD-E0AE83CDF3E7}"/>
                </a:ext>
              </a:extLst>
            </p:cNvPr>
            <p:cNvSpPr/>
            <p:nvPr/>
          </p:nvSpPr>
          <p:spPr>
            <a:xfrm>
              <a:off x="4623410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07A5336-D3F1-CFFC-658F-DECF5D6129AC}"/>
              </a:ext>
            </a:extLst>
          </p:cNvPr>
          <p:cNvSpPr/>
          <p:nvPr/>
        </p:nvSpPr>
        <p:spPr>
          <a:xfrm>
            <a:off x="10522949" y="1824593"/>
            <a:ext cx="1072308" cy="907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AD783A-C155-28C1-EB3C-7F924BD0B8B0}"/>
              </a:ext>
            </a:extLst>
          </p:cNvPr>
          <p:cNvSpPr txBox="1"/>
          <p:nvPr/>
        </p:nvSpPr>
        <p:spPr>
          <a:xfrm>
            <a:off x="7801783" y="19741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i=3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B3BA51-1576-A03D-2842-DA502A06A50D}"/>
              </a:ext>
            </a:extLst>
          </p:cNvPr>
          <p:cNvSpPr txBox="1"/>
          <p:nvPr/>
        </p:nvSpPr>
        <p:spPr>
          <a:xfrm>
            <a:off x="10932884" y="-970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j=5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1252FF4-2B64-ACF7-13A8-5BE2075CB4A2}"/>
              </a:ext>
            </a:extLst>
          </p:cNvPr>
          <p:cNvSpPr/>
          <p:nvPr/>
        </p:nvSpPr>
        <p:spPr>
          <a:xfrm>
            <a:off x="10991873" y="2213069"/>
            <a:ext cx="98096" cy="980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F5D936-549A-ED41-EF7D-83E474B786A2}"/>
              </a:ext>
            </a:extLst>
          </p:cNvPr>
          <p:cNvSpPr/>
          <p:nvPr/>
        </p:nvSpPr>
        <p:spPr>
          <a:xfrm>
            <a:off x="1485432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846E0D-2BD5-C55E-C961-C9B28572C9F2}"/>
              </a:ext>
            </a:extLst>
          </p:cNvPr>
          <p:cNvSpPr/>
          <p:nvPr/>
        </p:nvSpPr>
        <p:spPr>
          <a:xfrm>
            <a:off x="1782888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BDA4A4-6790-EED1-347A-390C8D59BF8B}"/>
              </a:ext>
            </a:extLst>
          </p:cNvPr>
          <p:cNvSpPr/>
          <p:nvPr/>
        </p:nvSpPr>
        <p:spPr>
          <a:xfrm>
            <a:off x="2080344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8D9BDE-7B07-7950-0994-1B1BCB515241}"/>
              </a:ext>
            </a:extLst>
          </p:cNvPr>
          <p:cNvSpPr/>
          <p:nvPr/>
        </p:nvSpPr>
        <p:spPr>
          <a:xfrm>
            <a:off x="2377800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48F5DD0-8C1E-7669-1360-994D4478F067}"/>
              </a:ext>
            </a:extLst>
          </p:cNvPr>
          <p:cNvSpPr/>
          <p:nvPr/>
        </p:nvSpPr>
        <p:spPr>
          <a:xfrm>
            <a:off x="2675256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161D551-E50E-957A-3765-2BFAA9B602D1}"/>
              </a:ext>
            </a:extLst>
          </p:cNvPr>
          <p:cNvSpPr/>
          <p:nvPr/>
        </p:nvSpPr>
        <p:spPr>
          <a:xfrm>
            <a:off x="2972712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C2C4A57-0516-5A77-8528-76BCF4AF23CC}"/>
              </a:ext>
            </a:extLst>
          </p:cNvPr>
          <p:cNvSpPr/>
          <p:nvPr/>
        </p:nvSpPr>
        <p:spPr>
          <a:xfrm>
            <a:off x="3270168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F306132-1D03-E751-3085-D80469A224E3}"/>
              </a:ext>
            </a:extLst>
          </p:cNvPr>
          <p:cNvSpPr/>
          <p:nvPr/>
        </p:nvSpPr>
        <p:spPr>
          <a:xfrm>
            <a:off x="3567624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917403F-A1F9-1DC1-D49D-8FA512E426C7}"/>
              </a:ext>
            </a:extLst>
          </p:cNvPr>
          <p:cNvSpPr/>
          <p:nvPr/>
        </p:nvSpPr>
        <p:spPr>
          <a:xfrm>
            <a:off x="3865080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B36C503-098A-9627-08E4-5B16EC1D4F4A}"/>
              </a:ext>
            </a:extLst>
          </p:cNvPr>
          <p:cNvSpPr/>
          <p:nvPr/>
        </p:nvSpPr>
        <p:spPr>
          <a:xfrm>
            <a:off x="4162536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695F910-5AFF-3955-8389-E6956376C8A9}"/>
              </a:ext>
            </a:extLst>
          </p:cNvPr>
          <p:cNvSpPr/>
          <p:nvPr/>
        </p:nvSpPr>
        <p:spPr>
          <a:xfrm>
            <a:off x="4459992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BE31AC5-7D80-DF31-35E1-0403AC6874E8}"/>
              </a:ext>
            </a:extLst>
          </p:cNvPr>
          <p:cNvSpPr/>
          <p:nvPr/>
        </p:nvSpPr>
        <p:spPr>
          <a:xfrm>
            <a:off x="4757448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388EA4B-B394-6344-11CA-805F2DBE44DA}"/>
              </a:ext>
            </a:extLst>
          </p:cNvPr>
          <p:cNvSpPr/>
          <p:nvPr/>
        </p:nvSpPr>
        <p:spPr>
          <a:xfrm>
            <a:off x="5054904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F9FA34C-FC94-E868-FF32-41723FB1F5C4}"/>
              </a:ext>
            </a:extLst>
          </p:cNvPr>
          <p:cNvSpPr/>
          <p:nvPr/>
        </p:nvSpPr>
        <p:spPr>
          <a:xfrm>
            <a:off x="5352360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CA82428-3980-59AA-C2E4-82A342273845}"/>
              </a:ext>
            </a:extLst>
          </p:cNvPr>
          <p:cNvSpPr/>
          <p:nvPr/>
        </p:nvSpPr>
        <p:spPr>
          <a:xfrm>
            <a:off x="5649816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21AE2FE-58DE-04F5-909C-987A4586B7DD}"/>
              </a:ext>
            </a:extLst>
          </p:cNvPr>
          <p:cNvSpPr/>
          <p:nvPr/>
        </p:nvSpPr>
        <p:spPr>
          <a:xfrm>
            <a:off x="5947272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B180483-40FF-7D7F-085B-F8FF5A770C13}"/>
              </a:ext>
            </a:extLst>
          </p:cNvPr>
          <p:cNvSpPr/>
          <p:nvPr/>
        </p:nvSpPr>
        <p:spPr>
          <a:xfrm>
            <a:off x="6244728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44F78C4-30A8-979A-3784-72CBD697572B}"/>
              </a:ext>
            </a:extLst>
          </p:cNvPr>
          <p:cNvSpPr/>
          <p:nvPr/>
        </p:nvSpPr>
        <p:spPr>
          <a:xfrm>
            <a:off x="6542184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07D9C00-5566-5DF5-0E5C-FCDCA5D8D79A}"/>
              </a:ext>
            </a:extLst>
          </p:cNvPr>
          <p:cNvSpPr/>
          <p:nvPr/>
        </p:nvSpPr>
        <p:spPr>
          <a:xfrm>
            <a:off x="6839640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481C25D-BEA9-65C0-76B3-08B96145CF57}"/>
              </a:ext>
            </a:extLst>
          </p:cNvPr>
          <p:cNvSpPr/>
          <p:nvPr/>
        </p:nvSpPr>
        <p:spPr>
          <a:xfrm>
            <a:off x="7137096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1AD9891-272D-1126-9AD5-2445C0734875}"/>
              </a:ext>
            </a:extLst>
          </p:cNvPr>
          <p:cNvSpPr/>
          <p:nvPr/>
        </p:nvSpPr>
        <p:spPr>
          <a:xfrm>
            <a:off x="7434552" y="560889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029B9B7-0F3B-1A89-FAF7-82ADFA34A02E}"/>
              </a:ext>
            </a:extLst>
          </p:cNvPr>
          <p:cNvSpPr/>
          <p:nvPr/>
        </p:nvSpPr>
        <p:spPr>
          <a:xfrm>
            <a:off x="7732008" y="560889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506EE9F-D7DD-146F-0E3F-C79DC8FA9FB8}"/>
              </a:ext>
            </a:extLst>
          </p:cNvPr>
          <p:cNvSpPr/>
          <p:nvPr/>
        </p:nvSpPr>
        <p:spPr>
          <a:xfrm>
            <a:off x="8029464" y="560889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97E47AA-263A-8725-AF0F-33336911C85A}"/>
              </a:ext>
            </a:extLst>
          </p:cNvPr>
          <p:cNvSpPr/>
          <p:nvPr/>
        </p:nvSpPr>
        <p:spPr>
          <a:xfrm>
            <a:off x="8326920" y="560889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C0DD547-C75C-D32F-5D88-345444EE71C3}"/>
              </a:ext>
            </a:extLst>
          </p:cNvPr>
          <p:cNvSpPr/>
          <p:nvPr/>
        </p:nvSpPr>
        <p:spPr>
          <a:xfrm>
            <a:off x="8624376" y="560889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6D2B298-2EA2-1C7E-5BE9-8EA53A0ACC1F}"/>
              </a:ext>
            </a:extLst>
          </p:cNvPr>
          <p:cNvSpPr/>
          <p:nvPr/>
        </p:nvSpPr>
        <p:spPr>
          <a:xfrm>
            <a:off x="8921832" y="560889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37DD19F-AB72-2283-E133-C68AB58EFE78}"/>
              </a:ext>
            </a:extLst>
          </p:cNvPr>
          <p:cNvSpPr/>
          <p:nvPr/>
        </p:nvSpPr>
        <p:spPr>
          <a:xfrm>
            <a:off x="9219288" y="560889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F1FBB16-3E15-04ED-912A-057D9E99093D}"/>
              </a:ext>
            </a:extLst>
          </p:cNvPr>
          <p:cNvSpPr/>
          <p:nvPr/>
        </p:nvSpPr>
        <p:spPr>
          <a:xfrm>
            <a:off x="9516744" y="560889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8AAC945-5146-1E58-CAF7-B8097A8C91DD}"/>
              </a:ext>
            </a:extLst>
          </p:cNvPr>
          <p:cNvSpPr/>
          <p:nvPr/>
        </p:nvSpPr>
        <p:spPr>
          <a:xfrm>
            <a:off x="9814200" y="560889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77A4530-4E76-B47E-B221-EB70AE6B633D}"/>
              </a:ext>
            </a:extLst>
          </p:cNvPr>
          <p:cNvSpPr/>
          <p:nvPr/>
        </p:nvSpPr>
        <p:spPr>
          <a:xfrm>
            <a:off x="10111656" y="560889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A13D03E-172E-7C05-7561-9C71A36A7349}"/>
              </a:ext>
            </a:extLst>
          </p:cNvPr>
          <p:cNvSpPr txBox="1"/>
          <p:nvPr/>
        </p:nvSpPr>
        <p:spPr>
          <a:xfrm>
            <a:off x="7774441" y="587115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40D072-6E68-69CE-6E4B-222909998F98}"/>
              </a:ext>
            </a:extLst>
          </p:cNvPr>
          <p:cNvSpPr txBox="1"/>
          <p:nvPr/>
        </p:nvSpPr>
        <p:spPr>
          <a:xfrm>
            <a:off x="9293746" y="587115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DCEDDE-4C85-D2A5-2B37-5068153E8BEC}"/>
              </a:ext>
            </a:extLst>
          </p:cNvPr>
          <p:cNvSpPr txBox="1"/>
          <p:nvPr/>
        </p:nvSpPr>
        <p:spPr>
          <a:xfrm>
            <a:off x="3987689" y="587115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class prob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20FBA16-9318-C27D-6550-C5A834E79825}"/>
                  </a:ext>
                </a:extLst>
              </p:cNvPr>
              <p:cNvSpPr txBox="1"/>
              <p:nvPr/>
            </p:nvSpPr>
            <p:spPr>
              <a:xfrm>
                <a:off x="7385931" y="5314377"/>
                <a:ext cx="436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20FBA16-9318-C27D-6550-C5A834E79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1" y="5314377"/>
                <a:ext cx="436786" cy="276999"/>
              </a:xfrm>
              <a:prstGeom prst="rect">
                <a:avLst/>
              </a:prstGeom>
              <a:blipFill>
                <a:blip r:embed="rId3"/>
                <a:stretch>
                  <a:fillRect l="-4225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229214F-2656-A515-8934-9228F2936105}"/>
                  </a:ext>
                </a:extLst>
              </p:cNvPr>
              <p:cNvSpPr txBox="1"/>
              <p:nvPr/>
            </p:nvSpPr>
            <p:spPr>
              <a:xfrm>
                <a:off x="8856960" y="5310274"/>
                <a:ext cx="436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229214F-2656-A515-8934-9228F2936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960" y="5310274"/>
                <a:ext cx="436786" cy="276999"/>
              </a:xfrm>
              <a:prstGeom prst="rect">
                <a:avLst/>
              </a:prstGeom>
              <a:blipFill>
                <a:blip r:embed="rId4"/>
                <a:stretch>
                  <a:fillRect l="-416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B70109AC-4A22-49F8-47AE-5AF7666E0AE6}"/>
              </a:ext>
            </a:extLst>
          </p:cNvPr>
          <p:cNvSpPr txBox="1"/>
          <p:nvPr/>
        </p:nvSpPr>
        <p:spPr>
          <a:xfrm>
            <a:off x="6413491" y="6223094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x_cell, y_cell = 0.215, 0.845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width_cell, height_cell = 2.058, 1.717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81C5359-C2EC-BA2C-412D-0BCB9CD1A510}"/>
              </a:ext>
            </a:extLst>
          </p:cNvPr>
          <p:cNvCxnSpPr/>
          <p:nvPr/>
        </p:nvCxnSpPr>
        <p:spPr>
          <a:xfrm flipV="1">
            <a:off x="10957462" y="67456"/>
            <a:ext cx="0" cy="41827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FAF7AAC-99B4-D552-9038-A3312247F49E}"/>
              </a:ext>
            </a:extLst>
          </p:cNvPr>
          <p:cNvCxnSpPr>
            <a:cxnSpLocks/>
          </p:cNvCxnSpPr>
          <p:nvPr/>
        </p:nvCxnSpPr>
        <p:spPr>
          <a:xfrm flipH="1">
            <a:off x="6916261" y="1836142"/>
            <a:ext cx="548007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CED52D3-A7CD-6322-3205-E131F39B3DD1}"/>
              </a:ext>
            </a:extLst>
          </p:cNvPr>
          <p:cNvSpPr txBox="1"/>
          <p:nvPr/>
        </p:nvSpPr>
        <p:spPr>
          <a:xfrm>
            <a:off x="4210276" y="51089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9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F8EC63E-036A-D128-F58B-2D831A0F4690}"/>
              </a:ext>
            </a:extLst>
          </p:cNvPr>
          <p:cNvSpPr txBox="1"/>
          <p:nvPr/>
        </p:nvSpPr>
        <p:spPr>
          <a:xfrm>
            <a:off x="7385931" y="50645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20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D8BD9CC-7ABF-FD68-3D2D-1EA8A050BCCE}"/>
              </a:ext>
            </a:extLst>
          </p:cNvPr>
          <p:cNvSpPr txBox="1"/>
          <p:nvPr/>
        </p:nvSpPr>
        <p:spPr>
          <a:xfrm>
            <a:off x="7901078" y="507357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21:25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A21348-1BE9-BF27-8EB8-7690FB38C0AE}"/>
              </a:ext>
            </a:extLst>
          </p:cNvPr>
          <p:cNvSpPr txBox="1"/>
          <p:nvPr/>
        </p:nvSpPr>
        <p:spPr>
          <a:xfrm>
            <a:off x="1008005" y="55703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CB345AF-EC30-881E-BDB2-3C127C9AA9B0}"/>
              </a:ext>
            </a:extLst>
          </p:cNvPr>
          <p:cNvSpPr/>
          <p:nvPr/>
        </p:nvSpPr>
        <p:spPr>
          <a:xfrm>
            <a:off x="10522948" y="1623152"/>
            <a:ext cx="1011706" cy="14138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6E921BB-CEDC-79BA-972F-0C81096DF3A4}"/>
              </a:ext>
            </a:extLst>
          </p:cNvPr>
          <p:cNvSpPr/>
          <p:nvPr/>
        </p:nvSpPr>
        <p:spPr>
          <a:xfrm>
            <a:off x="10230998" y="1776912"/>
            <a:ext cx="1663547" cy="11006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1256F6C-F7F9-A29E-C08F-338909F65C04}"/>
              </a:ext>
            </a:extLst>
          </p:cNvPr>
          <p:cNvSpPr/>
          <p:nvPr/>
        </p:nvSpPr>
        <p:spPr>
          <a:xfrm>
            <a:off x="1503788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1C24D9B-8D18-D604-C4A8-2086F970BA41}"/>
              </a:ext>
            </a:extLst>
          </p:cNvPr>
          <p:cNvSpPr/>
          <p:nvPr/>
        </p:nvSpPr>
        <p:spPr>
          <a:xfrm>
            <a:off x="1801244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E15C229-0AD5-121D-FDA8-41DC2371CCAB}"/>
              </a:ext>
            </a:extLst>
          </p:cNvPr>
          <p:cNvSpPr/>
          <p:nvPr/>
        </p:nvSpPr>
        <p:spPr>
          <a:xfrm>
            <a:off x="2098700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2BF9014-EC99-8971-50AD-D3309D9831A6}"/>
              </a:ext>
            </a:extLst>
          </p:cNvPr>
          <p:cNvSpPr/>
          <p:nvPr/>
        </p:nvSpPr>
        <p:spPr>
          <a:xfrm>
            <a:off x="2396156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6E23FDA-1F42-3367-5206-9AAAA434EDBB}"/>
              </a:ext>
            </a:extLst>
          </p:cNvPr>
          <p:cNvSpPr/>
          <p:nvPr/>
        </p:nvSpPr>
        <p:spPr>
          <a:xfrm>
            <a:off x="2693612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A2F511F-9824-1A2F-586F-5099950D6889}"/>
              </a:ext>
            </a:extLst>
          </p:cNvPr>
          <p:cNvSpPr/>
          <p:nvPr/>
        </p:nvSpPr>
        <p:spPr>
          <a:xfrm>
            <a:off x="2991068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818FE4-9036-80EA-85C6-6F0F494689F5}"/>
              </a:ext>
            </a:extLst>
          </p:cNvPr>
          <p:cNvSpPr/>
          <p:nvPr/>
        </p:nvSpPr>
        <p:spPr>
          <a:xfrm>
            <a:off x="3288524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14BA62F-B25C-6EAE-EC29-BAE044F3E2A2}"/>
              </a:ext>
            </a:extLst>
          </p:cNvPr>
          <p:cNvSpPr/>
          <p:nvPr/>
        </p:nvSpPr>
        <p:spPr>
          <a:xfrm>
            <a:off x="3585980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12539D-4731-A422-B937-F2647B8AC976}"/>
              </a:ext>
            </a:extLst>
          </p:cNvPr>
          <p:cNvSpPr/>
          <p:nvPr/>
        </p:nvSpPr>
        <p:spPr>
          <a:xfrm>
            <a:off x="3883436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1C360C-CDD2-8AF6-822F-9F928095D5DA}"/>
              </a:ext>
            </a:extLst>
          </p:cNvPr>
          <p:cNvSpPr/>
          <p:nvPr/>
        </p:nvSpPr>
        <p:spPr>
          <a:xfrm>
            <a:off x="4180892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49BC17F-55AF-DFFD-18A3-9CB7A0015262}"/>
              </a:ext>
            </a:extLst>
          </p:cNvPr>
          <p:cNvSpPr/>
          <p:nvPr/>
        </p:nvSpPr>
        <p:spPr>
          <a:xfrm>
            <a:off x="4478348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ABA8EE0-9603-0F31-1A8F-335BB428D1F6}"/>
              </a:ext>
            </a:extLst>
          </p:cNvPr>
          <p:cNvSpPr/>
          <p:nvPr/>
        </p:nvSpPr>
        <p:spPr>
          <a:xfrm>
            <a:off x="4775804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F66DA6-E1A8-4E3D-39C9-0A365F59E447}"/>
              </a:ext>
            </a:extLst>
          </p:cNvPr>
          <p:cNvSpPr/>
          <p:nvPr/>
        </p:nvSpPr>
        <p:spPr>
          <a:xfrm>
            <a:off x="5073260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D8CA829-A6A1-A2C2-C1D2-76EF15B6E430}"/>
              </a:ext>
            </a:extLst>
          </p:cNvPr>
          <p:cNvSpPr/>
          <p:nvPr/>
        </p:nvSpPr>
        <p:spPr>
          <a:xfrm>
            <a:off x="5370716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AD52FB2-7C17-ABF0-4D48-B25E28FFCC4B}"/>
              </a:ext>
            </a:extLst>
          </p:cNvPr>
          <p:cNvSpPr/>
          <p:nvPr/>
        </p:nvSpPr>
        <p:spPr>
          <a:xfrm>
            <a:off x="5668172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0985C32-371E-386E-FC8A-B3BEB5837EA2}"/>
              </a:ext>
            </a:extLst>
          </p:cNvPr>
          <p:cNvSpPr/>
          <p:nvPr/>
        </p:nvSpPr>
        <p:spPr>
          <a:xfrm>
            <a:off x="5965628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234B44E-1340-302C-3B18-44C73EC8509C}"/>
              </a:ext>
            </a:extLst>
          </p:cNvPr>
          <p:cNvSpPr/>
          <p:nvPr/>
        </p:nvSpPr>
        <p:spPr>
          <a:xfrm>
            <a:off x="6263084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40A675F-0075-4EE4-C1FC-04FC442BDEBA}"/>
              </a:ext>
            </a:extLst>
          </p:cNvPr>
          <p:cNvSpPr/>
          <p:nvPr/>
        </p:nvSpPr>
        <p:spPr>
          <a:xfrm>
            <a:off x="6560540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48B9AB5-0DF2-8C88-A23C-86AFA568ED15}"/>
              </a:ext>
            </a:extLst>
          </p:cNvPr>
          <p:cNvSpPr/>
          <p:nvPr/>
        </p:nvSpPr>
        <p:spPr>
          <a:xfrm>
            <a:off x="6857996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48D7A0C-C84F-E0B5-243C-3A40F5DAD2BE}"/>
              </a:ext>
            </a:extLst>
          </p:cNvPr>
          <p:cNvSpPr/>
          <p:nvPr/>
        </p:nvSpPr>
        <p:spPr>
          <a:xfrm>
            <a:off x="7155452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E4DBDE2-C33D-9BA5-AF1A-062414A88399}"/>
              </a:ext>
            </a:extLst>
          </p:cNvPr>
          <p:cNvSpPr/>
          <p:nvPr/>
        </p:nvSpPr>
        <p:spPr>
          <a:xfrm>
            <a:off x="7452908" y="459822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0EA860B-CBB2-8D23-6005-14AA0C79D7F1}"/>
              </a:ext>
            </a:extLst>
          </p:cNvPr>
          <p:cNvSpPr/>
          <p:nvPr/>
        </p:nvSpPr>
        <p:spPr>
          <a:xfrm>
            <a:off x="7750364" y="459822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E95320E-FB2E-E486-BFF6-4BF2DCE93F5C}"/>
              </a:ext>
            </a:extLst>
          </p:cNvPr>
          <p:cNvSpPr/>
          <p:nvPr/>
        </p:nvSpPr>
        <p:spPr>
          <a:xfrm>
            <a:off x="8047820" y="459822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55ED3CF-21AB-1CC9-7C25-BB81974458A9}"/>
              </a:ext>
            </a:extLst>
          </p:cNvPr>
          <p:cNvSpPr/>
          <p:nvPr/>
        </p:nvSpPr>
        <p:spPr>
          <a:xfrm>
            <a:off x="8345276" y="459822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8862071-36B3-454F-363F-6B32DA5092EB}"/>
              </a:ext>
            </a:extLst>
          </p:cNvPr>
          <p:cNvSpPr/>
          <p:nvPr/>
        </p:nvSpPr>
        <p:spPr>
          <a:xfrm>
            <a:off x="8642732" y="459822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A75E250-171D-2B3C-9936-D7D07165F096}"/>
              </a:ext>
            </a:extLst>
          </p:cNvPr>
          <p:cNvSpPr/>
          <p:nvPr/>
        </p:nvSpPr>
        <p:spPr>
          <a:xfrm>
            <a:off x="8940188" y="459822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CBE8C90-D64E-29E0-11E5-DA191AE334BF}"/>
              </a:ext>
            </a:extLst>
          </p:cNvPr>
          <p:cNvSpPr/>
          <p:nvPr/>
        </p:nvSpPr>
        <p:spPr>
          <a:xfrm>
            <a:off x="9237644" y="459822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FDBF226-12C5-DFA9-477C-F39354D9E429}"/>
              </a:ext>
            </a:extLst>
          </p:cNvPr>
          <p:cNvSpPr/>
          <p:nvPr/>
        </p:nvSpPr>
        <p:spPr>
          <a:xfrm>
            <a:off x="9535100" y="459822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64B0E5E-BA5F-90F7-C0E0-817A65F02862}"/>
              </a:ext>
            </a:extLst>
          </p:cNvPr>
          <p:cNvSpPr/>
          <p:nvPr/>
        </p:nvSpPr>
        <p:spPr>
          <a:xfrm>
            <a:off x="9832556" y="459822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E6BC0F9-B800-7E2F-2101-415BE2D9A12A}"/>
              </a:ext>
            </a:extLst>
          </p:cNvPr>
          <p:cNvSpPr/>
          <p:nvPr/>
        </p:nvSpPr>
        <p:spPr>
          <a:xfrm>
            <a:off x="10130012" y="459822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F193B2D-ECE3-3B77-0448-1E6167C69692}"/>
              </a:ext>
            </a:extLst>
          </p:cNvPr>
          <p:cNvSpPr txBox="1"/>
          <p:nvPr/>
        </p:nvSpPr>
        <p:spPr>
          <a:xfrm>
            <a:off x="1026361" y="45596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y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98D00A4-8F14-641A-4D82-F927D5626FAA}"/>
                  </a:ext>
                </a:extLst>
              </p:cNvPr>
              <p:cNvSpPr txBox="1"/>
              <p:nvPr/>
            </p:nvSpPr>
            <p:spPr>
              <a:xfrm>
                <a:off x="223263" y="380150"/>
                <a:ext cx="7587275" cy="623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𝜆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𝑐𝑜𝑜𝑟𝑑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𝑗</m:t>
                            </m:r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𝐵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𝕝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𝑜𝑏𝑗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𝑥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</a:t>
                </a:r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𝕝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𝑜𝑏𝑗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rad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e>
                                </m:d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rad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e>
                                </m:d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98D00A4-8F14-641A-4D82-F927D5626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63" y="380150"/>
                <a:ext cx="7587275" cy="623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5F1BFF4C-591D-0632-9E43-320CA794910F}"/>
              </a:ext>
            </a:extLst>
          </p:cNvPr>
          <p:cNvSpPr txBox="1"/>
          <p:nvPr/>
        </p:nvSpPr>
        <p:spPr>
          <a:xfrm>
            <a:off x="9293746" y="506455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26:30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82395F-AC76-F3D5-0E6B-16EC57AF5067}"/>
              </a:ext>
            </a:extLst>
          </p:cNvPr>
          <p:cNvSpPr txBox="1"/>
          <p:nvPr/>
        </p:nvSpPr>
        <p:spPr>
          <a:xfrm>
            <a:off x="262189" y="1502182"/>
            <a:ext cx="783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iou_b1 = intersection_over_union(predictions[..., 21:25], target[..., 21:25])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iou_b2 = intersection_over_union(predictions[..., 26:30], target[..., 21:25])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85385BC-4AF4-01D7-692D-5541C9D745DD}"/>
              </a:ext>
            </a:extLst>
          </p:cNvPr>
          <p:cNvSpPr txBox="1"/>
          <p:nvPr/>
        </p:nvSpPr>
        <p:spPr>
          <a:xfrm>
            <a:off x="1099505" y="2121913"/>
            <a:ext cx="684354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iou_b1.shape = (1,7,7)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iou_b2.shape = (1,7,7)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iou_b1 = 0.6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iou_b2 = 0.5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ious = torch.cat([iou_b1.unsqueeze(0), iou_b2.unsqueeze(0)], dim=0)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(2,1,7,7)               (1,1,7,7)           (1,1,7,7)</a:t>
            </a:r>
          </a:p>
          <a:p>
            <a:pPr algn="l"/>
            <a:endParaRPr lang="en-US" altLang="ko-KR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iou_maxes, bestbox = 0.6, iou_b1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exists_box = target[..., 20].unsqueeze(3) # (1,7,7,1)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box_predictions.shape  = (1,7,7,4)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box_targets.shape = (1,7,7,4)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6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0FF03AC-FDBC-A5B1-08AB-9799A70C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818" y="272280"/>
            <a:ext cx="3672062" cy="3664409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F901BDEC-E859-77F0-3EA8-7AC90D666820}"/>
              </a:ext>
            </a:extLst>
          </p:cNvPr>
          <p:cNvGrpSpPr/>
          <p:nvPr/>
        </p:nvGrpSpPr>
        <p:grpSpPr>
          <a:xfrm>
            <a:off x="8326920" y="260731"/>
            <a:ext cx="3675959" cy="3675959"/>
            <a:chOff x="1472588" y="1233889"/>
            <a:chExt cx="3675959" cy="367595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584BDA-E719-E69F-B37E-AF25E765161D}"/>
                </a:ext>
              </a:extLst>
            </p:cNvPr>
            <p:cNvSpPr/>
            <p:nvPr/>
          </p:nvSpPr>
          <p:spPr>
            <a:xfrm>
              <a:off x="1472588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B02B9D-C48C-C63D-884C-CB0BF86A8F85}"/>
                </a:ext>
              </a:extLst>
            </p:cNvPr>
            <p:cNvSpPr/>
            <p:nvPr/>
          </p:nvSpPr>
          <p:spPr>
            <a:xfrm>
              <a:off x="1997725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1FCF89F-5D14-E7EF-882F-025F575DF49A}"/>
                </a:ext>
              </a:extLst>
            </p:cNvPr>
            <p:cNvSpPr/>
            <p:nvPr/>
          </p:nvSpPr>
          <p:spPr>
            <a:xfrm>
              <a:off x="2522862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F642EFC-48AF-4455-BB50-C71E88FEECE4}"/>
                </a:ext>
              </a:extLst>
            </p:cNvPr>
            <p:cNvSpPr/>
            <p:nvPr/>
          </p:nvSpPr>
          <p:spPr>
            <a:xfrm>
              <a:off x="3047999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9278F9-9C6F-C68E-8FE5-A046296E6CCA}"/>
                </a:ext>
              </a:extLst>
            </p:cNvPr>
            <p:cNvSpPr/>
            <p:nvPr/>
          </p:nvSpPr>
          <p:spPr>
            <a:xfrm>
              <a:off x="3573136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CEE7C9-105E-79FF-C75A-3DD1BF09236C}"/>
                </a:ext>
              </a:extLst>
            </p:cNvPr>
            <p:cNvSpPr/>
            <p:nvPr/>
          </p:nvSpPr>
          <p:spPr>
            <a:xfrm>
              <a:off x="4098273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708E044-1500-C98D-9A03-4AF89462A5B1}"/>
                </a:ext>
              </a:extLst>
            </p:cNvPr>
            <p:cNvSpPr/>
            <p:nvPr/>
          </p:nvSpPr>
          <p:spPr>
            <a:xfrm>
              <a:off x="4623410" y="1233889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95F5DD-311A-1910-8F86-99670AF03C45}"/>
                </a:ext>
              </a:extLst>
            </p:cNvPr>
            <p:cNvSpPr/>
            <p:nvPr/>
          </p:nvSpPr>
          <p:spPr>
            <a:xfrm>
              <a:off x="1472588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299D1B-A677-945E-3AE7-8DE44863103D}"/>
                </a:ext>
              </a:extLst>
            </p:cNvPr>
            <p:cNvSpPr/>
            <p:nvPr/>
          </p:nvSpPr>
          <p:spPr>
            <a:xfrm>
              <a:off x="1997725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A938DA-D85A-913C-9706-82A873A9448B}"/>
                </a:ext>
              </a:extLst>
            </p:cNvPr>
            <p:cNvSpPr/>
            <p:nvPr/>
          </p:nvSpPr>
          <p:spPr>
            <a:xfrm>
              <a:off x="2522862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52940B6-D491-B011-EBD6-0F228B0F3D6A}"/>
                </a:ext>
              </a:extLst>
            </p:cNvPr>
            <p:cNvSpPr/>
            <p:nvPr/>
          </p:nvSpPr>
          <p:spPr>
            <a:xfrm>
              <a:off x="3047999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78868EA-BC59-A1A5-9EEA-7D6453CE96BA}"/>
                </a:ext>
              </a:extLst>
            </p:cNvPr>
            <p:cNvSpPr/>
            <p:nvPr/>
          </p:nvSpPr>
          <p:spPr>
            <a:xfrm>
              <a:off x="3573136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A17F38-E2DF-5863-C355-FC64CA59A231}"/>
                </a:ext>
              </a:extLst>
            </p:cNvPr>
            <p:cNvSpPr/>
            <p:nvPr/>
          </p:nvSpPr>
          <p:spPr>
            <a:xfrm>
              <a:off x="4098273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F3A3778-A12C-83E9-9D01-6C3984D8B61D}"/>
                </a:ext>
              </a:extLst>
            </p:cNvPr>
            <p:cNvSpPr/>
            <p:nvPr/>
          </p:nvSpPr>
          <p:spPr>
            <a:xfrm>
              <a:off x="4623410" y="1759026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C290E10-F852-1973-56D4-9B612E03F019}"/>
                </a:ext>
              </a:extLst>
            </p:cNvPr>
            <p:cNvSpPr/>
            <p:nvPr/>
          </p:nvSpPr>
          <p:spPr>
            <a:xfrm>
              <a:off x="1472588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8D8A33-D0FB-8A34-D7A5-1374AF0D190A}"/>
                </a:ext>
              </a:extLst>
            </p:cNvPr>
            <p:cNvSpPr/>
            <p:nvPr/>
          </p:nvSpPr>
          <p:spPr>
            <a:xfrm>
              <a:off x="1997725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CCA36E2-403B-439E-6CD0-C986F86703D5}"/>
                </a:ext>
              </a:extLst>
            </p:cNvPr>
            <p:cNvSpPr/>
            <p:nvPr/>
          </p:nvSpPr>
          <p:spPr>
            <a:xfrm>
              <a:off x="2522862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8BAC2D-769F-468E-3F2D-C0EF58330F69}"/>
                </a:ext>
              </a:extLst>
            </p:cNvPr>
            <p:cNvSpPr/>
            <p:nvPr/>
          </p:nvSpPr>
          <p:spPr>
            <a:xfrm>
              <a:off x="3047999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DE405B-A8A9-1CC3-9305-19A43B00E82F}"/>
                </a:ext>
              </a:extLst>
            </p:cNvPr>
            <p:cNvSpPr/>
            <p:nvPr/>
          </p:nvSpPr>
          <p:spPr>
            <a:xfrm>
              <a:off x="3573136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D362E4B-7103-C688-7D26-D3A6765A53B3}"/>
                </a:ext>
              </a:extLst>
            </p:cNvPr>
            <p:cNvSpPr/>
            <p:nvPr/>
          </p:nvSpPr>
          <p:spPr>
            <a:xfrm>
              <a:off x="4098273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7264964-E5AC-A569-3405-C903A9F17CED}"/>
                </a:ext>
              </a:extLst>
            </p:cNvPr>
            <p:cNvSpPr/>
            <p:nvPr/>
          </p:nvSpPr>
          <p:spPr>
            <a:xfrm>
              <a:off x="4623410" y="2284163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1A0BD97-FBA9-E60F-79DF-F03FB7E93990}"/>
                </a:ext>
              </a:extLst>
            </p:cNvPr>
            <p:cNvSpPr/>
            <p:nvPr/>
          </p:nvSpPr>
          <p:spPr>
            <a:xfrm>
              <a:off x="1472588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50F409-BDA3-CE28-0B1A-79862703D74F}"/>
                </a:ext>
              </a:extLst>
            </p:cNvPr>
            <p:cNvSpPr/>
            <p:nvPr/>
          </p:nvSpPr>
          <p:spPr>
            <a:xfrm>
              <a:off x="1997725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C69ED3-C39A-51F2-E439-BF8E3C19A474}"/>
                </a:ext>
              </a:extLst>
            </p:cNvPr>
            <p:cNvSpPr/>
            <p:nvPr/>
          </p:nvSpPr>
          <p:spPr>
            <a:xfrm>
              <a:off x="2522862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0A3A51-53E8-23ED-75E5-21F268255439}"/>
                </a:ext>
              </a:extLst>
            </p:cNvPr>
            <p:cNvSpPr/>
            <p:nvPr/>
          </p:nvSpPr>
          <p:spPr>
            <a:xfrm>
              <a:off x="3047999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1B7B703-9176-6A86-E23F-8E1ABD5A0542}"/>
                </a:ext>
              </a:extLst>
            </p:cNvPr>
            <p:cNvSpPr/>
            <p:nvPr/>
          </p:nvSpPr>
          <p:spPr>
            <a:xfrm>
              <a:off x="3573136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CC42B8E-7CF8-CBE2-058A-7C9AF9AE6CC1}"/>
                </a:ext>
              </a:extLst>
            </p:cNvPr>
            <p:cNvSpPr/>
            <p:nvPr/>
          </p:nvSpPr>
          <p:spPr>
            <a:xfrm>
              <a:off x="4098273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8C402A6-F545-B599-F0FE-33E2EB9FC545}"/>
                </a:ext>
              </a:extLst>
            </p:cNvPr>
            <p:cNvSpPr/>
            <p:nvPr/>
          </p:nvSpPr>
          <p:spPr>
            <a:xfrm>
              <a:off x="4623410" y="2809300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31A5B1E-ABC1-CFE0-86E0-F754D23BFD46}"/>
                </a:ext>
              </a:extLst>
            </p:cNvPr>
            <p:cNvSpPr/>
            <p:nvPr/>
          </p:nvSpPr>
          <p:spPr>
            <a:xfrm>
              <a:off x="1472588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63CCD-D6BC-898C-B6B3-6538D355A4C5}"/>
                </a:ext>
              </a:extLst>
            </p:cNvPr>
            <p:cNvSpPr/>
            <p:nvPr/>
          </p:nvSpPr>
          <p:spPr>
            <a:xfrm>
              <a:off x="1997725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7D7C90D-E746-EF9B-2862-475EBB2A4F2C}"/>
                </a:ext>
              </a:extLst>
            </p:cNvPr>
            <p:cNvSpPr/>
            <p:nvPr/>
          </p:nvSpPr>
          <p:spPr>
            <a:xfrm>
              <a:off x="2522862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EA7C572-533F-4512-AA7B-4DDA0862583D}"/>
                </a:ext>
              </a:extLst>
            </p:cNvPr>
            <p:cNvSpPr/>
            <p:nvPr/>
          </p:nvSpPr>
          <p:spPr>
            <a:xfrm>
              <a:off x="3047999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272A8DA-ED66-2FFB-3FD7-976048ADA6F3}"/>
                </a:ext>
              </a:extLst>
            </p:cNvPr>
            <p:cNvSpPr/>
            <p:nvPr/>
          </p:nvSpPr>
          <p:spPr>
            <a:xfrm>
              <a:off x="3573136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33E4486-0DFB-5F54-B6A8-75BDD68A880B}"/>
                </a:ext>
              </a:extLst>
            </p:cNvPr>
            <p:cNvSpPr/>
            <p:nvPr/>
          </p:nvSpPr>
          <p:spPr>
            <a:xfrm>
              <a:off x="4098273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BEBC083-C09E-679B-7502-F44916D739A9}"/>
                </a:ext>
              </a:extLst>
            </p:cNvPr>
            <p:cNvSpPr/>
            <p:nvPr/>
          </p:nvSpPr>
          <p:spPr>
            <a:xfrm>
              <a:off x="4623410" y="3334437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F11AF81-8B72-53D2-418E-2E136C40FF32}"/>
                </a:ext>
              </a:extLst>
            </p:cNvPr>
            <p:cNvSpPr/>
            <p:nvPr/>
          </p:nvSpPr>
          <p:spPr>
            <a:xfrm>
              <a:off x="1472588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E76DF6-CEC3-8AE4-6C04-C9B1CF18A676}"/>
                </a:ext>
              </a:extLst>
            </p:cNvPr>
            <p:cNvSpPr/>
            <p:nvPr/>
          </p:nvSpPr>
          <p:spPr>
            <a:xfrm>
              <a:off x="1997725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836A885-9F8A-9975-AEB2-5441CF90ACE4}"/>
                </a:ext>
              </a:extLst>
            </p:cNvPr>
            <p:cNvSpPr/>
            <p:nvPr/>
          </p:nvSpPr>
          <p:spPr>
            <a:xfrm>
              <a:off x="2522862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E63A9E2-C39E-9477-D513-EBABE918653D}"/>
                </a:ext>
              </a:extLst>
            </p:cNvPr>
            <p:cNvSpPr/>
            <p:nvPr/>
          </p:nvSpPr>
          <p:spPr>
            <a:xfrm>
              <a:off x="3047999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AB3B8E4-6D7B-088D-CA13-8208F6A980FD}"/>
                </a:ext>
              </a:extLst>
            </p:cNvPr>
            <p:cNvSpPr/>
            <p:nvPr/>
          </p:nvSpPr>
          <p:spPr>
            <a:xfrm>
              <a:off x="3573136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9C44BFA-6844-6F04-368C-988639E9058E}"/>
                </a:ext>
              </a:extLst>
            </p:cNvPr>
            <p:cNvSpPr/>
            <p:nvPr/>
          </p:nvSpPr>
          <p:spPr>
            <a:xfrm>
              <a:off x="4098273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7E1FDE7-D333-4D45-CCA3-13A0A33F16DA}"/>
                </a:ext>
              </a:extLst>
            </p:cNvPr>
            <p:cNvSpPr/>
            <p:nvPr/>
          </p:nvSpPr>
          <p:spPr>
            <a:xfrm>
              <a:off x="4623410" y="3859574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3966B4-C348-2EA6-2615-F5C810EB5330}"/>
                </a:ext>
              </a:extLst>
            </p:cNvPr>
            <p:cNvSpPr/>
            <p:nvPr/>
          </p:nvSpPr>
          <p:spPr>
            <a:xfrm>
              <a:off x="1472588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08E129F-38BC-E9E8-333E-DFCC906433DD}"/>
                </a:ext>
              </a:extLst>
            </p:cNvPr>
            <p:cNvSpPr/>
            <p:nvPr/>
          </p:nvSpPr>
          <p:spPr>
            <a:xfrm>
              <a:off x="1997725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5C70D96-FB05-6701-2D69-0B6EAC1085D1}"/>
                </a:ext>
              </a:extLst>
            </p:cNvPr>
            <p:cNvSpPr/>
            <p:nvPr/>
          </p:nvSpPr>
          <p:spPr>
            <a:xfrm>
              <a:off x="2522862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8CE3761-E3B8-BD5D-21F6-B0556C700473}"/>
                </a:ext>
              </a:extLst>
            </p:cNvPr>
            <p:cNvSpPr/>
            <p:nvPr/>
          </p:nvSpPr>
          <p:spPr>
            <a:xfrm>
              <a:off x="3047999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35C70C8-310E-8AD2-500A-C1BB0E875058}"/>
                </a:ext>
              </a:extLst>
            </p:cNvPr>
            <p:cNvSpPr/>
            <p:nvPr/>
          </p:nvSpPr>
          <p:spPr>
            <a:xfrm>
              <a:off x="3573136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7B0C30F-931B-2CEF-29B8-ED3AA22F5C99}"/>
                </a:ext>
              </a:extLst>
            </p:cNvPr>
            <p:cNvSpPr/>
            <p:nvPr/>
          </p:nvSpPr>
          <p:spPr>
            <a:xfrm>
              <a:off x="4098273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15E53EE-D7A6-C267-02CD-E0AE83CDF3E7}"/>
                </a:ext>
              </a:extLst>
            </p:cNvPr>
            <p:cNvSpPr/>
            <p:nvPr/>
          </p:nvSpPr>
          <p:spPr>
            <a:xfrm>
              <a:off x="4623410" y="4384711"/>
              <a:ext cx="525137" cy="525137"/>
            </a:xfrm>
            <a:prstGeom prst="rect">
              <a:avLst/>
            </a:prstGeom>
            <a:noFill/>
            <a:ln w="19050">
              <a:solidFill>
                <a:srgbClr val="152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07A5336-D3F1-CFFC-658F-DECF5D6129AC}"/>
              </a:ext>
            </a:extLst>
          </p:cNvPr>
          <p:cNvSpPr/>
          <p:nvPr/>
        </p:nvSpPr>
        <p:spPr>
          <a:xfrm>
            <a:off x="10522949" y="1824593"/>
            <a:ext cx="1072308" cy="907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AD783A-C155-28C1-EB3C-7F924BD0B8B0}"/>
              </a:ext>
            </a:extLst>
          </p:cNvPr>
          <p:cNvSpPr txBox="1"/>
          <p:nvPr/>
        </p:nvSpPr>
        <p:spPr>
          <a:xfrm>
            <a:off x="7801783" y="19741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i=3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B3BA51-1576-A03D-2842-DA502A06A50D}"/>
              </a:ext>
            </a:extLst>
          </p:cNvPr>
          <p:cNvSpPr txBox="1"/>
          <p:nvPr/>
        </p:nvSpPr>
        <p:spPr>
          <a:xfrm>
            <a:off x="10932884" y="-970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j=5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1252FF4-2B64-ACF7-13A8-5BE2075CB4A2}"/>
              </a:ext>
            </a:extLst>
          </p:cNvPr>
          <p:cNvSpPr/>
          <p:nvPr/>
        </p:nvSpPr>
        <p:spPr>
          <a:xfrm>
            <a:off x="10991873" y="2213069"/>
            <a:ext cx="98096" cy="980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F5D936-549A-ED41-EF7D-83E474B786A2}"/>
              </a:ext>
            </a:extLst>
          </p:cNvPr>
          <p:cNvSpPr/>
          <p:nvPr/>
        </p:nvSpPr>
        <p:spPr>
          <a:xfrm>
            <a:off x="1485432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846E0D-2BD5-C55E-C961-C9B28572C9F2}"/>
              </a:ext>
            </a:extLst>
          </p:cNvPr>
          <p:cNvSpPr/>
          <p:nvPr/>
        </p:nvSpPr>
        <p:spPr>
          <a:xfrm>
            <a:off x="1782888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BDA4A4-6790-EED1-347A-390C8D59BF8B}"/>
              </a:ext>
            </a:extLst>
          </p:cNvPr>
          <p:cNvSpPr/>
          <p:nvPr/>
        </p:nvSpPr>
        <p:spPr>
          <a:xfrm>
            <a:off x="2080344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8D9BDE-7B07-7950-0994-1B1BCB515241}"/>
              </a:ext>
            </a:extLst>
          </p:cNvPr>
          <p:cNvSpPr/>
          <p:nvPr/>
        </p:nvSpPr>
        <p:spPr>
          <a:xfrm>
            <a:off x="2377800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48F5DD0-8C1E-7669-1360-994D4478F067}"/>
              </a:ext>
            </a:extLst>
          </p:cNvPr>
          <p:cNvSpPr/>
          <p:nvPr/>
        </p:nvSpPr>
        <p:spPr>
          <a:xfrm>
            <a:off x="2675256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161D551-E50E-957A-3765-2BFAA9B602D1}"/>
              </a:ext>
            </a:extLst>
          </p:cNvPr>
          <p:cNvSpPr/>
          <p:nvPr/>
        </p:nvSpPr>
        <p:spPr>
          <a:xfrm>
            <a:off x="2972712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C2C4A57-0516-5A77-8528-76BCF4AF23CC}"/>
              </a:ext>
            </a:extLst>
          </p:cNvPr>
          <p:cNvSpPr/>
          <p:nvPr/>
        </p:nvSpPr>
        <p:spPr>
          <a:xfrm>
            <a:off x="3270168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F306132-1D03-E751-3085-D80469A224E3}"/>
              </a:ext>
            </a:extLst>
          </p:cNvPr>
          <p:cNvSpPr/>
          <p:nvPr/>
        </p:nvSpPr>
        <p:spPr>
          <a:xfrm>
            <a:off x="3567624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917403F-A1F9-1DC1-D49D-8FA512E426C7}"/>
              </a:ext>
            </a:extLst>
          </p:cNvPr>
          <p:cNvSpPr/>
          <p:nvPr/>
        </p:nvSpPr>
        <p:spPr>
          <a:xfrm>
            <a:off x="3865080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B36C503-098A-9627-08E4-5B16EC1D4F4A}"/>
              </a:ext>
            </a:extLst>
          </p:cNvPr>
          <p:cNvSpPr/>
          <p:nvPr/>
        </p:nvSpPr>
        <p:spPr>
          <a:xfrm>
            <a:off x="4162536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695F910-5AFF-3955-8389-E6956376C8A9}"/>
              </a:ext>
            </a:extLst>
          </p:cNvPr>
          <p:cNvSpPr/>
          <p:nvPr/>
        </p:nvSpPr>
        <p:spPr>
          <a:xfrm>
            <a:off x="4459992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BE31AC5-7D80-DF31-35E1-0403AC6874E8}"/>
              </a:ext>
            </a:extLst>
          </p:cNvPr>
          <p:cNvSpPr/>
          <p:nvPr/>
        </p:nvSpPr>
        <p:spPr>
          <a:xfrm>
            <a:off x="4757448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388EA4B-B394-6344-11CA-805F2DBE44DA}"/>
              </a:ext>
            </a:extLst>
          </p:cNvPr>
          <p:cNvSpPr/>
          <p:nvPr/>
        </p:nvSpPr>
        <p:spPr>
          <a:xfrm>
            <a:off x="5054904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F9FA34C-FC94-E868-FF32-41723FB1F5C4}"/>
              </a:ext>
            </a:extLst>
          </p:cNvPr>
          <p:cNvSpPr/>
          <p:nvPr/>
        </p:nvSpPr>
        <p:spPr>
          <a:xfrm>
            <a:off x="5352360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CA82428-3980-59AA-C2E4-82A342273845}"/>
              </a:ext>
            </a:extLst>
          </p:cNvPr>
          <p:cNvSpPr/>
          <p:nvPr/>
        </p:nvSpPr>
        <p:spPr>
          <a:xfrm>
            <a:off x="5649816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21AE2FE-58DE-04F5-909C-987A4586B7DD}"/>
              </a:ext>
            </a:extLst>
          </p:cNvPr>
          <p:cNvSpPr/>
          <p:nvPr/>
        </p:nvSpPr>
        <p:spPr>
          <a:xfrm>
            <a:off x="5947272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B180483-40FF-7D7F-085B-F8FF5A770C13}"/>
              </a:ext>
            </a:extLst>
          </p:cNvPr>
          <p:cNvSpPr/>
          <p:nvPr/>
        </p:nvSpPr>
        <p:spPr>
          <a:xfrm>
            <a:off x="6244728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44F78C4-30A8-979A-3784-72CBD697572B}"/>
              </a:ext>
            </a:extLst>
          </p:cNvPr>
          <p:cNvSpPr/>
          <p:nvPr/>
        </p:nvSpPr>
        <p:spPr>
          <a:xfrm>
            <a:off x="6542184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07D9C00-5566-5DF5-0E5C-FCDCA5D8D79A}"/>
              </a:ext>
            </a:extLst>
          </p:cNvPr>
          <p:cNvSpPr/>
          <p:nvPr/>
        </p:nvSpPr>
        <p:spPr>
          <a:xfrm>
            <a:off x="6839640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481C25D-BEA9-65C0-76B3-08B96145CF57}"/>
              </a:ext>
            </a:extLst>
          </p:cNvPr>
          <p:cNvSpPr/>
          <p:nvPr/>
        </p:nvSpPr>
        <p:spPr>
          <a:xfrm>
            <a:off x="7137096" y="560889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1AD9891-272D-1126-9AD5-2445C0734875}"/>
              </a:ext>
            </a:extLst>
          </p:cNvPr>
          <p:cNvSpPr/>
          <p:nvPr/>
        </p:nvSpPr>
        <p:spPr>
          <a:xfrm>
            <a:off x="7434552" y="560889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029B9B7-0F3B-1A89-FAF7-82ADFA34A02E}"/>
              </a:ext>
            </a:extLst>
          </p:cNvPr>
          <p:cNvSpPr/>
          <p:nvPr/>
        </p:nvSpPr>
        <p:spPr>
          <a:xfrm>
            <a:off x="7732008" y="560889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506EE9F-D7DD-146F-0E3F-C79DC8FA9FB8}"/>
              </a:ext>
            </a:extLst>
          </p:cNvPr>
          <p:cNvSpPr/>
          <p:nvPr/>
        </p:nvSpPr>
        <p:spPr>
          <a:xfrm>
            <a:off x="8029464" y="560889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97E47AA-263A-8725-AF0F-33336911C85A}"/>
              </a:ext>
            </a:extLst>
          </p:cNvPr>
          <p:cNvSpPr/>
          <p:nvPr/>
        </p:nvSpPr>
        <p:spPr>
          <a:xfrm>
            <a:off x="8326920" y="560889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C0DD547-C75C-D32F-5D88-345444EE71C3}"/>
              </a:ext>
            </a:extLst>
          </p:cNvPr>
          <p:cNvSpPr/>
          <p:nvPr/>
        </p:nvSpPr>
        <p:spPr>
          <a:xfrm>
            <a:off x="8624376" y="560889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6D2B298-2EA2-1C7E-5BE9-8EA53A0ACC1F}"/>
              </a:ext>
            </a:extLst>
          </p:cNvPr>
          <p:cNvSpPr/>
          <p:nvPr/>
        </p:nvSpPr>
        <p:spPr>
          <a:xfrm>
            <a:off x="8921832" y="560889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37DD19F-AB72-2283-E133-C68AB58EFE78}"/>
              </a:ext>
            </a:extLst>
          </p:cNvPr>
          <p:cNvSpPr/>
          <p:nvPr/>
        </p:nvSpPr>
        <p:spPr>
          <a:xfrm>
            <a:off x="9219288" y="560889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F1FBB16-3E15-04ED-912A-057D9E99093D}"/>
              </a:ext>
            </a:extLst>
          </p:cNvPr>
          <p:cNvSpPr/>
          <p:nvPr/>
        </p:nvSpPr>
        <p:spPr>
          <a:xfrm>
            <a:off x="9516744" y="560889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8AAC945-5146-1E58-CAF7-B8097A8C91DD}"/>
              </a:ext>
            </a:extLst>
          </p:cNvPr>
          <p:cNvSpPr/>
          <p:nvPr/>
        </p:nvSpPr>
        <p:spPr>
          <a:xfrm>
            <a:off x="9814200" y="560889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77A4530-4E76-B47E-B221-EB70AE6B633D}"/>
              </a:ext>
            </a:extLst>
          </p:cNvPr>
          <p:cNvSpPr/>
          <p:nvPr/>
        </p:nvSpPr>
        <p:spPr>
          <a:xfrm>
            <a:off x="10111656" y="560889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A13D03E-172E-7C05-7561-9C71A36A7349}"/>
              </a:ext>
            </a:extLst>
          </p:cNvPr>
          <p:cNvSpPr txBox="1"/>
          <p:nvPr/>
        </p:nvSpPr>
        <p:spPr>
          <a:xfrm>
            <a:off x="7774441" y="587115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40D072-6E68-69CE-6E4B-222909998F98}"/>
              </a:ext>
            </a:extLst>
          </p:cNvPr>
          <p:cNvSpPr txBox="1"/>
          <p:nvPr/>
        </p:nvSpPr>
        <p:spPr>
          <a:xfrm>
            <a:off x="9293746" y="587115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DCEDDE-4C85-D2A5-2B37-5068153E8BEC}"/>
              </a:ext>
            </a:extLst>
          </p:cNvPr>
          <p:cNvSpPr txBox="1"/>
          <p:nvPr/>
        </p:nvSpPr>
        <p:spPr>
          <a:xfrm>
            <a:off x="3987689" y="587115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class prob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20FBA16-9318-C27D-6550-C5A834E79825}"/>
                  </a:ext>
                </a:extLst>
              </p:cNvPr>
              <p:cNvSpPr txBox="1"/>
              <p:nvPr/>
            </p:nvSpPr>
            <p:spPr>
              <a:xfrm>
                <a:off x="7385931" y="5314377"/>
                <a:ext cx="436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20FBA16-9318-C27D-6550-C5A834E79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1" y="5314377"/>
                <a:ext cx="436786" cy="276999"/>
              </a:xfrm>
              <a:prstGeom prst="rect">
                <a:avLst/>
              </a:prstGeom>
              <a:blipFill>
                <a:blip r:embed="rId3"/>
                <a:stretch>
                  <a:fillRect l="-4225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229214F-2656-A515-8934-9228F2936105}"/>
                  </a:ext>
                </a:extLst>
              </p:cNvPr>
              <p:cNvSpPr txBox="1"/>
              <p:nvPr/>
            </p:nvSpPr>
            <p:spPr>
              <a:xfrm>
                <a:off x="8856960" y="5310274"/>
                <a:ext cx="436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229214F-2656-A515-8934-9228F2936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960" y="5310274"/>
                <a:ext cx="436786" cy="276999"/>
              </a:xfrm>
              <a:prstGeom prst="rect">
                <a:avLst/>
              </a:prstGeom>
              <a:blipFill>
                <a:blip r:embed="rId4"/>
                <a:stretch>
                  <a:fillRect l="-416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B70109AC-4A22-49F8-47AE-5AF7666E0AE6}"/>
              </a:ext>
            </a:extLst>
          </p:cNvPr>
          <p:cNvSpPr txBox="1"/>
          <p:nvPr/>
        </p:nvSpPr>
        <p:spPr>
          <a:xfrm>
            <a:off x="6413491" y="6223094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x_cell, y_cell = 0.215, 0.845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width_cell, height_cell = 2.058, 1.717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81C5359-C2EC-BA2C-412D-0BCB9CD1A510}"/>
              </a:ext>
            </a:extLst>
          </p:cNvPr>
          <p:cNvCxnSpPr/>
          <p:nvPr/>
        </p:nvCxnSpPr>
        <p:spPr>
          <a:xfrm flipV="1">
            <a:off x="10957462" y="67456"/>
            <a:ext cx="0" cy="41827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FAF7AAC-99B4-D552-9038-A3312247F49E}"/>
              </a:ext>
            </a:extLst>
          </p:cNvPr>
          <p:cNvCxnSpPr>
            <a:cxnSpLocks/>
          </p:cNvCxnSpPr>
          <p:nvPr/>
        </p:nvCxnSpPr>
        <p:spPr>
          <a:xfrm flipH="1">
            <a:off x="6916261" y="1836142"/>
            <a:ext cx="548007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CED52D3-A7CD-6322-3205-E131F39B3DD1}"/>
              </a:ext>
            </a:extLst>
          </p:cNvPr>
          <p:cNvSpPr txBox="1"/>
          <p:nvPr/>
        </p:nvSpPr>
        <p:spPr>
          <a:xfrm>
            <a:off x="4210276" y="51089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9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F8EC63E-036A-D128-F58B-2D831A0F4690}"/>
              </a:ext>
            </a:extLst>
          </p:cNvPr>
          <p:cNvSpPr txBox="1"/>
          <p:nvPr/>
        </p:nvSpPr>
        <p:spPr>
          <a:xfrm>
            <a:off x="7385931" y="50645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20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D8BD9CC-7ABF-FD68-3D2D-1EA8A050BCCE}"/>
              </a:ext>
            </a:extLst>
          </p:cNvPr>
          <p:cNvSpPr txBox="1"/>
          <p:nvPr/>
        </p:nvSpPr>
        <p:spPr>
          <a:xfrm>
            <a:off x="7901078" y="507357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21:25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A21348-1BE9-BF27-8EB8-7690FB38C0AE}"/>
              </a:ext>
            </a:extLst>
          </p:cNvPr>
          <p:cNvSpPr txBox="1"/>
          <p:nvPr/>
        </p:nvSpPr>
        <p:spPr>
          <a:xfrm>
            <a:off x="1008005" y="55703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CB345AF-EC30-881E-BDB2-3C127C9AA9B0}"/>
              </a:ext>
            </a:extLst>
          </p:cNvPr>
          <p:cNvSpPr/>
          <p:nvPr/>
        </p:nvSpPr>
        <p:spPr>
          <a:xfrm>
            <a:off x="10522948" y="1623152"/>
            <a:ext cx="1011706" cy="14138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6E921BB-CEDC-79BA-972F-0C81096DF3A4}"/>
              </a:ext>
            </a:extLst>
          </p:cNvPr>
          <p:cNvSpPr/>
          <p:nvPr/>
        </p:nvSpPr>
        <p:spPr>
          <a:xfrm>
            <a:off x="10230998" y="1776912"/>
            <a:ext cx="1663547" cy="11006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1256F6C-F7F9-A29E-C08F-338909F65C04}"/>
              </a:ext>
            </a:extLst>
          </p:cNvPr>
          <p:cNvSpPr/>
          <p:nvPr/>
        </p:nvSpPr>
        <p:spPr>
          <a:xfrm>
            <a:off x="1503788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1C24D9B-8D18-D604-C4A8-2086F970BA41}"/>
              </a:ext>
            </a:extLst>
          </p:cNvPr>
          <p:cNvSpPr/>
          <p:nvPr/>
        </p:nvSpPr>
        <p:spPr>
          <a:xfrm>
            <a:off x="1801244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E15C229-0AD5-121D-FDA8-41DC2371CCAB}"/>
              </a:ext>
            </a:extLst>
          </p:cNvPr>
          <p:cNvSpPr/>
          <p:nvPr/>
        </p:nvSpPr>
        <p:spPr>
          <a:xfrm>
            <a:off x="2098700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2BF9014-EC99-8971-50AD-D3309D9831A6}"/>
              </a:ext>
            </a:extLst>
          </p:cNvPr>
          <p:cNvSpPr/>
          <p:nvPr/>
        </p:nvSpPr>
        <p:spPr>
          <a:xfrm>
            <a:off x="2396156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6E23FDA-1F42-3367-5206-9AAAA434EDBB}"/>
              </a:ext>
            </a:extLst>
          </p:cNvPr>
          <p:cNvSpPr/>
          <p:nvPr/>
        </p:nvSpPr>
        <p:spPr>
          <a:xfrm>
            <a:off x="2693612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A2F511F-9824-1A2F-586F-5099950D6889}"/>
              </a:ext>
            </a:extLst>
          </p:cNvPr>
          <p:cNvSpPr/>
          <p:nvPr/>
        </p:nvSpPr>
        <p:spPr>
          <a:xfrm>
            <a:off x="2991068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818FE4-9036-80EA-85C6-6F0F494689F5}"/>
              </a:ext>
            </a:extLst>
          </p:cNvPr>
          <p:cNvSpPr/>
          <p:nvPr/>
        </p:nvSpPr>
        <p:spPr>
          <a:xfrm>
            <a:off x="3288524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14BA62F-B25C-6EAE-EC29-BAE044F3E2A2}"/>
              </a:ext>
            </a:extLst>
          </p:cNvPr>
          <p:cNvSpPr/>
          <p:nvPr/>
        </p:nvSpPr>
        <p:spPr>
          <a:xfrm>
            <a:off x="3585980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12539D-4731-A422-B937-F2647B8AC976}"/>
              </a:ext>
            </a:extLst>
          </p:cNvPr>
          <p:cNvSpPr/>
          <p:nvPr/>
        </p:nvSpPr>
        <p:spPr>
          <a:xfrm>
            <a:off x="3883436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1C360C-CDD2-8AF6-822F-9F928095D5DA}"/>
              </a:ext>
            </a:extLst>
          </p:cNvPr>
          <p:cNvSpPr/>
          <p:nvPr/>
        </p:nvSpPr>
        <p:spPr>
          <a:xfrm>
            <a:off x="4180892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49BC17F-55AF-DFFD-18A3-9CB7A0015262}"/>
              </a:ext>
            </a:extLst>
          </p:cNvPr>
          <p:cNvSpPr/>
          <p:nvPr/>
        </p:nvSpPr>
        <p:spPr>
          <a:xfrm>
            <a:off x="4478348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ABA8EE0-9603-0F31-1A8F-335BB428D1F6}"/>
              </a:ext>
            </a:extLst>
          </p:cNvPr>
          <p:cNvSpPr/>
          <p:nvPr/>
        </p:nvSpPr>
        <p:spPr>
          <a:xfrm>
            <a:off x="4775804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F66DA6-E1A8-4E3D-39C9-0A365F59E447}"/>
              </a:ext>
            </a:extLst>
          </p:cNvPr>
          <p:cNvSpPr/>
          <p:nvPr/>
        </p:nvSpPr>
        <p:spPr>
          <a:xfrm>
            <a:off x="5073260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D8CA829-A6A1-A2C2-C1D2-76EF15B6E430}"/>
              </a:ext>
            </a:extLst>
          </p:cNvPr>
          <p:cNvSpPr/>
          <p:nvPr/>
        </p:nvSpPr>
        <p:spPr>
          <a:xfrm>
            <a:off x="5370716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AD52FB2-7C17-ABF0-4D48-B25E28FFCC4B}"/>
              </a:ext>
            </a:extLst>
          </p:cNvPr>
          <p:cNvSpPr/>
          <p:nvPr/>
        </p:nvSpPr>
        <p:spPr>
          <a:xfrm>
            <a:off x="5668172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0985C32-371E-386E-FC8A-B3BEB5837EA2}"/>
              </a:ext>
            </a:extLst>
          </p:cNvPr>
          <p:cNvSpPr/>
          <p:nvPr/>
        </p:nvSpPr>
        <p:spPr>
          <a:xfrm>
            <a:off x="5965628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234B44E-1340-302C-3B18-44C73EC8509C}"/>
              </a:ext>
            </a:extLst>
          </p:cNvPr>
          <p:cNvSpPr/>
          <p:nvPr/>
        </p:nvSpPr>
        <p:spPr>
          <a:xfrm>
            <a:off x="6263084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40A675F-0075-4EE4-C1FC-04FC442BDEBA}"/>
              </a:ext>
            </a:extLst>
          </p:cNvPr>
          <p:cNvSpPr/>
          <p:nvPr/>
        </p:nvSpPr>
        <p:spPr>
          <a:xfrm>
            <a:off x="6560540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48B9AB5-0DF2-8C88-A23C-86AFA568ED15}"/>
              </a:ext>
            </a:extLst>
          </p:cNvPr>
          <p:cNvSpPr/>
          <p:nvPr/>
        </p:nvSpPr>
        <p:spPr>
          <a:xfrm>
            <a:off x="6857996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48D7A0C-C84F-E0B5-243C-3A40F5DAD2BE}"/>
              </a:ext>
            </a:extLst>
          </p:cNvPr>
          <p:cNvSpPr/>
          <p:nvPr/>
        </p:nvSpPr>
        <p:spPr>
          <a:xfrm>
            <a:off x="7155452" y="4598220"/>
            <a:ext cx="297456" cy="297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E4DBDE2-C33D-9BA5-AF1A-062414A88399}"/>
              </a:ext>
            </a:extLst>
          </p:cNvPr>
          <p:cNvSpPr/>
          <p:nvPr/>
        </p:nvSpPr>
        <p:spPr>
          <a:xfrm>
            <a:off x="7452908" y="459822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0.2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0EA860B-CBB2-8D23-6005-14AA0C79D7F1}"/>
              </a:ext>
            </a:extLst>
          </p:cNvPr>
          <p:cNvSpPr/>
          <p:nvPr/>
        </p:nvSpPr>
        <p:spPr>
          <a:xfrm>
            <a:off x="7750364" y="459822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E95320E-FB2E-E486-BFF6-4BF2DCE93F5C}"/>
              </a:ext>
            </a:extLst>
          </p:cNvPr>
          <p:cNvSpPr/>
          <p:nvPr/>
        </p:nvSpPr>
        <p:spPr>
          <a:xfrm>
            <a:off x="8047820" y="459822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55ED3CF-21AB-1CC9-7C25-BB81974458A9}"/>
              </a:ext>
            </a:extLst>
          </p:cNvPr>
          <p:cNvSpPr/>
          <p:nvPr/>
        </p:nvSpPr>
        <p:spPr>
          <a:xfrm>
            <a:off x="8345276" y="459822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8862071-36B3-454F-363F-6B32DA5092EB}"/>
              </a:ext>
            </a:extLst>
          </p:cNvPr>
          <p:cNvSpPr/>
          <p:nvPr/>
        </p:nvSpPr>
        <p:spPr>
          <a:xfrm>
            <a:off x="8642732" y="4598220"/>
            <a:ext cx="297456" cy="297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A75E250-171D-2B3C-9936-D7D07165F096}"/>
              </a:ext>
            </a:extLst>
          </p:cNvPr>
          <p:cNvSpPr/>
          <p:nvPr/>
        </p:nvSpPr>
        <p:spPr>
          <a:xfrm>
            <a:off x="8940188" y="459822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CBE8C90-D64E-29E0-11E5-DA191AE334BF}"/>
              </a:ext>
            </a:extLst>
          </p:cNvPr>
          <p:cNvSpPr/>
          <p:nvPr/>
        </p:nvSpPr>
        <p:spPr>
          <a:xfrm>
            <a:off x="9237644" y="459822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FDBF226-12C5-DFA9-477C-F39354D9E429}"/>
              </a:ext>
            </a:extLst>
          </p:cNvPr>
          <p:cNvSpPr/>
          <p:nvPr/>
        </p:nvSpPr>
        <p:spPr>
          <a:xfrm>
            <a:off x="9535100" y="459822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64B0E5E-BA5F-90F7-C0E0-817A65F02862}"/>
              </a:ext>
            </a:extLst>
          </p:cNvPr>
          <p:cNvSpPr/>
          <p:nvPr/>
        </p:nvSpPr>
        <p:spPr>
          <a:xfrm>
            <a:off x="9832556" y="459822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E6BC0F9-B800-7E2F-2101-415BE2D9A12A}"/>
              </a:ext>
            </a:extLst>
          </p:cNvPr>
          <p:cNvSpPr/>
          <p:nvPr/>
        </p:nvSpPr>
        <p:spPr>
          <a:xfrm>
            <a:off x="10130012" y="4598220"/>
            <a:ext cx="297456" cy="297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F193B2D-ECE3-3B77-0448-1E6167C69692}"/>
              </a:ext>
            </a:extLst>
          </p:cNvPr>
          <p:cNvSpPr txBox="1"/>
          <p:nvPr/>
        </p:nvSpPr>
        <p:spPr>
          <a:xfrm>
            <a:off x="1026361" y="45596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y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98D00A4-8F14-641A-4D82-F927D5626FAA}"/>
                  </a:ext>
                </a:extLst>
              </p:cNvPr>
              <p:cNvSpPr txBox="1"/>
              <p:nvPr/>
            </p:nvSpPr>
            <p:spPr>
              <a:xfrm>
                <a:off x="1644859" y="240338"/>
                <a:ext cx="7587275" cy="752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𝕝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𝑜𝑏𝑗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𝑛𝑜𝑜𝑏𝑗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𝕝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𝑛𝑜𝑜𝑏𝑗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98D00A4-8F14-641A-4D82-F927D5626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859" y="240338"/>
                <a:ext cx="7587275" cy="7525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5F1BFF4C-591D-0632-9E43-320CA794910F}"/>
              </a:ext>
            </a:extLst>
          </p:cNvPr>
          <p:cNvSpPr txBox="1"/>
          <p:nvPr/>
        </p:nvSpPr>
        <p:spPr>
          <a:xfrm>
            <a:off x="9293746" y="506455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26:30</a:t>
            </a:r>
            <a:endParaRPr lang="ko-KR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9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58CD01-516A-310B-BAF9-5E9791329A01}"/>
              </a:ext>
            </a:extLst>
          </p:cNvPr>
          <p:cNvSpPr txBox="1"/>
          <p:nvPr/>
        </p:nvSpPr>
        <p:spPr>
          <a:xfrm>
            <a:off x="2699053" y="2767119"/>
            <a:ext cx="84431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self.conv1_1 = nn.Conv2d(3, 64, kernel_size=3, padding=1)          =&gt; (1,64,300,300)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self.conv1_2 = nn.Conv2d(64, 64, kernel_size=3, padding=1)         =&gt; (1,64,300,300)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self.pool1 = nn.MaxPool2d(kernel_size=2, stride=2)                 =&gt; (1,64,150,150)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r>
              <a:rPr lang="en-US" altLang="ko-KR" sz="1200">
                <a:latin typeface="Consolas" panose="020B0609020204030204" pitchFamily="49" charset="0"/>
              </a:rPr>
              <a:t>self.conv2_1 = nn.Conv2d(64, 128, kernel_size=3, padding=1)        =&gt; (1,128,150,150)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self.conv2_2 = nn.Conv2d(128, 128, kernel_size=3, padding=1)       =&gt; (1,128,150,150)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self.pool2 = nn.MaxPool2d(kernel_size=2, stride=2)                 =&gt; (1,128,75,75)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self.conv3_1 = nn.Conv2d(128, 256, kernel_size=3, padding=1)       =&gt; (1,256,75,75)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self.conv3_2 = nn.Conv2d(256, 256, kernel_size=3, padding=1)       =&gt; (1,256,75,75)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self.conv3_3 = nn.Conv2d(256, 256, kernel_size=3, padding=1)       =&gt; (1,256,75,75)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self.pool3 = nn.MaxPool2d(kernel_size=2, stride=2, ceil_mode=True) =&gt; (1,256,38,38)</a:t>
            </a:r>
          </a:p>
          <a:p>
            <a:pPr algn="l"/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self.conv4_1 = nn.Conv2d(256, 512, kernel_size=3, padding=1)       =&gt; (1,512,38,38) 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self.conv4_2 = nn.Conv2d(512, 512, kernel_size=3, padding=1)       =&gt; (1,512,38,38) </a:t>
            </a:r>
          </a:p>
          <a:p>
            <a:pPr algn="l"/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self.conv4_3 = nn.Conv2d(512, 512, kernel_size=3, padding=1)       =&gt; (1,512,38,38)</a:t>
            </a: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self.pool4 = nn.MaxPool2d(kernel_size=2, stride=2)                 =&gt; (1,512,19,19)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1321EE5-9028-01DF-0A5D-F316E984C672}"/>
              </a:ext>
            </a:extLst>
          </p:cNvPr>
          <p:cNvGrpSpPr/>
          <p:nvPr/>
        </p:nvGrpSpPr>
        <p:grpSpPr>
          <a:xfrm>
            <a:off x="3284896" y="-70692"/>
            <a:ext cx="8377923" cy="2868974"/>
            <a:chOff x="2910323" y="722523"/>
            <a:chExt cx="8377923" cy="286897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237EA9C-6790-5151-5F47-D614CFF9ED9A}"/>
                </a:ext>
              </a:extLst>
            </p:cNvPr>
            <p:cNvSpPr/>
            <p:nvPr/>
          </p:nvSpPr>
          <p:spPr>
            <a:xfrm rot="16200000">
              <a:off x="2639505" y="1878576"/>
              <a:ext cx="778601" cy="2369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SSD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정육면체 2">
              <a:extLst>
                <a:ext uri="{FF2B5EF4-FFF2-40B4-BE49-F238E27FC236}">
                  <a16:creationId xmlns:a16="http://schemas.microsoft.com/office/drawing/2014/main" id="{D7CD2922-6AC3-415F-DC65-0D8F2D9E5389}"/>
                </a:ext>
              </a:extLst>
            </p:cNvPr>
            <p:cNvSpPr/>
            <p:nvPr/>
          </p:nvSpPr>
          <p:spPr>
            <a:xfrm flipH="1">
              <a:off x="4204264" y="1187992"/>
              <a:ext cx="1627455" cy="1702765"/>
            </a:xfrm>
            <a:prstGeom prst="cub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BB17DA32-0D45-F0FB-F716-96BDFC63D873}"/>
                </a:ext>
              </a:extLst>
            </p:cNvPr>
            <p:cNvSpPr/>
            <p:nvPr/>
          </p:nvSpPr>
          <p:spPr>
            <a:xfrm>
              <a:off x="4702182" y="764839"/>
              <a:ext cx="823789" cy="2549070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63B7A391-E685-35D6-AC18-F722DD21DAB6}"/>
                </a:ext>
              </a:extLst>
            </p:cNvPr>
            <p:cNvSpPr/>
            <p:nvPr/>
          </p:nvSpPr>
          <p:spPr>
            <a:xfrm>
              <a:off x="3248313" y="722523"/>
              <a:ext cx="823789" cy="2549070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1B2CD70F-9095-EEDF-4327-5C951665D81D}"/>
                </a:ext>
              </a:extLst>
            </p:cNvPr>
            <p:cNvSpPr/>
            <p:nvPr/>
          </p:nvSpPr>
          <p:spPr>
            <a:xfrm>
              <a:off x="5960526" y="1170507"/>
              <a:ext cx="1060785" cy="2039591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B52533-E3CD-ADFD-D581-787C3EB63876}"/>
                </a:ext>
              </a:extLst>
            </p:cNvPr>
            <p:cNvSpPr txBox="1"/>
            <p:nvPr/>
          </p:nvSpPr>
          <p:spPr>
            <a:xfrm>
              <a:off x="3305352" y="1441881"/>
              <a:ext cx="349708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4E7264-E493-3CC6-8E25-E3561BE2789B}"/>
                </a:ext>
              </a:extLst>
            </p:cNvPr>
            <p:cNvSpPr txBox="1"/>
            <p:nvPr/>
          </p:nvSpPr>
          <p:spPr>
            <a:xfrm>
              <a:off x="3340823" y="1866496"/>
              <a:ext cx="605954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Image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861CCA-FBAD-29A2-4D53-58115A1C1FF0}"/>
                </a:ext>
              </a:extLst>
            </p:cNvPr>
            <p:cNvSpPr txBox="1"/>
            <p:nvPr/>
          </p:nvSpPr>
          <p:spPr>
            <a:xfrm>
              <a:off x="3340823" y="2343969"/>
              <a:ext cx="511168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79B435-F680-31F9-B2BB-22E25E04AADB}"/>
                </a:ext>
              </a:extLst>
            </p:cNvPr>
            <p:cNvSpPr txBox="1"/>
            <p:nvPr/>
          </p:nvSpPr>
          <p:spPr>
            <a:xfrm>
              <a:off x="3769710" y="2653791"/>
              <a:ext cx="247120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FD3C19-3B51-7E3D-1AA0-8012366CAB8E}"/>
                </a:ext>
              </a:extLst>
            </p:cNvPr>
            <p:cNvSpPr txBox="1"/>
            <p:nvPr/>
          </p:nvSpPr>
          <p:spPr>
            <a:xfrm>
              <a:off x="4774020" y="2056860"/>
              <a:ext cx="575487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Conv4_3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7795F2-AB14-6445-0761-28C4CA532CAB}"/>
                </a:ext>
              </a:extLst>
            </p:cNvPr>
            <p:cNvSpPr txBox="1"/>
            <p:nvPr/>
          </p:nvSpPr>
          <p:spPr>
            <a:xfrm>
              <a:off x="4774020" y="1762580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38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499517-D359-8D6B-9577-B0C44486903F}"/>
                </a:ext>
              </a:extLst>
            </p:cNvPr>
            <p:cNvSpPr txBox="1"/>
            <p:nvPr/>
          </p:nvSpPr>
          <p:spPr>
            <a:xfrm>
              <a:off x="5182188" y="2705913"/>
              <a:ext cx="365603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512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7CC400-AB06-CAD7-8FD2-911B8BC5B294}"/>
                </a:ext>
              </a:extLst>
            </p:cNvPr>
            <p:cNvSpPr txBox="1"/>
            <p:nvPr/>
          </p:nvSpPr>
          <p:spPr>
            <a:xfrm>
              <a:off x="4902657" y="2471939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38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461770-A648-6562-497B-7BC42E49EE8F}"/>
                </a:ext>
              </a:extLst>
            </p:cNvPr>
            <p:cNvSpPr txBox="1"/>
            <p:nvPr/>
          </p:nvSpPr>
          <p:spPr>
            <a:xfrm>
              <a:off x="6054905" y="1718570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8BED94-C309-F3B2-8C67-8FD9F232F881}"/>
                </a:ext>
              </a:extLst>
            </p:cNvPr>
            <p:cNvSpPr txBox="1"/>
            <p:nvPr/>
          </p:nvSpPr>
          <p:spPr>
            <a:xfrm>
              <a:off x="6076914" y="1995363"/>
              <a:ext cx="405852" cy="38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Conv6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(FC6)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ACD35B-1052-0C2D-E130-00BD8BC447A6}"/>
                </a:ext>
              </a:extLst>
            </p:cNvPr>
            <p:cNvSpPr txBox="1"/>
            <p:nvPr/>
          </p:nvSpPr>
          <p:spPr>
            <a:xfrm>
              <a:off x="6227834" y="2390884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5D43D1-B052-859F-343F-D277C04B7D82}"/>
                </a:ext>
              </a:extLst>
            </p:cNvPr>
            <p:cNvSpPr txBox="1"/>
            <p:nvPr/>
          </p:nvSpPr>
          <p:spPr>
            <a:xfrm>
              <a:off x="6591721" y="2700707"/>
              <a:ext cx="355050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1024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3AFBDFF-66EB-B977-6DDB-43245DC1D449}"/>
                </a:ext>
              </a:extLst>
            </p:cNvPr>
            <p:cNvGrpSpPr/>
            <p:nvPr/>
          </p:nvGrpSpPr>
          <p:grpSpPr>
            <a:xfrm>
              <a:off x="6901617" y="1187992"/>
              <a:ext cx="1060785" cy="2039591"/>
              <a:chOff x="5875584" y="1677063"/>
              <a:chExt cx="1256730" cy="3019926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977B3F3A-9B55-825C-1684-AE4D89F15D36}"/>
                  </a:ext>
                </a:extLst>
              </p:cNvPr>
              <p:cNvSpPr/>
              <p:nvPr/>
            </p:nvSpPr>
            <p:spPr>
              <a:xfrm>
                <a:off x="5875584" y="1677063"/>
                <a:ext cx="1256730" cy="3019926"/>
              </a:xfrm>
              <a:prstGeom prst="cube">
                <a:avLst/>
              </a:prstGeom>
              <a:noFill/>
              <a:ln w="12700">
                <a:solidFill>
                  <a:schemeClr val="tx1"/>
                </a:solidFill>
              </a:ln>
              <a:scene3d>
                <a:camera prst="isometricLeftDown">
                  <a:rot lat="3299998" lon="2699990" rev="2159996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76D6EB-36C8-1019-B70E-D2C3B6D66F99}"/>
                  </a:ext>
                </a:extLst>
              </p:cNvPr>
              <p:cNvSpPr txBox="1"/>
              <p:nvPr/>
            </p:nvSpPr>
            <p:spPr>
              <a:xfrm>
                <a:off x="6039537" y="2859105"/>
                <a:ext cx="376989" cy="284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19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68015F-9A08-8C13-DCB8-A4223A94B9A3}"/>
                  </a:ext>
                </a:extLst>
              </p:cNvPr>
              <p:cNvSpPr txBox="1"/>
              <p:nvPr/>
            </p:nvSpPr>
            <p:spPr>
              <a:xfrm>
                <a:off x="6013471" y="3187028"/>
                <a:ext cx="480818" cy="56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Conv7</a:t>
                </a:r>
              </a:p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(FC7)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9CFAAA-2901-549F-CF39-74A8CF42EC51}"/>
                  </a:ext>
                </a:extLst>
              </p:cNvPr>
              <p:cNvSpPr txBox="1"/>
              <p:nvPr/>
            </p:nvSpPr>
            <p:spPr>
              <a:xfrm>
                <a:off x="6192268" y="3655609"/>
                <a:ext cx="376989" cy="284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19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CFB289-FAF1-2235-7E13-23DB1F82E191}"/>
                  </a:ext>
                </a:extLst>
              </p:cNvPr>
              <p:cNvSpPr txBox="1"/>
              <p:nvPr/>
            </p:nvSpPr>
            <p:spPr>
              <a:xfrm>
                <a:off x="6623370" y="4022656"/>
                <a:ext cx="420634" cy="42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1024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" name="정육면체 27">
              <a:extLst>
                <a:ext uri="{FF2B5EF4-FFF2-40B4-BE49-F238E27FC236}">
                  <a16:creationId xmlns:a16="http://schemas.microsoft.com/office/drawing/2014/main" id="{47149703-54CA-E103-7442-5C67110C0CEC}"/>
                </a:ext>
              </a:extLst>
            </p:cNvPr>
            <p:cNvSpPr/>
            <p:nvPr/>
          </p:nvSpPr>
          <p:spPr>
            <a:xfrm>
              <a:off x="7853214" y="1441880"/>
              <a:ext cx="1060785" cy="1750050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98699E-3240-8941-5D99-83E4B1EF4316}"/>
                </a:ext>
              </a:extLst>
            </p:cNvPr>
            <p:cNvSpPr txBox="1"/>
            <p:nvPr/>
          </p:nvSpPr>
          <p:spPr>
            <a:xfrm>
              <a:off x="8044784" y="1815206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37947C-F7A1-69B9-1AFF-CC8A3DF3815D}"/>
                </a:ext>
              </a:extLst>
            </p:cNvPr>
            <p:cNvSpPr txBox="1"/>
            <p:nvPr/>
          </p:nvSpPr>
          <p:spPr>
            <a:xfrm>
              <a:off x="7998357" y="2142056"/>
              <a:ext cx="514807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Conv8_2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644E26-4C85-7FFD-1AD4-B0290F37E410}"/>
                </a:ext>
              </a:extLst>
            </p:cNvPr>
            <p:cNvSpPr txBox="1"/>
            <p:nvPr/>
          </p:nvSpPr>
          <p:spPr>
            <a:xfrm>
              <a:off x="8116556" y="2444264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5522B4-A7AD-8CD9-076E-AE149B0A0363}"/>
                </a:ext>
              </a:extLst>
            </p:cNvPr>
            <p:cNvSpPr txBox="1"/>
            <p:nvPr/>
          </p:nvSpPr>
          <p:spPr>
            <a:xfrm>
              <a:off x="8517409" y="2778730"/>
              <a:ext cx="307035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512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63F33578-B1E7-2A3A-F215-D65E99E8B09A}"/>
                </a:ext>
              </a:extLst>
            </p:cNvPr>
            <p:cNvSpPr/>
            <p:nvPr/>
          </p:nvSpPr>
          <p:spPr>
            <a:xfrm>
              <a:off x="8736347" y="1762580"/>
              <a:ext cx="1041299" cy="1320928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90" rev="215999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9A2098-4462-08D4-3935-BDB0122A18D3}"/>
                </a:ext>
              </a:extLst>
            </p:cNvPr>
            <p:cNvSpPr txBox="1"/>
            <p:nvPr/>
          </p:nvSpPr>
          <p:spPr>
            <a:xfrm>
              <a:off x="9059668" y="2511007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7BCEB0-3D78-EEE5-4453-A7F3FE055FCD}"/>
                </a:ext>
              </a:extLst>
            </p:cNvPr>
            <p:cNvSpPr txBox="1"/>
            <p:nvPr/>
          </p:nvSpPr>
          <p:spPr>
            <a:xfrm>
              <a:off x="8835090" y="2218986"/>
              <a:ext cx="483020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Conv9_2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9D8A4C-EC8A-2182-B126-6D783ED0BCF7}"/>
                </a:ext>
              </a:extLst>
            </p:cNvPr>
            <p:cNvSpPr txBox="1"/>
            <p:nvPr/>
          </p:nvSpPr>
          <p:spPr>
            <a:xfrm>
              <a:off x="9377879" y="2755892"/>
              <a:ext cx="318211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256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EF2BBB-4C61-B696-7E7F-989124B104B9}"/>
                </a:ext>
              </a:extLst>
            </p:cNvPr>
            <p:cNvSpPr txBox="1"/>
            <p:nvPr/>
          </p:nvSpPr>
          <p:spPr>
            <a:xfrm>
              <a:off x="8860401" y="2077811"/>
              <a:ext cx="318211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EABF3C9-C4F2-8A57-9A8F-D9A6DADE7A3C}"/>
                </a:ext>
              </a:extLst>
            </p:cNvPr>
            <p:cNvSpPr/>
            <p:nvPr/>
          </p:nvSpPr>
          <p:spPr>
            <a:xfrm>
              <a:off x="9684085" y="2221123"/>
              <a:ext cx="699097" cy="684129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LeftDown">
                <a:rot lat="3299998" lon="2699988" rev="215999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794ABA-4623-84FD-8B44-FB2C485BBF63}"/>
                </a:ext>
              </a:extLst>
            </p:cNvPr>
            <p:cNvSpPr txBox="1"/>
            <p:nvPr/>
          </p:nvSpPr>
          <p:spPr>
            <a:xfrm>
              <a:off x="9883051" y="2543397"/>
              <a:ext cx="196057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E56683A-9A15-4C9C-1DB0-770CFAC21743}"/>
                </a:ext>
              </a:extLst>
            </p:cNvPr>
            <p:cNvSpPr txBox="1"/>
            <p:nvPr/>
          </p:nvSpPr>
          <p:spPr>
            <a:xfrm>
              <a:off x="9737663" y="2384721"/>
              <a:ext cx="561625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Conv10_2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E3ABD2-7E6D-3E77-9DF3-37A87E7109E2}"/>
                </a:ext>
              </a:extLst>
            </p:cNvPr>
            <p:cNvSpPr txBox="1"/>
            <p:nvPr/>
          </p:nvSpPr>
          <p:spPr>
            <a:xfrm>
              <a:off x="10079227" y="2723399"/>
              <a:ext cx="303955" cy="28849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256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FCA4EA-4114-F17D-BF64-9C44014EC27A}"/>
                </a:ext>
              </a:extLst>
            </p:cNvPr>
            <p:cNvSpPr txBox="1"/>
            <p:nvPr/>
          </p:nvSpPr>
          <p:spPr>
            <a:xfrm>
              <a:off x="9715290" y="2235932"/>
              <a:ext cx="209136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정육면체 42">
              <a:extLst>
                <a:ext uri="{FF2B5EF4-FFF2-40B4-BE49-F238E27FC236}">
                  <a16:creationId xmlns:a16="http://schemas.microsoft.com/office/drawing/2014/main" id="{528B7BCD-833C-C11E-E0D2-5438E5F33BCB}"/>
                </a:ext>
              </a:extLst>
            </p:cNvPr>
            <p:cNvSpPr/>
            <p:nvPr/>
          </p:nvSpPr>
          <p:spPr>
            <a:xfrm flipH="1">
              <a:off x="10444324" y="2606412"/>
              <a:ext cx="341663" cy="233975"/>
            </a:xfrm>
            <a:prstGeom prst="cub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9CCC2A-9CD5-7FEF-AB6F-34CA7068535D}"/>
                </a:ext>
              </a:extLst>
            </p:cNvPr>
            <p:cNvSpPr txBox="1"/>
            <p:nvPr/>
          </p:nvSpPr>
          <p:spPr>
            <a:xfrm>
              <a:off x="10516450" y="2654950"/>
              <a:ext cx="303955" cy="28849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256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861E83-E646-E212-EB35-688B31285156}"/>
                </a:ext>
              </a:extLst>
            </p:cNvPr>
            <p:cNvSpPr txBox="1"/>
            <p:nvPr/>
          </p:nvSpPr>
          <p:spPr>
            <a:xfrm>
              <a:off x="10372415" y="2632473"/>
              <a:ext cx="175317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22E7CD-354F-28E5-C472-1C76FDCD95E3}"/>
                </a:ext>
              </a:extLst>
            </p:cNvPr>
            <p:cNvSpPr txBox="1"/>
            <p:nvPr/>
          </p:nvSpPr>
          <p:spPr>
            <a:xfrm>
              <a:off x="10321029" y="2398498"/>
              <a:ext cx="561625" cy="1923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Conv11_2</a:t>
              </a:r>
              <a:endPara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0ACEB66-68EB-F7E9-6DD2-97203DBC9E70}"/>
                </a:ext>
              </a:extLst>
            </p:cNvPr>
            <p:cNvSpPr/>
            <p:nvPr/>
          </p:nvSpPr>
          <p:spPr>
            <a:xfrm rot="16200000">
              <a:off x="9862620" y="2165871"/>
              <a:ext cx="2614287" cy="2369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Detections:8732 per Class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1004FDA-2195-93FB-3807-D37E208622BB}"/>
                </a:ext>
              </a:extLst>
            </p:cNvPr>
            <p:cNvCxnSpPr>
              <a:cxnSpLocks/>
            </p:cNvCxnSpPr>
            <p:nvPr/>
          </p:nvCxnSpPr>
          <p:spPr>
            <a:xfrm>
              <a:off x="5092230" y="1272618"/>
              <a:ext cx="59590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535639F-A419-6EFD-0EF4-3E0D820FF88C}"/>
                </a:ext>
              </a:extLst>
            </p:cNvPr>
            <p:cNvCxnSpPr>
              <a:cxnSpLocks/>
            </p:cNvCxnSpPr>
            <p:nvPr/>
          </p:nvCxnSpPr>
          <p:spPr>
            <a:xfrm>
              <a:off x="7361885" y="1568027"/>
              <a:ext cx="36893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4961FD8-45FD-E922-0314-68A02E73C563}"/>
                </a:ext>
              </a:extLst>
            </p:cNvPr>
            <p:cNvCxnSpPr>
              <a:cxnSpLocks/>
            </p:cNvCxnSpPr>
            <p:nvPr/>
          </p:nvCxnSpPr>
          <p:spPr>
            <a:xfrm>
              <a:off x="8349452" y="1780402"/>
              <a:ext cx="26882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E8A2D88-4B3D-FA64-CCF3-0CD5EA9EB57E}"/>
                </a:ext>
              </a:extLst>
            </p:cNvPr>
            <p:cNvCxnSpPr>
              <a:cxnSpLocks/>
            </p:cNvCxnSpPr>
            <p:nvPr/>
          </p:nvCxnSpPr>
          <p:spPr>
            <a:xfrm>
              <a:off x="9203589" y="1996473"/>
              <a:ext cx="1847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CA1C1D8-D797-25EE-AD6D-7CC8D6B3A2CF}"/>
                </a:ext>
              </a:extLst>
            </p:cNvPr>
            <p:cNvCxnSpPr>
              <a:cxnSpLocks/>
            </p:cNvCxnSpPr>
            <p:nvPr/>
          </p:nvCxnSpPr>
          <p:spPr>
            <a:xfrm>
              <a:off x="10009270" y="2343968"/>
              <a:ext cx="10183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4833281-3D8F-569B-9EEA-6BC6D8180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754020" y="2632473"/>
              <a:ext cx="2837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7AB91C-9F36-1BCF-4D0F-6F7C70A84F01}"/>
                </a:ext>
              </a:extLst>
            </p:cNvPr>
            <p:cNvSpPr txBox="1"/>
            <p:nvPr/>
          </p:nvSpPr>
          <p:spPr>
            <a:xfrm>
              <a:off x="4112214" y="743208"/>
              <a:ext cx="1654520" cy="601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VGG-16</a:t>
              </a:r>
              <a:r>
                <a:rPr lang="ko-KR" altLang="en-US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r>
                <a:rPr lang="en-US" altLang="ko-KR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through</a:t>
              </a:r>
              <a:r>
                <a:rPr lang="ko-KR" altLang="en-US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Conv5_3</a:t>
              </a:r>
              <a:r>
                <a:rPr lang="ko-KR" altLang="en-US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layer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BFDB1F-73C4-BA57-116B-F83947F658BA}"/>
                </a:ext>
              </a:extLst>
            </p:cNvPr>
            <p:cNvSpPr txBox="1"/>
            <p:nvPr/>
          </p:nvSpPr>
          <p:spPr>
            <a:xfrm>
              <a:off x="6105386" y="993388"/>
              <a:ext cx="19394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Classifier : Conv 38x38x(4x(Classes+4)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7847BA-0C8D-CEA9-3398-BC3F36187B04}"/>
                </a:ext>
              </a:extLst>
            </p:cNvPr>
            <p:cNvSpPr txBox="1"/>
            <p:nvPr/>
          </p:nvSpPr>
          <p:spPr>
            <a:xfrm>
              <a:off x="7377686" y="1308371"/>
              <a:ext cx="1910393" cy="224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Classifier : Conv 3x3x(6x(Classes+4)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A06B8C-AEDA-0ED4-C543-F28A07825338}"/>
                </a:ext>
              </a:extLst>
            </p:cNvPr>
            <p:cNvSpPr txBox="1"/>
            <p:nvPr/>
          </p:nvSpPr>
          <p:spPr>
            <a:xfrm>
              <a:off x="9636753" y="2041288"/>
              <a:ext cx="1368550" cy="224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 3x3x(4x(Classes+4)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5B5132F-CB7A-45AF-3505-130567FC68C5}"/>
                </a:ext>
              </a:extLst>
            </p:cNvPr>
            <p:cNvSpPr txBox="1"/>
            <p:nvPr/>
          </p:nvSpPr>
          <p:spPr>
            <a:xfrm>
              <a:off x="5943953" y="2905238"/>
              <a:ext cx="942135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3x3x1024)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781080-D17F-9B54-F4B8-E0533F46948E}"/>
                </a:ext>
              </a:extLst>
            </p:cNvPr>
            <p:cNvSpPr txBox="1"/>
            <p:nvPr/>
          </p:nvSpPr>
          <p:spPr>
            <a:xfrm>
              <a:off x="6788372" y="2932869"/>
              <a:ext cx="858737" cy="19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1x1x1024)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EB53D8-69E0-1083-DF5D-1A41CE3CF572}"/>
                </a:ext>
              </a:extLst>
            </p:cNvPr>
            <p:cNvSpPr txBox="1"/>
            <p:nvPr/>
          </p:nvSpPr>
          <p:spPr>
            <a:xfrm>
              <a:off x="8714559" y="2985826"/>
              <a:ext cx="843451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1x1x128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3x3x256-s2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4FA9E83-8BA6-97DC-22EB-A8B01E70D5D4}"/>
                </a:ext>
              </a:extLst>
            </p:cNvPr>
            <p:cNvSpPr txBox="1"/>
            <p:nvPr/>
          </p:nvSpPr>
          <p:spPr>
            <a:xfrm>
              <a:off x="7730830" y="2946445"/>
              <a:ext cx="858737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1x1x256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3x3x512-s2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F4E302-4E07-EF3E-4EEB-421BC558ED41}"/>
                </a:ext>
              </a:extLst>
            </p:cNvPr>
            <p:cNvSpPr txBox="1"/>
            <p:nvPr/>
          </p:nvSpPr>
          <p:spPr>
            <a:xfrm>
              <a:off x="9517204" y="2960884"/>
              <a:ext cx="897259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1x1x128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3x3x256-s1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640FAC-0C11-AA92-00AD-565208CF7214}"/>
                </a:ext>
              </a:extLst>
            </p:cNvPr>
            <p:cNvSpPr txBox="1"/>
            <p:nvPr/>
          </p:nvSpPr>
          <p:spPr>
            <a:xfrm>
              <a:off x="10264497" y="2960884"/>
              <a:ext cx="843451" cy="2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1x1x128</a:t>
              </a:r>
            </a:p>
            <a:p>
              <a:pPr algn="l"/>
              <a:r>
                <a:rPr lang="en-US" altLang="ko-KR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Conv: 3x3x256-s1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0701F8-BFDD-85B9-3566-C1AF1CC68561}"/>
              </a:ext>
            </a:extLst>
          </p:cNvPr>
          <p:cNvSpPr/>
          <p:nvPr/>
        </p:nvSpPr>
        <p:spPr>
          <a:xfrm>
            <a:off x="3481330" y="0"/>
            <a:ext cx="4765943" cy="23722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1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58CD01-516A-310B-BAF9-5E9791329A01}"/>
              </a:ext>
            </a:extLst>
          </p:cNvPr>
          <p:cNvSpPr txBox="1"/>
          <p:nvPr/>
        </p:nvSpPr>
        <p:spPr>
          <a:xfrm>
            <a:off x="1351968" y="540013"/>
            <a:ext cx="10619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self.conv6 = nn.Conv2d(512, 1024, kernel_size=3, padding=6, dilation=6)     (1,512,19,19) (1024,512,3,3) =&gt; (1,1024,29,29)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632AED-F174-B955-2A4B-0EEFD57D35B2}"/>
                  </a:ext>
                </a:extLst>
              </p:cNvPr>
              <p:cNvSpPr txBox="1"/>
              <p:nvPr/>
            </p:nvSpPr>
            <p:spPr>
              <a:xfrm>
                <a:off x="8485760" y="4234497"/>
                <a:ext cx="3806555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𝐹𝐻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+1)+2∗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632AED-F174-B955-2A4B-0EEFD57D3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760" y="4234497"/>
                <a:ext cx="3806555" cy="537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FAD604-C8B0-F4B1-0A98-1D65C644A541}"/>
                  </a:ext>
                </a:extLst>
              </p:cNvPr>
              <p:cNvSpPr txBox="1"/>
              <p:nvPr/>
            </p:nvSpPr>
            <p:spPr>
              <a:xfrm>
                <a:off x="8485760" y="5081055"/>
                <a:ext cx="3472937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)+2∗6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FAD604-C8B0-F4B1-0A98-1D65C644A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760" y="5081055"/>
                <a:ext cx="3472937" cy="535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8BF9F60-CA03-F4D3-42D6-842A980BED56}"/>
              </a:ext>
            </a:extLst>
          </p:cNvPr>
          <p:cNvSpPr/>
          <p:nvPr/>
        </p:nvSpPr>
        <p:spPr>
          <a:xfrm>
            <a:off x="3462963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6D95D511-A885-6D7C-1D76-DB8EB4D19BE7}"/>
              </a:ext>
            </a:extLst>
          </p:cNvPr>
          <p:cNvSpPr/>
          <p:nvPr/>
        </p:nvSpPr>
        <p:spPr>
          <a:xfrm>
            <a:off x="3631888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C834FB6-6686-665C-0B3F-9167F188DB89}"/>
              </a:ext>
            </a:extLst>
          </p:cNvPr>
          <p:cNvSpPr/>
          <p:nvPr/>
        </p:nvSpPr>
        <p:spPr>
          <a:xfrm>
            <a:off x="3800813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2ABD427-9F86-7591-2DA0-0E12D400AF95}"/>
              </a:ext>
            </a:extLst>
          </p:cNvPr>
          <p:cNvSpPr/>
          <p:nvPr/>
        </p:nvSpPr>
        <p:spPr>
          <a:xfrm>
            <a:off x="3969738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9E328C5-199E-1D08-65A4-4FF18E6E14A8}"/>
              </a:ext>
            </a:extLst>
          </p:cNvPr>
          <p:cNvSpPr/>
          <p:nvPr/>
        </p:nvSpPr>
        <p:spPr>
          <a:xfrm>
            <a:off x="4138663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7D96F5B0-1108-FF5C-D230-3BAD29A5BE9B}"/>
              </a:ext>
            </a:extLst>
          </p:cNvPr>
          <p:cNvSpPr/>
          <p:nvPr/>
        </p:nvSpPr>
        <p:spPr>
          <a:xfrm>
            <a:off x="4307588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A83E35DA-2132-A02D-0643-6D71EDB1477C}"/>
              </a:ext>
            </a:extLst>
          </p:cNvPr>
          <p:cNvSpPr/>
          <p:nvPr/>
        </p:nvSpPr>
        <p:spPr>
          <a:xfrm>
            <a:off x="4476513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A6CCC59-40A4-D7AC-46AC-D448ED2BC29D}"/>
              </a:ext>
            </a:extLst>
          </p:cNvPr>
          <p:cNvSpPr/>
          <p:nvPr/>
        </p:nvSpPr>
        <p:spPr>
          <a:xfrm>
            <a:off x="4645438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23C7545-A586-A02E-7005-3F6E4393CD4A}"/>
              </a:ext>
            </a:extLst>
          </p:cNvPr>
          <p:cNvSpPr/>
          <p:nvPr/>
        </p:nvSpPr>
        <p:spPr>
          <a:xfrm>
            <a:off x="4814363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72D7815-F1DF-3B89-2972-B77217E4632E}"/>
              </a:ext>
            </a:extLst>
          </p:cNvPr>
          <p:cNvSpPr/>
          <p:nvPr/>
        </p:nvSpPr>
        <p:spPr>
          <a:xfrm>
            <a:off x="4983288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94EDAA7-0551-CA8D-2AC0-03DE2F57BD71}"/>
              </a:ext>
            </a:extLst>
          </p:cNvPr>
          <p:cNvSpPr/>
          <p:nvPr/>
        </p:nvSpPr>
        <p:spPr>
          <a:xfrm>
            <a:off x="5152213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47FAFE5-2D3E-DB2D-BAFA-F4502015BF27}"/>
              </a:ext>
            </a:extLst>
          </p:cNvPr>
          <p:cNvSpPr/>
          <p:nvPr/>
        </p:nvSpPr>
        <p:spPr>
          <a:xfrm>
            <a:off x="5321138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9473776-6B71-5B59-5936-F434EBFEC814}"/>
              </a:ext>
            </a:extLst>
          </p:cNvPr>
          <p:cNvSpPr/>
          <p:nvPr/>
        </p:nvSpPr>
        <p:spPr>
          <a:xfrm>
            <a:off x="5490063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971DC402-5DDE-1B04-79B9-3F973A2E8EBE}"/>
              </a:ext>
            </a:extLst>
          </p:cNvPr>
          <p:cNvSpPr/>
          <p:nvPr/>
        </p:nvSpPr>
        <p:spPr>
          <a:xfrm>
            <a:off x="3462962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738D1B8-3062-B346-E7AE-E873DA0C9BEC}"/>
              </a:ext>
            </a:extLst>
          </p:cNvPr>
          <p:cNvSpPr/>
          <p:nvPr/>
        </p:nvSpPr>
        <p:spPr>
          <a:xfrm>
            <a:off x="3631887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B5E52EC-6AAE-5229-F1DB-5444A65CC5B8}"/>
              </a:ext>
            </a:extLst>
          </p:cNvPr>
          <p:cNvSpPr/>
          <p:nvPr/>
        </p:nvSpPr>
        <p:spPr>
          <a:xfrm>
            <a:off x="3800812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839A786-001D-F0F5-FC1A-4CCEFA19597F}"/>
              </a:ext>
            </a:extLst>
          </p:cNvPr>
          <p:cNvSpPr/>
          <p:nvPr/>
        </p:nvSpPr>
        <p:spPr>
          <a:xfrm>
            <a:off x="3969737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992836F-3FFE-5750-B2D4-194D1A8EFC54}"/>
              </a:ext>
            </a:extLst>
          </p:cNvPr>
          <p:cNvSpPr/>
          <p:nvPr/>
        </p:nvSpPr>
        <p:spPr>
          <a:xfrm>
            <a:off x="4138662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1A037EC6-0DAB-333A-1C9D-5B5CA47B0632}"/>
              </a:ext>
            </a:extLst>
          </p:cNvPr>
          <p:cNvSpPr/>
          <p:nvPr/>
        </p:nvSpPr>
        <p:spPr>
          <a:xfrm>
            <a:off x="4307587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6859B424-0D37-3A03-E67C-16D2AB05C80A}"/>
              </a:ext>
            </a:extLst>
          </p:cNvPr>
          <p:cNvSpPr/>
          <p:nvPr/>
        </p:nvSpPr>
        <p:spPr>
          <a:xfrm>
            <a:off x="4476512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6405858C-EAD3-64B5-3852-A1C995C33FCA}"/>
              </a:ext>
            </a:extLst>
          </p:cNvPr>
          <p:cNvSpPr/>
          <p:nvPr/>
        </p:nvSpPr>
        <p:spPr>
          <a:xfrm>
            <a:off x="4645437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3263074-CA6C-B622-38AC-46250B73E35D}"/>
              </a:ext>
            </a:extLst>
          </p:cNvPr>
          <p:cNvSpPr/>
          <p:nvPr/>
        </p:nvSpPr>
        <p:spPr>
          <a:xfrm>
            <a:off x="4814362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B1188B8D-80C5-14F3-0567-A18A2AD74386}"/>
              </a:ext>
            </a:extLst>
          </p:cNvPr>
          <p:cNvSpPr/>
          <p:nvPr/>
        </p:nvSpPr>
        <p:spPr>
          <a:xfrm>
            <a:off x="4983287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15CBD569-C179-F9EA-200D-94E697159737}"/>
              </a:ext>
            </a:extLst>
          </p:cNvPr>
          <p:cNvSpPr/>
          <p:nvPr/>
        </p:nvSpPr>
        <p:spPr>
          <a:xfrm>
            <a:off x="5152212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DAC5AC4-DEFE-6DBA-EFF5-910F8D53386B}"/>
              </a:ext>
            </a:extLst>
          </p:cNvPr>
          <p:cNvSpPr/>
          <p:nvPr/>
        </p:nvSpPr>
        <p:spPr>
          <a:xfrm>
            <a:off x="5321137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FBE827E-DE2D-703C-EEDD-B3B98DFB08CE}"/>
              </a:ext>
            </a:extLst>
          </p:cNvPr>
          <p:cNvSpPr/>
          <p:nvPr/>
        </p:nvSpPr>
        <p:spPr>
          <a:xfrm>
            <a:off x="5490062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6EAE7466-DE2D-4758-FC31-A4DA3756A7C5}"/>
              </a:ext>
            </a:extLst>
          </p:cNvPr>
          <p:cNvSpPr/>
          <p:nvPr/>
        </p:nvSpPr>
        <p:spPr>
          <a:xfrm>
            <a:off x="3462961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E60FE41-E54D-92DB-3BFE-5A09EEC0BADB}"/>
              </a:ext>
            </a:extLst>
          </p:cNvPr>
          <p:cNvSpPr/>
          <p:nvPr/>
        </p:nvSpPr>
        <p:spPr>
          <a:xfrm>
            <a:off x="3631886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27465856-0757-DB85-DA2F-9C6BA7DA382C}"/>
              </a:ext>
            </a:extLst>
          </p:cNvPr>
          <p:cNvSpPr/>
          <p:nvPr/>
        </p:nvSpPr>
        <p:spPr>
          <a:xfrm>
            <a:off x="3800811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F06B2701-4F14-72C2-2D47-868E3F600918}"/>
              </a:ext>
            </a:extLst>
          </p:cNvPr>
          <p:cNvSpPr/>
          <p:nvPr/>
        </p:nvSpPr>
        <p:spPr>
          <a:xfrm>
            <a:off x="3969736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2862158C-9029-FC9C-1CFD-FC6DC64AA549}"/>
              </a:ext>
            </a:extLst>
          </p:cNvPr>
          <p:cNvSpPr/>
          <p:nvPr/>
        </p:nvSpPr>
        <p:spPr>
          <a:xfrm>
            <a:off x="4138661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49C6EB06-0C57-A8F1-DF1B-995A02DD0F8D}"/>
              </a:ext>
            </a:extLst>
          </p:cNvPr>
          <p:cNvSpPr/>
          <p:nvPr/>
        </p:nvSpPr>
        <p:spPr>
          <a:xfrm>
            <a:off x="4307586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983A0C63-748C-DB2D-68AA-BDA34045838F}"/>
              </a:ext>
            </a:extLst>
          </p:cNvPr>
          <p:cNvSpPr/>
          <p:nvPr/>
        </p:nvSpPr>
        <p:spPr>
          <a:xfrm>
            <a:off x="4476511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5F1F775B-66AE-EE7C-EA60-F2DB00AABB77}"/>
              </a:ext>
            </a:extLst>
          </p:cNvPr>
          <p:cNvSpPr/>
          <p:nvPr/>
        </p:nvSpPr>
        <p:spPr>
          <a:xfrm>
            <a:off x="4645436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00C994A4-D11B-9C1B-C061-933041A4DC33}"/>
              </a:ext>
            </a:extLst>
          </p:cNvPr>
          <p:cNvSpPr/>
          <p:nvPr/>
        </p:nvSpPr>
        <p:spPr>
          <a:xfrm>
            <a:off x="4814361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0615A104-5D11-D5D5-0FCC-31DAD412DBCA}"/>
              </a:ext>
            </a:extLst>
          </p:cNvPr>
          <p:cNvSpPr/>
          <p:nvPr/>
        </p:nvSpPr>
        <p:spPr>
          <a:xfrm>
            <a:off x="4983286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3EA903C4-75AE-9248-2ECE-1B3687D8A93E}"/>
              </a:ext>
            </a:extLst>
          </p:cNvPr>
          <p:cNvSpPr/>
          <p:nvPr/>
        </p:nvSpPr>
        <p:spPr>
          <a:xfrm>
            <a:off x="5152211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2BE3521F-F0C7-E5E3-EDB2-8E968F3B84CB}"/>
              </a:ext>
            </a:extLst>
          </p:cNvPr>
          <p:cNvSpPr/>
          <p:nvPr/>
        </p:nvSpPr>
        <p:spPr>
          <a:xfrm>
            <a:off x="5321136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E4F13B0A-81A1-67E5-04A3-0ED1B951F97E}"/>
              </a:ext>
            </a:extLst>
          </p:cNvPr>
          <p:cNvSpPr/>
          <p:nvPr/>
        </p:nvSpPr>
        <p:spPr>
          <a:xfrm>
            <a:off x="5490061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0B75A4F9-3B4A-AA81-B065-7A6B95E0E680}"/>
              </a:ext>
            </a:extLst>
          </p:cNvPr>
          <p:cNvSpPr/>
          <p:nvPr/>
        </p:nvSpPr>
        <p:spPr>
          <a:xfrm>
            <a:off x="3462960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D39C9F97-3941-9150-8221-BDC583721831}"/>
              </a:ext>
            </a:extLst>
          </p:cNvPr>
          <p:cNvSpPr/>
          <p:nvPr/>
        </p:nvSpPr>
        <p:spPr>
          <a:xfrm>
            <a:off x="3631885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DF689D91-1C61-E957-F82E-30211F2307A9}"/>
              </a:ext>
            </a:extLst>
          </p:cNvPr>
          <p:cNvSpPr/>
          <p:nvPr/>
        </p:nvSpPr>
        <p:spPr>
          <a:xfrm>
            <a:off x="3800810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F2C37D76-2926-1C0C-1D28-2CA0ADA515D5}"/>
              </a:ext>
            </a:extLst>
          </p:cNvPr>
          <p:cNvSpPr/>
          <p:nvPr/>
        </p:nvSpPr>
        <p:spPr>
          <a:xfrm>
            <a:off x="3969735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E17167C2-C797-CDB2-7544-D8DD8C246F74}"/>
              </a:ext>
            </a:extLst>
          </p:cNvPr>
          <p:cNvSpPr/>
          <p:nvPr/>
        </p:nvSpPr>
        <p:spPr>
          <a:xfrm>
            <a:off x="4138660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F9D49A1-86EB-5BEF-F9B1-621F34BBB4CD}"/>
              </a:ext>
            </a:extLst>
          </p:cNvPr>
          <p:cNvSpPr/>
          <p:nvPr/>
        </p:nvSpPr>
        <p:spPr>
          <a:xfrm>
            <a:off x="4307585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B17040BC-31AA-2AD5-C4D0-9E11DC7F20EB}"/>
              </a:ext>
            </a:extLst>
          </p:cNvPr>
          <p:cNvSpPr/>
          <p:nvPr/>
        </p:nvSpPr>
        <p:spPr>
          <a:xfrm>
            <a:off x="4476510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336676F9-130A-0EE9-52F5-0FDED699E11F}"/>
              </a:ext>
            </a:extLst>
          </p:cNvPr>
          <p:cNvSpPr/>
          <p:nvPr/>
        </p:nvSpPr>
        <p:spPr>
          <a:xfrm>
            <a:off x="4645435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EF6C17DF-ED58-6D45-B27E-64F0BE26A95C}"/>
              </a:ext>
            </a:extLst>
          </p:cNvPr>
          <p:cNvSpPr/>
          <p:nvPr/>
        </p:nvSpPr>
        <p:spPr>
          <a:xfrm>
            <a:off x="4814360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9183693-76FD-E4D4-C91F-3B616E3BB391}"/>
              </a:ext>
            </a:extLst>
          </p:cNvPr>
          <p:cNvSpPr/>
          <p:nvPr/>
        </p:nvSpPr>
        <p:spPr>
          <a:xfrm>
            <a:off x="4983285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FE44C4E7-CB66-436C-D275-5758F9DB5372}"/>
              </a:ext>
            </a:extLst>
          </p:cNvPr>
          <p:cNvSpPr/>
          <p:nvPr/>
        </p:nvSpPr>
        <p:spPr>
          <a:xfrm>
            <a:off x="5152210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682192ED-D9E8-655E-96AF-81D298ECAC32}"/>
              </a:ext>
            </a:extLst>
          </p:cNvPr>
          <p:cNvSpPr/>
          <p:nvPr/>
        </p:nvSpPr>
        <p:spPr>
          <a:xfrm>
            <a:off x="5321135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2DC41649-453F-607B-CD00-90D1448B1D31}"/>
              </a:ext>
            </a:extLst>
          </p:cNvPr>
          <p:cNvSpPr/>
          <p:nvPr/>
        </p:nvSpPr>
        <p:spPr>
          <a:xfrm>
            <a:off x="5490060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39351AE9-0F3D-8EA7-9347-712E9020F962}"/>
              </a:ext>
            </a:extLst>
          </p:cNvPr>
          <p:cNvSpPr/>
          <p:nvPr/>
        </p:nvSpPr>
        <p:spPr>
          <a:xfrm>
            <a:off x="3462959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5D24636-EC3C-86EA-7C0A-B26C2A2F1BEC}"/>
              </a:ext>
            </a:extLst>
          </p:cNvPr>
          <p:cNvSpPr/>
          <p:nvPr/>
        </p:nvSpPr>
        <p:spPr>
          <a:xfrm>
            <a:off x="3631884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52FD9282-F0F7-4F56-F010-DCE7C6A6483D}"/>
              </a:ext>
            </a:extLst>
          </p:cNvPr>
          <p:cNvSpPr/>
          <p:nvPr/>
        </p:nvSpPr>
        <p:spPr>
          <a:xfrm>
            <a:off x="3800809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7C059F5D-1505-7E4D-C194-CD1749BC7230}"/>
              </a:ext>
            </a:extLst>
          </p:cNvPr>
          <p:cNvSpPr/>
          <p:nvPr/>
        </p:nvSpPr>
        <p:spPr>
          <a:xfrm>
            <a:off x="3969734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5E3F2BC-3F3B-DAD2-10FD-8999BED47A96}"/>
              </a:ext>
            </a:extLst>
          </p:cNvPr>
          <p:cNvSpPr/>
          <p:nvPr/>
        </p:nvSpPr>
        <p:spPr>
          <a:xfrm>
            <a:off x="4138659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AA4EFDA6-957D-1B16-17F5-FFD2C9FFF217}"/>
              </a:ext>
            </a:extLst>
          </p:cNvPr>
          <p:cNvSpPr/>
          <p:nvPr/>
        </p:nvSpPr>
        <p:spPr>
          <a:xfrm>
            <a:off x="4307584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D6DB66CA-FE58-8777-0561-ADCDF49D59F4}"/>
              </a:ext>
            </a:extLst>
          </p:cNvPr>
          <p:cNvSpPr/>
          <p:nvPr/>
        </p:nvSpPr>
        <p:spPr>
          <a:xfrm>
            <a:off x="4476509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EA9800C-1AAE-EB48-E5A1-D32A2099AA03}"/>
              </a:ext>
            </a:extLst>
          </p:cNvPr>
          <p:cNvSpPr/>
          <p:nvPr/>
        </p:nvSpPr>
        <p:spPr>
          <a:xfrm>
            <a:off x="4645434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AE8FF0C-8031-7BCD-1246-481A3BA3DE39}"/>
              </a:ext>
            </a:extLst>
          </p:cNvPr>
          <p:cNvSpPr/>
          <p:nvPr/>
        </p:nvSpPr>
        <p:spPr>
          <a:xfrm>
            <a:off x="4814359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36CECD9C-1B96-4D3C-9C20-BBBE7A387BC7}"/>
              </a:ext>
            </a:extLst>
          </p:cNvPr>
          <p:cNvSpPr/>
          <p:nvPr/>
        </p:nvSpPr>
        <p:spPr>
          <a:xfrm>
            <a:off x="4983284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ADFF368B-8F2F-BB79-363B-03C7E82CF4B3}"/>
              </a:ext>
            </a:extLst>
          </p:cNvPr>
          <p:cNvSpPr/>
          <p:nvPr/>
        </p:nvSpPr>
        <p:spPr>
          <a:xfrm>
            <a:off x="5152209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0F98AEB-9F71-0607-8CD0-B4A882F8A434}"/>
              </a:ext>
            </a:extLst>
          </p:cNvPr>
          <p:cNvSpPr/>
          <p:nvPr/>
        </p:nvSpPr>
        <p:spPr>
          <a:xfrm>
            <a:off x="5321134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0CA5B766-623A-719F-2790-7FF125FC4698}"/>
              </a:ext>
            </a:extLst>
          </p:cNvPr>
          <p:cNvSpPr/>
          <p:nvPr/>
        </p:nvSpPr>
        <p:spPr>
          <a:xfrm>
            <a:off x="5490059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71D0D068-AF59-D17E-03EC-964C31771BDD}"/>
              </a:ext>
            </a:extLst>
          </p:cNvPr>
          <p:cNvSpPr/>
          <p:nvPr/>
        </p:nvSpPr>
        <p:spPr>
          <a:xfrm>
            <a:off x="3462958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1F2D9341-D4B4-1101-16E4-0B6A6AE0A20F}"/>
              </a:ext>
            </a:extLst>
          </p:cNvPr>
          <p:cNvSpPr/>
          <p:nvPr/>
        </p:nvSpPr>
        <p:spPr>
          <a:xfrm>
            <a:off x="3631883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903CF7B8-2EBF-B1B4-03D9-334CD1058901}"/>
              </a:ext>
            </a:extLst>
          </p:cNvPr>
          <p:cNvSpPr/>
          <p:nvPr/>
        </p:nvSpPr>
        <p:spPr>
          <a:xfrm>
            <a:off x="3800808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CFF98A78-2C60-341B-9C11-5FF7883CD98D}"/>
              </a:ext>
            </a:extLst>
          </p:cNvPr>
          <p:cNvSpPr/>
          <p:nvPr/>
        </p:nvSpPr>
        <p:spPr>
          <a:xfrm>
            <a:off x="3969733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6814FE6B-95E4-7763-43D0-3BD6220AEE0D}"/>
              </a:ext>
            </a:extLst>
          </p:cNvPr>
          <p:cNvSpPr/>
          <p:nvPr/>
        </p:nvSpPr>
        <p:spPr>
          <a:xfrm>
            <a:off x="4138658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F09AD08A-3F6C-6886-170F-90D7FDD6789A}"/>
              </a:ext>
            </a:extLst>
          </p:cNvPr>
          <p:cNvSpPr/>
          <p:nvPr/>
        </p:nvSpPr>
        <p:spPr>
          <a:xfrm>
            <a:off x="4307583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14FF721E-7D5E-D484-9A35-FE5082056C6A}"/>
              </a:ext>
            </a:extLst>
          </p:cNvPr>
          <p:cNvSpPr/>
          <p:nvPr/>
        </p:nvSpPr>
        <p:spPr>
          <a:xfrm>
            <a:off x="4476508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7D921CCF-07E9-8147-6465-2986AF84D0D8}"/>
              </a:ext>
            </a:extLst>
          </p:cNvPr>
          <p:cNvSpPr/>
          <p:nvPr/>
        </p:nvSpPr>
        <p:spPr>
          <a:xfrm>
            <a:off x="4645433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2768E9C4-2A5A-15D3-148D-FEA6D89813FD}"/>
              </a:ext>
            </a:extLst>
          </p:cNvPr>
          <p:cNvSpPr/>
          <p:nvPr/>
        </p:nvSpPr>
        <p:spPr>
          <a:xfrm>
            <a:off x="4814358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7AD5BE7E-7EC4-FF72-B733-A5A5A419D7B8}"/>
              </a:ext>
            </a:extLst>
          </p:cNvPr>
          <p:cNvSpPr/>
          <p:nvPr/>
        </p:nvSpPr>
        <p:spPr>
          <a:xfrm>
            <a:off x="4983283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946A639C-9F04-CECD-70B0-55C896B600D0}"/>
              </a:ext>
            </a:extLst>
          </p:cNvPr>
          <p:cNvSpPr/>
          <p:nvPr/>
        </p:nvSpPr>
        <p:spPr>
          <a:xfrm>
            <a:off x="5152208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98BEEFE0-015D-C826-63CB-1B83A4DB5349}"/>
              </a:ext>
            </a:extLst>
          </p:cNvPr>
          <p:cNvSpPr/>
          <p:nvPr/>
        </p:nvSpPr>
        <p:spPr>
          <a:xfrm>
            <a:off x="5321133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FE3EE3E-AE70-3133-6470-E17E160D7FDD}"/>
              </a:ext>
            </a:extLst>
          </p:cNvPr>
          <p:cNvSpPr/>
          <p:nvPr/>
        </p:nvSpPr>
        <p:spPr>
          <a:xfrm>
            <a:off x="5490058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490848D6-FD46-297B-3F59-E164183D3B96}"/>
              </a:ext>
            </a:extLst>
          </p:cNvPr>
          <p:cNvSpPr/>
          <p:nvPr/>
        </p:nvSpPr>
        <p:spPr>
          <a:xfrm>
            <a:off x="3462957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28A5469C-5B83-5686-EA9C-EA8DE65C541B}"/>
              </a:ext>
            </a:extLst>
          </p:cNvPr>
          <p:cNvSpPr/>
          <p:nvPr/>
        </p:nvSpPr>
        <p:spPr>
          <a:xfrm>
            <a:off x="3631882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9311D627-CB1F-9385-E796-32E9B0E45173}"/>
              </a:ext>
            </a:extLst>
          </p:cNvPr>
          <p:cNvSpPr/>
          <p:nvPr/>
        </p:nvSpPr>
        <p:spPr>
          <a:xfrm>
            <a:off x="3800807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7A709F8B-C69E-C7A4-9A9A-186896C52B83}"/>
              </a:ext>
            </a:extLst>
          </p:cNvPr>
          <p:cNvSpPr/>
          <p:nvPr/>
        </p:nvSpPr>
        <p:spPr>
          <a:xfrm>
            <a:off x="3969732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B40A66AA-DFF4-C03C-C2C2-8EDAAA74E953}"/>
              </a:ext>
            </a:extLst>
          </p:cNvPr>
          <p:cNvSpPr/>
          <p:nvPr/>
        </p:nvSpPr>
        <p:spPr>
          <a:xfrm>
            <a:off x="4138657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CAEA0AD8-360D-2859-3BEE-66F4EC9423AE}"/>
              </a:ext>
            </a:extLst>
          </p:cNvPr>
          <p:cNvSpPr/>
          <p:nvPr/>
        </p:nvSpPr>
        <p:spPr>
          <a:xfrm>
            <a:off x="4307582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3342A3C9-6684-51CE-FE41-78FDDDA09D6C}"/>
              </a:ext>
            </a:extLst>
          </p:cNvPr>
          <p:cNvSpPr/>
          <p:nvPr/>
        </p:nvSpPr>
        <p:spPr>
          <a:xfrm>
            <a:off x="4476507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2C34B3DD-B2E6-FAA4-1382-5DF643DCC047}"/>
              </a:ext>
            </a:extLst>
          </p:cNvPr>
          <p:cNvSpPr/>
          <p:nvPr/>
        </p:nvSpPr>
        <p:spPr>
          <a:xfrm>
            <a:off x="4645432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9BF96FCA-CE7B-F5DB-E46D-EF8CF094C875}"/>
              </a:ext>
            </a:extLst>
          </p:cNvPr>
          <p:cNvSpPr/>
          <p:nvPr/>
        </p:nvSpPr>
        <p:spPr>
          <a:xfrm>
            <a:off x="4814357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D5B4A3F4-B2EA-9282-00BC-977FCC3131BF}"/>
              </a:ext>
            </a:extLst>
          </p:cNvPr>
          <p:cNvSpPr/>
          <p:nvPr/>
        </p:nvSpPr>
        <p:spPr>
          <a:xfrm>
            <a:off x="4983282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73A99562-CDD9-D693-108A-25A5A5E4AEAC}"/>
              </a:ext>
            </a:extLst>
          </p:cNvPr>
          <p:cNvSpPr/>
          <p:nvPr/>
        </p:nvSpPr>
        <p:spPr>
          <a:xfrm>
            <a:off x="5152207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D498006F-EE97-3B9E-ACB5-E4E826FBC25C}"/>
              </a:ext>
            </a:extLst>
          </p:cNvPr>
          <p:cNvSpPr/>
          <p:nvPr/>
        </p:nvSpPr>
        <p:spPr>
          <a:xfrm>
            <a:off x="5321132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79EA4C96-CA03-7AF9-E358-62E9E9774815}"/>
              </a:ext>
            </a:extLst>
          </p:cNvPr>
          <p:cNvSpPr/>
          <p:nvPr/>
        </p:nvSpPr>
        <p:spPr>
          <a:xfrm>
            <a:off x="5490057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AA3F9584-F77F-F4CE-6475-B9BA7B2187D5}"/>
              </a:ext>
            </a:extLst>
          </p:cNvPr>
          <p:cNvSpPr/>
          <p:nvPr/>
        </p:nvSpPr>
        <p:spPr>
          <a:xfrm>
            <a:off x="3462956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E535BDB9-856D-AA48-64A1-A85E2B11C797}"/>
              </a:ext>
            </a:extLst>
          </p:cNvPr>
          <p:cNvSpPr/>
          <p:nvPr/>
        </p:nvSpPr>
        <p:spPr>
          <a:xfrm>
            <a:off x="3631881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3EEA2C53-6F79-547F-6872-3B3C7A56DED7}"/>
              </a:ext>
            </a:extLst>
          </p:cNvPr>
          <p:cNvSpPr/>
          <p:nvPr/>
        </p:nvSpPr>
        <p:spPr>
          <a:xfrm>
            <a:off x="3800806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92D67E07-8407-C4D3-DC57-13A0903AAEA7}"/>
              </a:ext>
            </a:extLst>
          </p:cNvPr>
          <p:cNvSpPr/>
          <p:nvPr/>
        </p:nvSpPr>
        <p:spPr>
          <a:xfrm>
            <a:off x="3969731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2359E3DA-15BC-DADC-549B-DA740FC2FF54}"/>
              </a:ext>
            </a:extLst>
          </p:cNvPr>
          <p:cNvSpPr/>
          <p:nvPr/>
        </p:nvSpPr>
        <p:spPr>
          <a:xfrm>
            <a:off x="4138656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C4B90A57-5E9F-39A7-E6AF-8E15F35EC353}"/>
              </a:ext>
            </a:extLst>
          </p:cNvPr>
          <p:cNvSpPr/>
          <p:nvPr/>
        </p:nvSpPr>
        <p:spPr>
          <a:xfrm>
            <a:off x="4307581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E8C24C81-37F4-4A28-9BAF-31AFAE6DC4DE}"/>
              </a:ext>
            </a:extLst>
          </p:cNvPr>
          <p:cNvSpPr/>
          <p:nvPr/>
        </p:nvSpPr>
        <p:spPr>
          <a:xfrm>
            <a:off x="4476506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940B419F-E276-99CB-9AD7-863138907F73}"/>
              </a:ext>
            </a:extLst>
          </p:cNvPr>
          <p:cNvSpPr/>
          <p:nvPr/>
        </p:nvSpPr>
        <p:spPr>
          <a:xfrm>
            <a:off x="4645431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7A5DFCBB-CD0D-F997-8F9C-12CB29C12DCF}"/>
              </a:ext>
            </a:extLst>
          </p:cNvPr>
          <p:cNvSpPr/>
          <p:nvPr/>
        </p:nvSpPr>
        <p:spPr>
          <a:xfrm>
            <a:off x="4814356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2CE74ED4-E977-548C-8CB7-823F75236648}"/>
              </a:ext>
            </a:extLst>
          </p:cNvPr>
          <p:cNvSpPr/>
          <p:nvPr/>
        </p:nvSpPr>
        <p:spPr>
          <a:xfrm>
            <a:off x="4983281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B7CCC911-677E-49D1-7DAC-CCB6A2AB07C4}"/>
              </a:ext>
            </a:extLst>
          </p:cNvPr>
          <p:cNvSpPr/>
          <p:nvPr/>
        </p:nvSpPr>
        <p:spPr>
          <a:xfrm>
            <a:off x="5152206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9415FE14-DAEA-DD07-271A-EEFDF6B6A81F}"/>
              </a:ext>
            </a:extLst>
          </p:cNvPr>
          <p:cNvSpPr/>
          <p:nvPr/>
        </p:nvSpPr>
        <p:spPr>
          <a:xfrm>
            <a:off x="5321131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106D4B2D-AD63-15B9-948F-D09E39AFE30C}"/>
              </a:ext>
            </a:extLst>
          </p:cNvPr>
          <p:cNvSpPr/>
          <p:nvPr/>
        </p:nvSpPr>
        <p:spPr>
          <a:xfrm>
            <a:off x="5490056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F40DF402-E35E-C7AB-A5B1-ECF64475BEF1}"/>
              </a:ext>
            </a:extLst>
          </p:cNvPr>
          <p:cNvSpPr/>
          <p:nvPr/>
        </p:nvSpPr>
        <p:spPr>
          <a:xfrm>
            <a:off x="3462955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7C5A5F50-1E48-B21F-D733-5115217AE914}"/>
              </a:ext>
            </a:extLst>
          </p:cNvPr>
          <p:cNvSpPr/>
          <p:nvPr/>
        </p:nvSpPr>
        <p:spPr>
          <a:xfrm>
            <a:off x="3631880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650ED9D1-519C-2CEC-17FF-170DA2D427C2}"/>
              </a:ext>
            </a:extLst>
          </p:cNvPr>
          <p:cNvSpPr/>
          <p:nvPr/>
        </p:nvSpPr>
        <p:spPr>
          <a:xfrm>
            <a:off x="3800805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FA1383FB-B087-0EEE-159C-449596644F32}"/>
              </a:ext>
            </a:extLst>
          </p:cNvPr>
          <p:cNvSpPr/>
          <p:nvPr/>
        </p:nvSpPr>
        <p:spPr>
          <a:xfrm>
            <a:off x="3969730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E677E2A6-54C6-3B3C-C67E-2C8F63530E17}"/>
              </a:ext>
            </a:extLst>
          </p:cNvPr>
          <p:cNvSpPr/>
          <p:nvPr/>
        </p:nvSpPr>
        <p:spPr>
          <a:xfrm>
            <a:off x="4138655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FFF3B6C9-F1C2-E23A-D23F-885CC3D0FFF3}"/>
              </a:ext>
            </a:extLst>
          </p:cNvPr>
          <p:cNvSpPr/>
          <p:nvPr/>
        </p:nvSpPr>
        <p:spPr>
          <a:xfrm>
            <a:off x="4307580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F4EFE3B6-E332-E2BD-6378-A0BC19F8E0D5}"/>
              </a:ext>
            </a:extLst>
          </p:cNvPr>
          <p:cNvSpPr/>
          <p:nvPr/>
        </p:nvSpPr>
        <p:spPr>
          <a:xfrm>
            <a:off x="4476505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69AB7BE5-78CF-5FB7-D652-F1CA5C79B91F}"/>
              </a:ext>
            </a:extLst>
          </p:cNvPr>
          <p:cNvSpPr/>
          <p:nvPr/>
        </p:nvSpPr>
        <p:spPr>
          <a:xfrm>
            <a:off x="4645430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1DD01219-BAC8-8F58-3362-F37E1E553ECE}"/>
              </a:ext>
            </a:extLst>
          </p:cNvPr>
          <p:cNvSpPr/>
          <p:nvPr/>
        </p:nvSpPr>
        <p:spPr>
          <a:xfrm>
            <a:off x="4814355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76C35C29-F551-88F9-C6B3-47D2011FB0DA}"/>
              </a:ext>
            </a:extLst>
          </p:cNvPr>
          <p:cNvSpPr/>
          <p:nvPr/>
        </p:nvSpPr>
        <p:spPr>
          <a:xfrm>
            <a:off x="4983280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B0FBE5A8-D80C-4FE0-B728-21F616F36851}"/>
              </a:ext>
            </a:extLst>
          </p:cNvPr>
          <p:cNvSpPr/>
          <p:nvPr/>
        </p:nvSpPr>
        <p:spPr>
          <a:xfrm>
            <a:off x="5152205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887D4547-30CD-733B-38A1-87E1ED9BB86B}"/>
              </a:ext>
            </a:extLst>
          </p:cNvPr>
          <p:cNvSpPr/>
          <p:nvPr/>
        </p:nvSpPr>
        <p:spPr>
          <a:xfrm>
            <a:off x="5321130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EB6897D1-8377-20AE-280C-4428192D06F0}"/>
              </a:ext>
            </a:extLst>
          </p:cNvPr>
          <p:cNvSpPr/>
          <p:nvPr/>
        </p:nvSpPr>
        <p:spPr>
          <a:xfrm>
            <a:off x="5490055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BA588E41-4F5A-DC0E-0606-1B6A0DED0D77}"/>
              </a:ext>
            </a:extLst>
          </p:cNvPr>
          <p:cNvSpPr/>
          <p:nvPr/>
        </p:nvSpPr>
        <p:spPr>
          <a:xfrm>
            <a:off x="3462954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8268D1A4-9032-0A12-EEAE-1A54F3A3FC84}"/>
              </a:ext>
            </a:extLst>
          </p:cNvPr>
          <p:cNvSpPr/>
          <p:nvPr/>
        </p:nvSpPr>
        <p:spPr>
          <a:xfrm>
            <a:off x="3631879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FEEDF496-30BE-A936-F621-4CBEE5CB565B}"/>
              </a:ext>
            </a:extLst>
          </p:cNvPr>
          <p:cNvSpPr/>
          <p:nvPr/>
        </p:nvSpPr>
        <p:spPr>
          <a:xfrm>
            <a:off x="3800804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72477420-1765-2FF7-3C5D-A4CC6ED166B9}"/>
              </a:ext>
            </a:extLst>
          </p:cNvPr>
          <p:cNvSpPr/>
          <p:nvPr/>
        </p:nvSpPr>
        <p:spPr>
          <a:xfrm>
            <a:off x="3969729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069758F1-D55F-75B7-25EC-07E0C9FC441C}"/>
              </a:ext>
            </a:extLst>
          </p:cNvPr>
          <p:cNvSpPr/>
          <p:nvPr/>
        </p:nvSpPr>
        <p:spPr>
          <a:xfrm>
            <a:off x="4138654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BDD2013C-BF08-9C35-2826-7E7111BF0A0F}"/>
              </a:ext>
            </a:extLst>
          </p:cNvPr>
          <p:cNvSpPr/>
          <p:nvPr/>
        </p:nvSpPr>
        <p:spPr>
          <a:xfrm>
            <a:off x="4307579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049EBBD6-FC8F-15EF-997E-DF6F9105518B}"/>
              </a:ext>
            </a:extLst>
          </p:cNvPr>
          <p:cNvSpPr/>
          <p:nvPr/>
        </p:nvSpPr>
        <p:spPr>
          <a:xfrm>
            <a:off x="4476504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3E283DA0-7AB2-9D05-AD3A-CB0CC22CB03D}"/>
              </a:ext>
            </a:extLst>
          </p:cNvPr>
          <p:cNvSpPr/>
          <p:nvPr/>
        </p:nvSpPr>
        <p:spPr>
          <a:xfrm>
            <a:off x="4645429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AD25290D-41E7-6DAD-A512-A9D79A885CE9}"/>
              </a:ext>
            </a:extLst>
          </p:cNvPr>
          <p:cNvSpPr/>
          <p:nvPr/>
        </p:nvSpPr>
        <p:spPr>
          <a:xfrm>
            <a:off x="4814354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D6D3B7A2-67B7-6850-351C-D1D52C5D4F24}"/>
              </a:ext>
            </a:extLst>
          </p:cNvPr>
          <p:cNvSpPr/>
          <p:nvPr/>
        </p:nvSpPr>
        <p:spPr>
          <a:xfrm>
            <a:off x="4983279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5F7F473E-6293-16B2-0E45-4BF9EA6678DC}"/>
              </a:ext>
            </a:extLst>
          </p:cNvPr>
          <p:cNvSpPr/>
          <p:nvPr/>
        </p:nvSpPr>
        <p:spPr>
          <a:xfrm>
            <a:off x="5152204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1B90ACFF-B6A2-06A9-A89C-F256EBA30EC6}"/>
              </a:ext>
            </a:extLst>
          </p:cNvPr>
          <p:cNvSpPr/>
          <p:nvPr/>
        </p:nvSpPr>
        <p:spPr>
          <a:xfrm>
            <a:off x="5321129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E747D756-8201-2B03-3921-666DA851C954}"/>
              </a:ext>
            </a:extLst>
          </p:cNvPr>
          <p:cNvSpPr/>
          <p:nvPr/>
        </p:nvSpPr>
        <p:spPr>
          <a:xfrm>
            <a:off x="5490054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20B14789-4851-4010-8DAD-49BB329B166E}"/>
              </a:ext>
            </a:extLst>
          </p:cNvPr>
          <p:cNvSpPr/>
          <p:nvPr/>
        </p:nvSpPr>
        <p:spPr>
          <a:xfrm>
            <a:off x="3462953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4C04E2C2-FC2D-090A-39C9-647C6045F250}"/>
              </a:ext>
            </a:extLst>
          </p:cNvPr>
          <p:cNvSpPr/>
          <p:nvPr/>
        </p:nvSpPr>
        <p:spPr>
          <a:xfrm>
            <a:off x="3631878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E9B9CEAD-F9E3-04AD-D76C-3D22EBA9DA47}"/>
              </a:ext>
            </a:extLst>
          </p:cNvPr>
          <p:cNvSpPr/>
          <p:nvPr/>
        </p:nvSpPr>
        <p:spPr>
          <a:xfrm>
            <a:off x="3800803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B9DBEC7B-D112-0E3A-DB77-DC70A540E5CB}"/>
              </a:ext>
            </a:extLst>
          </p:cNvPr>
          <p:cNvSpPr/>
          <p:nvPr/>
        </p:nvSpPr>
        <p:spPr>
          <a:xfrm>
            <a:off x="3969728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45BCE699-BA35-5D9D-8216-F128BDEA0FF4}"/>
              </a:ext>
            </a:extLst>
          </p:cNvPr>
          <p:cNvSpPr/>
          <p:nvPr/>
        </p:nvSpPr>
        <p:spPr>
          <a:xfrm>
            <a:off x="4138653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F89992A4-1BD9-D680-00E8-B52FE93342C9}"/>
              </a:ext>
            </a:extLst>
          </p:cNvPr>
          <p:cNvSpPr/>
          <p:nvPr/>
        </p:nvSpPr>
        <p:spPr>
          <a:xfrm>
            <a:off x="4307578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F7332ECD-0A38-5E69-3F56-C3CDF677ED52}"/>
              </a:ext>
            </a:extLst>
          </p:cNvPr>
          <p:cNvSpPr/>
          <p:nvPr/>
        </p:nvSpPr>
        <p:spPr>
          <a:xfrm>
            <a:off x="4476503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7D5E0629-9EA3-11C8-E10B-FF17435A2C2D}"/>
              </a:ext>
            </a:extLst>
          </p:cNvPr>
          <p:cNvSpPr/>
          <p:nvPr/>
        </p:nvSpPr>
        <p:spPr>
          <a:xfrm>
            <a:off x="4645428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93290255-E766-AE30-83A6-98DE73CB997A}"/>
              </a:ext>
            </a:extLst>
          </p:cNvPr>
          <p:cNvSpPr/>
          <p:nvPr/>
        </p:nvSpPr>
        <p:spPr>
          <a:xfrm>
            <a:off x="4814353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9F0B7E10-AF8A-D4C0-9EB0-8D8764EB6CC5}"/>
              </a:ext>
            </a:extLst>
          </p:cNvPr>
          <p:cNvSpPr/>
          <p:nvPr/>
        </p:nvSpPr>
        <p:spPr>
          <a:xfrm>
            <a:off x="4983278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2335AAAA-D1D5-52AB-9689-16FEF8B415B1}"/>
              </a:ext>
            </a:extLst>
          </p:cNvPr>
          <p:cNvSpPr/>
          <p:nvPr/>
        </p:nvSpPr>
        <p:spPr>
          <a:xfrm>
            <a:off x="5152203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E7AF82AF-6708-2685-2686-33A0F7B810BA}"/>
              </a:ext>
            </a:extLst>
          </p:cNvPr>
          <p:cNvSpPr/>
          <p:nvPr/>
        </p:nvSpPr>
        <p:spPr>
          <a:xfrm>
            <a:off x="5321128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B2FF3187-3324-BAF4-896C-6E8B27DE75FA}"/>
              </a:ext>
            </a:extLst>
          </p:cNvPr>
          <p:cNvSpPr/>
          <p:nvPr/>
        </p:nvSpPr>
        <p:spPr>
          <a:xfrm>
            <a:off x="5490053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460460FB-9B68-C23B-E809-E994609DA986}"/>
              </a:ext>
            </a:extLst>
          </p:cNvPr>
          <p:cNvSpPr/>
          <p:nvPr/>
        </p:nvSpPr>
        <p:spPr>
          <a:xfrm>
            <a:off x="3462952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96731437-3BB4-30F6-C23A-75C89A2AEDCA}"/>
              </a:ext>
            </a:extLst>
          </p:cNvPr>
          <p:cNvSpPr/>
          <p:nvPr/>
        </p:nvSpPr>
        <p:spPr>
          <a:xfrm>
            <a:off x="3631877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7E268E87-FE6E-9D54-DF16-7373E834039E}"/>
              </a:ext>
            </a:extLst>
          </p:cNvPr>
          <p:cNvSpPr/>
          <p:nvPr/>
        </p:nvSpPr>
        <p:spPr>
          <a:xfrm>
            <a:off x="3800802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1FB61408-A348-52A6-DAD8-A804C99A5074}"/>
              </a:ext>
            </a:extLst>
          </p:cNvPr>
          <p:cNvSpPr/>
          <p:nvPr/>
        </p:nvSpPr>
        <p:spPr>
          <a:xfrm>
            <a:off x="3969727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50D88767-50D3-2F34-E7ED-44626D7243E4}"/>
              </a:ext>
            </a:extLst>
          </p:cNvPr>
          <p:cNvSpPr/>
          <p:nvPr/>
        </p:nvSpPr>
        <p:spPr>
          <a:xfrm>
            <a:off x="4138652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4B650415-E23F-426F-9CBA-D1938EE1A427}"/>
              </a:ext>
            </a:extLst>
          </p:cNvPr>
          <p:cNvSpPr/>
          <p:nvPr/>
        </p:nvSpPr>
        <p:spPr>
          <a:xfrm>
            <a:off x="4307577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E723CB11-C157-F234-D67C-17CD94580056}"/>
              </a:ext>
            </a:extLst>
          </p:cNvPr>
          <p:cNvSpPr/>
          <p:nvPr/>
        </p:nvSpPr>
        <p:spPr>
          <a:xfrm>
            <a:off x="4476502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F81838F0-24D3-C75B-ECA7-390E605C7241}"/>
              </a:ext>
            </a:extLst>
          </p:cNvPr>
          <p:cNvSpPr/>
          <p:nvPr/>
        </p:nvSpPr>
        <p:spPr>
          <a:xfrm>
            <a:off x="4645427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16700ED0-3F37-2040-E5F9-2DB2DAF73669}"/>
              </a:ext>
            </a:extLst>
          </p:cNvPr>
          <p:cNvSpPr/>
          <p:nvPr/>
        </p:nvSpPr>
        <p:spPr>
          <a:xfrm>
            <a:off x="4814352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9932984C-1FCA-98E1-F9A3-E2B051AB9A17}"/>
              </a:ext>
            </a:extLst>
          </p:cNvPr>
          <p:cNvSpPr/>
          <p:nvPr/>
        </p:nvSpPr>
        <p:spPr>
          <a:xfrm>
            <a:off x="4983277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D92CD0AD-38B5-FD3A-15E3-AAD30FB0A660}"/>
              </a:ext>
            </a:extLst>
          </p:cNvPr>
          <p:cNvSpPr/>
          <p:nvPr/>
        </p:nvSpPr>
        <p:spPr>
          <a:xfrm>
            <a:off x="5152202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4DA208A0-7B8F-85A1-40A2-6C9323FF0620}"/>
              </a:ext>
            </a:extLst>
          </p:cNvPr>
          <p:cNvSpPr/>
          <p:nvPr/>
        </p:nvSpPr>
        <p:spPr>
          <a:xfrm>
            <a:off x="5321127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FD55D48C-7EBF-FAEE-39E1-5149326B00A4}"/>
              </a:ext>
            </a:extLst>
          </p:cNvPr>
          <p:cNvSpPr/>
          <p:nvPr/>
        </p:nvSpPr>
        <p:spPr>
          <a:xfrm>
            <a:off x="5490052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80DE997C-1312-465D-CBF1-0552E7747CD4}"/>
              </a:ext>
            </a:extLst>
          </p:cNvPr>
          <p:cNvSpPr/>
          <p:nvPr/>
        </p:nvSpPr>
        <p:spPr>
          <a:xfrm>
            <a:off x="3462951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A52AA0B0-EEB8-6E64-009A-A470243C0F6C}"/>
              </a:ext>
            </a:extLst>
          </p:cNvPr>
          <p:cNvSpPr/>
          <p:nvPr/>
        </p:nvSpPr>
        <p:spPr>
          <a:xfrm>
            <a:off x="3631876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37BDC748-37EB-017B-5581-EDFC8D5BBF08}"/>
              </a:ext>
            </a:extLst>
          </p:cNvPr>
          <p:cNvSpPr/>
          <p:nvPr/>
        </p:nvSpPr>
        <p:spPr>
          <a:xfrm>
            <a:off x="3800801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0BD39136-CD32-F86E-2AA7-BE237DB36E8A}"/>
              </a:ext>
            </a:extLst>
          </p:cNvPr>
          <p:cNvSpPr/>
          <p:nvPr/>
        </p:nvSpPr>
        <p:spPr>
          <a:xfrm>
            <a:off x="3969726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F5D48D0F-4E10-AD29-8FD4-EA83B20B3964}"/>
              </a:ext>
            </a:extLst>
          </p:cNvPr>
          <p:cNvSpPr/>
          <p:nvPr/>
        </p:nvSpPr>
        <p:spPr>
          <a:xfrm>
            <a:off x="4138651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72042400-6CC2-16AE-5EC8-DD788EBCD30D}"/>
              </a:ext>
            </a:extLst>
          </p:cNvPr>
          <p:cNvSpPr/>
          <p:nvPr/>
        </p:nvSpPr>
        <p:spPr>
          <a:xfrm>
            <a:off x="4307576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5420A8D9-96B2-F641-EB22-F03AAE02467A}"/>
              </a:ext>
            </a:extLst>
          </p:cNvPr>
          <p:cNvSpPr/>
          <p:nvPr/>
        </p:nvSpPr>
        <p:spPr>
          <a:xfrm>
            <a:off x="4476501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ED79B4D1-73D1-7919-3E8C-29CBE6A3953A}"/>
              </a:ext>
            </a:extLst>
          </p:cNvPr>
          <p:cNvSpPr/>
          <p:nvPr/>
        </p:nvSpPr>
        <p:spPr>
          <a:xfrm>
            <a:off x="4645426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574B29F5-3629-D035-6751-49FE14B06561}"/>
              </a:ext>
            </a:extLst>
          </p:cNvPr>
          <p:cNvSpPr/>
          <p:nvPr/>
        </p:nvSpPr>
        <p:spPr>
          <a:xfrm>
            <a:off x="4814351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5B480A11-6A92-1744-3110-42BEE5659532}"/>
              </a:ext>
            </a:extLst>
          </p:cNvPr>
          <p:cNvSpPr/>
          <p:nvPr/>
        </p:nvSpPr>
        <p:spPr>
          <a:xfrm>
            <a:off x="4983276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6CF807A9-F16C-93B0-559E-B3F6C5FF9968}"/>
              </a:ext>
            </a:extLst>
          </p:cNvPr>
          <p:cNvSpPr/>
          <p:nvPr/>
        </p:nvSpPr>
        <p:spPr>
          <a:xfrm>
            <a:off x="5152201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21AC96E7-3DB0-C575-4002-639D70B436F9}"/>
              </a:ext>
            </a:extLst>
          </p:cNvPr>
          <p:cNvSpPr/>
          <p:nvPr/>
        </p:nvSpPr>
        <p:spPr>
          <a:xfrm>
            <a:off x="5321126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ED7D018B-B6D3-C533-CFE1-0F07019B0E52}"/>
              </a:ext>
            </a:extLst>
          </p:cNvPr>
          <p:cNvSpPr/>
          <p:nvPr/>
        </p:nvSpPr>
        <p:spPr>
          <a:xfrm>
            <a:off x="5490051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60F4B92-5533-68EB-55C2-B2613D201907}"/>
              </a:ext>
            </a:extLst>
          </p:cNvPr>
          <p:cNvSpPr/>
          <p:nvPr/>
        </p:nvSpPr>
        <p:spPr>
          <a:xfrm>
            <a:off x="5658988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8127D58-0353-4552-EDD2-BED707644939}"/>
              </a:ext>
            </a:extLst>
          </p:cNvPr>
          <p:cNvSpPr/>
          <p:nvPr/>
        </p:nvSpPr>
        <p:spPr>
          <a:xfrm>
            <a:off x="5827913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7ABA86D-879D-6700-647F-8C76FAE21FB8}"/>
              </a:ext>
            </a:extLst>
          </p:cNvPr>
          <p:cNvSpPr/>
          <p:nvPr/>
        </p:nvSpPr>
        <p:spPr>
          <a:xfrm>
            <a:off x="5996838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28357AA-E694-F9D5-45B0-6A6A138B4EFD}"/>
              </a:ext>
            </a:extLst>
          </p:cNvPr>
          <p:cNvSpPr/>
          <p:nvPr/>
        </p:nvSpPr>
        <p:spPr>
          <a:xfrm>
            <a:off x="6165763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660011F1-2381-A946-28F8-DD8B9996B373}"/>
              </a:ext>
            </a:extLst>
          </p:cNvPr>
          <p:cNvSpPr/>
          <p:nvPr/>
        </p:nvSpPr>
        <p:spPr>
          <a:xfrm>
            <a:off x="6334688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2149DBF7-DF89-8DB8-7B34-CFF5EEDF4780}"/>
              </a:ext>
            </a:extLst>
          </p:cNvPr>
          <p:cNvSpPr/>
          <p:nvPr/>
        </p:nvSpPr>
        <p:spPr>
          <a:xfrm>
            <a:off x="6503613" y="30828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B21BF3F3-4E7D-9436-E54A-358B04DDE2D0}"/>
              </a:ext>
            </a:extLst>
          </p:cNvPr>
          <p:cNvSpPr/>
          <p:nvPr/>
        </p:nvSpPr>
        <p:spPr>
          <a:xfrm>
            <a:off x="5658987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21D6C72A-41FE-45FC-62C1-348AA63ABDDF}"/>
              </a:ext>
            </a:extLst>
          </p:cNvPr>
          <p:cNvSpPr/>
          <p:nvPr/>
        </p:nvSpPr>
        <p:spPr>
          <a:xfrm>
            <a:off x="5827912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DBD3747-99F9-D5F2-9E5B-BF6BA04D2924}"/>
              </a:ext>
            </a:extLst>
          </p:cNvPr>
          <p:cNvSpPr/>
          <p:nvPr/>
        </p:nvSpPr>
        <p:spPr>
          <a:xfrm>
            <a:off x="5996837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35408672-7110-A862-65B1-8D15B1D6420D}"/>
              </a:ext>
            </a:extLst>
          </p:cNvPr>
          <p:cNvSpPr/>
          <p:nvPr/>
        </p:nvSpPr>
        <p:spPr>
          <a:xfrm>
            <a:off x="6165762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65612F0-25F3-0746-F11D-3BFB8760E19D}"/>
              </a:ext>
            </a:extLst>
          </p:cNvPr>
          <p:cNvSpPr/>
          <p:nvPr/>
        </p:nvSpPr>
        <p:spPr>
          <a:xfrm>
            <a:off x="6334687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1F5C7899-069B-A858-3F63-9612F954C246}"/>
              </a:ext>
            </a:extLst>
          </p:cNvPr>
          <p:cNvSpPr/>
          <p:nvPr/>
        </p:nvSpPr>
        <p:spPr>
          <a:xfrm>
            <a:off x="6503612" y="32517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696A91E4-F9ED-89AC-3FFA-87621A424A48}"/>
              </a:ext>
            </a:extLst>
          </p:cNvPr>
          <p:cNvSpPr/>
          <p:nvPr/>
        </p:nvSpPr>
        <p:spPr>
          <a:xfrm>
            <a:off x="5658986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DA85D837-A50F-DFAC-808D-859F7C914ED1}"/>
              </a:ext>
            </a:extLst>
          </p:cNvPr>
          <p:cNvSpPr/>
          <p:nvPr/>
        </p:nvSpPr>
        <p:spPr>
          <a:xfrm>
            <a:off x="5827911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FD9495B3-3F2B-32B6-6336-797F93D640FE}"/>
              </a:ext>
            </a:extLst>
          </p:cNvPr>
          <p:cNvSpPr/>
          <p:nvPr/>
        </p:nvSpPr>
        <p:spPr>
          <a:xfrm>
            <a:off x="5996836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B681CBF5-FF30-86A5-04E4-A0CE97ADAC45}"/>
              </a:ext>
            </a:extLst>
          </p:cNvPr>
          <p:cNvSpPr/>
          <p:nvPr/>
        </p:nvSpPr>
        <p:spPr>
          <a:xfrm>
            <a:off x="6165761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1CACC52C-90A9-0A8B-FF95-5B8AF061520E}"/>
              </a:ext>
            </a:extLst>
          </p:cNvPr>
          <p:cNvSpPr/>
          <p:nvPr/>
        </p:nvSpPr>
        <p:spPr>
          <a:xfrm>
            <a:off x="6334686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F7ED731F-D68C-76BD-F71A-CA8AE4BA60AF}"/>
              </a:ext>
            </a:extLst>
          </p:cNvPr>
          <p:cNvSpPr/>
          <p:nvPr/>
        </p:nvSpPr>
        <p:spPr>
          <a:xfrm>
            <a:off x="6503611" y="34206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2BEB6313-1FF2-172F-CD00-F712A73F5533}"/>
              </a:ext>
            </a:extLst>
          </p:cNvPr>
          <p:cNvSpPr/>
          <p:nvPr/>
        </p:nvSpPr>
        <p:spPr>
          <a:xfrm>
            <a:off x="5658985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B8B7E9EF-5B08-89D0-D812-EA3AF27E847C}"/>
              </a:ext>
            </a:extLst>
          </p:cNvPr>
          <p:cNvSpPr/>
          <p:nvPr/>
        </p:nvSpPr>
        <p:spPr>
          <a:xfrm>
            <a:off x="5827910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174E6102-F07D-89FA-63EB-B812A8A0037E}"/>
              </a:ext>
            </a:extLst>
          </p:cNvPr>
          <p:cNvSpPr/>
          <p:nvPr/>
        </p:nvSpPr>
        <p:spPr>
          <a:xfrm>
            <a:off x="5996835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EA30182C-99A7-A155-7525-1442C33BAC44}"/>
              </a:ext>
            </a:extLst>
          </p:cNvPr>
          <p:cNvSpPr/>
          <p:nvPr/>
        </p:nvSpPr>
        <p:spPr>
          <a:xfrm>
            <a:off x="6165760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0163121B-7B2D-7136-F6FC-986AA5392A28}"/>
              </a:ext>
            </a:extLst>
          </p:cNvPr>
          <p:cNvSpPr/>
          <p:nvPr/>
        </p:nvSpPr>
        <p:spPr>
          <a:xfrm>
            <a:off x="6334685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972AD1E8-7701-827F-5A9B-5917DD77AADD}"/>
              </a:ext>
            </a:extLst>
          </p:cNvPr>
          <p:cNvSpPr/>
          <p:nvPr/>
        </p:nvSpPr>
        <p:spPr>
          <a:xfrm>
            <a:off x="6503610" y="35896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B7CD6C4E-9AB8-7422-DC93-6D47F58C4AA4}"/>
              </a:ext>
            </a:extLst>
          </p:cNvPr>
          <p:cNvSpPr/>
          <p:nvPr/>
        </p:nvSpPr>
        <p:spPr>
          <a:xfrm>
            <a:off x="5658984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F3D9EF6F-3D92-36F8-A5FB-49ADE89A8307}"/>
              </a:ext>
            </a:extLst>
          </p:cNvPr>
          <p:cNvSpPr/>
          <p:nvPr/>
        </p:nvSpPr>
        <p:spPr>
          <a:xfrm>
            <a:off x="5827909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D6DA8260-0E57-698B-AD5A-A283EB8ABF81}"/>
              </a:ext>
            </a:extLst>
          </p:cNvPr>
          <p:cNvSpPr/>
          <p:nvPr/>
        </p:nvSpPr>
        <p:spPr>
          <a:xfrm>
            <a:off x="5996834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C5689330-5B13-A6EF-B25D-B1D472C488BB}"/>
              </a:ext>
            </a:extLst>
          </p:cNvPr>
          <p:cNvSpPr/>
          <p:nvPr/>
        </p:nvSpPr>
        <p:spPr>
          <a:xfrm>
            <a:off x="6165759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8CB24888-B7B4-287E-C9DD-3DF8D20D5174}"/>
              </a:ext>
            </a:extLst>
          </p:cNvPr>
          <p:cNvSpPr/>
          <p:nvPr/>
        </p:nvSpPr>
        <p:spPr>
          <a:xfrm>
            <a:off x="6334684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3B9DF05E-F3C6-F7F3-F5ED-89462BF8BE6C}"/>
              </a:ext>
            </a:extLst>
          </p:cNvPr>
          <p:cNvSpPr/>
          <p:nvPr/>
        </p:nvSpPr>
        <p:spPr>
          <a:xfrm>
            <a:off x="6503609" y="37585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EF4FACD9-6FBB-2D49-272E-06BE695147B3}"/>
              </a:ext>
            </a:extLst>
          </p:cNvPr>
          <p:cNvSpPr/>
          <p:nvPr/>
        </p:nvSpPr>
        <p:spPr>
          <a:xfrm>
            <a:off x="5658983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D441318C-CFCA-69EA-A453-0F3F0107C798}"/>
              </a:ext>
            </a:extLst>
          </p:cNvPr>
          <p:cNvSpPr/>
          <p:nvPr/>
        </p:nvSpPr>
        <p:spPr>
          <a:xfrm>
            <a:off x="5827908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AC94B17A-13CE-08FE-6309-395B7AF9CEFA}"/>
              </a:ext>
            </a:extLst>
          </p:cNvPr>
          <p:cNvSpPr/>
          <p:nvPr/>
        </p:nvSpPr>
        <p:spPr>
          <a:xfrm>
            <a:off x="5996833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88E39C12-2A09-3DF7-7133-9B1B4DCC4620}"/>
              </a:ext>
            </a:extLst>
          </p:cNvPr>
          <p:cNvSpPr/>
          <p:nvPr/>
        </p:nvSpPr>
        <p:spPr>
          <a:xfrm>
            <a:off x="6165758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9BBE903F-40DC-DEB4-5EBD-867CD77832F3}"/>
              </a:ext>
            </a:extLst>
          </p:cNvPr>
          <p:cNvSpPr/>
          <p:nvPr/>
        </p:nvSpPr>
        <p:spPr>
          <a:xfrm>
            <a:off x="6334683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59806FEA-89C1-7C22-4B3A-BC5976B46E88}"/>
              </a:ext>
            </a:extLst>
          </p:cNvPr>
          <p:cNvSpPr/>
          <p:nvPr/>
        </p:nvSpPr>
        <p:spPr>
          <a:xfrm>
            <a:off x="6503608" y="39274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74DE18F4-3C60-B7A0-25CE-273FE5451E1D}"/>
              </a:ext>
            </a:extLst>
          </p:cNvPr>
          <p:cNvSpPr/>
          <p:nvPr/>
        </p:nvSpPr>
        <p:spPr>
          <a:xfrm>
            <a:off x="5658982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7B21EC05-30E0-1B7B-948E-29F2A7CD31FB}"/>
              </a:ext>
            </a:extLst>
          </p:cNvPr>
          <p:cNvSpPr/>
          <p:nvPr/>
        </p:nvSpPr>
        <p:spPr>
          <a:xfrm>
            <a:off x="5827907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DF803D0A-806A-54DF-566B-CD2BD9001A20}"/>
              </a:ext>
            </a:extLst>
          </p:cNvPr>
          <p:cNvSpPr/>
          <p:nvPr/>
        </p:nvSpPr>
        <p:spPr>
          <a:xfrm>
            <a:off x="5996832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C1884578-8A9E-DF6F-5744-B0FFD7B81909}"/>
              </a:ext>
            </a:extLst>
          </p:cNvPr>
          <p:cNvSpPr/>
          <p:nvPr/>
        </p:nvSpPr>
        <p:spPr>
          <a:xfrm>
            <a:off x="6165757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EDE3F3F4-F4A6-A90E-9EB3-AA0895CA6B8A}"/>
              </a:ext>
            </a:extLst>
          </p:cNvPr>
          <p:cNvSpPr/>
          <p:nvPr/>
        </p:nvSpPr>
        <p:spPr>
          <a:xfrm>
            <a:off x="6334682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FDB20AC5-9B3E-02E3-D4E3-9A8290B2FB1B}"/>
              </a:ext>
            </a:extLst>
          </p:cNvPr>
          <p:cNvSpPr/>
          <p:nvPr/>
        </p:nvSpPr>
        <p:spPr>
          <a:xfrm>
            <a:off x="6503607" y="40963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E83AE2BA-4561-9238-255B-52500FC9DA61}"/>
              </a:ext>
            </a:extLst>
          </p:cNvPr>
          <p:cNvSpPr/>
          <p:nvPr/>
        </p:nvSpPr>
        <p:spPr>
          <a:xfrm>
            <a:off x="5658981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1BEAF095-1D6F-20B8-A906-E9FAF3A11FC6}"/>
              </a:ext>
            </a:extLst>
          </p:cNvPr>
          <p:cNvSpPr/>
          <p:nvPr/>
        </p:nvSpPr>
        <p:spPr>
          <a:xfrm>
            <a:off x="5827906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B3049692-8915-D75D-B6EF-80875276955C}"/>
              </a:ext>
            </a:extLst>
          </p:cNvPr>
          <p:cNvSpPr/>
          <p:nvPr/>
        </p:nvSpPr>
        <p:spPr>
          <a:xfrm>
            <a:off x="5996831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B5EC93DF-CD3B-FD51-E791-4B535A86BA4C}"/>
              </a:ext>
            </a:extLst>
          </p:cNvPr>
          <p:cNvSpPr/>
          <p:nvPr/>
        </p:nvSpPr>
        <p:spPr>
          <a:xfrm>
            <a:off x="6165756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8604755D-5F3E-694B-7685-D20F32AB65CC}"/>
              </a:ext>
            </a:extLst>
          </p:cNvPr>
          <p:cNvSpPr/>
          <p:nvPr/>
        </p:nvSpPr>
        <p:spPr>
          <a:xfrm>
            <a:off x="6334681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B03A2644-CB59-1D69-7A5F-67B8D0A5B46F}"/>
              </a:ext>
            </a:extLst>
          </p:cNvPr>
          <p:cNvSpPr/>
          <p:nvPr/>
        </p:nvSpPr>
        <p:spPr>
          <a:xfrm>
            <a:off x="6503606" y="42653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47B82D95-D529-9170-ECD7-F14E2A861DA9}"/>
              </a:ext>
            </a:extLst>
          </p:cNvPr>
          <p:cNvSpPr/>
          <p:nvPr/>
        </p:nvSpPr>
        <p:spPr>
          <a:xfrm>
            <a:off x="5658980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05055551-FE4F-1219-B0DF-074041F874F6}"/>
              </a:ext>
            </a:extLst>
          </p:cNvPr>
          <p:cNvSpPr/>
          <p:nvPr/>
        </p:nvSpPr>
        <p:spPr>
          <a:xfrm>
            <a:off x="5827905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3B84F29D-62C9-E4BA-D761-07FCAB8E68BB}"/>
              </a:ext>
            </a:extLst>
          </p:cNvPr>
          <p:cNvSpPr/>
          <p:nvPr/>
        </p:nvSpPr>
        <p:spPr>
          <a:xfrm>
            <a:off x="5996830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02809AE4-6F37-FFC3-2408-0FE15B3D527A}"/>
              </a:ext>
            </a:extLst>
          </p:cNvPr>
          <p:cNvSpPr/>
          <p:nvPr/>
        </p:nvSpPr>
        <p:spPr>
          <a:xfrm>
            <a:off x="6165755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36259CB2-BEA0-396D-CE41-DF0173C7D58F}"/>
              </a:ext>
            </a:extLst>
          </p:cNvPr>
          <p:cNvSpPr/>
          <p:nvPr/>
        </p:nvSpPr>
        <p:spPr>
          <a:xfrm>
            <a:off x="6334680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EEB1324A-A8D3-4BED-A789-40595966991C}"/>
              </a:ext>
            </a:extLst>
          </p:cNvPr>
          <p:cNvSpPr/>
          <p:nvPr/>
        </p:nvSpPr>
        <p:spPr>
          <a:xfrm>
            <a:off x="6503605" y="44342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100697EC-EBFE-76A5-1AFE-2C37755A9AE1}"/>
              </a:ext>
            </a:extLst>
          </p:cNvPr>
          <p:cNvSpPr/>
          <p:nvPr/>
        </p:nvSpPr>
        <p:spPr>
          <a:xfrm>
            <a:off x="5658979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0B4F107D-1972-A551-2C95-CEEFFE85F4BB}"/>
              </a:ext>
            </a:extLst>
          </p:cNvPr>
          <p:cNvSpPr/>
          <p:nvPr/>
        </p:nvSpPr>
        <p:spPr>
          <a:xfrm>
            <a:off x="5827904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71D62A77-F78C-AFE0-C641-00E547CABF30}"/>
              </a:ext>
            </a:extLst>
          </p:cNvPr>
          <p:cNvSpPr/>
          <p:nvPr/>
        </p:nvSpPr>
        <p:spPr>
          <a:xfrm>
            <a:off x="5996829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536E7B4F-E452-4C77-9DB1-6A1570AD14CA}"/>
              </a:ext>
            </a:extLst>
          </p:cNvPr>
          <p:cNvSpPr/>
          <p:nvPr/>
        </p:nvSpPr>
        <p:spPr>
          <a:xfrm>
            <a:off x="6165754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251CBCBC-50EA-78F5-E0F2-DA44413C5F50}"/>
              </a:ext>
            </a:extLst>
          </p:cNvPr>
          <p:cNvSpPr/>
          <p:nvPr/>
        </p:nvSpPr>
        <p:spPr>
          <a:xfrm>
            <a:off x="6334679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407AD57A-CAEC-4A87-DE9B-CA111F89B8B3}"/>
              </a:ext>
            </a:extLst>
          </p:cNvPr>
          <p:cNvSpPr/>
          <p:nvPr/>
        </p:nvSpPr>
        <p:spPr>
          <a:xfrm>
            <a:off x="6503604" y="46031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910E8390-F78D-DF4F-1A06-3C665768EC24}"/>
              </a:ext>
            </a:extLst>
          </p:cNvPr>
          <p:cNvSpPr/>
          <p:nvPr/>
        </p:nvSpPr>
        <p:spPr>
          <a:xfrm>
            <a:off x="5658978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6B9B726C-A8BA-EDA0-E9A2-372ACE7A04AB}"/>
              </a:ext>
            </a:extLst>
          </p:cNvPr>
          <p:cNvSpPr/>
          <p:nvPr/>
        </p:nvSpPr>
        <p:spPr>
          <a:xfrm>
            <a:off x="5827903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0E6CD955-4261-1681-4572-97E3F738E13F}"/>
              </a:ext>
            </a:extLst>
          </p:cNvPr>
          <p:cNvSpPr/>
          <p:nvPr/>
        </p:nvSpPr>
        <p:spPr>
          <a:xfrm>
            <a:off x="5996828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91755E9B-BA83-9985-556A-2CB0F8EB0832}"/>
              </a:ext>
            </a:extLst>
          </p:cNvPr>
          <p:cNvSpPr/>
          <p:nvPr/>
        </p:nvSpPr>
        <p:spPr>
          <a:xfrm>
            <a:off x="6165753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552431C0-946A-4921-D6AB-5824854C0C2B}"/>
              </a:ext>
            </a:extLst>
          </p:cNvPr>
          <p:cNvSpPr/>
          <p:nvPr/>
        </p:nvSpPr>
        <p:spPr>
          <a:xfrm>
            <a:off x="6334678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C2A2D369-DCB7-53DC-8D80-C69CA52D9487}"/>
              </a:ext>
            </a:extLst>
          </p:cNvPr>
          <p:cNvSpPr/>
          <p:nvPr/>
        </p:nvSpPr>
        <p:spPr>
          <a:xfrm>
            <a:off x="6503603" y="47720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15F394F8-FF7A-9F01-0126-5374E74921BE}"/>
              </a:ext>
            </a:extLst>
          </p:cNvPr>
          <p:cNvSpPr/>
          <p:nvPr/>
        </p:nvSpPr>
        <p:spPr>
          <a:xfrm>
            <a:off x="5658977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B079AA44-3284-E547-7BBC-F8C5FBF6740A}"/>
              </a:ext>
            </a:extLst>
          </p:cNvPr>
          <p:cNvSpPr/>
          <p:nvPr/>
        </p:nvSpPr>
        <p:spPr>
          <a:xfrm>
            <a:off x="5827902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F11D7E26-056A-D59B-9827-123DA62C123F}"/>
              </a:ext>
            </a:extLst>
          </p:cNvPr>
          <p:cNvSpPr/>
          <p:nvPr/>
        </p:nvSpPr>
        <p:spPr>
          <a:xfrm>
            <a:off x="5996827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CDE01C39-1644-B98C-0B75-1029E2461661}"/>
              </a:ext>
            </a:extLst>
          </p:cNvPr>
          <p:cNvSpPr/>
          <p:nvPr/>
        </p:nvSpPr>
        <p:spPr>
          <a:xfrm>
            <a:off x="6165752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6F2EBE5C-2287-A07A-0BD8-81682C21A074}"/>
              </a:ext>
            </a:extLst>
          </p:cNvPr>
          <p:cNvSpPr/>
          <p:nvPr/>
        </p:nvSpPr>
        <p:spPr>
          <a:xfrm>
            <a:off x="6334677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F834F45B-D570-BBE3-E0A5-EB2C6F767984}"/>
              </a:ext>
            </a:extLst>
          </p:cNvPr>
          <p:cNvSpPr/>
          <p:nvPr/>
        </p:nvSpPr>
        <p:spPr>
          <a:xfrm>
            <a:off x="6503602" y="49410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12749CB1-7B8B-7631-0B27-89B78639376A}"/>
              </a:ext>
            </a:extLst>
          </p:cNvPr>
          <p:cNvSpPr/>
          <p:nvPr/>
        </p:nvSpPr>
        <p:spPr>
          <a:xfrm>
            <a:off x="5658976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627AFAF2-6926-2119-0326-C6195E3E8195}"/>
              </a:ext>
            </a:extLst>
          </p:cNvPr>
          <p:cNvSpPr/>
          <p:nvPr/>
        </p:nvSpPr>
        <p:spPr>
          <a:xfrm>
            <a:off x="5827901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0B62EF4F-B359-01FF-7F04-278F7BBE9158}"/>
              </a:ext>
            </a:extLst>
          </p:cNvPr>
          <p:cNvSpPr/>
          <p:nvPr/>
        </p:nvSpPr>
        <p:spPr>
          <a:xfrm>
            <a:off x="5996826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F9DC6200-726B-59F5-CA9F-857478CA9EEE}"/>
              </a:ext>
            </a:extLst>
          </p:cNvPr>
          <p:cNvSpPr/>
          <p:nvPr/>
        </p:nvSpPr>
        <p:spPr>
          <a:xfrm>
            <a:off x="6165751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17E5BCA0-AF76-A9AF-9E87-F304ED93FBE0}"/>
              </a:ext>
            </a:extLst>
          </p:cNvPr>
          <p:cNvSpPr/>
          <p:nvPr/>
        </p:nvSpPr>
        <p:spPr>
          <a:xfrm>
            <a:off x="6334676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17E193B6-BACD-7B4C-C0C0-40EE5395EF35}"/>
              </a:ext>
            </a:extLst>
          </p:cNvPr>
          <p:cNvSpPr/>
          <p:nvPr/>
        </p:nvSpPr>
        <p:spPr>
          <a:xfrm>
            <a:off x="6503601" y="51099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1D221A2-FA86-ADE3-1296-22C33EAF2CB9}"/>
              </a:ext>
            </a:extLst>
          </p:cNvPr>
          <p:cNvSpPr/>
          <p:nvPr/>
        </p:nvSpPr>
        <p:spPr>
          <a:xfrm>
            <a:off x="6671664" y="30828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46AD8C89-4B83-DABB-90C1-6732F6658356}"/>
              </a:ext>
            </a:extLst>
          </p:cNvPr>
          <p:cNvSpPr/>
          <p:nvPr/>
        </p:nvSpPr>
        <p:spPr>
          <a:xfrm>
            <a:off x="6840589" y="30828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4FFB55FE-E1E1-A4E1-B3DF-5D9B5C287F1F}"/>
              </a:ext>
            </a:extLst>
          </p:cNvPr>
          <p:cNvSpPr/>
          <p:nvPr/>
        </p:nvSpPr>
        <p:spPr>
          <a:xfrm>
            <a:off x="7009514" y="30828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79755A54-C8C6-567D-5C20-A52E16574636}"/>
              </a:ext>
            </a:extLst>
          </p:cNvPr>
          <p:cNvSpPr/>
          <p:nvPr/>
        </p:nvSpPr>
        <p:spPr>
          <a:xfrm>
            <a:off x="7178439" y="30828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B17B5D89-9BD2-1921-618D-80C5484601D0}"/>
              </a:ext>
            </a:extLst>
          </p:cNvPr>
          <p:cNvSpPr/>
          <p:nvPr/>
        </p:nvSpPr>
        <p:spPr>
          <a:xfrm>
            <a:off x="7347364" y="30828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8A13ED7F-4660-4A2B-1752-49BA84A50802}"/>
              </a:ext>
            </a:extLst>
          </p:cNvPr>
          <p:cNvSpPr/>
          <p:nvPr/>
        </p:nvSpPr>
        <p:spPr>
          <a:xfrm>
            <a:off x="7516289" y="30828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9" name="직사각형 488">
            <a:extLst>
              <a:ext uri="{FF2B5EF4-FFF2-40B4-BE49-F238E27FC236}">
                <a16:creationId xmlns:a16="http://schemas.microsoft.com/office/drawing/2014/main" id="{45D1FC8D-7E68-87C6-D2BB-4346E13329F8}"/>
              </a:ext>
            </a:extLst>
          </p:cNvPr>
          <p:cNvSpPr/>
          <p:nvPr/>
        </p:nvSpPr>
        <p:spPr>
          <a:xfrm>
            <a:off x="6671663" y="32517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CA796CE9-5258-C6B0-E536-B27172033C67}"/>
              </a:ext>
            </a:extLst>
          </p:cNvPr>
          <p:cNvSpPr/>
          <p:nvPr/>
        </p:nvSpPr>
        <p:spPr>
          <a:xfrm>
            <a:off x="6840588" y="32517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84741592-4276-C0CF-CDB7-F8BAB35E244D}"/>
              </a:ext>
            </a:extLst>
          </p:cNvPr>
          <p:cNvSpPr/>
          <p:nvPr/>
        </p:nvSpPr>
        <p:spPr>
          <a:xfrm>
            <a:off x="7009513" y="32517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8D18828F-0F3D-143D-5E7B-D4DBF332B22C}"/>
              </a:ext>
            </a:extLst>
          </p:cNvPr>
          <p:cNvSpPr/>
          <p:nvPr/>
        </p:nvSpPr>
        <p:spPr>
          <a:xfrm>
            <a:off x="7178438" y="32517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3" name="직사각형 492">
            <a:extLst>
              <a:ext uri="{FF2B5EF4-FFF2-40B4-BE49-F238E27FC236}">
                <a16:creationId xmlns:a16="http://schemas.microsoft.com/office/drawing/2014/main" id="{975BCE9D-D982-394B-1E88-81C22A5BBFD3}"/>
              </a:ext>
            </a:extLst>
          </p:cNvPr>
          <p:cNvSpPr/>
          <p:nvPr/>
        </p:nvSpPr>
        <p:spPr>
          <a:xfrm>
            <a:off x="7347363" y="32517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ADB97F54-08C9-42D8-0C73-5EE58D40FA00}"/>
              </a:ext>
            </a:extLst>
          </p:cNvPr>
          <p:cNvSpPr/>
          <p:nvPr/>
        </p:nvSpPr>
        <p:spPr>
          <a:xfrm>
            <a:off x="7516288" y="32517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775D4C4D-3FA7-2B0F-3D1D-F64427F26BDB}"/>
              </a:ext>
            </a:extLst>
          </p:cNvPr>
          <p:cNvSpPr/>
          <p:nvPr/>
        </p:nvSpPr>
        <p:spPr>
          <a:xfrm>
            <a:off x="6671662" y="34206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71B585A9-3DB2-0075-CEF7-BE3D296A5842}"/>
              </a:ext>
            </a:extLst>
          </p:cNvPr>
          <p:cNvSpPr/>
          <p:nvPr/>
        </p:nvSpPr>
        <p:spPr>
          <a:xfrm>
            <a:off x="6840587" y="34206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7" name="직사각형 496">
            <a:extLst>
              <a:ext uri="{FF2B5EF4-FFF2-40B4-BE49-F238E27FC236}">
                <a16:creationId xmlns:a16="http://schemas.microsoft.com/office/drawing/2014/main" id="{578966F4-8C80-F5D6-E322-BD046A8D0BC7}"/>
              </a:ext>
            </a:extLst>
          </p:cNvPr>
          <p:cNvSpPr/>
          <p:nvPr/>
        </p:nvSpPr>
        <p:spPr>
          <a:xfrm>
            <a:off x="7009512" y="34206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0A22C217-E0A7-7E72-3B42-7B20AE27DCBA}"/>
              </a:ext>
            </a:extLst>
          </p:cNvPr>
          <p:cNvSpPr/>
          <p:nvPr/>
        </p:nvSpPr>
        <p:spPr>
          <a:xfrm>
            <a:off x="7178437" y="34206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2B6B88B9-EF7B-8D97-6740-A16660F841C4}"/>
              </a:ext>
            </a:extLst>
          </p:cNvPr>
          <p:cNvSpPr/>
          <p:nvPr/>
        </p:nvSpPr>
        <p:spPr>
          <a:xfrm>
            <a:off x="7347362" y="34206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039A5316-45CE-F7E2-9368-00A0BDE0B484}"/>
              </a:ext>
            </a:extLst>
          </p:cNvPr>
          <p:cNvSpPr/>
          <p:nvPr/>
        </p:nvSpPr>
        <p:spPr>
          <a:xfrm>
            <a:off x="7516287" y="34206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C309CC1E-B1AB-63D5-D261-2DABA6499974}"/>
              </a:ext>
            </a:extLst>
          </p:cNvPr>
          <p:cNvSpPr/>
          <p:nvPr/>
        </p:nvSpPr>
        <p:spPr>
          <a:xfrm>
            <a:off x="6671661" y="35896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2" name="직사각형 501">
            <a:extLst>
              <a:ext uri="{FF2B5EF4-FFF2-40B4-BE49-F238E27FC236}">
                <a16:creationId xmlns:a16="http://schemas.microsoft.com/office/drawing/2014/main" id="{11C6B1F6-1889-2939-C762-D0191D4AF8D3}"/>
              </a:ext>
            </a:extLst>
          </p:cNvPr>
          <p:cNvSpPr/>
          <p:nvPr/>
        </p:nvSpPr>
        <p:spPr>
          <a:xfrm>
            <a:off x="6840586" y="35896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3" name="직사각형 502">
            <a:extLst>
              <a:ext uri="{FF2B5EF4-FFF2-40B4-BE49-F238E27FC236}">
                <a16:creationId xmlns:a16="http://schemas.microsoft.com/office/drawing/2014/main" id="{FD4DD392-9BB9-CFCF-FD86-D4622F8E66AA}"/>
              </a:ext>
            </a:extLst>
          </p:cNvPr>
          <p:cNvSpPr/>
          <p:nvPr/>
        </p:nvSpPr>
        <p:spPr>
          <a:xfrm>
            <a:off x="7009511" y="35896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17046256-5117-4E57-7DB8-F09DD4BBE56F}"/>
              </a:ext>
            </a:extLst>
          </p:cNvPr>
          <p:cNvSpPr/>
          <p:nvPr/>
        </p:nvSpPr>
        <p:spPr>
          <a:xfrm>
            <a:off x="7178436" y="35896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5" name="직사각형 504">
            <a:extLst>
              <a:ext uri="{FF2B5EF4-FFF2-40B4-BE49-F238E27FC236}">
                <a16:creationId xmlns:a16="http://schemas.microsoft.com/office/drawing/2014/main" id="{D6D017AB-5610-E150-2A73-21B29DD2302C}"/>
              </a:ext>
            </a:extLst>
          </p:cNvPr>
          <p:cNvSpPr/>
          <p:nvPr/>
        </p:nvSpPr>
        <p:spPr>
          <a:xfrm>
            <a:off x="7347361" y="35896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CA20579F-F455-0718-56DE-B44D5BFD46B8}"/>
              </a:ext>
            </a:extLst>
          </p:cNvPr>
          <p:cNvSpPr/>
          <p:nvPr/>
        </p:nvSpPr>
        <p:spPr>
          <a:xfrm>
            <a:off x="7516286" y="35896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81E67FF8-C7E7-8C8E-7E85-C203CC7F7C0C}"/>
              </a:ext>
            </a:extLst>
          </p:cNvPr>
          <p:cNvSpPr/>
          <p:nvPr/>
        </p:nvSpPr>
        <p:spPr>
          <a:xfrm>
            <a:off x="6671660" y="37585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0AE68B61-9ABD-91AE-EE48-1675ACFD9E08}"/>
              </a:ext>
            </a:extLst>
          </p:cNvPr>
          <p:cNvSpPr/>
          <p:nvPr/>
        </p:nvSpPr>
        <p:spPr>
          <a:xfrm>
            <a:off x="6840585" y="37585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2008D1EC-4539-7348-DBF8-440CD6F69A84}"/>
              </a:ext>
            </a:extLst>
          </p:cNvPr>
          <p:cNvSpPr/>
          <p:nvPr/>
        </p:nvSpPr>
        <p:spPr>
          <a:xfrm>
            <a:off x="7009510" y="37585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0" name="직사각형 509">
            <a:extLst>
              <a:ext uri="{FF2B5EF4-FFF2-40B4-BE49-F238E27FC236}">
                <a16:creationId xmlns:a16="http://schemas.microsoft.com/office/drawing/2014/main" id="{3E38B264-2C33-7DF3-9B99-F63864964272}"/>
              </a:ext>
            </a:extLst>
          </p:cNvPr>
          <p:cNvSpPr/>
          <p:nvPr/>
        </p:nvSpPr>
        <p:spPr>
          <a:xfrm>
            <a:off x="7178435" y="37585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0E5160ED-B7DF-8ED6-5B75-763984B556E9}"/>
              </a:ext>
            </a:extLst>
          </p:cNvPr>
          <p:cNvSpPr/>
          <p:nvPr/>
        </p:nvSpPr>
        <p:spPr>
          <a:xfrm>
            <a:off x="7347360" y="37585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B76FDF24-AC0C-6192-6169-8FEFFBC16D64}"/>
              </a:ext>
            </a:extLst>
          </p:cNvPr>
          <p:cNvSpPr/>
          <p:nvPr/>
        </p:nvSpPr>
        <p:spPr>
          <a:xfrm>
            <a:off x="7516285" y="37585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3" name="직사각형 512">
            <a:extLst>
              <a:ext uri="{FF2B5EF4-FFF2-40B4-BE49-F238E27FC236}">
                <a16:creationId xmlns:a16="http://schemas.microsoft.com/office/drawing/2014/main" id="{5147B1A3-3B85-D46E-96B5-8CAE82308886}"/>
              </a:ext>
            </a:extLst>
          </p:cNvPr>
          <p:cNvSpPr/>
          <p:nvPr/>
        </p:nvSpPr>
        <p:spPr>
          <a:xfrm>
            <a:off x="6671659" y="39274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576FD7B4-72D1-0764-F38E-8C322C75E384}"/>
              </a:ext>
            </a:extLst>
          </p:cNvPr>
          <p:cNvSpPr/>
          <p:nvPr/>
        </p:nvSpPr>
        <p:spPr>
          <a:xfrm>
            <a:off x="6840584" y="39274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D1E0C53D-29D1-2585-36DD-882B8C75D1F5}"/>
              </a:ext>
            </a:extLst>
          </p:cNvPr>
          <p:cNvSpPr/>
          <p:nvPr/>
        </p:nvSpPr>
        <p:spPr>
          <a:xfrm>
            <a:off x="7009509" y="39274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74264EA9-1239-F5FA-215E-9DCA69470B4A}"/>
              </a:ext>
            </a:extLst>
          </p:cNvPr>
          <p:cNvSpPr/>
          <p:nvPr/>
        </p:nvSpPr>
        <p:spPr>
          <a:xfrm>
            <a:off x="7178434" y="39274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5CD99CFB-C28E-C4F1-303E-A0501FB79340}"/>
              </a:ext>
            </a:extLst>
          </p:cNvPr>
          <p:cNvSpPr/>
          <p:nvPr/>
        </p:nvSpPr>
        <p:spPr>
          <a:xfrm>
            <a:off x="7347359" y="39274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B6F1E59C-6C17-5AD7-7AD9-397876FF5A63}"/>
              </a:ext>
            </a:extLst>
          </p:cNvPr>
          <p:cNvSpPr/>
          <p:nvPr/>
        </p:nvSpPr>
        <p:spPr>
          <a:xfrm>
            <a:off x="7516284" y="39274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1EFC1DC4-C7BE-F33B-95BF-B2F1B69525A4}"/>
              </a:ext>
            </a:extLst>
          </p:cNvPr>
          <p:cNvSpPr/>
          <p:nvPr/>
        </p:nvSpPr>
        <p:spPr>
          <a:xfrm>
            <a:off x="6671658" y="40963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0" name="직사각형 519">
            <a:extLst>
              <a:ext uri="{FF2B5EF4-FFF2-40B4-BE49-F238E27FC236}">
                <a16:creationId xmlns:a16="http://schemas.microsoft.com/office/drawing/2014/main" id="{025B086B-9A66-F6F4-38BD-D8ACBF0BB80C}"/>
              </a:ext>
            </a:extLst>
          </p:cNvPr>
          <p:cNvSpPr/>
          <p:nvPr/>
        </p:nvSpPr>
        <p:spPr>
          <a:xfrm>
            <a:off x="6840583" y="40963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1" name="직사각형 520">
            <a:extLst>
              <a:ext uri="{FF2B5EF4-FFF2-40B4-BE49-F238E27FC236}">
                <a16:creationId xmlns:a16="http://schemas.microsoft.com/office/drawing/2014/main" id="{3EB64111-F210-9A75-60A1-F58C6B56FC67}"/>
              </a:ext>
            </a:extLst>
          </p:cNvPr>
          <p:cNvSpPr/>
          <p:nvPr/>
        </p:nvSpPr>
        <p:spPr>
          <a:xfrm>
            <a:off x="7009508" y="40963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2" name="직사각형 521">
            <a:extLst>
              <a:ext uri="{FF2B5EF4-FFF2-40B4-BE49-F238E27FC236}">
                <a16:creationId xmlns:a16="http://schemas.microsoft.com/office/drawing/2014/main" id="{5CB6729A-2170-7801-2677-D9AD2D618F46}"/>
              </a:ext>
            </a:extLst>
          </p:cNvPr>
          <p:cNvSpPr/>
          <p:nvPr/>
        </p:nvSpPr>
        <p:spPr>
          <a:xfrm>
            <a:off x="7178433" y="40963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3" name="직사각형 522">
            <a:extLst>
              <a:ext uri="{FF2B5EF4-FFF2-40B4-BE49-F238E27FC236}">
                <a16:creationId xmlns:a16="http://schemas.microsoft.com/office/drawing/2014/main" id="{B53B700D-1F10-0325-4094-E5EF8052C8D2}"/>
              </a:ext>
            </a:extLst>
          </p:cNvPr>
          <p:cNvSpPr/>
          <p:nvPr/>
        </p:nvSpPr>
        <p:spPr>
          <a:xfrm>
            <a:off x="7347358" y="40963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4" name="직사각형 523">
            <a:extLst>
              <a:ext uri="{FF2B5EF4-FFF2-40B4-BE49-F238E27FC236}">
                <a16:creationId xmlns:a16="http://schemas.microsoft.com/office/drawing/2014/main" id="{E723DE58-8CE3-9F9D-8B6F-6A02C0304BC9}"/>
              </a:ext>
            </a:extLst>
          </p:cNvPr>
          <p:cNvSpPr/>
          <p:nvPr/>
        </p:nvSpPr>
        <p:spPr>
          <a:xfrm>
            <a:off x="7516283" y="40963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669BC327-B632-58CD-CA3B-0E63C28ABDD5}"/>
              </a:ext>
            </a:extLst>
          </p:cNvPr>
          <p:cNvSpPr/>
          <p:nvPr/>
        </p:nvSpPr>
        <p:spPr>
          <a:xfrm>
            <a:off x="6671657" y="42653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6" name="직사각형 525">
            <a:extLst>
              <a:ext uri="{FF2B5EF4-FFF2-40B4-BE49-F238E27FC236}">
                <a16:creationId xmlns:a16="http://schemas.microsoft.com/office/drawing/2014/main" id="{F6C3CC8E-294A-A26D-A811-16B94F424625}"/>
              </a:ext>
            </a:extLst>
          </p:cNvPr>
          <p:cNvSpPr/>
          <p:nvPr/>
        </p:nvSpPr>
        <p:spPr>
          <a:xfrm>
            <a:off x="6840582" y="42653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7" name="직사각형 526">
            <a:extLst>
              <a:ext uri="{FF2B5EF4-FFF2-40B4-BE49-F238E27FC236}">
                <a16:creationId xmlns:a16="http://schemas.microsoft.com/office/drawing/2014/main" id="{6F2FA4C9-FF5E-FC05-E264-AFC39FFBE059}"/>
              </a:ext>
            </a:extLst>
          </p:cNvPr>
          <p:cNvSpPr/>
          <p:nvPr/>
        </p:nvSpPr>
        <p:spPr>
          <a:xfrm>
            <a:off x="7009507" y="42653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8" name="직사각형 527">
            <a:extLst>
              <a:ext uri="{FF2B5EF4-FFF2-40B4-BE49-F238E27FC236}">
                <a16:creationId xmlns:a16="http://schemas.microsoft.com/office/drawing/2014/main" id="{660EA5A5-677A-2DA8-1647-CFE8B8DE0B51}"/>
              </a:ext>
            </a:extLst>
          </p:cNvPr>
          <p:cNvSpPr/>
          <p:nvPr/>
        </p:nvSpPr>
        <p:spPr>
          <a:xfrm>
            <a:off x="7178432" y="42653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5566955E-215C-D5F1-08F7-D8449E75AE63}"/>
              </a:ext>
            </a:extLst>
          </p:cNvPr>
          <p:cNvSpPr/>
          <p:nvPr/>
        </p:nvSpPr>
        <p:spPr>
          <a:xfrm>
            <a:off x="7347357" y="42653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0" name="직사각형 529">
            <a:extLst>
              <a:ext uri="{FF2B5EF4-FFF2-40B4-BE49-F238E27FC236}">
                <a16:creationId xmlns:a16="http://schemas.microsoft.com/office/drawing/2014/main" id="{8E90AAE2-FE56-CDFC-CD09-7C7E389AE4C3}"/>
              </a:ext>
            </a:extLst>
          </p:cNvPr>
          <p:cNvSpPr/>
          <p:nvPr/>
        </p:nvSpPr>
        <p:spPr>
          <a:xfrm>
            <a:off x="7516282" y="42653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1" name="직사각형 530">
            <a:extLst>
              <a:ext uri="{FF2B5EF4-FFF2-40B4-BE49-F238E27FC236}">
                <a16:creationId xmlns:a16="http://schemas.microsoft.com/office/drawing/2014/main" id="{7E1281F6-6094-40CB-C15F-B51DA9757E41}"/>
              </a:ext>
            </a:extLst>
          </p:cNvPr>
          <p:cNvSpPr/>
          <p:nvPr/>
        </p:nvSpPr>
        <p:spPr>
          <a:xfrm>
            <a:off x="6671656" y="44342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601DDFC9-3BBB-913C-F4B1-1E42F7015FD0}"/>
              </a:ext>
            </a:extLst>
          </p:cNvPr>
          <p:cNvSpPr/>
          <p:nvPr/>
        </p:nvSpPr>
        <p:spPr>
          <a:xfrm>
            <a:off x="6840581" y="44342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3" name="직사각형 532">
            <a:extLst>
              <a:ext uri="{FF2B5EF4-FFF2-40B4-BE49-F238E27FC236}">
                <a16:creationId xmlns:a16="http://schemas.microsoft.com/office/drawing/2014/main" id="{3B70C06D-0669-0954-FCC0-4475A6ADA40F}"/>
              </a:ext>
            </a:extLst>
          </p:cNvPr>
          <p:cNvSpPr/>
          <p:nvPr/>
        </p:nvSpPr>
        <p:spPr>
          <a:xfrm>
            <a:off x="7009506" y="44342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4" name="직사각형 533">
            <a:extLst>
              <a:ext uri="{FF2B5EF4-FFF2-40B4-BE49-F238E27FC236}">
                <a16:creationId xmlns:a16="http://schemas.microsoft.com/office/drawing/2014/main" id="{022C77CA-181C-234E-2F0E-5F6D12F1F99F}"/>
              </a:ext>
            </a:extLst>
          </p:cNvPr>
          <p:cNvSpPr/>
          <p:nvPr/>
        </p:nvSpPr>
        <p:spPr>
          <a:xfrm>
            <a:off x="7178431" y="44342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5" name="직사각형 534">
            <a:extLst>
              <a:ext uri="{FF2B5EF4-FFF2-40B4-BE49-F238E27FC236}">
                <a16:creationId xmlns:a16="http://schemas.microsoft.com/office/drawing/2014/main" id="{10534AC0-56C3-A6B2-259B-13851E433271}"/>
              </a:ext>
            </a:extLst>
          </p:cNvPr>
          <p:cNvSpPr/>
          <p:nvPr/>
        </p:nvSpPr>
        <p:spPr>
          <a:xfrm>
            <a:off x="7347356" y="44342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94D83B12-A926-3261-AFDF-191435EDDBF7}"/>
              </a:ext>
            </a:extLst>
          </p:cNvPr>
          <p:cNvSpPr/>
          <p:nvPr/>
        </p:nvSpPr>
        <p:spPr>
          <a:xfrm>
            <a:off x="7516281" y="44342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7" name="직사각형 536">
            <a:extLst>
              <a:ext uri="{FF2B5EF4-FFF2-40B4-BE49-F238E27FC236}">
                <a16:creationId xmlns:a16="http://schemas.microsoft.com/office/drawing/2014/main" id="{6BDB9214-C11F-CDDE-9201-33311316F299}"/>
              </a:ext>
            </a:extLst>
          </p:cNvPr>
          <p:cNvSpPr/>
          <p:nvPr/>
        </p:nvSpPr>
        <p:spPr>
          <a:xfrm>
            <a:off x="6671655" y="46031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E0E0C8BD-166F-89DC-00B9-868B75CC676B}"/>
              </a:ext>
            </a:extLst>
          </p:cNvPr>
          <p:cNvSpPr/>
          <p:nvPr/>
        </p:nvSpPr>
        <p:spPr>
          <a:xfrm>
            <a:off x="6840580" y="46031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4789EFB5-F1B5-E066-6BD5-B1D2C633C858}"/>
              </a:ext>
            </a:extLst>
          </p:cNvPr>
          <p:cNvSpPr/>
          <p:nvPr/>
        </p:nvSpPr>
        <p:spPr>
          <a:xfrm>
            <a:off x="7009505" y="46031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F3B0142A-73D0-C30D-4BAF-9B686606AA0B}"/>
              </a:ext>
            </a:extLst>
          </p:cNvPr>
          <p:cNvSpPr/>
          <p:nvPr/>
        </p:nvSpPr>
        <p:spPr>
          <a:xfrm>
            <a:off x="7178430" y="46031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1" name="직사각형 540">
            <a:extLst>
              <a:ext uri="{FF2B5EF4-FFF2-40B4-BE49-F238E27FC236}">
                <a16:creationId xmlns:a16="http://schemas.microsoft.com/office/drawing/2014/main" id="{2B2461C3-7694-B97A-6EF0-3D5BC4A1D48E}"/>
              </a:ext>
            </a:extLst>
          </p:cNvPr>
          <p:cNvSpPr/>
          <p:nvPr/>
        </p:nvSpPr>
        <p:spPr>
          <a:xfrm>
            <a:off x="7347355" y="46031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65147C05-8083-F534-6EE7-CC2EDECFC16E}"/>
              </a:ext>
            </a:extLst>
          </p:cNvPr>
          <p:cNvSpPr/>
          <p:nvPr/>
        </p:nvSpPr>
        <p:spPr>
          <a:xfrm>
            <a:off x="7516280" y="46031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3" name="직사각형 542">
            <a:extLst>
              <a:ext uri="{FF2B5EF4-FFF2-40B4-BE49-F238E27FC236}">
                <a16:creationId xmlns:a16="http://schemas.microsoft.com/office/drawing/2014/main" id="{0B7F1485-596F-AE24-BABC-68C6B3878CA3}"/>
              </a:ext>
            </a:extLst>
          </p:cNvPr>
          <p:cNvSpPr/>
          <p:nvPr/>
        </p:nvSpPr>
        <p:spPr>
          <a:xfrm>
            <a:off x="6671654" y="47720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4" name="직사각형 543">
            <a:extLst>
              <a:ext uri="{FF2B5EF4-FFF2-40B4-BE49-F238E27FC236}">
                <a16:creationId xmlns:a16="http://schemas.microsoft.com/office/drawing/2014/main" id="{88C6721E-3511-C900-6486-BCB189E32A2F}"/>
              </a:ext>
            </a:extLst>
          </p:cNvPr>
          <p:cNvSpPr/>
          <p:nvPr/>
        </p:nvSpPr>
        <p:spPr>
          <a:xfrm>
            <a:off x="6840579" y="47720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5" name="직사각형 544">
            <a:extLst>
              <a:ext uri="{FF2B5EF4-FFF2-40B4-BE49-F238E27FC236}">
                <a16:creationId xmlns:a16="http://schemas.microsoft.com/office/drawing/2014/main" id="{DEC3E2AE-49F9-B098-B225-A7E1CB735719}"/>
              </a:ext>
            </a:extLst>
          </p:cNvPr>
          <p:cNvSpPr/>
          <p:nvPr/>
        </p:nvSpPr>
        <p:spPr>
          <a:xfrm>
            <a:off x="7009504" y="47720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6" name="직사각형 545">
            <a:extLst>
              <a:ext uri="{FF2B5EF4-FFF2-40B4-BE49-F238E27FC236}">
                <a16:creationId xmlns:a16="http://schemas.microsoft.com/office/drawing/2014/main" id="{DB36E82B-8F4A-9F02-294C-55ED327AC384}"/>
              </a:ext>
            </a:extLst>
          </p:cNvPr>
          <p:cNvSpPr/>
          <p:nvPr/>
        </p:nvSpPr>
        <p:spPr>
          <a:xfrm>
            <a:off x="7178429" y="47720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7" name="직사각형 546">
            <a:extLst>
              <a:ext uri="{FF2B5EF4-FFF2-40B4-BE49-F238E27FC236}">
                <a16:creationId xmlns:a16="http://schemas.microsoft.com/office/drawing/2014/main" id="{35FD87EA-3505-6CB5-6E64-D212EA4BFCE8}"/>
              </a:ext>
            </a:extLst>
          </p:cNvPr>
          <p:cNvSpPr/>
          <p:nvPr/>
        </p:nvSpPr>
        <p:spPr>
          <a:xfrm>
            <a:off x="7347354" y="47720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8" name="직사각형 547">
            <a:extLst>
              <a:ext uri="{FF2B5EF4-FFF2-40B4-BE49-F238E27FC236}">
                <a16:creationId xmlns:a16="http://schemas.microsoft.com/office/drawing/2014/main" id="{74E81A1B-B94C-C99B-6AC5-C5925A13C5B5}"/>
              </a:ext>
            </a:extLst>
          </p:cNvPr>
          <p:cNvSpPr/>
          <p:nvPr/>
        </p:nvSpPr>
        <p:spPr>
          <a:xfrm>
            <a:off x="7516279" y="47720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9" name="직사각형 548">
            <a:extLst>
              <a:ext uri="{FF2B5EF4-FFF2-40B4-BE49-F238E27FC236}">
                <a16:creationId xmlns:a16="http://schemas.microsoft.com/office/drawing/2014/main" id="{74D97228-A205-2D08-20C5-748FD3B88F76}"/>
              </a:ext>
            </a:extLst>
          </p:cNvPr>
          <p:cNvSpPr/>
          <p:nvPr/>
        </p:nvSpPr>
        <p:spPr>
          <a:xfrm>
            <a:off x="6671653" y="49410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0" name="직사각형 549">
            <a:extLst>
              <a:ext uri="{FF2B5EF4-FFF2-40B4-BE49-F238E27FC236}">
                <a16:creationId xmlns:a16="http://schemas.microsoft.com/office/drawing/2014/main" id="{790BF6AC-92F6-BE27-E4DB-6DF91A712D27}"/>
              </a:ext>
            </a:extLst>
          </p:cNvPr>
          <p:cNvSpPr/>
          <p:nvPr/>
        </p:nvSpPr>
        <p:spPr>
          <a:xfrm>
            <a:off x="6840578" y="49410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1" name="직사각형 550">
            <a:extLst>
              <a:ext uri="{FF2B5EF4-FFF2-40B4-BE49-F238E27FC236}">
                <a16:creationId xmlns:a16="http://schemas.microsoft.com/office/drawing/2014/main" id="{57FB0327-D931-4328-2371-10997C6F6E58}"/>
              </a:ext>
            </a:extLst>
          </p:cNvPr>
          <p:cNvSpPr/>
          <p:nvPr/>
        </p:nvSpPr>
        <p:spPr>
          <a:xfrm>
            <a:off x="7009503" y="49410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2" name="직사각형 551">
            <a:extLst>
              <a:ext uri="{FF2B5EF4-FFF2-40B4-BE49-F238E27FC236}">
                <a16:creationId xmlns:a16="http://schemas.microsoft.com/office/drawing/2014/main" id="{C629A3F9-9C54-852C-D5D5-24F5FBC9CBAD}"/>
              </a:ext>
            </a:extLst>
          </p:cNvPr>
          <p:cNvSpPr/>
          <p:nvPr/>
        </p:nvSpPr>
        <p:spPr>
          <a:xfrm>
            <a:off x="7178428" y="49410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3" name="직사각형 552">
            <a:extLst>
              <a:ext uri="{FF2B5EF4-FFF2-40B4-BE49-F238E27FC236}">
                <a16:creationId xmlns:a16="http://schemas.microsoft.com/office/drawing/2014/main" id="{41DA02F5-8660-8174-1711-D80AFAB1460D}"/>
              </a:ext>
            </a:extLst>
          </p:cNvPr>
          <p:cNvSpPr/>
          <p:nvPr/>
        </p:nvSpPr>
        <p:spPr>
          <a:xfrm>
            <a:off x="7347353" y="49410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4" name="직사각형 553">
            <a:extLst>
              <a:ext uri="{FF2B5EF4-FFF2-40B4-BE49-F238E27FC236}">
                <a16:creationId xmlns:a16="http://schemas.microsoft.com/office/drawing/2014/main" id="{BC93CB43-2AAE-F751-060B-65329308798B}"/>
              </a:ext>
            </a:extLst>
          </p:cNvPr>
          <p:cNvSpPr/>
          <p:nvPr/>
        </p:nvSpPr>
        <p:spPr>
          <a:xfrm>
            <a:off x="7516278" y="49410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5" name="직사각형 554">
            <a:extLst>
              <a:ext uri="{FF2B5EF4-FFF2-40B4-BE49-F238E27FC236}">
                <a16:creationId xmlns:a16="http://schemas.microsoft.com/office/drawing/2014/main" id="{6A87E0B4-DD83-D86B-F3EA-AD0C8FEE454E}"/>
              </a:ext>
            </a:extLst>
          </p:cNvPr>
          <p:cNvSpPr/>
          <p:nvPr/>
        </p:nvSpPr>
        <p:spPr>
          <a:xfrm>
            <a:off x="6671652" y="51099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6" name="직사각형 555">
            <a:extLst>
              <a:ext uri="{FF2B5EF4-FFF2-40B4-BE49-F238E27FC236}">
                <a16:creationId xmlns:a16="http://schemas.microsoft.com/office/drawing/2014/main" id="{DB394650-C33C-A81C-57D1-410B7FA8561D}"/>
              </a:ext>
            </a:extLst>
          </p:cNvPr>
          <p:cNvSpPr/>
          <p:nvPr/>
        </p:nvSpPr>
        <p:spPr>
          <a:xfrm>
            <a:off x="6840577" y="51099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8A88AFC7-3D47-0A5E-9A44-7AF6DBD2144E}"/>
              </a:ext>
            </a:extLst>
          </p:cNvPr>
          <p:cNvSpPr/>
          <p:nvPr/>
        </p:nvSpPr>
        <p:spPr>
          <a:xfrm>
            <a:off x="7009502" y="51099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8" name="직사각형 557">
            <a:extLst>
              <a:ext uri="{FF2B5EF4-FFF2-40B4-BE49-F238E27FC236}">
                <a16:creationId xmlns:a16="http://schemas.microsoft.com/office/drawing/2014/main" id="{C7452CDC-01F4-176B-A059-83F6BDB9D50F}"/>
              </a:ext>
            </a:extLst>
          </p:cNvPr>
          <p:cNvSpPr/>
          <p:nvPr/>
        </p:nvSpPr>
        <p:spPr>
          <a:xfrm>
            <a:off x="7178427" y="51099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9" name="직사각형 558">
            <a:extLst>
              <a:ext uri="{FF2B5EF4-FFF2-40B4-BE49-F238E27FC236}">
                <a16:creationId xmlns:a16="http://schemas.microsoft.com/office/drawing/2014/main" id="{DA593AA2-795F-53EF-AD75-DB068FD77488}"/>
              </a:ext>
            </a:extLst>
          </p:cNvPr>
          <p:cNvSpPr/>
          <p:nvPr/>
        </p:nvSpPr>
        <p:spPr>
          <a:xfrm>
            <a:off x="7347352" y="51099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0" name="직사각형 559">
            <a:extLst>
              <a:ext uri="{FF2B5EF4-FFF2-40B4-BE49-F238E27FC236}">
                <a16:creationId xmlns:a16="http://schemas.microsoft.com/office/drawing/2014/main" id="{661D8DB8-B250-D08F-8DE5-C737B1F3F7AC}"/>
              </a:ext>
            </a:extLst>
          </p:cNvPr>
          <p:cNvSpPr/>
          <p:nvPr/>
        </p:nvSpPr>
        <p:spPr>
          <a:xfrm>
            <a:off x="7516277" y="51099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48C9A5-C67B-3019-5600-BFB09A5FC751}"/>
              </a:ext>
            </a:extLst>
          </p:cNvPr>
          <p:cNvSpPr/>
          <p:nvPr/>
        </p:nvSpPr>
        <p:spPr>
          <a:xfrm>
            <a:off x="3462969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65C0833-8582-C841-89F4-A01849EAAB48}"/>
              </a:ext>
            </a:extLst>
          </p:cNvPr>
          <p:cNvSpPr/>
          <p:nvPr/>
        </p:nvSpPr>
        <p:spPr>
          <a:xfrm>
            <a:off x="3631894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3A6F106-EA41-9717-70FF-195A8E6E52C5}"/>
              </a:ext>
            </a:extLst>
          </p:cNvPr>
          <p:cNvSpPr/>
          <p:nvPr/>
        </p:nvSpPr>
        <p:spPr>
          <a:xfrm>
            <a:off x="3800819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8AA481-C9F8-5161-773C-E6AD6D56B75F}"/>
              </a:ext>
            </a:extLst>
          </p:cNvPr>
          <p:cNvSpPr/>
          <p:nvPr/>
        </p:nvSpPr>
        <p:spPr>
          <a:xfrm>
            <a:off x="3969744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DA4E59B-F67D-D045-EB78-442A852AF542}"/>
              </a:ext>
            </a:extLst>
          </p:cNvPr>
          <p:cNvSpPr/>
          <p:nvPr/>
        </p:nvSpPr>
        <p:spPr>
          <a:xfrm>
            <a:off x="4138669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9DD59FF-1308-94C3-F7FB-1CAF227EEBDD}"/>
              </a:ext>
            </a:extLst>
          </p:cNvPr>
          <p:cNvSpPr/>
          <p:nvPr/>
        </p:nvSpPr>
        <p:spPr>
          <a:xfrm>
            <a:off x="4307594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CFA84B8-DB17-3FCE-FBA8-F77F80388BC0}"/>
              </a:ext>
            </a:extLst>
          </p:cNvPr>
          <p:cNvSpPr/>
          <p:nvPr/>
        </p:nvSpPr>
        <p:spPr>
          <a:xfrm>
            <a:off x="4476519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7556632-DADF-6940-18B1-CCA854286F13}"/>
              </a:ext>
            </a:extLst>
          </p:cNvPr>
          <p:cNvSpPr/>
          <p:nvPr/>
        </p:nvSpPr>
        <p:spPr>
          <a:xfrm>
            <a:off x="4645444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C6AA74D-7FC9-5213-3CE3-6B83959D2D83}"/>
              </a:ext>
            </a:extLst>
          </p:cNvPr>
          <p:cNvSpPr/>
          <p:nvPr/>
        </p:nvSpPr>
        <p:spPr>
          <a:xfrm>
            <a:off x="4814369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4A36C48-A8FF-586D-E154-160E1EEE4E9F}"/>
              </a:ext>
            </a:extLst>
          </p:cNvPr>
          <p:cNvSpPr/>
          <p:nvPr/>
        </p:nvSpPr>
        <p:spPr>
          <a:xfrm>
            <a:off x="4983294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E5F9D5C-F1AB-8AC6-C669-0917B4FF5B9F}"/>
              </a:ext>
            </a:extLst>
          </p:cNvPr>
          <p:cNvSpPr/>
          <p:nvPr/>
        </p:nvSpPr>
        <p:spPr>
          <a:xfrm>
            <a:off x="5152219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C236886-0DD7-40F1-D9EB-C95E4E0B16BC}"/>
              </a:ext>
            </a:extLst>
          </p:cNvPr>
          <p:cNvSpPr/>
          <p:nvPr/>
        </p:nvSpPr>
        <p:spPr>
          <a:xfrm>
            <a:off x="5321144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251B659-065D-6AF5-D105-7FE266A4AB28}"/>
              </a:ext>
            </a:extLst>
          </p:cNvPr>
          <p:cNvSpPr/>
          <p:nvPr/>
        </p:nvSpPr>
        <p:spPr>
          <a:xfrm>
            <a:off x="5490069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8AAEF6A-36FC-410B-FD76-E24884D9D242}"/>
              </a:ext>
            </a:extLst>
          </p:cNvPr>
          <p:cNvSpPr/>
          <p:nvPr/>
        </p:nvSpPr>
        <p:spPr>
          <a:xfrm>
            <a:off x="3462968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B85ADE6-FC07-F0F3-2A2E-CD9457B9FCDF}"/>
              </a:ext>
            </a:extLst>
          </p:cNvPr>
          <p:cNvSpPr/>
          <p:nvPr/>
        </p:nvSpPr>
        <p:spPr>
          <a:xfrm>
            <a:off x="3631893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01DBCCE-5F17-7930-DDD0-02A2E65B7319}"/>
              </a:ext>
            </a:extLst>
          </p:cNvPr>
          <p:cNvSpPr/>
          <p:nvPr/>
        </p:nvSpPr>
        <p:spPr>
          <a:xfrm>
            <a:off x="3800818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6507EAE-415A-C7FD-E8AD-DBF4B5031A7C}"/>
              </a:ext>
            </a:extLst>
          </p:cNvPr>
          <p:cNvSpPr/>
          <p:nvPr/>
        </p:nvSpPr>
        <p:spPr>
          <a:xfrm>
            <a:off x="3969743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1039FA7-AA38-8C46-316C-68CCFA7519B9}"/>
              </a:ext>
            </a:extLst>
          </p:cNvPr>
          <p:cNvSpPr/>
          <p:nvPr/>
        </p:nvSpPr>
        <p:spPr>
          <a:xfrm>
            <a:off x="4138668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AD722BF-36F8-1193-E7CA-C5FFC3A14324}"/>
              </a:ext>
            </a:extLst>
          </p:cNvPr>
          <p:cNvSpPr/>
          <p:nvPr/>
        </p:nvSpPr>
        <p:spPr>
          <a:xfrm>
            <a:off x="4307593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EDA3A62-745E-ABB4-EBBF-A9910835EEE1}"/>
              </a:ext>
            </a:extLst>
          </p:cNvPr>
          <p:cNvSpPr/>
          <p:nvPr/>
        </p:nvSpPr>
        <p:spPr>
          <a:xfrm>
            <a:off x="4476518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BEC2139-6046-9A22-010D-75C136F8B7A3}"/>
              </a:ext>
            </a:extLst>
          </p:cNvPr>
          <p:cNvSpPr/>
          <p:nvPr/>
        </p:nvSpPr>
        <p:spPr>
          <a:xfrm>
            <a:off x="4645443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8C8D673-9F1F-ECE3-C8F7-D2F44CDB78A0}"/>
              </a:ext>
            </a:extLst>
          </p:cNvPr>
          <p:cNvSpPr/>
          <p:nvPr/>
        </p:nvSpPr>
        <p:spPr>
          <a:xfrm>
            <a:off x="4814368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FF70F30-9CE7-092A-B764-F9C53D0D0F5E}"/>
              </a:ext>
            </a:extLst>
          </p:cNvPr>
          <p:cNvSpPr/>
          <p:nvPr/>
        </p:nvSpPr>
        <p:spPr>
          <a:xfrm>
            <a:off x="4983293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60929BA-6E8E-087D-85E5-5417B09FF4A3}"/>
              </a:ext>
            </a:extLst>
          </p:cNvPr>
          <p:cNvSpPr/>
          <p:nvPr/>
        </p:nvSpPr>
        <p:spPr>
          <a:xfrm>
            <a:off x="5152218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30A1F77-766A-65E0-B89B-63B5AB39CF26}"/>
              </a:ext>
            </a:extLst>
          </p:cNvPr>
          <p:cNvSpPr/>
          <p:nvPr/>
        </p:nvSpPr>
        <p:spPr>
          <a:xfrm>
            <a:off x="5321143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B6EB3F5-1F2C-9A19-0379-24415D96FDC0}"/>
              </a:ext>
            </a:extLst>
          </p:cNvPr>
          <p:cNvSpPr/>
          <p:nvPr/>
        </p:nvSpPr>
        <p:spPr>
          <a:xfrm>
            <a:off x="5490068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80EAE56-A03A-241C-A4DF-2ED0C23B1046}"/>
              </a:ext>
            </a:extLst>
          </p:cNvPr>
          <p:cNvSpPr/>
          <p:nvPr/>
        </p:nvSpPr>
        <p:spPr>
          <a:xfrm>
            <a:off x="3462967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49B5E7-E3A6-72BA-52CE-CCC97C40A730}"/>
              </a:ext>
            </a:extLst>
          </p:cNvPr>
          <p:cNvSpPr/>
          <p:nvPr/>
        </p:nvSpPr>
        <p:spPr>
          <a:xfrm>
            <a:off x="3631892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96F07BE-9823-6F45-81D4-EE5C30512B13}"/>
              </a:ext>
            </a:extLst>
          </p:cNvPr>
          <p:cNvSpPr/>
          <p:nvPr/>
        </p:nvSpPr>
        <p:spPr>
          <a:xfrm>
            <a:off x="3800817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3A35D81-1141-C86E-EB9F-BC55C7C6FD63}"/>
              </a:ext>
            </a:extLst>
          </p:cNvPr>
          <p:cNvSpPr/>
          <p:nvPr/>
        </p:nvSpPr>
        <p:spPr>
          <a:xfrm>
            <a:off x="3969742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A3DBDD2-3B9B-A4C7-6F70-15CEC4930DEF}"/>
              </a:ext>
            </a:extLst>
          </p:cNvPr>
          <p:cNvSpPr/>
          <p:nvPr/>
        </p:nvSpPr>
        <p:spPr>
          <a:xfrm>
            <a:off x="4138667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5413790-C677-3B9A-6797-074D322152C6}"/>
              </a:ext>
            </a:extLst>
          </p:cNvPr>
          <p:cNvSpPr/>
          <p:nvPr/>
        </p:nvSpPr>
        <p:spPr>
          <a:xfrm>
            <a:off x="4307592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B9ADB4C-4435-5107-F5A9-6687D841A329}"/>
              </a:ext>
            </a:extLst>
          </p:cNvPr>
          <p:cNvSpPr/>
          <p:nvPr/>
        </p:nvSpPr>
        <p:spPr>
          <a:xfrm>
            <a:off x="4476517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22706B9-62CC-BD2B-7F99-CA5D1890E08B}"/>
              </a:ext>
            </a:extLst>
          </p:cNvPr>
          <p:cNvSpPr/>
          <p:nvPr/>
        </p:nvSpPr>
        <p:spPr>
          <a:xfrm>
            <a:off x="4645442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D03F7EF-BA3F-FE8F-778D-28A68A12EC36}"/>
              </a:ext>
            </a:extLst>
          </p:cNvPr>
          <p:cNvSpPr/>
          <p:nvPr/>
        </p:nvSpPr>
        <p:spPr>
          <a:xfrm>
            <a:off x="4814367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2D54ABF-DCD1-6DF2-0260-26F7DADF6AD2}"/>
              </a:ext>
            </a:extLst>
          </p:cNvPr>
          <p:cNvSpPr/>
          <p:nvPr/>
        </p:nvSpPr>
        <p:spPr>
          <a:xfrm>
            <a:off x="4983292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D7F6DA3-53AA-CE22-E6C0-E47FE16275CC}"/>
              </a:ext>
            </a:extLst>
          </p:cNvPr>
          <p:cNvSpPr/>
          <p:nvPr/>
        </p:nvSpPr>
        <p:spPr>
          <a:xfrm>
            <a:off x="5152217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6A807C9-0404-CCE8-BD24-49D706F27022}"/>
              </a:ext>
            </a:extLst>
          </p:cNvPr>
          <p:cNvSpPr/>
          <p:nvPr/>
        </p:nvSpPr>
        <p:spPr>
          <a:xfrm>
            <a:off x="5321142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FA0D3CC-5673-9DD7-D053-6D6B830F1775}"/>
              </a:ext>
            </a:extLst>
          </p:cNvPr>
          <p:cNvSpPr/>
          <p:nvPr/>
        </p:nvSpPr>
        <p:spPr>
          <a:xfrm>
            <a:off x="5490067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0A131B2-89A0-50AF-18EB-E5C754516C71}"/>
              </a:ext>
            </a:extLst>
          </p:cNvPr>
          <p:cNvSpPr/>
          <p:nvPr/>
        </p:nvSpPr>
        <p:spPr>
          <a:xfrm>
            <a:off x="3462966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870F06-8BDA-B2F4-EA3C-6755664F8D78}"/>
              </a:ext>
            </a:extLst>
          </p:cNvPr>
          <p:cNvSpPr/>
          <p:nvPr/>
        </p:nvSpPr>
        <p:spPr>
          <a:xfrm>
            <a:off x="3631891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9296835-E02A-2ECD-850F-3FE6448FB338}"/>
              </a:ext>
            </a:extLst>
          </p:cNvPr>
          <p:cNvSpPr/>
          <p:nvPr/>
        </p:nvSpPr>
        <p:spPr>
          <a:xfrm>
            <a:off x="3800816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8BEF40F-53D9-5363-F7D6-A756D69DCC75}"/>
              </a:ext>
            </a:extLst>
          </p:cNvPr>
          <p:cNvSpPr/>
          <p:nvPr/>
        </p:nvSpPr>
        <p:spPr>
          <a:xfrm>
            <a:off x="3969741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BE62CBA-C8B0-25FD-88AB-D8FA3EF8CFC6}"/>
              </a:ext>
            </a:extLst>
          </p:cNvPr>
          <p:cNvSpPr/>
          <p:nvPr/>
        </p:nvSpPr>
        <p:spPr>
          <a:xfrm>
            <a:off x="4138666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71E863E-B445-2398-0483-3CBCD51B3AD9}"/>
              </a:ext>
            </a:extLst>
          </p:cNvPr>
          <p:cNvSpPr/>
          <p:nvPr/>
        </p:nvSpPr>
        <p:spPr>
          <a:xfrm>
            <a:off x="4307591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284BBA9-719F-ED62-1CFF-44C7CCE8E16F}"/>
              </a:ext>
            </a:extLst>
          </p:cNvPr>
          <p:cNvSpPr/>
          <p:nvPr/>
        </p:nvSpPr>
        <p:spPr>
          <a:xfrm>
            <a:off x="4476516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BA4214F-6F0F-38D0-CE9E-CEDB8CDE9C0D}"/>
              </a:ext>
            </a:extLst>
          </p:cNvPr>
          <p:cNvSpPr/>
          <p:nvPr/>
        </p:nvSpPr>
        <p:spPr>
          <a:xfrm>
            <a:off x="4645441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28803F5-36E8-281D-52E9-5C62A2F80128}"/>
              </a:ext>
            </a:extLst>
          </p:cNvPr>
          <p:cNvSpPr/>
          <p:nvPr/>
        </p:nvSpPr>
        <p:spPr>
          <a:xfrm>
            <a:off x="4814366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FAB782-3889-6EDD-8FB2-F2D38C1379DA}"/>
              </a:ext>
            </a:extLst>
          </p:cNvPr>
          <p:cNvSpPr/>
          <p:nvPr/>
        </p:nvSpPr>
        <p:spPr>
          <a:xfrm>
            <a:off x="4983291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35C2DAC-A254-F0FF-F39F-3EFFA062D5F0}"/>
              </a:ext>
            </a:extLst>
          </p:cNvPr>
          <p:cNvSpPr/>
          <p:nvPr/>
        </p:nvSpPr>
        <p:spPr>
          <a:xfrm>
            <a:off x="5152216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23E30FD-7A9E-AE08-EFEF-040561AFB1EF}"/>
              </a:ext>
            </a:extLst>
          </p:cNvPr>
          <p:cNvSpPr/>
          <p:nvPr/>
        </p:nvSpPr>
        <p:spPr>
          <a:xfrm>
            <a:off x="5321141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A46374D-524C-C56B-4503-F51DE827682D}"/>
              </a:ext>
            </a:extLst>
          </p:cNvPr>
          <p:cNvSpPr/>
          <p:nvPr/>
        </p:nvSpPr>
        <p:spPr>
          <a:xfrm>
            <a:off x="5490066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98C30E4-A864-6BC4-4E9F-2269575D6BAA}"/>
              </a:ext>
            </a:extLst>
          </p:cNvPr>
          <p:cNvSpPr/>
          <p:nvPr/>
        </p:nvSpPr>
        <p:spPr>
          <a:xfrm>
            <a:off x="3462965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EA23F35-3322-5A07-C62E-E4E3D828A7E1}"/>
              </a:ext>
            </a:extLst>
          </p:cNvPr>
          <p:cNvSpPr/>
          <p:nvPr/>
        </p:nvSpPr>
        <p:spPr>
          <a:xfrm>
            <a:off x="3631890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1B0B327-7A7A-8EAC-880C-23A30E12EB05}"/>
              </a:ext>
            </a:extLst>
          </p:cNvPr>
          <p:cNvSpPr/>
          <p:nvPr/>
        </p:nvSpPr>
        <p:spPr>
          <a:xfrm>
            <a:off x="3800815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439F4DE-7E3D-1144-C57A-4034BCCB82CB}"/>
              </a:ext>
            </a:extLst>
          </p:cNvPr>
          <p:cNvSpPr/>
          <p:nvPr/>
        </p:nvSpPr>
        <p:spPr>
          <a:xfrm>
            <a:off x="3969740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B1A332D-C864-E3E1-FD98-8F3F326504FA}"/>
              </a:ext>
            </a:extLst>
          </p:cNvPr>
          <p:cNvSpPr/>
          <p:nvPr/>
        </p:nvSpPr>
        <p:spPr>
          <a:xfrm>
            <a:off x="4138665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C88132F-F62B-E3F5-F9F1-EFBC769E16FF}"/>
              </a:ext>
            </a:extLst>
          </p:cNvPr>
          <p:cNvSpPr/>
          <p:nvPr/>
        </p:nvSpPr>
        <p:spPr>
          <a:xfrm>
            <a:off x="4307590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1EA7D0F-172C-C2BC-ED91-09C83833E615}"/>
              </a:ext>
            </a:extLst>
          </p:cNvPr>
          <p:cNvSpPr/>
          <p:nvPr/>
        </p:nvSpPr>
        <p:spPr>
          <a:xfrm>
            <a:off x="4476515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0C6E74B-79B8-9894-81C0-F3C641C3E3F8}"/>
              </a:ext>
            </a:extLst>
          </p:cNvPr>
          <p:cNvSpPr/>
          <p:nvPr/>
        </p:nvSpPr>
        <p:spPr>
          <a:xfrm>
            <a:off x="4645440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43F2166-B816-31BA-0650-61B3539A72D3}"/>
              </a:ext>
            </a:extLst>
          </p:cNvPr>
          <p:cNvSpPr/>
          <p:nvPr/>
        </p:nvSpPr>
        <p:spPr>
          <a:xfrm>
            <a:off x="4814365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C422362-0275-8A92-194A-3592BFB43FDD}"/>
              </a:ext>
            </a:extLst>
          </p:cNvPr>
          <p:cNvSpPr/>
          <p:nvPr/>
        </p:nvSpPr>
        <p:spPr>
          <a:xfrm>
            <a:off x="4983290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789A949-576B-3861-26B8-E41831450412}"/>
              </a:ext>
            </a:extLst>
          </p:cNvPr>
          <p:cNvSpPr/>
          <p:nvPr/>
        </p:nvSpPr>
        <p:spPr>
          <a:xfrm>
            <a:off x="5152215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18B18E0-58F4-3847-E2F2-42DFCBD30C0B}"/>
              </a:ext>
            </a:extLst>
          </p:cNvPr>
          <p:cNvSpPr/>
          <p:nvPr/>
        </p:nvSpPr>
        <p:spPr>
          <a:xfrm>
            <a:off x="5321140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5935282-7808-3822-037B-96B9655070C5}"/>
              </a:ext>
            </a:extLst>
          </p:cNvPr>
          <p:cNvSpPr/>
          <p:nvPr/>
        </p:nvSpPr>
        <p:spPr>
          <a:xfrm>
            <a:off x="5490065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EB9A960-4B71-EB3F-35A9-EA3F5C86DD38}"/>
              </a:ext>
            </a:extLst>
          </p:cNvPr>
          <p:cNvSpPr/>
          <p:nvPr/>
        </p:nvSpPr>
        <p:spPr>
          <a:xfrm>
            <a:off x="3462964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FEEA190-E60A-4327-FBF9-AE18AD4580DC}"/>
              </a:ext>
            </a:extLst>
          </p:cNvPr>
          <p:cNvSpPr/>
          <p:nvPr/>
        </p:nvSpPr>
        <p:spPr>
          <a:xfrm>
            <a:off x="3631889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A7C39E6-8879-7205-FE2E-00C0A9242ACB}"/>
              </a:ext>
            </a:extLst>
          </p:cNvPr>
          <p:cNvSpPr/>
          <p:nvPr/>
        </p:nvSpPr>
        <p:spPr>
          <a:xfrm>
            <a:off x="3800814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5FC6B42-70B5-27BC-4DB5-43D8132F0AD9}"/>
              </a:ext>
            </a:extLst>
          </p:cNvPr>
          <p:cNvSpPr/>
          <p:nvPr/>
        </p:nvSpPr>
        <p:spPr>
          <a:xfrm>
            <a:off x="3969739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539F7B7-3764-A73E-1064-E791FB053BDC}"/>
              </a:ext>
            </a:extLst>
          </p:cNvPr>
          <p:cNvSpPr/>
          <p:nvPr/>
        </p:nvSpPr>
        <p:spPr>
          <a:xfrm>
            <a:off x="4138664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8335D62-FC5E-080D-6EE9-E46BE6DBE847}"/>
              </a:ext>
            </a:extLst>
          </p:cNvPr>
          <p:cNvSpPr/>
          <p:nvPr/>
        </p:nvSpPr>
        <p:spPr>
          <a:xfrm>
            <a:off x="4307589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8CD05AB-8983-59FE-F794-0291ED1AE7C0}"/>
              </a:ext>
            </a:extLst>
          </p:cNvPr>
          <p:cNvSpPr/>
          <p:nvPr/>
        </p:nvSpPr>
        <p:spPr>
          <a:xfrm>
            <a:off x="4476514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3727271-C2D7-197C-3DF6-749F62CE0EC2}"/>
              </a:ext>
            </a:extLst>
          </p:cNvPr>
          <p:cNvSpPr/>
          <p:nvPr/>
        </p:nvSpPr>
        <p:spPr>
          <a:xfrm>
            <a:off x="4645439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505BAAE-84C1-FB06-DA34-48B4D005753F}"/>
              </a:ext>
            </a:extLst>
          </p:cNvPr>
          <p:cNvSpPr/>
          <p:nvPr/>
        </p:nvSpPr>
        <p:spPr>
          <a:xfrm>
            <a:off x="4814364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B4C2495-57DB-BE86-A65D-B6D6DEB5FB5B}"/>
              </a:ext>
            </a:extLst>
          </p:cNvPr>
          <p:cNvSpPr/>
          <p:nvPr/>
        </p:nvSpPr>
        <p:spPr>
          <a:xfrm>
            <a:off x="4983289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0FD0580-C656-E152-9B56-C64009E41BA0}"/>
              </a:ext>
            </a:extLst>
          </p:cNvPr>
          <p:cNvSpPr/>
          <p:nvPr/>
        </p:nvSpPr>
        <p:spPr>
          <a:xfrm>
            <a:off x="5152214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661E561-4190-B35A-91A0-9FE97DB9CBA0}"/>
              </a:ext>
            </a:extLst>
          </p:cNvPr>
          <p:cNvSpPr/>
          <p:nvPr/>
        </p:nvSpPr>
        <p:spPr>
          <a:xfrm>
            <a:off x="5321139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5526352-391D-F8AF-6136-04CDD6BC9AE1}"/>
              </a:ext>
            </a:extLst>
          </p:cNvPr>
          <p:cNvSpPr/>
          <p:nvPr/>
        </p:nvSpPr>
        <p:spPr>
          <a:xfrm>
            <a:off x="5490064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3F6208C-B8C5-8B21-4D38-60A33285093E}"/>
              </a:ext>
            </a:extLst>
          </p:cNvPr>
          <p:cNvSpPr/>
          <p:nvPr/>
        </p:nvSpPr>
        <p:spPr>
          <a:xfrm>
            <a:off x="5658994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0FD85D8-CBFF-6929-DC47-5202E5F40318}"/>
              </a:ext>
            </a:extLst>
          </p:cNvPr>
          <p:cNvSpPr/>
          <p:nvPr/>
        </p:nvSpPr>
        <p:spPr>
          <a:xfrm>
            <a:off x="5827919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5A7092-5B92-A09A-5A71-E64F8A5BFBBA}"/>
              </a:ext>
            </a:extLst>
          </p:cNvPr>
          <p:cNvSpPr/>
          <p:nvPr/>
        </p:nvSpPr>
        <p:spPr>
          <a:xfrm>
            <a:off x="5996844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6D7C798-B25F-C976-DE68-F78C48232183}"/>
              </a:ext>
            </a:extLst>
          </p:cNvPr>
          <p:cNvSpPr/>
          <p:nvPr/>
        </p:nvSpPr>
        <p:spPr>
          <a:xfrm>
            <a:off x="6165769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2F38518-633A-C4CC-2810-0C7E3BF7DA3E}"/>
              </a:ext>
            </a:extLst>
          </p:cNvPr>
          <p:cNvSpPr/>
          <p:nvPr/>
        </p:nvSpPr>
        <p:spPr>
          <a:xfrm>
            <a:off x="6334694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A2F0ABC-68E8-6428-6AA7-6152859BE04F}"/>
              </a:ext>
            </a:extLst>
          </p:cNvPr>
          <p:cNvSpPr/>
          <p:nvPr/>
        </p:nvSpPr>
        <p:spPr>
          <a:xfrm>
            <a:off x="6503619" y="20692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31B6EEC-B793-BD05-4382-0236215E8F99}"/>
              </a:ext>
            </a:extLst>
          </p:cNvPr>
          <p:cNvSpPr/>
          <p:nvPr/>
        </p:nvSpPr>
        <p:spPr>
          <a:xfrm>
            <a:off x="5658993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0956E82-4830-7F2D-8E34-A0F048F10787}"/>
              </a:ext>
            </a:extLst>
          </p:cNvPr>
          <p:cNvSpPr/>
          <p:nvPr/>
        </p:nvSpPr>
        <p:spPr>
          <a:xfrm>
            <a:off x="5827918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F2BBC58-0D2E-3860-52A6-29CB32A05BCD}"/>
              </a:ext>
            </a:extLst>
          </p:cNvPr>
          <p:cNvSpPr/>
          <p:nvPr/>
        </p:nvSpPr>
        <p:spPr>
          <a:xfrm>
            <a:off x="5996843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15AEF38-18A0-0480-9E0C-014C746E6A84}"/>
              </a:ext>
            </a:extLst>
          </p:cNvPr>
          <p:cNvSpPr/>
          <p:nvPr/>
        </p:nvSpPr>
        <p:spPr>
          <a:xfrm>
            <a:off x="6165768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3D1D4B9-433B-8386-A043-D7135623E83B}"/>
              </a:ext>
            </a:extLst>
          </p:cNvPr>
          <p:cNvSpPr/>
          <p:nvPr/>
        </p:nvSpPr>
        <p:spPr>
          <a:xfrm>
            <a:off x="6334693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C3F6939-850A-739D-003F-130E4EF38DB6}"/>
              </a:ext>
            </a:extLst>
          </p:cNvPr>
          <p:cNvSpPr/>
          <p:nvPr/>
        </p:nvSpPr>
        <p:spPr>
          <a:xfrm>
            <a:off x="6503618" y="22382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ECB04ED-6698-4524-1A51-2E52A42FCD56}"/>
              </a:ext>
            </a:extLst>
          </p:cNvPr>
          <p:cNvSpPr/>
          <p:nvPr/>
        </p:nvSpPr>
        <p:spPr>
          <a:xfrm>
            <a:off x="5658992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AD86B99-5CA1-31DE-6063-0DE204B6C58D}"/>
              </a:ext>
            </a:extLst>
          </p:cNvPr>
          <p:cNvSpPr/>
          <p:nvPr/>
        </p:nvSpPr>
        <p:spPr>
          <a:xfrm>
            <a:off x="5827917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178FDB4-A645-878A-BDD8-21286D51E587}"/>
              </a:ext>
            </a:extLst>
          </p:cNvPr>
          <p:cNvSpPr/>
          <p:nvPr/>
        </p:nvSpPr>
        <p:spPr>
          <a:xfrm>
            <a:off x="5996842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735B126-BD8C-0561-5029-62298C1AA613}"/>
              </a:ext>
            </a:extLst>
          </p:cNvPr>
          <p:cNvSpPr/>
          <p:nvPr/>
        </p:nvSpPr>
        <p:spPr>
          <a:xfrm>
            <a:off x="6165767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91DC12B-8C71-B37C-A898-9F634EAE3BC5}"/>
              </a:ext>
            </a:extLst>
          </p:cNvPr>
          <p:cNvSpPr/>
          <p:nvPr/>
        </p:nvSpPr>
        <p:spPr>
          <a:xfrm>
            <a:off x="6334692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0999CB4-C62F-D134-0FB4-9FD0F406C6C8}"/>
              </a:ext>
            </a:extLst>
          </p:cNvPr>
          <p:cNvSpPr/>
          <p:nvPr/>
        </p:nvSpPr>
        <p:spPr>
          <a:xfrm>
            <a:off x="6503617" y="240713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E4E4240-F636-B857-896B-FAA1EE764DEE}"/>
              </a:ext>
            </a:extLst>
          </p:cNvPr>
          <p:cNvSpPr/>
          <p:nvPr/>
        </p:nvSpPr>
        <p:spPr>
          <a:xfrm>
            <a:off x="5658991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F2ABCD2-B539-FBCD-A1E7-905E632D7414}"/>
              </a:ext>
            </a:extLst>
          </p:cNvPr>
          <p:cNvSpPr/>
          <p:nvPr/>
        </p:nvSpPr>
        <p:spPr>
          <a:xfrm>
            <a:off x="5827916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504CBF9-9055-0388-0894-14441AF5424A}"/>
              </a:ext>
            </a:extLst>
          </p:cNvPr>
          <p:cNvSpPr/>
          <p:nvPr/>
        </p:nvSpPr>
        <p:spPr>
          <a:xfrm>
            <a:off x="5996841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7FCEFDE-8AEE-20B8-096E-7B4902D42498}"/>
              </a:ext>
            </a:extLst>
          </p:cNvPr>
          <p:cNvSpPr/>
          <p:nvPr/>
        </p:nvSpPr>
        <p:spPr>
          <a:xfrm>
            <a:off x="6165766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52E7B51-BE88-A0C6-DD08-FD3977C3BCA5}"/>
              </a:ext>
            </a:extLst>
          </p:cNvPr>
          <p:cNvSpPr/>
          <p:nvPr/>
        </p:nvSpPr>
        <p:spPr>
          <a:xfrm>
            <a:off x="6334691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C1E8575-4F75-0AF9-9A0D-EF093C7CE181}"/>
              </a:ext>
            </a:extLst>
          </p:cNvPr>
          <p:cNvSpPr/>
          <p:nvPr/>
        </p:nvSpPr>
        <p:spPr>
          <a:xfrm>
            <a:off x="6503616" y="257605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D39CBDD-10FC-FDE1-D79B-A85853BF552A}"/>
              </a:ext>
            </a:extLst>
          </p:cNvPr>
          <p:cNvSpPr/>
          <p:nvPr/>
        </p:nvSpPr>
        <p:spPr>
          <a:xfrm>
            <a:off x="5658990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62E3C42-601C-046A-B91E-61002ED8774F}"/>
              </a:ext>
            </a:extLst>
          </p:cNvPr>
          <p:cNvSpPr/>
          <p:nvPr/>
        </p:nvSpPr>
        <p:spPr>
          <a:xfrm>
            <a:off x="5827915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19122541-9C29-68FC-CA92-2F076689EA6C}"/>
              </a:ext>
            </a:extLst>
          </p:cNvPr>
          <p:cNvSpPr/>
          <p:nvPr/>
        </p:nvSpPr>
        <p:spPr>
          <a:xfrm>
            <a:off x="5996840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E401DA8-AB39-22CA-91F1-2FE0FF13689B}"/>
              </a:ext>
            </a:extLst>
          </p:cNvPr>
          <p:cNvSpPr/>
          <p:nvPr/>
        </p:nvSpPr>
        <p:spPr>
          <a:xfrm>
            <a:off x="6165765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C63254-D6FA-D486-5F9B-79FBDEFB7BA9}"/>
              </a:ext>
            </a:extLst>
          </p:cNvPr>
          <p:cNvSpPr/>
          <p:nvPr/>
        </p:nvSpPr>
        <p:spPr>
          <a:xfrm>
            <a:off x="6334690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86A346D-72C6-3E9B-2ACC-229B2C733A01}"/>
              </a:ext>
            </a:extLst>
          </p:cNvPr>
          <p:cNvSpPr/>
          <p:nvPr/>
        </p:nvSpPr>
        <p:spPr>
          <a:xfrm>
            <a:off x="6503615" y="2744981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50F5575-895D-32C0-B078-279FDE95CF41}"/>
              </a:ext>
            </a:extLst>
          </p:cNvPr>
          <p:cNvSpPr/>
          <p:nvPr/>
        </p:nvSpPr>
        <p:spPr>
          <a:xfrm>
            <a:off x="5658989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E086E1A-6A1B-4418-98F2-017C1C76B504}"/>
              </a:ext>
            </a:extLst>
          </p:cNvPr>
          <p:cNvSpPr/>
          <p:nvPr/>
        </p:nvSpPr>
        <p:spPr>
          <a:xfrm>
            <a:off x="5827914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E8104C0-CC56-98B9-8E3E-A38AC777766E}"/>
              </a:ext>
            </a:extLst>
          </p:cNvPr>
          <p:cNvSpPr/>
          <p:nvPr/>
        </p:nvSpPr>
        <p:spPr>
          <a:xfrm>
            <a:off x="5996839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2AF4C98-3803-7431-5F51-978DC8A812F5}"/>
              </a:ext>
            </a:extLst>
          </p:cNvPr>
          <p:cNvSpPr/>
          <p:nvPr/>
        </p:nvSpPr>
        <p:spPr>
          <a:xfrm>
            <a:off x="6165764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8AD0E93-05DD-A348-8057-BC7B2CF44EC5}"/>
              </a:ext>
            </a:extLst>
          </p:cNvPr>
          <p:cNvSpPr/>
          <p:nvPr/>
        </p:nvSpPr>
        <p:spPr>
          <a:xfrm>
            <a:off x="6334689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FE954F4E-E6D3-B01E-9545-1512C06F012B}"/>
              </a:ext>
            </a:extLst>
          </p:cNvPr>
          <p:cNvSpPr/>
          <p:nvPr/>
        </p:nvSpPr>
        <p:spPr>
          <a:xfrm>
            <a:off x="6503614" y="2913906"/>
            <a:ext cx="168925" cy="168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081023C6-7D7D-9B12-297D-9A5848EF95BD}"/>
              </a:ext>
            </a:extLst>
          </p:cNvPr>
          <p:cNvSpPr/>
          <p:nvPr/>
        </p:nvSpPr>
        <p:spPr>
          <a:xfrm>
            <a:off x="6671670" y="20692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BC860B97-0CD9-A937-0C17-41B13B162F6D}"/>
              </a:ext>
            </a:extLst>
          </p:cNvPr>
          <p:cNvSpPr/>
          <p:nvPr/>
        </p:nvSpPr>
        <p:spPr>
          <a:xfrm>
            <a:off x="6840595" y="20692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C5B4D6CC-35C1-8263-60A1-D40CFC8571C1}"/>
              </a:ext>
            </a:extLst>
          </p:cNvPr>
          <p:cNvSpPr/>
          <p:nvPr/>
        </p:nvSpPr>
        <p:spPr>
          <a:xfrm>
            <a:off x="7009520" y="20692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71B95A45-494B-C8FC-E261-837958183DAE}"/>
              </a:ext>
            </a:extLst>
          </p:cNvPr>
          <p:cNvSpPr/>
          <p:nvPr/>
        </p:nvSpPr>
        <p:spPr>
          <a:xfrm>
            <a:off x="7178445" y="20692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DE60BF7B-EF28-3BF8-7B42-1F2E34DD756F}"/>
              </a:ext>
            </a:extLst>
          </p:cNvPr>
          <p:cNvSpPr/>
          <p:nvPr/>
        </p:nvSpPr>
        <p:spPr>
          <a:xfrm>
            <a:off x="7347370" y="20692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554A6227-A879-1BF4-E8EE-215F50187742}"/>
              </a:ext>
            </a:extLst>
          </p:cNvPr>
          <p:cNvSpPr/>
          <p:nvPr/>
        </p:nvSpPr>
        <p:spPr>
          <a:xfrm>
            <a:off x="7516295" y="20692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EC9EF29B-7A11-86C6-3669-D8A7FB4F4662}"/>
              </a:ext>
            </a:extLst>
          </p:cNvPr>
          <p:cNvSpPr/>
          <p:nvPr/>
        </p:nvSpPr>
        <p:spPr>
          <a:xfrm>
            <a:off x="6671669" y="22382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F78726CA-7B70-4F63-5F27-C94D2A73250D}"/>
              </a:ext>
            </a:extLst>
          </p:cNvPr>
          <p:cNvSpPr/>
          <p:nvPr/>
        </p:nvSpPr>
        <p:spPr>
          <a:xfrm>
            <a:off x="6840594" y="22382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C96739D3-95F4-BA82-42B8-784C7B95929E}"/>
              </a:ext>
            </a:extLst>
          </p:cNvPr>
          <p:cNvSpPr/>
          <p:nvPr/>
        </p:nvSpPr>
        <p:spPr>
          <a:xfrm>
            <a:off x="7009519" y="22382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10739F6D-ECA1-BDC7-AD9A-51ECA0E86DA4}"/>
              </a:ext>
            </a:extLst>
          </p:cNvPr>
          <p:cNvSpPr/>
          <p:nvPr/>
        </p:nvSpPr>
        <p:spPr>
          <a:xfrm>
            <a:off x="7178444" y="22382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0870ADAD-AB1C-B16E-2EA5-13CCF4442705}"/>
              </a:ext>
            </a:extLst>
          </p:cNvPr>
          <p:cNvSpPr/>
          <p:nvPr/>
        </p:nvSpPr>
        <p:spPr>
          <a:xfrm>
            <a:off x="7347369" y="22382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ACA3B028-82EF-2344-B66A-5A361795B77C}"/>
              </a:ext>
            </a:extLst>
          </p:cNvPr>
          <p:cNvSpPr/>
          <p:nvPr/>
        </p:nvSpPr>
        <p:spPr>
          <a:xfrm>
            <a:off x="7516294" y="22382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AD25EABB-C238-6331-E0EF-5C1EC19F2C0E}"/>
              </a:ext>
            </a:extLst>
          </p:cNvPr>
          <p:cNvSpPr/>
          <p:nvPr/>
        </p:nvSpPr>
        <p:spPr>
          <a:xfrm>
            <a:off x="6671668" y="24071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0C459C48-7274-FB06-3C18-A38144DAC762}"/>
              </a:ext>
            </a:extLst>
          </p:cNvPr>
          <p:cNvSpPr/>
          <p:nvPr/>
        </p:nvSpPr>
        <p:spPr>
          <a:xfrm>
            <a:off x="6840593" y="24071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B49704A8-6ADF-2740-F081-1944D3077564}"/>
              </a:ext>
            </a:extLst>
          </p:cNvPr>
          <p:cNvSpPr/>
          <p:nvPr/>
        </p:nvSpPr>
        <p:spPr>
          <a:xfrm>
            <a:off x="7009518" y="24071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7539B1BE-2E3C-4D34-725E-A19855DD807B}"/>
              </a:ext>
            </a:extLst>
          </p:cNvPr>
          <p:cNvSpPr/>
          <p:nvPr/>
        </p:nvSpPr>
        <p:spPr>
          <a:xfrm>
            <a:off x="7178443" y="24071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22EA473F-6E6D-7096-B543-05973C39DE22}"/>
              </a:ext>
            </a:extLst>
          </p:cNvPr>
          <p:cNvSpPr/>
          <p:nvPr/>
        </p:nvSpPr>
        <p:spPr>
          <a:xfrm>
            <a:off x="7347368" y="24071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EBD5D357-1876-BCD7-1E89-C3E9C9FC589D}"/>
              </a:ext>
            </a:extLst>
          </p:cNvPr>
          <p:cNvSpPr/>
          <p:nvPr/>
        </p:nvSpPr>
        <p:spPr>
          <a:xfrm>
            <a:off x="7516293" y="240713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465BC15D-273B-02F3-AF50-94199E0C5A33}"/>
              </a:ext>
            </a:extLst>
          </p:cNvPr>
          <p:cNvSpPr/>
          <p:nvPr/>
        </p:nvSpPr>
        <p:spPr>
          <a:xfrm>
            <a:off x="6671667" y="25760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7F434253-A5AA-6308-0E56-506CA88CB762}"/>
              </a:ext>
            </a:extLst>
          </p:cNvPr>
          <p:cNvSpPr/>
          <p:nvPr/>
        </p:nvSpPr>
        <p:spPr>
          <a:xfrm>
            <a:off x="6840592" y="25760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BD455886-F5AF-12EF-84F1-10B45C6388C5}"/>
              </a:ext>
            </a:extLst>
          </p:cNvPr>
          <p:cNvSpPr/>
          <p:nvPr/>
        </p:nvSpPr>
        <p:spPr>
          <a:xfrm>
            <a:off x="7009517" y="25760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8BA70495-D998-6B67-4370-D3598AD06298}"/>
              </a:ext>
            </a:extLst>
          </p:cNvPr>
          <p:cNvSpPr/>
          <p:nvPr/>
        </p:nvSpPr>
        <p:spPr>
          <a:xfrm>
            <a:off x="7178442" y="25760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EB158C5C-C3B9-5A7A-FB06-4957801A35D3}"/>
              </a:ext>
            </a:extLst>
          </p:cNvPr>
          <p:cNvSpPr/>
          <p:nvPr/>
        </p:nvSpPr>
        <p:spPr>
          <a:xfrm>
            <a:off x="7347367" y="25760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D1428FEE-A2B2-7AF7-0C96-7D9D0029F7C4}"/>
              </a:ext>
            </a:extLst>
          </p:cNvPr>
          <p:cNvSpPr/>
          <p:nvPr/>
        </p:nvSpPr>
        <p:spPr>
          <a:xfrm>
            <a:off x="7516292" y="257605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4F9B8A05-4453-5F3A-6105-54C767331BB6}"/>
              </a:ext>
            </a:extLst>
          </p:cNvPr>
          <p:cNvSpPr/>
          <p:nvPr/>
        </p:nvSpPr>
        <p:spPr>
          <a:xfrm>
            <a:off x="6671666" y="27449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F275A5AD-5101-D552-B547-92A2A5C15D0C}"/>
              </a:ext>
            </a:extLst>
          </p:cNvPr>
          <p:cNvSpPr/>
          <p:nvPr/>
        </p:nvSpPr>
        <p:spPr>
          <a:xfrm>
            <a:off x="6840591" y="27449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9E225487-730E-81A7-F755-203CD6685F0F}"/>
              </a:ext>
            </a:extLst>
          </p:cNvPr>
          <p:cNvSpPr/>
          <p:nvPr/>
        </p:nvSpPr>
        <p:spPr>
          <a:xfrm>
            <a:off x="7009516" y="27449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093E2371-B9C4-FDFC-64D6-44939B594E46}"/>
              </a:ext>
            </a:extLst>
          </p:cNvPr>
          <p:cNvSpPr/>
          <p:nvPr/>
        </p:nvSpPr>
        <p:spPr>
          <a:xfrm>
            <a:off x="7178441" y="27449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8A56B25A-EDBA-42B4-E8AE-5D2BBAD601E8}"/>
              </a:ext>
            </a:extLst>
          </p:cNvPr>
          <p:cNvSpPr/>
          <p:nvPr/>
        </p:nvSpPr>
        <p:spPr>
          <a:xfrm>
            <a:off x="7347366" y="27449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4A170479-B164-3A65-2F5F-1FE643ED4F66}"/>
              </a:ext>
            </a:extLst>
          </p:cNvPr>
          <p:cNvSpPr/>
          <p:nvPr/>
        </p:nvSpPr>
        <p:spPr>
          <a:xfrm>
            <a:off x="7516291" y="2744980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3566872A-B7A1-33E5-C17A-CEA6123E28EC}"/>
              </a:ext>
            </a:extLst>
          </p:cNvPr>
          <p:cNvSpPr/>
          <p:nvPr/>
        </p:nvSpPr>
        <p:spPr>
          <a:xfrm>
            <a:off x="6671665" y="29139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FCF3CFA9-0983-CEEC-D15C-9DE06628A1D9}"/>
              </a:ext>
            </a:extLst>
          </p:cNvPr>
          <p:cNvSpPr/>
          <p:nvPr/>
        </p:nvSpPr>
        <p:spPr>
          <a:xfrm>
            <a:off x="6840590" y="29139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B1B18E22-15B4-DA64-E6F1-57CCA4C54145}"/>
              </a:ext>
            </a:extLst>
          </p:cNvPr>
          <p:cNvSpPr/>
          <p:nvPr/>
        </p:nvSpPr>
        <p:spPr>
          <a:xfrm>
            <a:off x="7009515" y="29139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C0DE145C-5EB8-5FD1-FB08-AD61952E2EF7}"/>
              </a:ext>
            </a:extLst>
          </p:cNvPr>
          <p:cNvSpPr/>
          <p:nvPr/>
        </p:nvSpPr>
        <p:spPr>
          <a:xfrm>
            <a:off x="7178440" y="29139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32F4C229-41C1-8A03-45E7-E7E0FEC255E4}"/>
              </a:ext>
            </a:extLst>
          </p:cNvPr>
          <p:cNvSpPr/>
          <p:nvPr/>
        </p:nvSpPr>
        <p:spPr>
          <a:xfrm>
            <a:off x="7347365" y="29139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C15E4AB6-50BB-5FA8-5A7B-E818B2834D67}"/>
              </a:ext>
            </a:extLst>
          </p:cNvPr>
          <p:cNvSpPr/>
          <p:nvPr/>
        </p:nvSpPr>
        <p:spPr>
          <a:xfrm>
            <a:off x="7516290" y="2913905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2" name="직사각형 561">
            <a:extLst>
              <a:ext uri="{FF2B5EF4-FFF2-40B4-BE49-F238E27FC236}">
                <a16:creationId xmlns:a16="http://schemas.microsoft.com/office/drawing/2014/main" id="{8E6B2325-D895-4647-0244-71D2B13B2F8A}"/>
              </a:ext>
            </a:extLst>
          </p:cNvPr>
          <p:cNvSpPr/>
          <p:nvPr/>
        </p:nvSpPr>
        <p:spPr>
          <a:xfrm>
            <a:off x="2449398" y="20692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3" name="직사각형 562">
            <a:extLst>
              <a:ext uri="{FF2B5EF4-FFF2-40B4-BE49-F238E27FC236}">
                <a16:creationId xmlns:a16="http://schemas.microsoft.com/office/drawing/2014/main" id="{9B1F7330-5D09-9675-2E76-005D1423E32B}"/>
              </a:ext>
            </a:extLst>
          </p:cNvPr>
          <p:cNvSpPr/>
          <p:nvPr/>
        </p:nvSpPr>
        <p:spPr>
          <a:xfrm>
            <a:off x="2618323" y="20692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419940C8-F045-66D5-440B-727FFC59D692}"/>
              </a:ext>
            </a:extLst>
          </p:cNvPr>
          <p:cNvSpPr/>
          <p:nvPr/>
        </p:nvSpPr>
        <p:spPr>
          <a:xfrm>
            <a:off x="2787248" y="20692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5" name="직사각형 564">
            <a:extLst>
              <a:ext uri="{FF2B5EF4-FFF2-40B4-BE49-F238E27FC236}">
                <a16:creationId xmlns:a16="http://schemas.microsoft.com/office/drawing/2014/main" id="{086FF9ED-D8E0-D906-D070-AE62EB679298}"/>
              </a:ext>
            </a:extLst>
          </p:cNvPr>
          <p:cNvSpPr/>
          <p:nvPr/>
        </p:nvSpPr>
        <p:spPr>
          <a:xfrm>
            <a:off x="2956173" y="20692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6" name="직사각형 565">
            <a:extLst>
              <a:ext uri="{FF2B5EF4-FFF2-40B4-BE49-F238E27FC236}">
                <a16:creationId xmlns:a16="http://schemas.microsoft.com/office/drawing/2014/main" id="{EDC1D939-766F-CE79-2048-57620549A509}"/>
              </a:ext>
            </a:extLst>
          </p:cNvPr>
          <p:cNvSpPr/>
          <p:nvPr/>
        </p:nvSpPr>
        <p:spPr>
          <a:xfrm>
            <a:off x="3125098" y="20692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7" name="직사각형 566">
            <a:extLst>
              <a:ext uri="{FF2B5EF4-FFF2-40B4-BE49-F238E27FC236}">
                <a16:creationId xmlns:a16="http://schemas.microsoft.com/office/drawing/2014/main" id="{5F1770FB-83FE-E71A-F8D9-32FC3B1CEE6A}"/>
              </a:ext>
            </a:extLst>
          </p:cNvPr>
          <p:cNvSpPr/>
          <p:nvPr/>
        </p:nvSpPr>
        <p:spPr>
          <a:xfrm>
            <a:off x="3294023" y="20692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8" name="직사각형 567">
            <a:extLst>
              <a:ext uri="{FF2B5EF4-FFF2-40B4-BE49-F238E27FC236}">
                <a16:creationId xmlns:a16="http://schemas.microsoft.com/office/drawing/2014/main" id="{88578960-13DB-3E73-AB6E-2C0F6A7055B1}"/>
              </a:ext>
            </a:extLst>
          </p:cNvPr>
          <p:cNvSpPr/>
          <p:nvPr/>
        </p:nvSpPr>
        <p:spPr>
          <a:xfrm>
            <a:off x="2449397" y="22382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9" name="직사각형 568">
            <a:extLst>
              <a:ext uri="{FF2B5EF4-FFF2-40B4-BE49-F238E27FC236}">
                <a16:creationId xmlns:a16="http://schemas.microsoft.com/office/drawing/2014/main" id="{9F1D52EC-FCDA-C8EA-0F33-41C2EEA14C81}"/>
              </a:ext>
            </a:extLst>
          </p:cNvPr>
          <p:cNvSpPr/>
          <p:nvPr/>
        </p:nvSpPr>
        <p:spPr>
          <a:xfrm>
            <a:off x="2618322" y="22382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0" name="직사각형 569">
            <a:extLst>
              <a:ext uri="{FF2B5EF4-FFF2-40B4-BE49-F238E27FC236}">
                <a16:creationId xmlns:a16="http://schemas.microsoft.com/office/drawing/2014/main" id="{8398EA74-1039-68C4-BF87-817CD1AD8C42}"/>
              </a:ext>
            </a:extLst>
          </p:cNvPr>
          <p:cNvSpPr/>
          <p:nvPr/>
        </p:nvSpPr>
        <p:spPr>
          <a:xfrm>
            <a:off x="2787247" y="22382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1" name="직사각형 570">
            <a:extLst>
              <a:ext uri="{FF2B5EF4-FFF2-40B4-BE49-F238E27FC236}">
                <a16:creationId xmlns:a16="http://schemas.microsoft.com/office/drawing/2014/main" id="{2614AFAB-28B7-C19D-C127-059B2C1B98E8}"/>
              </a:ext>
            </a:extLst>
          </p:cNvPr>
          <p:cNvSpPr/>
          <p:nvPr/>
        </p:nvSpPr>
        <p:spPr>
          <a:xfrm>
            <a:off x="2956172" y="22382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2" name="직사각형 571">
            <a:extLst>
              <a:ext uri="{FF2B5EF4-FFF2-40B4-BE49-F238E27FC236}">
                <a16:creationId xmlns:a16="http://schemas.microsoft.com/office/drawing/2014/main" id="{738C1AAB-517F-7DEA-477E-92108B56AB36}"/>
              </a:ext>
            </a:extLst>
          </p:cNvPr>
          <p:cNvSpPr/>
          <p:nvPr/>
        </p:nvSpPr>
        <p:spPr>
          <a:xfrm>
            <a:off x="3125097" y="22382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4EC31C22-8BAB-27BB-BA79-AA76EDEA7BA5}"/>
              </a:ext>
            </a:extLst>
          </p:cNvPr>
          <p:cNvSpPr/>
          <p:nvPr/>
        </p:nvSpPr>
        <p:spPr>
          <a:xfrm>
            <a:off x="3294022" y="22382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4" name="직사각형 573">
            <a:extLst>
              <a:ext uri="{FF2B5EF4-FFF2-40B4-BE49-F238E27FC236}">
                <a16:creationId xmlns:a16="http://schemas.microsoft.com/office/drawing/2014/main" id="{2F1D6474-A78E-B983-70FA-5D35C849C352}"/>
              </a:ext>
            </a:extLst>
          </p:cNvPr>
          <p:cNvSpPr/>
          <p:nvPr/>
        </p:nvSpPr>
        <p:spPr>
          <a:xfrm>
            <a:off x="2449396" y="24071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5" name="직사각형 574">
            <a:extLst>
              <a:ext uri="{FF2B5EF4-FFF2-40B4-BE49-F238E27FC236}">
                <a16:creationId xmlns:a16="http://schemas.microsoft.com/office/drawing/2014/main" id="{F113776A-18D5-C626-8AFE-C654C60C9E3E}"/>
              </a:ext>
            </a:extLst>
          </p:cNvPr>
          <p:cNvSpPr/>
          <p:nvPr/>
        </p:nvSpPr>
        <p:spPr>
          <a:xfrm>
            <a:off x="2618321" y="24071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9E43938B-AB2B-4AF7-9AE6-15D5B68227E9}"/>
              </a:ext>
            </a:extLst>
          </p:cNvPr>
          <p:cNvSpPr/>
          <p:nvPr/>
        </p:nvSpPr>
        <p:spPr>
          <a:xfrm>
            <a:off x="2787246" y="24071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0D95E1CA-E008-63BA-4B48-AC699D324A85}"/>
              </a:ext>
            </a:extLst>
          </p:cNvPr>
          <p:cNvSpPr/>
          <p:nvPr/>
        </p:nvSpPr>
        <p:spPr>
          <a:xfrm>
            <a:off x="2956171" y="24071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8" name="직사각형 577">
            <a:extLst>
              <a:ext uri="{FF2B5EF4-FFF2-40B4-BE49-F238E27FC236}">
                <a16:creationId xmlns:a16="http://schemas.microsoft.com/office/drawing/2014/main" id="{34588B68-EB5C-729A-7353-0D337251C5C3}"/>
              </a:ext>
            </a:extLst>
          </p:cNvPr>
          <p:cNvSpPr/>
          <p:nvPr/>
        </p:nvSpPr>
        <p:spPr>
          <a:xfrm>
            <a:off x="3125096" y="24071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5C87E1D5-051B-F779-36A5-D3D78C07E8D9}"/>
              </a:ext>
            </a:extLst>
          </p:cNvPr>
          <p:cNvSpPr/>
          <p:nvPr/>
        </p:nvSpPr>
        <p:spPr>
          <a:xfrm>
            <a:off x="3294021" y="24071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BC8A25E1-55EF-6E89-1AF8-F95F61D71583}"/>
              </a:ext>
            </a:extLst>
          </p:cNvPr>
          <p:cNvSpPr/>
          <p:nvPr/>
        </p:nvSpPr>
        <p:spPr>
          <a:xfrm>
            <a:off x="2449395" y="25760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BCC88CA5-41E9-A15D-F54A-2FBDAEE1BAC1}"/>
              </a:ext>
            </a:extLst>
          </p:cNvPr>
          <p:cNvSpPr/>
          <p:nvPr/>
        </p:nvSpPr>
        <p:spPr>
          <a:xfrm>
            <a:off x="2618320" y="25760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2" name="직사각형 581">
            <a:extLst>
              <a:ext uri="{FF2B5EF4-FFF2-40B4-BE49-F238E27FC236}">
                <a16:creationId xmlns:a16="http://schemas.microsoft.com/office/drawing/2014/main" id="{410DDF26-293C-E18E-A308-E1A733DB3CD0}"/>
              </a:ext>
            </a:extLst>
          </p:cNvPr>
          <p:cNvSpPr/>
          <p:nvPr/>
        </p:nvSpPr>
        <p:spPr>
          <a:xfrm>
            <a:off x="2787245" y="25760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3" name="직사각형 582">
            <a:extLst>
              <a:ext uri="{FF2B5EF4-FFF2-40B4-BE49-F238E27FC236}">
                <a16:creationId xmlns:a16="http://schemas.microsoft.com/office/drawing/2014/main" id="{B1819B75-B0A1-E860-60B3-1E59B3E507C2}"/>
              </a:ext>
            </a:extLst>
          </p:cNvPr>
          <p:cNvSpPr/>
          <p:nvPr/>
        </p:nvSpPr>
        <p:spPr>
          <a:xfrm>
            <a:off x="2956170" y="25760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4" name="직사각형 583">
            <a:extLst>
              <a:ext uri="{FF2B5EF4-FFF2-40B4-BE49-F238E27FC236}">
                <a16:creationId xmlns:a16="http://schemas.microsoft.com/office/drawing/2014/main" id="{403C415F-67D7-908B-FC7D-EE196E7A82E0}"/>
              </a:ext>
            </a:extLst>
          </p:cNvPr>
          <p:cNvSpPr/>
          <p:nvPr/>
        </p:nvSpPr>
        <p:spPr>
          <a:xfrm>
            <a:off x="3125095" y="25760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5" name="직사각형 584">
            <a:extLst>
              <a:ext uri="{FF2B5EF4-FFF2-40B4-BE49-F238E27FC236}">
                <a16:creationId xmlns:a16="http://schemas.microsoft.com/office/drawing/2014/main" id="{93CA9892-987A-24ED-CE70-B5896096B399}"/>
              </a:ext>
            </a:extLst>
          </p:cNvPr>
          <p:cNvSpPr/>
          <p:nvPr/>
        </p:nvSpPr>
        <p:spPr>
          <a:xfrm>
            <a:off x="3294020" y="25760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6" name="직사각형 585">
            <a:extLst>
              <a:ext uri="{FF2B5EF4-FFF2-40B4-BE49-F238E27FC236}">
                <a16:creationId xmlns:a16="http://schemas.microsoft.com/office/drawing/2014/main" id="{1E267B21-8D8F-3C95-FC07-A024E27ED990}"/>
              </a:ext>
            </a:extLst>
          </p:cNvPr>
          <p:cNvSpPr/>
          <p:nvPr/>
        </p:nvSpPr>
        <p:spPr>
          <a:xfrm>
            <a:off x="2449394" y="27449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7" name="직사각형 586">
            <a:extLst>
              <a:ext uri="{FF2B5EF4-FFF2-40B4-BE49-F238E27FC236}">
                <a16:creationId xmlns:a16="http://schemas.microsoft.com/office/drawing/2014/main" id="{D2B958B2-A52C-0E1F-00D5-80CCCDBA928B}"/>
              </a:ext>
            </a:extLst>
          </p:cNvPr>
          <p:cNvSpPr/>
          <p:nvPr/>
        </p:nvSpPr>
        <p:spPr>
          <a:xfrm>
            <a:off x="2618319" y="27449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8" name="직사각형 587">
            <a:extLst>
              <a:ext uri="{FF2B5EF4-FFF2-40B4-BE49-F238E27FC236}">
                <a16:creationId xmlns:a16="http://schemas.microsoft.com/office/drawing/2014/main" id="{E44DE61D-77BB-29EE-4CB6-66F653BBB2E2}"/>
              </a:ext>
            </a:extLst>
          </p:cNvPr>
          <p:cNvSpPr/>
          <p:nvPr/>
        </p:nvSpPr>
        <p:spPr>
          <a:xfrm>
            <a:off x="2787244" y="27449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9" name="직사각형 588">
            <a:extLst>
              <a:ext uri="{FF2B5EF4-FFF2-40B4-BE49-F238E27FC236}">
                <a16:creationId xmlns:a16="http://schemas.microsoft.com/office/drawing/2014/main" id="{B89AF768-E6EB-4593-16B5-496948E9D38F}"/>
              </a:ext>
            </a:extLst>
          </p:cNvPr>
          <p:cNvSpPr/>
          <p:nvPr/>
        </p:nvSpPr>
        <p:spPr>
          <a:xfrm>
            <a:off x="2956169" y="27449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0" name="직사각형 589">
            <a:extLst>
              <a:ext uri="{FF2B5EF4-FFF2-40B4-BE49-F238E27FC236}">
                <a16:creationId xmlns:a16="http://schemas.microsoft.com/office/drawing/2014/main" id="{2F52C8BF-F1E1-9FD5-D8FF-53057CBC1609}"/>
              </a:ext>
            </a:extLst>
          </p:cNvPr>
          <p:cNvSpPr/>
          <p:nvPr/>
        </p:nvSpPr>
        <p:spPr>
          <a:xfrm>
            <a:off x="3125094" y="27449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1" name="직사각형 590">
            <a:extLst>
              <a:ext uri="{FF2B5EF4-FFF2-40B4-BE49-F238E27FC236}">
                <a16:creationId xmlns:a16="http://schemas.microsoft.com/office/drawing/2014/main" id="{AF8CC8AE-3111-22DA-83AF-86BD0E38A2E2}"/>
              </a:ext>
            </a:extLst>
          </p:cNvPr>
          <p:cNvSpPr/>
          <p:nvPr/>
        </p:nvSpPr>
        <p:spPr>
          <a:xfrm>
            <a:off x="3294019" y="27449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2" name="직사각형 591">
            <a:extLst>
              <a:ext uri="{FF2B5EF4-FFF2-40B4-BE49-F238E27FC236}">
                <a16:creationId xmlns:a16="http://schemas.microsoft.com/office/drawing/2014/main" id="{3320EC01-0A84-976B-5FD5-6C806FA4A961}"/>
              </a:ext>
            </a:extLst>
          </p:cNvPr>
          <p:cNvSpPr/>
          <p:nvPr/>
        </p:nvSpPr>
        <p:spPr>
          <a:xfrm>
            <a:off x="2449393" y="29139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3" name="직사각형 592">
            <a:extLst>
              <a:ext uri="{FF2B5EF4-FFF2-40B4-BE49-F238E27FC236}">
                <a16:creationId xmlns:a16="http://schemas.microsoft.com/office/drawing/2014/main" id="{1519F60B-5F24-CC8B-F195-45B23826E55B}"/>
              </a:ext>
            </a:extLst>
          </p:cNvPr>
          <p:cNvSpPr/>
          <p:nvPr/>
        </p:nvSpPr>
        <p:spPr>
          <a:xfrm>
            <a:off x="2618318" y="29139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4" name="직사각형 593">
            <a:extLst>
              <a:ext uri="{FF2B5EF4-FFF2-40B4-BE49-F238E27FC236}">
                <a16:creationId xmlns:a16="http://schemas.microsoft.com/office/drawing/2014/main" id="{CE671D70-6BB3-122E-CC00-DA3B3CD3D40A}"/>
              </a:ext>
            </a:extLst>
          </p:cNvPr>
          <p:cNvSpPr/>
          <p:nvPr/>
        </p:nvSpPr>
        <p:spPr>
          <a:xfrm>
            <a:off x="2787243" y="29139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5" name="직사각형 594">
            <a:extLst>
              <a:ext uri="{FF2B5EF4-FFF2-40B4-BE49-F238E27FC236}">
                <a16:creationId xmlns:a16="http://schemas.microsoft.com/office/drawing/2014/main" id="{DD924E95-0350-5D8A-DEAC-DBDDAD1EA41E}"/>
              </a:ext>
            </a:extLst>
          </p:cNvPr>
          <p:cNvSpPr/>
          <p:nvPr/>
        </p:nvSpPr>
        <p:spPr>
          <a:xfrm>
            <a:off x="2956168" y="29139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6" name="직사각형 595">
            <a:extLst>
              <a:ext uri="{FF2B5EF4-FFF2-40B4-BE49-F238E27FC236}">
                <a16:creationId xmlns:a16="http://schemas.microsoft.com/office/drawing/2014/main" id="{4913F632-50CA-EA9E-6517-036C10ABF360}"/>
              </a:ext>
            </a:extLst>
          </p:cNvPr>
          <p:cNvSpPr/>
          <p:nvPr/>
        </p:nvSpPr>
        <p:spPr>
          <a:xfrm>
            <a:off x="3125093" y="29139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7" name="직사각형 596">
            <a:extLst>
              <a:ext uri="{FF2B5EF4-FFF2-40B4-BE49-F238E27FC236}">
                <a16:creationId xmlns:a16="http://schemas.microsoft.com/office/drawing/2014/main" id="{AAD92DB7-6CBD-7609-1615-4BD7056B5EB9}"/>
              </a:ext>
            </a:extLst>
          </p:cNvPr>
          <p:cNvSpPr/>
          <p:nvPr/>
        </p:nvSpPr>
        <p:spPr>
          <a:xfrm>
            <a:off x="3294018" y="29139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8" name="직사각형 597">
            <a:extLst>
              <a:ext uri="{FF2B5EF4-FFF2-40B4-BE49-F238E27FC236}">
                <a16:creationId xmlns:a16="http://schemas.microsoft.com/office/drawing/2014/main" id="{D77A1F19-4DAF-3A29-63BF-674AD8FDF7EE}"/>
              </a:ext>
            </a:extLst>
          </p:cNvPr>
          <p:cNvSpPr/>
          <p:nvPr/>
        </p:nvSpPr>
        <p:spPr>
          <a:xfrm>
            <a:off x="2449392" y="30828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84B4B012-B5CC-0EBC-4161-5BCC292332B9}"/>
              </a:ext>
            </a:extLst>
          </p:cNvPr>
          <p:cNvSpPr/>
          <p:nvPr/>
        </p:nvSpPr>
        <p:spPr>
          <a:xfrm>
            <a:off x="2618317" y="30828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0" name="직사각형 599">
            <a:extLst>
              <a:ext uri="{FF2B5EF4-FFF2-40B4-BE49-F238E27FC236}">
                <a16:creationId xmlns:a16="http://schemas.microsoft.com/office/drawing/2014/main" id="{D9151EE4-6A57-F02D-5611-6BA6D3381B77}"/>
              </a:ext>
            </a:extLst>
          </p:cNvPr>
          <p:cNvSpPr/>
          <p:nvPr/>
        </p:nvSpPr>
        <p:spPr>
          <a:xfrm>
            <a:off x="2787242" y="30828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1" name="직사각형 600">
            <a:extLst>
              <a:ext uri="{FF2B5EF4-FFF2-40B4-BE49-F238E27FC236}">
                <a16:creationId xmlns:a16="http://schemas.microsoft.com/office/drawing/2014/main" id="{1F9FE256-4041-40E1-967E-4AA01B9197D3}"/>
              </a:ext>
            </a:extLst>
          </p:cNvPr>
          <p:cNvSpPr/>
          <p:nvPr/>
        </p:nvSpPr>
        <p:spPr>
          <a:xfrm>
            <a:off x="2956167" y="30828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38E2A407-4639-04EB-325E-5B64BAEED499}"/>
              </a:ext>
            </a:extLst>
          </p:cNvPr>
          <p:cNvSpPr/>
          <p:nvPr/>
        </p:nvSpPr>
        <p:spPr>
          <a:xfrm>
            <a:off x="3125092" y="30828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3" name="직사각형 602">
            <a:extLst>
              <a:ext uri="{FF2B5EF4-FFF2-40B4-BE49-F238E27FC236}">
                <a16:creationId xmlns:a16="http://schemas.microsoft.com/office/drawing/2014/main" id="{5B076080-F6F6-3806-83F3-C9338E2D2035}"/>
              </a:ext>
            </a:extLst>
          </p:cNvPr>
          <p:cNvSpPr/>
          <p:nvPr/>
        </p:nvSpPr>
        <p:spPr>
          <a:xfrm>
            <a:off x="3294017" y="30828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4" name="직사각형 603">
            <a:extLst>
              <a:ext uri="{FF2B5EF4-FFF2-40B4-BE49-F238E27FC236}">
                <a16:creationId xmlns:a16="http://schemas.microsoft.com/office/drawing/2014/main" id="{7ABDC69E-DEF2-44E7-E0CC-620968D15566}"/>
              </a:ext>
            </a:extLst>
          </p:cNvPr>
          <p:cNvSpPr/>
          <p:nvPr/>
        </p:nvSpPr>
        <p:spPr>
          <a:xfrm>
            <a:off x="2449391" y="32517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5" name="직사각형 604">
            <a:extLst>
              <a:ext uri="{FF2B5EF4-FFF2-40B4-BE49-F238E27FC236}">
                <a16:creationId xmlns:a16="http://schemas.microsoft.com/office/drawing/2014/main" id="{535E5F03-3976-95D3-4E62-FA98BD04161F}"/>
              </a:ext>
            </a:extLst>
          </p:cNvPr>
          <p:cNvSpPr/>
          <p:nvPr/>
        </p:nvSpPr>
        <p:spPr>
          <a:xfrm>
            <a:off x="2618316" y="32517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EA8BE61B-AA1B-E0DC-5358-EF89A9010E75}"/>
              </a:ext>
            </a:extLst>
          </p:cNvPr>
          <p:cNvSpPr/>
          <p:nvPr/>
        </p:nvSpPr>
        <p:spPr>
          <a:xfrm>
            <a:off x="2787241" y="32517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7" name="직사각형 606">
            <a:extLst>
              <a:ext uri="{FF2B5EF4-FFF2-40B4-BE49-F238E27FC236}">
                <a16:creationId xmlns:a16="http://schemas.microsoft.com/office/drawing/2014/main" id="{792E695D-B55F-C50B-2FED-BC463261F671}"/>
              </a:ext>
            </a:extLst>
          </p:cNvPr>
          <p:cNvSpPr/>
          <p:nvPr/>
        </p:nvSpPr>
        <p:spPr>
          <a:xfrm>
            <a:off x="2956166" y="32517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B3641871-E757-0363-DE18-03554DF8F0B9}"/>
              </a:ext>
            </a:extLst>
          </p:cNvPr>
          <p:cNvSpPr/>
          <p:nvPr/>
        </p:nvSpPr>
        <p:spPr>
          <a:xfrm>
            <a:off x="3125091" y="32517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34744DB5-6D43-FFB9-CEBF-D47A4C2C5E1B}"/>
              </a:ext>
            </a:extLst>
          </p:cNvPr>
          <p:cNvSpPr/>
          <p:nvPr/>
        </p:nvSpPr>
        <p:spPr>
          <a:xfrm>
            <a:off x="3294016" y="32517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id="{77076557-60BB-06B9-D172-28A666051ED1}"/>
              </a:ext>
            </a:extLst>
          </p:cNvPr>
          <p:cNvSpPr/>
          <p:nvPr/>
        </p:nvSpPr>
        <p:spPr>
          <a:xfrm>
            <a:off x="2449390" y="34206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6D0B8E4E-93CB-7816-B9D6-6F97E6C0C34A}"/>
              </a:ext>
            </a:extLst>
          </p:cNvPr>
          <p:cNvSpPr/>
          <p:nvPr/>
        </p:nvSpPr>
        <p:spPr>
          <a:xfrm>
            <a:off x="2618315" y="34206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4700833A-DEC6-1FC1-11EC-181CC0EC250B}"/>
              </a:ext>
            </a:extLst>
          </p:cNvPr>
          <p:cNvSpPr/>
          <p:nvPr/>
        </p:nvSpPr>
        <p:spPr>
          <a:xfrm>
            <a:off x="2787240" y="34206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8FC12617-A4F6-53D2-4696-427B8B377975}"/>
              </a:ext>
            </a:extLst>
          </p:cNvPr>
          <p:cNvSpPr/>
          <p:nvPr/>
        </p:nvSpPr>
        <p:spPr>
          <a:xfrm>
            <a:off x="2956165" y="34206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D7C03ABB-51FB-D564-6875-CC497FAE1329}"/>
              </a:ext>
            </a:extLst>
          </p:cNvPr>
          <p:cNvSpPr/>
          <p:nvPr/>
        </p:nvSpPr>
        <p:spPr>
          <a:xfrm>
            <a:off x="3125090" y="34206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F72E2E42-DB41-8626-BC88-CF9C8A5F97C3}"/>
              </a:ext>
            </a:extLst>
          </p:cNvPr>
          <p:cNvSpPr/>
          <p:nvPr/>
        </p:nvSpPr>
        <p:spPr>
          <a:xfrm>
            <a:off x="3294015" y="34206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3ADA9E1C-2189-6786-495F-D9188B9EDC33}"/>
              </a:ext>
            </a:extLst>
          </p:cNvPr>
          <p:cNvSpPr/>
          <p:nvPr/>
        </p:nvSpPr>
        <p:spPr>
          <a:xfrm>
            <a:off x="2449389" y="35896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16EF5548-DF81-BDDE-8978-17F1FC98254C}"/>
              </a:ext>
            </a:extLst>
          </p:cNvPr>
          <p:cNvSpPr/>
          <p:nvPr/>
        </p:nvSpPr>
        <p:spPr>
          <a:xfrm>
            <a:off x="2618314" y="35896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D20148A9-FAA0-8417-1F1F-1175507FEFFC}"/>
              </a:ext>
            </a:extLst>
          </p:cNvPr>
          <p:cNvSpPr/>
          <p:nvPr/>
        </p:nvSpPr>
        <p:spPr>
          <a:xfrm>
            <a:off x="2787239" y="35896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77E4C6AF-6F6A-8CE5-FCF0-F5BBB6CF988F}"/>
              </a:ext>
            </a:extLst>
          </p:cNvPr>
          <p:cNvSpPr/>
          <p:nvPr/>
        </p:nvSpPr>
        <p:spPr>
          <a:xfrm>
            <a:off x="2956164" y="35896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568BC394-4547-DC3E-DD31-989374197816}"/>
              </a:ext>
            </a:extLst>
          </p:cNvPr>
          <p:cNvSpPr/>
          <p:nvPr/>
        </p:nvSpPr>
        <p:spPr>
          <a:xfrm>
            <a:off x="3125089" y="35896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4334BCB4-76F7-29E8-18CC-F96006FD9161}"/>
              </a:ext>
            </a:extLst>
          </p:cNvPr>
          <p:cNvSpPr/>
          <p:nvPr/>
        </p:nvSpPr>
        <p:spPr>
          <a:xfrm>
            <a:off x="3294014" y="35896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35FF67BA-14F4-59FD-F640-379830B55C1C}"/>
              </a:ext>
            </a:extLst>
          </p:cNvPr>
          <p:cNvSpPr/>
          <p:nvPr/>
        </p:nvSpPr>
        <p:spPr>
          <a:xfrm>
            <a:off x="2449388" y="37585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AB7FD4BE-222D-2605-0AB3-C503E599EF67}"/>
              </a:ext>
            </a:extLst>
          </p:cNvPr>
          <p:cNvSpPr/>
          <p:nvPr/>
        </p:nvSpPr>
        <p:spPr>
          <a:xfrm>
            <a:off x="2618313" y="37585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C15248AC-CBB4-126B-FE76-DB9C1467B26B}"/>
              </a:ext>
            </a:extLst>
          </p:cNvPr>
          <p:cNvSpPr/>
          <p:nvPr/>
        </p:nvSpPr>
        <p:spPr>
          <a:xfrm>
            <a:off x="2787238" y="37585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5" name="직사각형 624">
            <a:extLst>
              <a:ext uri="{FF2B5EF4-FFF2-40B4-BE49-F238E27FC236}">
                <a16:creationId xmlns:a16="http://schemas.microsoft.com/office/drawing/2014/main" id="{E1A5A6C7-E6C0-8C6E-0631-23E7D4F241C6}"/>
              </a:ext>
            </a:extLst>
          </p:cNvPr>
          <p:cNvSpPr/>
          <p:nvPr/>
        </p:nvSpPr>
        <p:spPr>
          <a:xfrm>
            <a:off x="2956163" y="37585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6" name="직사각형 625">
            <a:extLst>
              <a:ext uri="{FF2B5EF4-FFF2-40B4-BE49-F238E27FC236}">
                <a16:creationId xmlns:a16="http://schemas.microsoft.com/office/drawing/2014/main" id="{A6444238-C2F3-14A3-A623-A6CB4AF43AED}"/>
              </a:ext>
            </a:extLst>
          </p:cNvPr>
          <p:cNvSpPr/>
          <p:nvPr/>
        </p:nvSpPr>
        <p:spPr>
          <a:xfrm>
            <a:off x="3125088" y="37585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7" name="직사각형 626">
            <a:extLst>
              <a:ext uri="{FF2B5EF4-FFF2-40B4-BE49-F238E27FC236}">
                <a16:creationId xmlns:a16="http://schemas.microsoft.com/office/drawing/2014/main" id="{0474D5B6-59C8-178A-0A08-D065D0C11AAB}"/>
              </a:ext>
            </a:extLst>
          </p:cNvPr>
          <p:cNvSpPr/>
          <p:nvPr/>
        </p:nvSpPr>
        <p:spPr>
          <a:xfrm>
            <a:off x="3294013" y="37585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8" name="직사각형 627">
            <a:extLst>
              <a:ext uri="{FF2B5EF4-FFF2-40B4-BE49-F238E27FC236}">
                <a16:creationId xmlns:a16="http://schemas.microsoft.com/office/drawing/2014/main" id="{1EFBA965-657E-5174-48DF-90E64A999045}"/>
              </a:ext>
            </a:extLst>
          </p:cNvPr>
          <p:cNvSpPr/>
          <p:nvPr/>
        </p:nvSpPr>
        <p:spPr>
          <a:xfrm>
            <a:off x="2449387" y="39274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9" name="직사각형 628">
            <a:extLst>
              <a:ext uri="{FF2B5EF4-FFF2-40B4-BE49-F238E27FC236}">
                <a16:creationId xmlns:a16="http://schemas.microsoft.com/office/drawing/2014/main" id="{87F25B68-70F3-3614-3F04-0783E21E3000}"/>
              </a:ext>
            </a:extLst>
          </p:cNvPr>
          <p:cNvSpPr/>
          <p:nvPr/>
        </p:nvSpPr>
        <p:spPr>
          <a:xfrm>
            <a:off x="2618312" y="39274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0" name="직사각형 629">
            <a:extLst>
              <a:ext uri="{FF2B5EF4-FFF2-40B4-BE49-F238E27FC236}">
                <a16:creationId xmlns:a16="http://schemas.microsoft.com/office/drawing/2014/main" id="{0864CA83-CA4B-4D9C-5DC5-12D994204050}"/>
              </a:ext>
            </a:extLst>
          </p:cNvPr>
          <p:cNvSpPr/>
          <p:nvPr/>
        </p:nvSpPr>
        <p:spPr>
          <a:xfrm>
            <a:off x="2787237" y="39274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1" name="직사각형 630">
            <a:extLst>
              <a:ext uri="{FF2B5EF4-FFF2-40B4-BE49-F238E27FC236}">
                <a16:creationId xmlns:a16="http://schemas.microsoft.com/office/drawing/2014/main" id="{5349D2E6-E3AD-82B2-D726-D02F4D631654}"/>
              </a:ext>
            </a:extLst>
          </p:cNvPr>
          <p:cNvSpPr/>
          <p:nvPr/>
        </p:nvSpPr>
        <p:spPr>
          <a:xfrm>
            <a:off x="2956162" y="39274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2" name="직사각형 631">
            <a:extLst>
              <a:ext uri="{FF2B5EF4-FFF2-40B4-BE49-F238E27FC236}">
                <a16:creationId xmlns:a16="http://schemas.microsoft.com/office/drawing/2014/main" id="{47B5E90D-3D90-E389-E3F1-09FCC2077C47}"/>
              </a:ext>
            </a:extLst>
          </p:cNvPr>
          <p:cNvSpPr/>
          <p:nvPr/>
        </p:nvSpPr>
        <p:spPr>
          <a:xfrm>
            <a:off x="3125087" y="39274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AB95DFD8-375D-0D70-73E1-50A94B9EFD9A}"/>
              </a:ext>
            </a:extLst>
          </p:cNvPr>
          <p:cNvSpPr/>
          <p:nvPr/>
        </p:nvSpPr>
        <p:spPr>
          <a:xfrm>
            <a:off x="3294012" y="39274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1DCFD671-F195-0720-D7F8-C8715BEDFA99}"/>
              </a:ext>
            </a:extLst>
          </p:cNvPr>
          <p:cNvSpPr/>
          <p:nvPr/>
        </p:nvSpPr>
        <p:spPr>
          <a:xfrm>
            <a:off x="2449386" y="40963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5" name="직사각형 634">
            <a:extLst>
              <a:ext uri="{FF2B5EF4-FFF2-40B4-BE49-F238E27FC236}">
                <a16:creationId xmlns:a16="http://schemas.microsoft.com/office/drawing/2014/main" id="{3134A2FF-CABB-B344-3730-478EBED51273}"/>
              </a:ext>
            </a:extLst>
          </p:cNvPr>
          <p:cNvSpPr/>
          <p:nvPr/>
        </p:nvSpPr>
        <p:spPr>
          <a:xfrm>
            <a:off x="2618311" y="40963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6" name="직사각형 635">
            <a:extLst>
              <a:ext uri="{FF2B5EF4-FFF2-40B4-BE49-F238E27FC236}">
                <a16:creationId xmlns:a16="http://schemas.microsoft.com/office/drawing/2014/main" id="{089B98CA-E552-CD5E-4F1F-EDA59B4C34FD}"/>
              </a:ext>
            </a:extLst>
          </p:cNvPr>
          <p:cNvSpPr/>
          <p:nvPr/>
        </p:nvSpPr>
        <p:spPr>
          <a:xfrm>
            <a:off x="2787236" y="40963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7" name="직사각형 636">
            <a:extLst>
              <a:ext uri="{FF2B5EF4-FFF2-40B4-BE49-F238E27FC236}">
                <a16:creationId xmlns:a16="http://schemas.microsoft.com/office/drawing/2014/main" id="{20AC6A18-75BE-C66B-CFB6-2DFFCBF090A5}"/>
              </a:ext>
            </a:extLst>
          </p:cNvPr>
          <p:cNvSpPr/>
          <p:nvPr/>
        </p:nvSpPr>
        <p:spPr>
          <a:xfrm>
            <a:off x="2956161" y="40963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8" name="직사각형 637">
            <a:extLst>
              <a:ext uri="{FF2B5EF4-FFF2-40B4-BE49-F238E27FC236}">
                <a16:creationId xmlns:a16="http://schemas.microsoft.com/office/drawing/2014/main" id="{D73DC629-831C-C8D5-D127-92DA4F100910}"/>
              </a:ext>
            </a:extLst>
          </p:cNvPr>
          <p:cNvSpPr/>
          <p:nvPr/>
        </p:nvSpPr>
        <p:spPr>
          <a:xfrm>
            <a:off x="3125086" y="40963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9" name="직사각형 638">
            <a:extLst>
              <a:ext uri="{FF2B5EF4-FFF2-40B4-BE49-F238E27FC236}">
                <a16:creationId xmlns:a16="http://schemas.microsoft.com/office/drawing/2014/main" id="{C62DFC26-5AEA-D714-DE5A-9EADF6DC9FDC}"/>
              </a:ext>
            </a:extLst>
          </p:cNvPr>
          <p:cNvSpPr/>
          <p:nvPr/>
        </p:nvSpPr>
        <p:spPr>
          <a:xfrm>
            <a:off x="3294011" y="40963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C576686A-BBA3-84DD-882B-FAA49E5B9EBB}"/>
              </a:ext>
            </a:extLst>
          </p:cNvPr>
          <p:cNvSpPr/>
          <p:nvPr/>
        </p:nvSpPr>
        <p:spPr>
          <a:xfrm>
            <a:off x="2449385" y="42653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1" name="직사각형 640">
            <a:extLst>
              <a:ext uri="{FF2B5EF4-FFF2-40B4-BE49-F238E27FC236}">
                <a16:creationId xmlns:a16="http://schemas.microsoft.com/office/drawing/2014/main" id="{DF790AC7-7BE9-F13D-6693-4C79584BB4C1}"/>
              </a:ext>
            </a:extLst>
          </p:cNvPr>
          <p:cNvSpPr/>
          <p:nvPr/>
        </p:nvSpPr>
        <p:spPr>
          <a:xfrm>
            <a:off x="2618310" y="42653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2" name="직사각형 641">
            <a:extLst>
              <a:ext uri="{FF2B5EF4-FFF2-40B4-BE49-F238E27FC236}">
                <a16:creationId xmlns:a16="http://schemas.microsoft.com/office/drawing/2014/main" id="{949262F9-637D-59B7-E654-88872239722C}"/>
              </a:ext>
            </a:extLst>
          </p:cNvPr>
          <p:cNvSpPr/>
          <p:nvPr/>
        </p:nvSpPr>
        <p:spPr>
          <a:xfrm>
            <a:off x="2787235" y="42653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3" name="직사각형 642">
            <a:extLst>
              <a:ext uri="{FF2B5EF4-FFF2-40B4-BE49-F238E27FC236}">
                <a16:creationId xmlns:a16="http://schemas.microsoft.com/office/drawing/2014/main" id="{BD1D02CC-21B1-FFF8-4218-8B3FAF91CD2A}"/>
              </a:ext>
            </a:extLst>
          </p:cNvPr>
          <p:cNvSpPr/>
          <p:nvPr/>
        </p:nvSpPr>
        <p:spPr>
          <a:xfrm>
            <a:off x="2956160" y="42653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4" name="직사각형 643">
            <a:extLst>
              <a:ext uri="{FF2B5EF4-FFF2-40B4-BE49-F238E27FC236}">
                <a16:creationId xmlns:a16="http://schemas.microsoft.com/office/drawing/2014/main" id="{9AA8C4F8-2F72-CEBC-3AB9-92271C90F19A}"/>
              </a:ext>
            </a:extLst>
          </p:cNvPr>
          <p:cNvSpPr/>
          <p:nvPr/>
        </p:nvSpPr>
        <p:spPr>
          <a:xfrm>
            <a:off x="3125085" y="42653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5" name="직사각형 644">
            <a:extLst>
              <a:ext uri="{FF2B5EF4-FFF2-40B4-BE49-F238E27FC236}">
                <a16:creationId xmlns:a16="http://schemas.microsoft.com/office/drawing/2014/main" id="{64BCCCD3-1076-9544-754A-D52076CFC999}"/>
              </a:ext>
            </a:extLst>
          </p:cNvPr>
          <p:cNvSpPr/>
          <p:nvPr/>
        </p:nvSpPr>
        <p:spPr>
          <a:xfrm>
            <a:off x="3294010" y="42653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6" name="직사각형 645">
            <a:extLst>
              <a:ext uri="{FF2B5EF4-FFF2-40B4-BE49-F238E27FC236}">
                <a16:creationId xmlns:a16="http://schemas.microsoft.com/office/drawing/2014/main" id="{68EA3910-CA0B-6D6A-D3F2-E99562AC059A}"/>
              </a:ext>
            </a:extLst>
          </p:cNvPr>
          <p:cNvSpPr/>
          <p:nvPr/>
        </p:nvSpPr>
        <p:spPr>
          <a:xfrm>
            <a:off x="2449384" y="44342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7" name="직사각형 646">
            <a:extLst>
              <a:ext uri="{FF2B5EF4-FFF2-40B4-BE49-F238E27FC236}">
                <a16:creationId xmlns:a16="http://schemas.microsoft.com/office/drawing/2014/main" id="{2375E2AF-CE4A-EE1B-FCD4-057D1A058155}"/>
              </a:ext>
            </a:extLst>
          </p:cNvPr>
          <p:cNvSpPr/>
          <p:nvPr/>
        </p:nvSpPr>
        <p:spPr>
          <a:xfrm>
            <a:off x="2618309" y="44342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8" name="직사각형 647">
            <a:extLst>
              <a:ext uri="{FF2B5EF4-FFF2-40B4-BE49-F238E27FC236}">
                <a16:creationId xmlns:a16="http://schemas.microsoft.com/office/drawing/2014/main" id="{C5866BB9-2252-1F3D-EB2A-D096657DDC11}"/>
              </a:ext>
            </a:extLst>
          </p:cNvPr>
          <p:cNvSpPr/>
          <p:nvPr/>
        </p:nvSpPr>
        <p:spPr>
          <a:xfrm>
            <a:off x="2787234" y="44342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9" name="직사각형 648">
            <a:extLst>
              <a:ext uri="{FF2B5EF4-FFF2-40B4-BE49-F238E27FC236}">
                <a16:creationId xmlns:a16="http://schemas.microsoft.com/office/drawing/2014/main" id="{6046ED08-6AC8-F305-375B-8EAE42EDF44D}"/>
              </a:ext>
            </a:extLst>
          </p:cNvPr>
          <p:cNvSpPr/>
          <p:nvPr/>
        </p:nvSpPr>
        <p:spPr>
          <a:xfrm>
            <a:off x="2956159" y="44342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0" name="직사각형 649">
            <a:extLst>
              <a:ext uri="{FF2B5EF4-FFF2-40B4-BE49-F238E27FC236}">
                <a16:creationId xmlns:a16="http://schemas.microsoft.com/office/drawing/2014/main" id="{CC469A89-77F0-8897-188B-8A03AC49F4F8}"/>
              </a:ext>
            </a:extLst>
          </p:cNvPr>
          <p:cNvSpPr/>
          <p:nvPr/>
        </p:nvSpPr>
        <p:spPr>
          <a:xfrm>
            <a:off x="3125084" y="44342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7F920A1F-5C1C-D821-A9CD-F028551BBB79}"/>
              </a:ext>
            </a:extLst>
          </p:cNvPr>
          <p:cNvSpPr/>
          <p:nvPr/>
        </p:nvSpPr>
        <p:spPr>
          <a:xfrm>
            <a:off x="3294009" y="44342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2" name="직사각형 651">
            <a:extLst>
              <a:ext uri="{FF2B5EF4-FFF2-40B4-BE49-F238E27FC236}">
                <a16:creationId xmlns:a16="http://schemas.microsoft.com/office/drawing/2014/main" id="{6AACE223-1C0E-04DC-E6F1-4DF362314F35}"/>
              </a:ext>
            </a:extLst>
          </p:cNvPr>
          <p:cNvSpPr/>
          <p:nvPr/>
        </p:nvSpPr>
        <p:spPr>
          <a:xfrm>
            <a:off x="2449383" y="46031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3" name="직사각형 652">
            <a:extLst>
              <a:ext uri="{FF2B5EF4-FFF2-40B4-BE49-F238E27FC236}">
                <a16:creationId xmlns:a16="http://schemas.microsoft.com/office/drawing/2014/main" id="{6186516E-FD63-93CF-D661-3A3D671B1551}"/>
              </a:ext>
            </a:extLst>
          </p:cNvPr>
          <p:cNvSpPr/>
          <p:nvPr/>
        </p:nvSpPr>
        <p:spPr>
          <a:xfrm>
            <a:off x="2618308" y="46031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4" name="직사각형 653">
            <a:extLst>
              <a:ext uri="{FF2B5EF4-FFF2-40B4-BE49-F238E27FC236}">
                <a16:creationId xmlns:a16="http://schemas.microsoft.com/office/drawing/2014/main" id="{22933E49-87DC-C8C5-7331-CE574638141C}"/>
              </a:ext>
            </a:extLst>
          </p:cNvPr>
          <p:cNvSpPr/>
          <p:nvPr/>
        </p:nvSpPr>
        <p:spPr>
          <a:xfrm>
            <a:off x="2787233" y="46031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5" name="직사각형 654">
            <a:extLst>
              <a:ext uri="{FF2B5EF4-FFF2-40B4-BE49-F238E27FC236}">
                <a16:creationId xmlns:a16="http://schemas.microsoft.com/office/drawing/2014/main" id="{873C9A0A-E6D1-A452-508C-154A06652CFF}"/>
              </a:ext>
            </a:extLst>
          </p:cNvPr>
          <p:cNvSpPr/>
          <p:nvPr/>
        </p:nvSpPr>
        <p:spPr>
          <a:xfrm>
            <a:off x="2956158" y="46031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6" name="직사각형 655">
            <a:extLst>
              <a:ext uri="{FF2B5EF4-FFF2-40B4-BE49-F238E27FC236}">
                <a16:creationId xmlns:a16="http://schemas.microsoft.com/office/drawing/2014/main" id="{76C8C1A5-32D0-6A19-7FAD-5647D8C0B651}"/>
              </a:ext>
            </a:extLst>
          </p:cNvPr>
          <p:cNvSpPr/>
          <p:nvPr/>
        </p:nvSpPr>
        <p:spPr>
          <a:xfrm>
            <a:off x="3125083" y="46031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7" name="직사각형 656">
            <a:extLst>
              <a:ext uri="{FF2B5EF4-FFF2-40B4-BE49-F238E27FC236}">
                <a16:creationId xmlns:a16="http://schemas.microsoft.com/office/drawing/2014/main" id="{B2DB28E2-2022-DFCC-0EF9-DB443E7D11CD}"/>
              </a:ext>
            </a:extLst>
          </p:cNvPr>
          <p:cNvSpPr/>
          <p:nvPr/>
        </p:nvSpPr>
        <p:spPr>
          <a:xfrm>
            <a:off x="3294008" y="460315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8" name="직사각형 657">
            <a:extLst>
              <a:ext uri="{FF2B5EF4-FFF2-40B4-BE49-F238E27FC236}">
                <a16:creationId xmlns:a16="http://schemas.microsoft.com/office/drawing/2014/main" id="{D1E4971B-945C-F436-D34C-0F432F2D7DD0}"/>
              </a:ext>
            </a:extLst>
          </p:cNvPr>
          <p:cNvSpPr/>
          <p:nvPr/>
        </p:nvSpPr>
        <p:spPr>
          <a:xfrm>
            <a:off x="2449382" y="47720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9" name="직사각형 658">
            <a:extLst>
              <a:ext uri="{FF2B5EF4-FFF2-40B4-BE49-F238E27FC236}">
                <a16:creationId xmlns:a16="http://schemas.microsoft.com/office/drawing/2014/main" id="{9AAF43DA-C4AC-8E61-15ED-81D79FCA00E4}"/>
              </a:ext>
            </a:extLst>
          </p:cNvPr>
          <p:cNvSpPr/>
          <p:nvPr/>
        </p:nvSpPr>
        <p:spPr>
          <a:xfrm>
            <a:off x="2618307" y="47720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0" name="직사각형 659">
            <a:extLst>
              <a:ext uri="{FF2B5EF4-FFF2-40B4-BE49-F238E27FC236}">
                <a16:creationId xmlns:a16="http://schemas.microsoft.com/office/drawing/2014/main" id="{A25A613E-D84F-E468-0F9F-00340E2792CA}"/>
              </a:ext>
            </a:extLst>
          </p:cNvPr>
          <p:cNvSpPr/>
          <p:nvPr/>
        </p:nvSpPr>
        <p:spPr>
          <a:xfrm>
            <a:off x="2787232" y="47720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1" name="직사각형 660">
            <a:extLst>
              <a:ext uri="{FF2B5EF4-FFF2-40B4-BE49-F238E27FC236}">
                <a16:creationId xmlns:a16="http://schemas.microsoft.com/office/drawing/2014/main" id="{20CB5E61-E70E-5F0F-AD10-FD4FB5462DDC}"/>
              </a:ext>
            </a:extLst>
          </p:cNvPr>
          <p:cNvSpPr/>
          <p:nvPr/>
        </p:nvSpPr>
        <p:spPr>
          <a:xfrm>
            <a:off x="2956157" y="47720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2" name="직사각형 661">
            <a:extLst>
              <a:ext uri="{FF2B5EF4-FFF2-40B4-BE49-F238E27FC236}">
                <a16:creationId xmlns:a16="http://schemas.microsoft.com/office/drawing/2014/main" id="{2DC3BF15-77A9-7DE9-FDC2-B88FFC28CBA9}"/>
              </a:ext>
            </a:extLst>
          </p:cNvPr>
          <p:cNvSpPr/>
          <p:nvPr/>
        </p:nvSpPr>
        <p:spPr>
          <a:xfrm>
            <a:off x="3125082" y="47720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3" name="직사각형 662">
            <a:extLst>
              <a:ext uri="{FF2B5EF4-FFF2-40B4-BE49-F238E27FC236}">
                <a16:creationId xmlns:a16="http://schemas.microsoft.com/office/drawing/2014/main" id="{E8C06D73-829E-0AD2-EEEF-24406544866C}"/>
              </a:ext>
            </a:extLst>
          </p:cNvPr>
          <p:cNvSpPr/>
          <p:nvPr/>
        </p:nvSpPr>
        <p:spPr>
          <a:xfrm>
            <a:off x="3294007" y="477208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4" name="직사각형 663">
            <a:extLst>
              <a:ext uri="{FF2B5EF4-FFF2-40B4-BE49-F238E27FC236}">
                <a16:creationId xmlns:a16="http://schemas.microsoft.com/office/drawing/2014/main" id="{A969F5DA-3570-FB2D-5CD1-C9F0FE4CF6E9}"/>
              </a:ext>
            </a:extLst>
          </p:cNvPr>
          <p:cNvSpPr/>
          <p:nvPr/>
        </p:nvSpPr>
        <p:spPr>
          <a:xfrm>
            <a:off x="2449381" y="49410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5" name="직사각형 664">
            <a:extLst>
              <a:ext uri="{FF2B5EF4-FFF2-40B4-BE49-F238E27FC236}">
                <a16:creationId xmlns:a16="http://schemas.microsoft.com/office/drawing/2014/main" id="{5787147F-DFE9-D43D-B487-17282BA64090}"/>
              </a:ext>
            </a:extLst>
          </p:cNvPr>
          <p:cNvSpPr/>
          <p:nvPr/>
        </p:nvSpPr>
        <p:spPr>
          <a:xfrm>
            <a:off x="2618306" y="49410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6" name="직사각형 665">
            <a:extLst>
              <a:ext uri="{FF2B5EF4-FFF2-40B4-BE49-F238E27FC236}">
                <a16:creationId xmlns:a16="http://schemas.microsoft.com/office/drawing/2014/main" id="{560D87BB-AFE3-8CE4-0EE8-197A499BB105}"/>
              </a:ext>
            </a:extLst>
          </p:cNvPr>
          <p:cNvSpPr/>
          <p:nvPr/>
        </p:nvSpPr>
        <p:spPr>
          <a:xfrm>
            <a:off x="2787231" y="49410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7" name="직사각형 666">
            <a:extLst>
              <a:ext uri="{FF2B5EF4-FFF2-40B4-BE49-F238E27FC236}">
                <a16:creationId xmlns:a16="http://schemas.microsoft.com/office/drawing/2014/main" id="{F5C40CD2-8B07-67BC-6E4B-078E35638875}"/>
              </a:ext>
            </a:extLst>
          </p:cNvPr>
          <p:cNvSpPr/>
          <p:nvPr/>
        </p:nvSpPr>
        <p:spPr>
          <a:xfrm>
            <a:off x="2956156" y="49410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8" name="직사각형 667">
            <a:extLst>
              <a:ext uri="{FF2B5EF4-FFF2-40B4-BE49-F238E27FC236}">
                <a16:creationId xmlns:a16="http://schemas.microsoft.com/office/drawing/2014/main" id="{61444C77-9729-19BC-917B-BA6E17996868}"/>
              </a:ext>
            </a:extLst>
          </p:cNvPr>
          <p:cNvSpPr/>
          <p:nvPr/>
        </p:nvSpPr>
        <p:spPr>
          <a:xfrm>
            <a:off x="3125081" y="49410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9" name="직사각형 668">
            <a:extLst>
              <a:ext uri="{FF2B5EF4-FFF2-40B4-BE49-F238E27FC236}">
                <a16:creationId xmlns:a16="http://schemas.microsoft.com/office/drawing/2014/main" id="{D67AF69C-A487-481B-7582-9151EDBEAFEF}"/>
              </a:ext>
            </a:extLst>
          </p:cNvPr>
          <p:cNvSpPr/>
          <p:nvPr/>
        </p:nvSpPr>
        <p:spPr>
          <a:xfrm>
            <a:off x="3294006" y="4941006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0" name="직사각형 669">
            <a:extLst>
              <a:ext uri="{FF2B5EF4-FFF2-40B4-BE49-F238E27FC236}">
                <a16:creationId xmlns:a16="http://schemas.microsoft.com/office/drawing/2014/main" id="{16E81C42-C2DA-F33A-6BAE-534B33F47DD8}"/>
              </a:ext>
            </a:extLst>
          </p:cNvPr>
          <p:cNvSpPr/>
          <p:nvPr/>
        </p:nvSpPr>
        <p:spPr>
          <a:xfrm>
            <a:off x="2449380" y="51099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62F49BF0-749E-C4D9-4DC5-2467463940B2}"/>
              </a:ext>
            </a:extLst>
          </p:cNvPr>
          <p:cNvSpPr/>
          <p:nvPr/>
        </p:nvSpPr>
        <p:spPr>
          <a:xfrm>
            <a:off x="2618305" y="51099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2" name="직사각형 671">
            <a:extLst>
              <a:ext uri="{FF2B5EF4-FFF2-40B4-BE49-F238E27FC236}">
                <a16:creationId xmlns:a16="http://schemas.microsoft.com/office/drawing/2014/main" id="{90C662A6-1FD8-4617-9CE4-FFCEA1CC4F75}"/>
              </a:ext>
            </a:extLst>
          </p:cNvPr>
          <p:cNvSpPr/>
          <p:nvPr/>
        </p:nvSpPr>
        <p:spPr>
          <a:xfrm>
            <a:off x="2787230" y="51099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3" name="직사각형 672">
            <a:extLst>
              <a:ext uri="{FF2B5EF4-FFF2-40B4-BE49-F238E27FC236}">
                <a16:creationId xmlns:a16="http://schemas.microsoft.com/office/drawing/2014/main" id="{B9F26A3F-480F-E853-E9E2-B604A2BBE623}"/>
              </a:ext>
            </a:extLst>
          </p:cNvPr>
          <p:cNvSpPr/>
          <p:nvPr/>
        </p:nvSpPr>
        <p:spPr>
          <a:xfrm>
            <a:off x="2956155" y="51099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4" name="직사각형 673">
            <a:extLst>
              <a:ext uri="{FF2B5EF4-FFF2-40B4-BE49-F238E27FC236}">
                <a16:creationId xmlns:a16="http://schemas.microsoft.com/office/drawing/2014/main" id="{A798A5DD-60E8-1828-9864-A668195B51A6}"/>
              </a:ext>
            </a:extLst>
          </p:cNvPr>
          <p:cNvSpPr/>
          <p:nvPr/>
        </p:nvSpPr>
        <p:spPr>
          <a:xfrm>
            <a:off x="3125080" y="51099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5" name="직사각형 674">
            <a:extLst>
              <a:ext uri="{FF2B5EF4-FFF2-40B4-BE49-F238E27FC236}">
                <a16:creationId xmlns:a16="http://schemas.microsoft.com/office/drawing/2014/main" id="{FE69DBFA-92AC-51FA-18CA-9F165A519BDE}"/>
              </a:ext>
            </a:extLst>
          </p:cNvPr>
          <p:cNvSpPr/>
          <p:nvPr/>
        </p:nvSpPr>
        <p:spPr>
          <a:xfrm>
            <a:off x="3294005" y="5109931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8" name="직사각형 677">
            <a:extLst>
              <a:ext uri="{FF2B5EF4-FFF2-40B4-BE49-F238E27FC236}">
                <a16:creationId xmlns:a16="http://schemas.microsoft.com/office/drawing/2014/main" id="{36A3A6D0-4A1F-E75B-487D-D77949CFBDBC}"/>
              </a:ext>
            </a:extLst>
          </p:cNvPr>
          <p:cNvSpPr/>
          <p:nvPr/>
        </p:nvSpPr>
        <p:spPr>
          <a:xfrm>
            <a:off x="3463400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9" name="직사각형 678">
            <a:extLst>
              <a:ext uri="{FF2B5EF4-FFF2-40B4-BE49-F238E27FC236}">
                <a16:creationId xmlns:a16="http://schemas.microsoft.com/office/drawing/2014/main" id="{1ABF4916-B801-26F2-0640-52508BFEFFB0}"/>
              </a:ext>
            </a:extLst>
          </p:cNvPr>
          <p:cNvSpPr/>
          <p:nvPr/>
        </p:nvSpPr>
        <p:spPr>
          <a:xfrm>
            <a:off x="3632325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0" name="직사각형 679">
            <a:extLst>
              <a:ext uri="{FF2B5EF4-FFF2-40B4-BE49-F238E27FC236}">
                <a16:creationId xmlns:a16="http://schemas.microsoft.com/office/drawing/2014/main" id="{0C95FE83-3FC1-06D9-0D41-48AF22B13058}"/>
              </a:ext>
            </a:extLst>
          </p:cNvPr>
          <p:cNvSpPr/>
          <p:nvPr/>
        </p:nvSpPr>
        <p:spPr>
          <a:xfrm>
            <a:off x="3801250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1" name="직사각형 680">
            <a:extLst>
              <a:ext uri="{FF2B5EF4-FFF2-40B4-BE49-F238E27FC236}">
                <a16:creationId xmlns:a16="http://schemas.microsoft.com/office/drawing/2014/main" id="{C70A9783-6F2E-8CCB-D15F-C9582AA5B653}"/>
              </a:ext>
            </a:extLst>
          </p:cNvPr>
          <p:cNvSpPr/>
          <p:nvPr/>
        </p:nvSpPr>
        <p:spPr>
          <a:xfrm>
            <a:off x="3970175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2" name="직사각형 681">
            <a:extLst>
              <a:ext uri="{FF2B5EF4-FFF2-40B4-BE49-F238E27FC236}">
                <a16:creationId xmlns:a16="http://schemas.microsoft.com/office/drawing/2014/main" id="{A860A8BC-A803-2591-CE03-0A6965407207}"/>
              </a:ext>
            </a:extLst>
          </p:cNvPr>
          <p:cNvSpPr/>
          <p:nvPr/>
        </p:nvSpPr>
        <p:spPr>
          <a:xfrm>
            <a:off x="4139100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3" name="직사각형 682">
            <a:extLst>
              <a:ext uri="{FF2B5EF4-FFF2-40B4-BE49-F238E27FC236}">
                <a16:creationId xmlns:a16="http://schemas.microsoft.com/office/drawing/2014/main" id="{89129B9B-DF20-402D-0F85-B70B2E053DE2}"/>
              </a:ext>
            </a:extLst>
          </p:cNvPr>
          <p:cNvSpPr/>
          <p:nvPr/>
        </p:nvSpPr>
        <p:spPr>
          <a:xfrm>
            <a:off x="4308025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4" name="직사각형 683">
            <a:extLst>
              <a:ext uri="{FF2B5EF4-FFF2-40B4-BE49-F238E27FC236}">
                <a16:creationId xmlns:a16="http://schemas.microsoft.com/office/drawing/2014/main" id="{05311856-9786-1FC7-DD80-498C9C031E6C}"/>
              </a:ext>
            </a:extLst>
          </p:cNvPr>
          <p:cNvSpPr/>
          <p:nvPr/>
        </p:nvSpPr>
        <p:spPr>
          <a:xfrm>
            <a:off x="4476950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5" name="직사각형 684">
            <a:extLst>
              <a:ext uri="{FF2B5EF4-FFF2-40B4-BE49-F238E27FC236}">
                <a16:creationId xmlns:a16="http://schemas.microsoft.com/office/drawing/2014/main" id="{00F4D17A-37D3-6B43-2FBE-F87286C2E580}"/>
              </a:ext>
            </a:extLst>
          </p:cNvPr>
          <p:cNvSpPr/>
          <p:nvPr/>
        </p:nvSpPr>
        <p:spPr>
          <a:xfrm>
            <a:off x="4645875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97858D00-0315-2DDE-CA5C-CAAE99C7EAE7}"/>
              </a:ext>
            </a:extLst>
          </p:cNvPr>
          <p:cNvSpPr/>
          <p:nvPr/>
        </p:nvSpPr>
        <p:spPr>
          <a:xfrm>
            <a:off x="4814800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7504208F-B6B4-3696-33B8-D0F5B7454C08}"/>
              </a:ext>
            </a:extLst>
          </p:cNvPr>
          <p:cNvSpPr/>
          <p:nvPr/>
        </p:nvSpPr>
        <p:spPr>
          <a:xfrm>
            <a:off x="4983725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8" name="직사각형 687">
            <a:extLst>
              <a:ext uri="{FF2B5EF4-FFF2-40B4-BE49-F238E27FC236}">
                <a16:creationId xmlns:a16="http://schemas.microsoft.com/office/drawing/2014/main" id="{F9789BE1-F9F5-3389-D290-E7D6C27FE6E9}"/>
              </a:ext>
            </a:extLst>
          </p:cNvPr>
          <p:cNvSpPr/>
          <p:nvPr/>
        </p:nvSpPr>
        <p:spPr>
          <a:xfrm>
            <a:off x="5152650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9" name="직사각형 688">
            <a:extLst>
              <a:ext uri="{FF2B5EF4-FFF2-40B4-BE49-F238E27FC236}">
                <a16:creationId xmlns:a16="http://schemas.microsoft.com/office/drawing/2014/main" id="{2E508F72-DF55-00B5-9A07-A03F6287E3F6}"/>
              </a:ext>
            </a:extLst>
          </p:cNvPr>
          <p:cNvSpPr/>
          <p:nvPr/>
        </p:nvSpPr>
        <p:spPr>
          <a:xfrm>
            <a:off x="5321575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0" name="직사각형 689">
            <a:extLst>
              <a:ext uri="{FF2B5EF4-FFF2-40B4-BE49-F238E27FC236}">
                <a16:creationId xmlns:a16="http://schemas.microsoft.com/office/drawing/2014/main" id="{5AF2FBDA-CB98-6C74-C13E-72FF052BE09A}"/>
              </a:ext>
            </a:extLst>
          </p:cNvPr>
          <p:cNvSpPr/>
          <p:nvPr/>
        </p:nvSpPr>
        <p:spPr>
          <a:xfrm>
            <a:off x="5490500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1" name="직사각형 690">
            <a:extLst>
              <a:ext uri="{FF2B5EF4-FFF2-40B4-BE49-F238E27FC236}">
                <a16:creationId xmlns:a16="http://schemas.microsoft.com/office/drawing/2014/main" id="{D8FE9F1A-F6AB-4AC2-468A-F51881BDFEC6}"/>
              </a:ext>
            </a:extLst>
          </p:cNvPr>
          <p:cNvSpPr/>
          <p:nvPr/>
        </p:nvSpPr>
        <p:spPr>
          <a:xfrm>
            <a:off x="3463399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2" name="직사각형 691">
            <a:extLst>
              <a:ext uri="{FF2B5EF4-FFF2-40B4-BE49-F238E27FC236}">
                <a16:creationId xmlns:a16="http://schemas.microsoft.com/office/drawing/2014/main" id="{341F45BA-A91E-BE75-74AA-05A4EE333F24}"/>
              </a:ext>
            </a:extLst>
          </p:cNvPr>
          <p:cNvSpPr/>
          <p:nvPr/>
        </p:nvSpPr>
        <p:spPr>
          <a:xfrm>
            <a:off x="3632324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직사각형 692">
            <a:extLst>
              <a:ext uri="{FF2B5EF4-FFF2-40B4-BE49-F238E27FC236}">
                <a16:creationId xmlns:a16="http://schemas.microsoft.com/office/drawing/2014/main" id="{F0C2D0D8-C70F-0624-97CA-A8AE725C4E67}"/>
              </a:ext>
            </a:extLst>
          </p:cNvPr>
          <p:cNvSpPr/>
          <p:nvPr/>
        </p:nvSpPr>
        <p:spPr>
          <a:xfrm>
            <a:off x="3801249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4" name="직사각형 693">
            <a:extLst>
              <a:ext uri="{FF2B5EF4-FFF2-40B4-BE49-F238E27FC236}">
                <a16:creationId xmlns:a16="http://schemas.microsoft.com/office/drawing/2014/main" id="{90156A52-F793-24C7-C960-C4759C9436A3}"/>
              </a:ext>
            </a:extLst>
          </p:cNvPr>
          <p:cNvSpPr/>
          <p:nvPr/>
        </p:nvSpPr>
        <p:spPr>
          <a:xfrm>
            <a:off x="3970174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5" name="직사각형 694">
            <a:extLst>
              <a:ext uri="{FF2B5EF4-FFF2-40B4-BE49-F238E27FC236}">
                <a16:creationId xmlns:a16="http://schemas.microsoft.com/office/drawing/2014/main" id="{394A54EE-2366-6EDA-BDFB-86DC25362B80}"/>
              </a:ext>
            </a:extLst>
          </p:cNvPr>
          <p:cNvSpPr/>
          <p:nvPr/>
        </p:nvSpPr>
        <p:spPr>
          <a:xfrm>
            <a:off x="4139099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6" name="직사각형 695">
            <a:extLst>
              <a:ext uri="{FF2B5EF4-FFF2-40B4-BE49-F238E27FC236}">
                <a16:creationId xmlns:a16="http://schemas.microsoft.com/office/drawing/2014/main" id="{75ACC121-DED2-1615-2B34-92C6FE8AFB6E}"/>
              </a:ext>
            </a:extLst>
          </p:cNvPr>
          <p:cNvSpPr/>
          <p:nvPr/>
        </p:nvSpPr>
        <p:spPr>
          <a:xfrm>
            <a:off x="4308024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7" name="직사각형 696">
            <a:extLst>
              <a:ext uri="{FF2B5EF4-FFF2-40B4-BE49-F238E27FC236}">
                <a16:creationId xmlns:a16="http://schemas.microsoft.com/office/drawing/2014/main" id="{FC1DAB47-1885-C947-7136-BE19520D3D60}"/>
              </a:ext>
            </a:extLst>
          </p:cNvPr>
          <p:cNvSpPr/>
          <p:nvPr/>
        </p:nvSpPr>
        <p:spPr>
          <a:xfrm>
            <a:off x="4476949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8" name="직사각형 697">
            <a:extLst>
              <a:ext uri="{FF2B5EF4-FFF2-40B4-BE49-F238E27FC236}">
                <a16:creationId xmlns:a16="http://schemas.microsoft.com/office/drawing/2014/main" id="{1BF31FF0-402A-2B0F-7FC3-3A46CA91E849}"/>
              </a:ext>
            </a:extLst>
          </p:cNvPr>
          <p:cNvSpPr/>
          <p:nvPr/>
        </p:nvSpPr>
        <p:spPr>
          <a:xfrm>
            <a:off x="4645874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9" name="직사각형 698">
            <a:extLst>
              <a:ext uri="{FF2B5EF4-FFF2-40B4-BE49-F238E27FC236}">
                <a16:creationId xmlns:a16="http://schemas.microsoft.com/office/drawing/2014/main" id="{BD0330BA-02BC-362F-29A2-D9A6B4A5E77C}"/>
              </a:ext>
            </a:extLst>
          </p:cNvPr>
          <p:cNvSpPr/>
          <p:nvPr/>
        </p:nvSpPr>
        <p:spPr>
          <a:xfrm>
            <a:off x="4814799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0" name="직사각형 699">
            <a:extLst>
              <a:ext uri="{FF2B5EF4-FFF2-40B4-BE49-F238E27FC236}">
                <a16:creationId xmlns:a16="http://schemas.microsoft.com/office/drawing/2014/main" id="{133D34EA-5DFB-BEBC-4F7F-E363F092DD26}"/>
              </a:ext>
            </a:extLst>
          </p:cNvPr>
          <p:cNvSpPr/>
          <p:nvPr/>
        </p:nvSpPr>
        <p:spPr>
          <a:xfrm>
            <a:off x="4983724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1" name="직사각형 700">
            <a:extLst>
              <a:ext uri="{FF2B5EF4-FFF2-40B4-BE49-F238E27FC236}">
                <a16:creationId xmlns:a16="http://schemas.microsoft.com/office/drawing/2014/main" id="{5727437C-7DD7-AC86-F7F5-9A4FC001616D}"/>
              </a:ext>
            </a:extLst>
          </p:cNvPr>
          <p:cNvSpPr/>
          <p:nvPr/>
        </p:nvSpPr>
        <p:spPr>
          <a:xfrm>
            <a:off x="5152649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2" name="직사각형 701">
            <a:extLst>
              <a:ext uri="{FF2B5EF4-FFF2-40B4-BE49-F238E27FC236}">
                <a16:creationId xmlns:a16="http://schemas.microsoft.com/office/drawing/2014/main" id="{E9A9EFB5-05E9-554E-9F16-9551500D849A}"/>
              </a:ext>
            </a:extLst>
          </p:cNvPr>
          <p:cNvSpPr/>
          <p:nvPr/>
        </p:nvSpPr>
        <p:spPr>
          <a:xfrm>
            <a:off x="5321574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0CB86B05-AF6D-5DFB-4E3E-46F16959EDE0}"/>
              </a:ext>
            </a:extLst>
          </p:cNvPr>
          <p:cNvSpPr/>
          <p:nvPr/>
        </p:nvSpPr>
        <p:spPr>
          <a:xfrm>
            <a:off x="5490499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4" name="직사각형 703">
            <a:extLst>
              <a:ext uri="{FF2B5EF4-FFF2-40B4-BE49-F238E27FC236}">
                <a16:creationId xmlns:a16="http://schemas.microsoft.com/office/drawing/2014/main" id="{58D1FE79-192A-2CE8-1871-DDFBD3692CDB}"/>
              </a:ext>
            </a:extLst>
          </p:cNvPr>
          <p:cNvSpPr/>
          <p:nvPr/>
        </p:nvSpPr>
        <p:spPr>
          <a:xfrm>
            <a:off x="3463398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5" name="직사각형 704">
            <a:extLst>
              <a:ext uri="{FF2B5EF4-FFF2-40B4-BE49-F238E27FC236}">
                <a16:creationId xmlns:a16="http://schemas.microsoft.com/office/drawing/2014/main" id="{C1708B30-EF71-77CE-B58F-A7C7752BA0C4}"/>
              </a:ext>
            </a:extLst>
          </p:cNvPr>
          <p:cNvSpPr/>
          <p:nvPr/>
        </p:nvSpPr>
        <p:spPr>
          <a:xfrm>
            <a:off x="3632323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AF6CF9AD-7C56-F6E3-D828-FCB5CC6764A2}"/>
              </a:ext>
            </a:extLst>
          </p:cNvPr>
          <p:cNvSpPr/>
          <p:nvPr/>
        </p:nvSpPr>
        <p:spPr>
          <a:xfrm>
            <a:off x="3801248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7" name="직사각형 706">
            <a:extLst>
              <a:ext uri="{FF2B5EF4-FFF2-40B4-BE49-F238E27FC236}">
                <a16:creationId xmlns:a16="http://schemas.microsoft.com/office/drawing/2014/main" id="{4E19BF1C-AEA1-AD6C-566E-A58C78A6DC1A}"/>
              </a:ext>
            </a:extLst>
          </p:cNvPr>
          <p:cNvSpPr/>
          <p:nvPr/>
        </p:nvSpPr>
        <p:spPr>
          <a:xfrm>
            <a:off x="3970173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8" name="직사각형 707">
            <a:extLst>
              <a:ext uri="{FF2B5EF4-FFF2-40B4-BE49-F238E27FC236}">
                <a16:creationId xmlns:a16="http://schemas.microsoft.com/office/drawing/2014/main" id="{15358899-512D-68B3-656A-D07ACF1DA07C}"/>
              </a:ext>
            </a:extLst>
          </p:cNvPr>
          <p:cNvSpPr/>
          <p:nvPr/>
        </p:nvSpPr>
        <p:spPr>
          <a:xfrm>
            <a:off x="4139098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직사각형 708">
            <a:extLst>
              <a:ext uri="{FF2B5EF4-FFF2-40B4-BE49-F238E27FC236}">
                <a16:creationId xmlns:a16="http://schemas.microsoft.com/office/drawing/2014/main" id="{3643F480-A917-A829-4E87-8D6F40E4F053}"/>
              </a:ext>
            </a:extLst>
          </p:cNvPr>
          <p:cNvSpPr/>
          <p:nvPr/>
        </p:nvSpPr>
        <p:spPr>
          <a:xfrm>
            <a:off x="4308023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0" name="직사각형 709">
            <a:extLst>
              <a:ext uri="{FF2B5EF4-FFF2-40B4-BE49-F238E27FC236}">
                <a16:creationId xmlns:a16="http://schemas.microsoft.com/office/drawing/2014/main" id="{530ABD70-8AE9-CD7E-6A59-D71DC978C749}"/>
              </a:ext>
            </a:extLst>
          </p:cNvPr>
          <p:cNvSpPr/>
          <p:nvPr/>
        </p:nvSpPr>
        <p:spPr>
          <a:xfrm>
            <a:off x="4476948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1" name="직사각형 710">
            <a:extLst>
              <a:ext uri="{FF2B5EF4-FFF2-40B4-BE49-F238E27FC236}">
                <a16:creationId xmlns:a16="http://schemas.microsoft.com/office/drawing/2014/main" id="{11C0D87D-0BE8-7154-70B2-88F2FDC9393C}"/>
              </a:ext>
            </a:extLst>
          </p:cNvPr>
          <p:cNvSpPr/>
          <p:nvPr/>
        </p:nvSpPr>
        <p:spPr>
          <a:xfrm>
            <a:off x="4645873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3424713A-CEA4-32B1-8EA2-4FD85CADED4D}"/>
              </a:ext>
            </a:extLst>
          </p:cNvPr>
          <p:cNvSpPr/>
          <p:nvPr/>
        </p:nvSpPr>
        <p:spPr>
          <a:xfrm>
            <a:off x="4814798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3" name="직사각형 712">
            <a:extLst>
              <a:ext uri="{FF2B5EF4-FFF2-40B4-BE49-F238E27FC236}">
                <a16:creationId xmlns:a16="http://schemas.microsoft.com/office/drawing/2014/main" id="{BF667931-A00A-3E92-8F68-D4E40545D993}"/>
              </a:ext>
            </a:extLst>
          </p:cNvPr>
          <p:cNvSpPr/>
          <p:nvPr/>
        </p:nvSpPr>
        <p:spPr>
          <a:xfrm>
            <a:off x="4983723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4" name="직사각형 713">
            <a:extLst>
              <a:ext uri="{FF2B5EF4-FFF2-40B4-BE49-F238E27FC236}">
                <a16:creationId xmlns:a16="http://schemas.microsoft.com/office/drawing/2014/main" id="{A64CC7B4-C00C-9DF7-5FEB-96A1BC33C69B}"/>
              </a:ext>
            </a:extLst>
          </p:cNvPr>
          <p:cNvSpPr/>
          <p:nvPr/>
        </p:nvSpPr>
        <p:spPr>
          <a:xfrm>
            <a:off x="5152648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5" name="직사각형 714">
            <a:extLst>
              <a:ext uri="{FF2B5EF4-FFF2-40B4-BE49-F238E27FC236}">
                <a16:creationId xmlns:a16="http://schemas.microsoft.com/office/drawing/2014/main" id="{97253910-3D09-E51A-CEBF-5F9443284CC8}"/>
              </a:ext>
            </a:extLst>
          </p:cNvPr>
          <p:cNvSpPr/>
          <p:nvPr/>
        </p:nvSpPr>
        <p:spPr>
          <a:xfrm>
            <a:off x="5321573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F67144AA-71B9-BF1D-EA0A-1C0F228AB741}"/>
              </a:ext>
            </a:extLst>
          </p:cNvPr>
          <p:cNvSpPr/>
          <p:nvPr/>
        </p:nvSpPr>
        <p:spPr>
          <a:xfrm>
            <a:off x="5490498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" name="직사각형 716">
            <a:extLst>
              <a:ext uri="{FF2B5EF4-FFF2-40B4-BE49-F238E27FC236}">
                <a16:creationId xmlns:a16="http://schemas.microsoft.com/office/drawing/2014/main" id="{2A888FD6-4EA8-A8CA-FBED-A6CD02A511C7}"/>
              </a:ext>
            </a:extLst>
          </p:cNvPr>
          <p:cNvSpPr/>
          <p:nvPr/>
        </p:nvSpPr>
        <p:spPr>
          <a:xfrm>
            <a:off x="3463397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" name="직사각형 717">
            <a:extLst>
              <a:ext uri="{FF2B5EF4-FFF2-40B4-BE49-F238E27FC236}">
                <a16:creationId xmlns:a16="http://schemas.microsoft.com/office/drawing/2014/main" id="{D10AD454-9254-3876-8933-CE857F035B2A}"/>
              </a:ext>
            </a:extLst>
          </p:cNvPr>
          <p:cNvSpPr/>
          <p:nvPr/>
        </p:nvSpPr>
        <p:spPr>
          <a:xfrm>
            <a:off x="3632322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" name="직사각형 718">
            <a:extLst>
              <a:ext uri="{FF2B5EF4-FFF2-40B4-BE49-F238E27FC236}">
                <a16:creationId xmlns:a16="http://schemas.microsoft.com/office/drawing/2014/main" id="{18E81B5A-61BA-FACD-F6BC-C90667D66C3C}"/>
              </a:ext>
            </a:extLst>
          </p:cNvPr>
          <p:cNvSpPr/>
          <p:nvPr/>
        </p:nvSpPr>
        <p:spPr>
          <a:xfrm>
            <a:off x="3801247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" name="직사각형 719">
            <a:extLst>
              <a:ext uri="{FF2B5EF4-FFF2-40B4-BE49-F238E27FC236}">
                <a16:creationId xmlns:a16="http://schemas.microsoft.com/office/drawing/2014/main" id="{91AF7016-17CF-F245-BE69-07CA4CBFBC96}"/>
              </a:ext>
            </a:extLst>
          </p:cNvPr>
          <p:cNvSpPr/>
          <p:nvPr/>
        </p:nvSpPr>
        <p:spPr>
          <a:xfrm>
            <a:off x="3970172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" name="직사각형 720">
            <a:extLst>
              <a:ext uri="{FF2B5EF4-FFF2-40B4-BE49-F238E27FC236}">
                <a16:creationId xmlns:a16="http://schemas.microsoft.com/office/drawing/2014/main" id="{67CB1694-AC6B-F03B-629E-043EFF3F9F6E}"/>
              </a:ext>
            </a:extLst>
          </p:cNvPr>
          <p:cNvSpPr/>
          <p:nvPr/>
        </p:nvSpPr>
        <p:spPr>
          <a:xfrm>
            <a:off x="4139097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2" name="직사각형 721">
            <a:extLst>
              <a:ext uri="{FF2B5EF4-FFF2-40B4-BE49-F238E27FC236}">
                <a16:creationId xmlns:a16="http://schemas.microsoft.com/office/drawing/2014/main" id="{C94B79A8-A92B-34EA-D547-F56F8E7CB8AB}"/>
              </a:ext>
            </a:extLst>
          </p:cNvPr>
          <p:cNvSpPr/>
          <p:nvPr/>
        </p:nvSpPr>
        <p:spPr>
          <a:xfrm>
            <a:off x="4308022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3" name="직사각형 722">
            <a:extLst>
              <a:ext uri="{FF2B5EF4-FFF2-40B4-BE49-F238E27FC236}">
                <a16:creationId xmlns:a16="http://schemas.microsoft.com/office/drawing/2014/main" id="{729FEC8D-CE0B-000B-B011-A03065992E83}"/>
              </a:ext>
            </a:extLst>
          </p:cNvPr>
          <p:cNvSpPr/>
          <p:nvPr/>
        </p:nvSpPr>
        <p:spPr>
          <a:xfrm>
            <a:off x="4476947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4" name="직사각형 723">
            <a:extLst>
              <a:ext uri="{FF2B5EF4-FFF2-40B4-BE49-F238E27FC236}">
                <a16:creationId xmlns:a16="http://schemas.microsoft.com/office/drawing/2014/main" id="{85CD3CC3-2287-0DE9-A72F-D12D2625BDC8}"/>
              </a:ext>
            </a:extLst>
          </p:cNvPr>
          <p:cNvSpPr/>
          <p:nvPr/>
        </p:nvSpPr>
        <p:spPr>
          <a:xfrm>
            <a:off x="4645872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D294B61E-0320-0AF5-3E59-57D02E8C3B5B}"/>
              </a:ext>
            </a:extLst>
          </p:cNvPr>
          <p:cNvSpPr/>
          <p:nvPr/>
        </p:nvSpPr>
        <p:spPr>
          <a:xfrm>
            <a:off x="4814797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50167F95-2A96-3F2E-7AF9-4F6E7B43D2E3}"/>
              </a:ext>
            </a:extLst>
          </p:cNvPr>
          <p:cNvSpPr/>
          <p:nvPr/>
        </p:nvSpPr>
        <p:spPr>
          <a:xfrm>
            <a:off x="4983722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D0FBF8DF-311A-6D4D-21D4-D0E289BE69FE}"/>
              </a:ext>
            </a:extLst>
          </p:cNvPr>
          <p:cNvSpPr/>
          <p:nvPr/>
        </p:nvSpPr>
        <p:spPr>
          <a:xfrm>
            <a:off x="5152647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8" name="직사각형 727">
            <a:extLst>
              <a:ext uri="{FF2B5EF4-FFF2-40B4-BE49-F238E27FC236}">
                <a16:creationId xmlns:a16="http://schemas.microsoft.com/office/drawing/2014/main" id="{8C493707-31FB-58DF-9C3C-2F8F02780EB4}"/>
              </a:ext>
            </a:extLst>
          </p:cNvPr>
          <p:cNvSpPr/>
          <p:nvPr/>
        </p:nvSpPr>
        <p:spPr>
          <a:xfrm>
            <a:off x="5321572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9" name="직사각형 728">
            <a:extLst>
              <a:ext uri="{FF2B5EF4-FFF2-40B4-BE49-F238E27FC236}">
                <a16:creationId xmlns:a16="http://schemas.microsoft.com/office/drawing/2014/main" id="{3FB96C3F-B6A3-5A64-99B8-9E006A5C1755}"/>
              </a:ext>
            </a:extLst>
          </p:cNvPr>
          <p:cNvSpPr/>
          <p:nvPr/>
        </p:nvSpPr>
        <p:spPr>
          <a:xfrm>
            <a:off x="5490497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0" name="직사각형 729">
            <a:extLst>
              <a:ext uri="{FF2B5EF4-FFF2-40B4-BE49-F238E27FC236}">
                <a16:creationId xmlns:a16="http://schemas.microsoft.com/office/drawing/2014/main" id="{D742A515-4F11-B92A-CBD3-82326405FB36}"/>
              </a:ext>
            </a:extLst>
          </p:cNvPr>
          <p:cNvSpPr/>
          <p:nvPr/>
        </p:nvSpPr>
        <p:spPr>
          <a:xfrm>
            <a:off x="3463396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1" name="직사각형 730">
            <a:extLst>
              <a:ext uri="{FF2B5EF4-FFF2-40B4-BE49-F238E27FC236}">
                <a16:creationId xmlns:a16="http://schemas.microsoft.com/office/drawing/2014/main" id="{F78C569E-ECB4-D9A0-4C65-4650F7C1E38D}"/>
              </a:ext>
            </a:extLst>
          </p:cNvPr>
          <p:cNvSpPr/>
          <p:nvPr/>
        </p:nvSpPr>
        <p:spPr>
          <a:xfrm>
            <a:off x="3632321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2" name="직사각형 731">
            <a:extLst>
              <a:ext uri="{FF2B5EF4-FFF2-40B4-BE49-F238E27FC236}">
                <a16:creationId xmlns:a16="http://schemas.microsoft.com/office/drawing/2014/main" id="{B932A9D1-BA97-E6A9-09D7-B6E9803F0478}"/>
              </a:ext>
            </a:extLst>
          </p:cNvPr>
          <p:cNvSpPr/>
          <p:nvPr/>
        </p:nvSpPr>
        <p:spPr>
          <a:xfrm>
            <a:off x="3801246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3" name="직사각형 732">
            <a:extLst>
              <a:ext uri="{FF2B5EF4-FFF2-40B4-BE49-F238E27FC236}">
                <a16:creationId xmlns:a16="http://schemas.microsoft.com/office/drawing/2014/main" id="{8ACAD7C9-62BE-5872-A789-46755040C3F7}"/>
              </a:ext>
            </a:extLst>
          </p:cNvPr>
          <p:cNvSpPr/>
          <p:nvPr/>
        </p:nvSpPr>
        <p:spPr>
          <a:xfrm>
            <a:off x="3970171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4" name="직사각형 733">
            <a:extLst>
              <a:ext uri="{FF2B5EF4-FFF2-40B4-BE49-F238E27FC236}">
                <a16:creationId xmlns:a16="http://schemas.microsoft.com/office/drawing/2014/main" id="{757E786C-E796-A0C7-7D06-7C8DCC911D3F}"/>
              </a:ext>
            </a:extLst>
          </p:cNvPr>
          <p:cNvSpPr/>
          <p:nvPr/>
        </p:nvSpPr>
        <p:spPr>
          <a:xfrm>
            <a:off x="4139096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5" name="직사각형 734">
            <a:extLst>
              <a:ext uri="{FF2B5EF4-FFF2-40B4-BE49-F238E27FC236}">
                <a16:creationId xmlns:a16="http://schemas.microsoft.com/office/drawing/2014/main" id="{8E0079A9-5872-2BC2-2E66-6D3263128633}"/>
              </a:ext>
            </a:extLst>
          </p:cNvPr>
          <p:cNvSpPr/>
          <p:nvPr/>
        </p:nvSpPr>
        <p:spPr>
          <a:xfrm>
            <a:off x="4308021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6" name="직사각형 735">
            <a:extLst>
              <a:ext uri="{FF2B5EF4-FFF2-40B4-BE49-F238E27FC236}">
                <a16:creationId xmlns:a16="http://schemas.microsoft.com/office/drawing/2014/main" id="{E3E529D9-BF9C-7421-5604-673D4DFD8D68}"/>
              </a:ext>
            </a:extLst>
          </p:cNvPr>
          <p:cNvSpPr/>
          <p:nvPr/>
        </p:nvSpPr>
        <p:spPr>
          <a:xfrm>
            <a:off x="4476946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7" name="직사각형 736">
            <a:extLst>
              <a:ext uri="{FF2B5EF4-FFF2-40B4-BE49-F238E27FC236}">
                <a16:creationId xmlns:a16="http://schemas.microsoft.com/office/drawing/2014/main" id="{124608CC-EADF-CB06-FEDC-0422B25B34D8}"/>
              </a:ext>
            </a:extLst>
          </p:cNvPr>
          <p:cNvSpPr/>
          <p:nvPr/>
        </p:nvSpPr>
        <p:spPr>
          <a:xfrm>
            <a:off x="4645871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8" name="직사각형 737">
            <a:extLst>
              <a:ext uri="{FF2B5EF4-FFF2-40B4-BE49-F238E27FC236}">
                <a16:creationId xmlns:a16="http://schemas.microsoft.com/office/drawing/2014/main" id="{E8BA7080-409E-607B-B1C2-4D0D0C820105}"/>
              </a:ext>
            </a:extLst>
          </p:cNvPr>
          <p:cNvSpPr/>
          <p:nvPr/>
        </p:nvSpPr>
        <p:spPr>
          <a:xfrm>
            <a:off x="4814796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9" name="직사각형 738">
            <a:extLst>
              <a:ext uri="{FF2B5EF4-FFF2-40B4-BE49-F238E27FC236}">
                <a16:creationId xmlns:a16="http://schemas.microsoft.com/office/drawing/2014/main" id="{D5C58CD7-F2D5-9552-F70A-77D54C1B8CFC}"/>
              </a:ext>
            </a:extLst>
          </p:cNvPr>
          <p:cNvSpPr/>
          <p:nvPr/>
        </p:nvSpPr>
        <p:spPr>
          <a:xfrm>
            <a:off x="4983721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0" name="직사각형 739">
            <a:extLst>
              <a:ext uri="{FF2B5EF4-FFF2-40B4-BE49-F238E27FC236}">
                <a16:creationId xmlns:a16="http://schemas.microsoft.com/office/drawing/2014/main" id="{DA086111-5A9F-33AA-5A21-DE7F07F465A6}"/>
              </a:ext>
            </a:extLst>
          </p:cNvPr>
          <p:cNvSpPr/>
          <p:nvPr/>
        </p:nvSpPr>
        <p:spPr>
          <a:xfrm>
            <a:off x="5152646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1" name="직사각형 740">
            <a:extLst>
              <a:ext uri="{FF2B5EF4-FFF2-40B4-BE49-F238E27FC236}">
                <a16:creationId xmlns:a16="http://schemas.microsoft.com/office/drawing/2014/main" id="{D3756846-4B02-6347-E9BF-9DF708A25E24}"/>
              </a:ext>
            </a:extLst>
          </p:cNvPr>
          <p:cNvSpPr/>
          <p:nvPr/>
        </p:nvSpPr>
        <p:spPr>
          <a:xfrm>
            <a:off x="5321571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2" name="직사각형 741">
            <a:extLst>
              <a:ext uri="{FF2B5EF4-FFF2-40B4-BE49-F238E27FC236}">
                <a16:creationId xmlns:a16="http://schemas.microsoft.com/office/drawing/2014/main" id="{783625BA-B2B5-47D8-C404-BE3A1EE13B1F}"/>
              </a:ext>
            </a:extLst>
          </p:cNvPr>
          <p:cNvSpPr/>
          <p:nvPr/>
        </p:nvSpPr>
        <p:spPr>
          <a:xfrm>
            <a:off x="5490496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3" name="직사각형 742">
            <a:extLst>
              <a:ext uri="{FF2B5EF4-FFF2-40B4-BE49-F238E27FC236}">
                <a16:creationId xmlns:a16="http://schemas.microsoft.com/office/drawing/2014/main" id="{C0508043-1302-9802-103D-A4BBA1C0EF60}"/>
              </a:ext>
            </a:extLst>
          </p:cNvPr>
          <p:cNvSpPr/>
          <p:nvPr/>
        </p:nvSpPr>
        <p:spPr>
          <a:xfrm>
            <a:off x="3463395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4" name="직사각형 743">
            <a:extLst>
              <a:ext uri="{FF2B5EF4-FFF2-40B4-BE49-F238E27FC236}">
                <a16:creationId xmlns:a16="http://schemas.microsoft.com/office/drawing/2014/main" id="{42BD9613-1884-F618-74B8-EE28DB8FC4D6}"/>
              </a:ext>
            </a:extLst>
          </p:cNvPr>
          <p:cNvSpPr/>
          <p:nvPr/>
        </p:nvSpPr>
        <p:spPr>
          <a:xfrm>
            <a:off x="3632320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5" name="직사각형 744">
            <a:extLst>
              <a:ext uri="{FF2B5EF4-FFF2-40B4-BE49-F238E27FC236}">
                <a16:creationId xmlns:a16="http://schemas.microsoft.com/office/drawing/2014/main" id="{9BF6CE71-E1AA-F96E-6C4C-EB61CC7AC764}"/>
              </a:ext>
            </a:extLst>
          </p:cNvPr>
          <p:cNvSpPr/>
          <p:nvPr/>
        </p:nvSpPr>
        <p:spPr>
          <a:xfrm>
            <a:off x="3801245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6" name="직사각형 745">
            <a:extLst>
              <a:ext uri="{FF2B5EF4-FFF2-40B4-BE49-F238E27FC236}">
                <a16:creationId xmlns:a16="http://schemas.microsoft.com/office/drawing/2014/main" id="{59B37415-1B9D-5902-5814-EE51FA961F0E}"/>
              </a:ext>
            </a:extLst>
          </p:cNvPr>
          <p:cNvSpPr/>
          <p:nvPr/>
        </p:nvSpPr>
        <p:spPr>
          <a:xfrm>
            <a:off x="3970170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7" name="직사각형 746">
            <a:extLst>
              <a:ext uri="{FF2B5EF4-FFF2-40B4-BE49-F238E27FC236}">
                <a16:creationId xmlns:a16="http://schemas.microsoft.com/office/drawing/2014/main" id="{8BDD4BAB-4127-A46D-7DDC-1D7E6D655A10}"/>
              </a:ext>
            </a:extLst>
          </p:cNvPr>
          <p:cNvSpPr/>
          <p:nvPr/>
        </p:nvSpPr>
        <p:spPr>
          <a:xfrm>
            <a:off x="4139095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8" name="직사각형 747">
            <a:extLst>
              <a:ext uri="{FF2B5EF4-FFF2-40B4-BE49-F238E27FC236}">
                <a16:creationId xmlns:a16="http://schemas.microsoft.com/office/drawing/2014/main" id="{8AA1EBB1-6D97-12E1-E326-41C69B886423}"/>
              </a:ext>
            </a:extLst>
          </p:cNvPr>
          <p:cNvSpPr/>
          <p:nvPr/>
        </p:nvSpPr>
        <p:spPr>
          <a:xfrm>
            <a:off x="4308020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9" name="직사각형 748">
            <a:extLst>
              <a:ext uri="{FF2B5EF4-FFF2-40B4-BE49-F238E27FC236}">
                <a16:creationId xmlns:a16="http://schemas.microsoft.com/office/drawing/2014/main" id="{D4596C30-5B44-0AF5-3FD5-D90CEBBCAAC5}"/>
              </a:ext>
            </a:extLst>
          </p:cNvPr>
          <p:cNvSpPr/>
          <p:nvPr/>
        </p:nvSpPr>
        <p:spPr>
          <a:xfrm>
            <a:off x="4476945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0" name="직사각형 749">
            <a:extLst>
              <a:ext uri="{FF2B5EF4-FFF2-40B4-BE49-F238E27FC236}">
                <a16:creationId xmlns:a16="http://schemas.microsoft.com/office/drawing/2014/main" id="{517615E2-1FAF-5867-3A85-2FD33420CA4F}"/>
              </a:ext>
            </a:extLst>
          </p:cNvPr>
          <p:cNvSpPr/>
          <p:nvPr/>
        </p:nvSpPr>
        <p:spPr>
          <a:xfrm>
            <a:off x="4645870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1" name="직사각형 750">
            <a:extLst>
              <a:ext uri="{FF2B5EF4-FFF2-40B4-BE49-F238E27FC236}">
                <a16:creationId xmlns:a16="http://schemas.microsoft.com/office/drawing/2014/main" id="{8FC5D9D0-4872-DAC5-E5BF-8BE1EC6773F5}"/>
              </a:ext>
            </a:extLst>
          </p:cNvPr>
          <p:cNvSpPr/>
          <p:nvPr/>
        </p:nvSpPr>
        <p:spPr>
          <a:xfrm>
            <a:off x="4814795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2" name="직사각형 751">
            <a:extLst>
              <a:ext uri="{FF2B5EF4-FFF2-40B4-BE49-F238E27FC236}">
                <a16:creationId xmlns:a16="http://schemas.microsoft.com/office/drawing/2014/main" id="{10DB7EA7-5C93-0211-24D3-8970128B6F10}"/>
              </a:ext>
            </a:extLst>
          </p:cNvPr>
          <p:cNvSpPr/>
          <p:nvPr/>
        </p:nvSpPr>
        <p:spPr>
          <a:xfrm>
            <a:off x="4983720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3" name="직사각형 752">
            <a:extLst>
              <a:ext uri="{FF2B5EF4-FFF2-40B4-BE49-F238E27FC236}">
                <a16:creationId xmlns:a16="http://schemas.microsoft.com/office/drawing/2014/main" id="{C3C8A8D7-78FE-DAFB-C25F-91D9BF8B59CD}"/>
              </a:ext>
            </a:extLst>
          </p:cNvPr>
          <p:cNvSpPr/>
          <p:nvPr/>
        </p:nvSpPr>
        <p:spPr>
          <a:xfrm>
            <a:off x="5152645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직사각형 753">
            <a:extLst>
              <a:ext uri="{FF2B5EF4-FFF2-40B4-BE49-F238E27FC236}">
                <a16:creationId xmlns:a16="http://schemas.microsoft.com/office/drawing/2014/main" id="{758683DB-5202-F74E-6399-8A853F13AD68}"/>
              </a:ext>
            </a:extLst>
          </p:cNvPr>
          <p:cNvSpPr/>
          <p:nvPr/>
        </p:nvSpPr>
        <p:spPr>
          <a:xfrm>
            <a:off x="5321570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직사각형 754">
            <a:extLst>
              <a:ext uri="{FF2B5EF4-FFF2-40B4-BE49-F238E27FC236}">
                <a16:creationId xmlns:a16="http://schemas.microsoft.com/office/drawing/2014/main" id="{7E37979D-24E0-1B0F-F36F-6D2FE23DD0F6}"/>
              </a:ext>
            </a:extLst>
          </p:cNvPr>
          <p:cNvSpPr/>
          <p:nvPr/>
        </p:nvSpPr>
        <p:spPr>
          <a:xfrm>
            <a:off x="5490495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직사각형 755">
            <a:extLst>
              <a:ext uri="{FF2B5EF4-FFF2-40B4-BE49-F238E27FC236}">
                <a16:creationId xmlns:a16="http://schemas.microsoft.com/office/drawing/2014/main" id="{88D662B7-5D6C-5CB1-30BF-D2907707758F}"/>
              </a:ext>
            </a:extLst>
          </p:cNvPr>
          <p:cNvSpPr/>
          <p:nvPr/>
        </p:nvSpPr>
        <p:spPr>
          <a:xfrm>
            <a:off x="5659425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직사각형 756">
            <a:extLst>
              <a:ext uri="{FF2B5EF4-FFF2-40B4-BE49-F238E27FC236}">
                <a16:creationId xmlns:a16="http://schemas.microsoft.com/office/drawing/2014/main" id="{8D0A744E-3BAA-24BC-22BA-FA56D25D5B13}"/>
              </a:ext>
            </a:extLst>
          </p:cNvPr>
          <p:cNvSpPr/>
          <p:nvPr/>
        </p:nvSpPr>
        <p:spPr>
          <a:xfrm>
            <a:off x="5828350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8" name="직사각형 757">
            <a:extLst>
              <a:ext uri="{FF2B5EF4-FFF2-40B4-BE49-F238E27FC236}">
                <a16:creationId xmlns:a16="http://schemas.microsoft.com/office/drawing/2014/main" id="{4F27FD2F-1727-166E-70B9-D1D111A98572}"/>
              </a:ext>
            </a:extLst>
          </p:cNvPr>
          <p:cNvSpPr/>
          <p:nvPr/>
        </p:nvSpPr>
        <p:spPr>
          <a:xfrm>
            <a:off x="5997275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3EB00AC6-CB93-7759-BF36-238A8F3F9864}"/>
              </a:ext>
            </a:extLst>
          </p:cNvPr>
          <p:cNvSpPr/>
          <p:nvPr/>
        </p:nvSpPr>
        <p:spPr>
          <a:xfrm>
            <a:off x="6166200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0" name="직사각형 759">
            <a:extLst>
              <a:ext uri="{FF2B5EF4-FFF2-40B4-BE49-F238E27FC236}">
                <a16:creationId xmlns:a16="http://schemas.microsoft.com/office/drawing/2014/main" id="{D260CA7E-FCA2-4115-F969-CFAB17F8EBBA}"/>
              </a:ext>
            </a:extLst>
          </p:cNvPr>
          <p:cNvSpPr/>
          <p:nvPr/>
        </p:nvSpPr>
        <p:spPr>
          <a:xfrm>
            <a:off x="6335125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1" name="직사각형 760">
            <a:extLst>
              <a:ext uri="{FF2B5EF4-FFF2-40B4-BE49-F238E27FC236}">
                <a16:creationId xmlns:a16="http://schemas.microsoft.com/office/drawing/2014/main" id="{7476DD89-93E1-2945-5F4E-27CC4BF2F9A6}"/>
              </a:ext>
            </a:extLst>
          </p:cNvPr>
          <p:cNvSpPr/>
          <p:nvPr/>
        </p:nvSpPr>
        <p:spPr>
          <a:xfrm>
            <a:off x="6504050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2" name="직사각형 761">
            <a:extLst>
              <a:ext uri="{FF2B5EF4-FFF2-40B4-BE49-F238E27FC236}">
                <a16:creationId xmlns:a16="http://schemas.microsoft.com/office/drawing/2014/main" id="{35CE988A-BCF7-AD78-3E13-2B35C7C064A7}"/>
              </a:ext>
            </a:extLst>
          </p:cNvPr>
          <p:cNvSpPr/>
          <p:nvPr/>
        </p:nvSpPr>
        <p:spPr>
          <a:xfrm>
            <a:off x="5659424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3" name="직사각형 762">
            <a:extLst>
              <a:ext uri="{FF2B5EF4-FFF2-40B4-BE49-F238E27FC236}">
                <a16:creationId xmlns:a16="http://schemas.microsoft.com/office/drawing/2014/main" id="{0121378F-5DE9-B90B-2D03-174993A6EDE7}"/>
              </a:ext>
            </a:extLst>
          </p:cNvPr>
          <p:cNvSpPr/>
          <p:nvPr/>
        </p:nvSpPr>
        <p:spPr>
          <a:xfrm>
            <a:off x="5828349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4" name="직사각형 763">
            <a:extLst>
              <a:ext uri="{FF2B5EF4-FFF2-40B4-BE49-F238E27FC236}">
                <a16:creationId xmlns:a16="http://schemas.microsoft.com/office/drawing/2014/main" id="{42E38025-2857-3999-3862-A5E009E4286A}"/>
              </a:ext>
            </a:extLst>
          </p:cNvPr>
          <p:cNvSpPr/>
          <p:nvPr/>
        </p:nvSpPr>
        <p:spPr>
          <a:xfrm>
            <a:off x="5997274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5" name="직사각형 764">
            <a:extLst>
              <a:ext uri="{FF2B5EF4-FFF2-40B4-BE49-F238E27FC236}">
                <a16:creationId xmlns:a16="http://schemas.microsoft.com/office/drawing/2014/main" id="{40CBEEF6-7B5F-0B45-A115-3C3627C9C22E}"/>
              </a:ext>
            </a:extLst>
          </p:cNvPr>
          <p:cNvSpPr/>
          <p:nvPr/>
        </p:nvSpPr>
        <p:spPr>
          <a:xfrm>
            <a:off x="6166199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6" name="직사각형 765">
            <a:extLst>
              <a:ext uri="{FF2B5EF4-FFF2-40B4-BE49-F238E27FC236}">
                <a16:creationId xmlns:a16="http://schemas.microsoft.com/office/drawing/2014/main" id="{1C66AC90-341C-68E4-71B3-CA2D526CF1D8}"/>
              </a:ext>
            </a:extLst>
          </p:cNvPr>
          <p:cNvSpPr/>
          <p:nvPr/>
        </p:nvSpPr>
        <p:spPr>
          <a:xfrm>
            <a:off x="6335124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7" name="직사각형 766">
            <a:extLst>
              <a:ext uri="{FF2B5EF4-FFF2-40B4-BE49-F238E27FC236}">
                <a16:creationId xmlns:a16="http://schemas.microsoft.com/office/drawing/2014/main" id="{7558BA61-4A91-B0D7-4DCA-F10700D34506}"/>
              </a:ext>
            </a:extLst>
          </p:cNvPr>
          <p:cNvSpPr/>
          <p:nvPr/>
        </p:nvSpPr>
        <p:spPr>
          <a:xfrm>
            <a:off x="6504049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8" name="직사각형 767">
            <a:extLst>
              <a:ext uri="{FF2B5EF4-FFF2-40B4-BE49-F238E27FC236}">
                <a16:creationId xmlns:a16="http://schemas.microsoft.com/office/drawing/2014/main" id="{A37D3F0C-2860-98F1-B834-E901AF56527D}"/>
              </a:ext>
            </a:extLst>
          </p:cNvPr>
          <p:cNvSpPr/>
          <p:nvPr/>
        </p:nvSpPr>
        <p:spPr>
          <a:xfrm>
            <a:off x="5659423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9" name="직사각형 768">
            <a:extLst>
              <a:ext uri="{FF2B5EF4-FFF2-40B4-BE49-F238E27FC236}">
                <a16:creationId xmlns:a16="http://schemas.microsoft.com/office/drawing/2014/main" id="{6FBF5944-ED87-F1D4-FFC1-DACF31A32270}"/>
              </a:ext>
            </a:extLst>
          </p:cNvPr>
          <p:cNvSpPr/>
          <p:nvPr/>
        </p:nvSpPr>
        <p:spPr>
          <a:xfrm>
            <a:off x="5828348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0" name="직사각형 769">
            <a:extLst>
              <a:ext uri="{FF2B5EF4-FFF2-40B4-BE49-F238E27FC236}">
                <a16:creationId xmlns:a16="http://schemas.microsoft.com/office/drawing/2014/main" id="{BA66FA52-CA2E-B4EE-8E26-96EC296BCB2D}"/>
              </a:ext>
            </a:extLst>
          </p:cNvPr>
          <p:cNvSpPr/>
          <p:nvPr/>
        </p:nvSpPr>
        <p:spPr>
          <a:xfrm>
            <a:off x="5997273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1" name="직사각형 770">
            <a:extLst>
              <a:ext uri="{FF2B5EF4-FFF2-40B4-BE49-F238E27FC236}">
                <a16:creationId xmlns:a16="http://schemas.microsoft.com/office/drawing/2014/main" id="{8B700F15-02D8-0F7F-76EE-5D1CE98E47BD}"/>
              </a:ext>
            </a:extLst>
          </p:cNvPr>
          <p:cNvSpPr/>
          <p:nvPr/>
        </p:nvSpPr>
        <p:spPr>
          <a:xfrm>
            <a:off x="6166198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직사각형 771">
            <a:extLst>
              <a:ext uri="{FF2B5EF4-FFF2-40B4-BE49-F238E27FC236}">
                <a16:creationId xmlns:a16="http://schemas.microsoft.com/office/drawing/2014/main" id="{A884F1BB-EAFE-4FDD-FCBA-155C93E7343F}"/>
              </a:ext>
            </a:extLst>
          </p:cNvPr>
          <p:cNvSpPr/>
          <p:nvPr/>
        </p:nvSpPr>
        <p:spPr>
          <a:xfrm>
            <a:off x="6335123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3" name="직사각형 772">
            <a:extLst>
              <a:ext uri="{FF2B5EF4-FFF2-40B4-BE49-F238E27FC236}">
                <a16:creationId xmlns:a16="http://schemas.microsoft.com/office/drawing/2014/main" id="{69B98859-4133-2F29-24AA-C262E54A6FE1}"/>
              </a:ext>
            </a:extLst>
          </p:cNvPr>
          <p:cNvSpPr/>
          <p:nvPr/>
        </p:nvSpPr>
        <p:spPr>
          <a:xfrm>
            <a:off x="6504048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4" name="직사각형 773">
            <a:extLst>
              <a:ext uri="{FF2B5EF4-FFF2-40B4-BE49-F238E27FC236}">
                <a16:creationId xmlns:a16="http://schemas.microsoft.com/office/drawing/2014/main" id="{73D3AB5A-F72F-3299-83B3-A68879252A75}"/>
              </a:ext>
            </a:extLst>
          </p:cNvPr>
          <p:cNvSpPr/>
          <p:nvPr/>
        </p:nvSpPr>
        <p:spPr>
          <a:xfrm>
            <a:off x="5659422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5" name="직사각형 774">
            <a:extLst>
              <a:ext uri="{FF2B5EF4-FFF2-40B4-BE49-F238E27FC236}">
                <a16:creationId xmlns:a16="http://schemas.microsoft.com/office/drawing/2014/main" id="{901C0D18-C416-5D97-506A-F3485500CE31}"/>
              </a:ext>
            </a:extLst>
          </p:cNvPr>
          <p:cNvSpPr/>
          <p:nvPr/>
        </p:nvSpPr>
        <p:spPr>
          <a:xfrm>
            <a:off x="5828347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6" name="직사각형 775">
            <a:extLst>
              <a:ext uri="{FF2B5EF4-FFF2-40B4-BE49-F238E27FC236}">
                <a16:creationId xmlns:a16="http://schemas.microsoft.com/office/drawing/2014/main" id="{CDDB4D1A-FB1C-EAC4-376A-ECE1C4826450}"/>
              </a:ext>
            </a:extLst>
          </p:cNvPr>
          <p:cNvSpPr/>
          <p:nvPr/>
        </p:nvSpPr>
        <p:spPr>
          <a:xfrm>
            <a:off x="5997272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7" name="직사각형 776">
            <a:extLst>
              <a:ext uri="{FF2B5EF4-FFF2-40B4-BE49-F238E27FC236}">
                <a16:creationId xmlns:a16="http://schemas.microsoft.com/office/drawing/2014/main" id="{D4B6B540-E273-CD2F-F160-2AAD7F887FDA}"/>
              </a:ext>
            </a:extLst>
          </p:cNvPr>
          <p:cNvSpPr/>
          <p:nvPr/>
        </p:nvSpPr>
        <p:spPr>
          <a:xfrm>
            <a:off x="6166197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8" name="직사각형 777">
            <a:extLst>
              <a:ext uri="{FF2B5EF4-FFF2-40B4-BE49-F238E27FC236}">
                <a16:creationId xmlns:a16="http://schemas.microsoft.com/office/drawing/2014/main" id="{D9866548-52CE-4593-30A6-DD9A9838C146}"/>
              </a:ext>
            </a:extLst>
          </p:cNvPr>
          <p:cNvSpPr/>
          <p:nvPr/>
        </p:nvSpPr>
        <p:spPr>
          <a:xfrm>
            <a:off x="6335122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9" name="직사각형 778">
            <a:extLst>
              <a:ext uri="{FF2B5EF4-FFF2-40B4-BE49-F238E27FC236}">
                <a16:creationId xmlns:a16="http://schemas.microsoft.com/office/drawing/2014/main" id="{1ECF6A1B-46D2-442A-B539-6EB058DDFE78}"/>
              </a:ext>
            </a:extLst>
          </p:cNvPr>
          <p:cNvSpPr/>
          <p:nvPr/>
        </p:nvSpPr>
        <p:spPr>
          <a:xfrm>
            <a:off x="6504047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0" name="직사각형 779">
            <a:extLst>
              <a:ext uri="{FF2B5EF4-FFF2-40B4-BE49-F238E27FC236}">
                <a16:creationId xmlns:a16="http://schemas.microsoft.com/office/drawing/2014/main" id="{444470B4-B572-A581-6AFD-6773A92AAB06}"/>
              </a:ext>
            </a:extLst>
          </p:cNvPr>
          <p:cNvSpPr/>
          <p:nvPr/>
        </p:nvSpPr>
        <p:spPr>
          <a:xfrm>
            <a:off x="5659421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1" name="직사각형 780">
            <a:extLst>
              <a:ext uri="{FF2B5EF4-FFF2-40B4-BE49-F238E27FC236}">
                <a16:creationId xmlns:a16="http://schemas.microsoft.com/office/drawing/2014/main" id="{D40D721F-C170-E75E-4CE4-B0130F0335DC}"/>
              </a:ext>
            </a:extLst>
          </p:cNvPr>
          <p:cNvSpPr/>
          <p:nvPr/>
        </p:nvSpPr>
        <p:spPr>
          <a:xfrm>
            <a:off x="5828346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2" name="직사각형 781">
            <a:extLst>
              <a:ext uri="{FF2B5EF4-FFF2-40B4-BE49-F238E27FC236}">
                <a16:creationId xmlns:a16="http://schemas.microsoft.com/office/drawing/2014/main" id="{02A462CA-D6E9-B494-F769-3C4460DFF568}"/>
              </a:ext>
            </a:extLst>
          </p:cNvPr>
          <p:cNvSpPr/>
          <p:nvPr/>
        </p:nvSpPr>
        <p:spPr>
          <a:xfrm>
            <a:off x="5997271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3" name="직사각형 782">
            <a:extLst>
              <a:ext uri="{FF2B5EF4-FFF2-40B4-BE49-F238E27FC236}">
                <a16:creationId xmlns:a16="http://schemas.microsoft.com/office/drawing/2014/main" id="{97C97F7E-C436-5C6B-34B0-16C4A3D5908F}"/>
              </a:ext>
            </a:extLst>
          </p:cNvPr>
          <p:cNvSpPr/>
          <p:nvPr/>
        </p:nvSpPr>
        <p:spPr>
          <a:xfrm>
            <a:off x="6166196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4" name="직사각형 783">
            <a:extLst>
              <a:ext uri="{FF2B5EF4-FFF2-40B4-BE49-F238E27FC236}">
                <a16:creationId xmlns:a16="http://schemas.microsoft.com/office/drawing/2014/main" id="{A6750D8C-CE83-C292-EABF-3958814B4D09}"/>
              </a:ext>
            </a:extLst>
          </p:cNvPr>
          <p:cNvSpPr/>
          <p:nvPr/>
        </p:nvSpPr>
        <p:spPr>
          <a:xfrm>
            <a:off x="6335121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5" name="직사각형 784">
            <a:extLst>
              <a:ext uri="{FF2B5EF4-FFF2-40B4-BE49-F238E27FC236}">
                <a16:creationId xmlns:a16="http://schemas.microsoft.com/office/drawing/2014/main" id="{9CB00C94-2258-C1B3-F2F5-404381E45AC5}"/>
              </a:ext>
            </a:extLst>
          </p:cNvPr>
          <p:cNvSpPr/>
          <p:nvPr/>
        </p:nvSpPr>
        <p:spPr>
          <a:xfrm>
            <a:off x="6504046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6" name="직사각형 785">
            <a:extLst>
              <a:ext uri="{FF2B5EF4-FFF2-40B4-BE49-F238E27FC236}">
                <a16:creationId xmlns:a16="http://schemas.microsoft.com/office/drawing/2014/main" id="{74EF4AA4-2AF8-7AED-EA8F-DBBEA598A570}"/>
              </a:ext>
            </a:extLst>
          </p:cNvPr>
          <p:cNvSpPr/>
          <p:nvPr/>
        </p:nvSpPr>
        <p:spPr>
          <a:xfrm>
            <a:off x="5659420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7" name="직사각형 786">
            <a:extLst>
              <a:ext uri="{FF2B5EF4-FFF2-40B4-BE49-F238E27FC236}">
                <a16:creationId xmlns:a16="http://schemas.microsoft.com/office/drawing/2014/main" id="{D64C5F0F-7436-D998-D318-22F60B4E1823}"/>
              </a:ext>
            </a:extLst>
          </p:cNvPr>
          <p:cNvSpPr/>
          <p:nvPr/>
        </p:nvSpPr>
        <p:spPr>
          <a:xfrm>
            <a:off x="5828345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8" name="직사각형 787">
            <a:extLst>
              <a:ext uri="{FF2B5EF4-FFF2-40B4-BE49-F238E27FC236}">
                <a16:creationId xmlns:a16="http://schemas.microsoft.com/office/drawing/2014/main" id="{E61D017B-4238-8E51-2280-CACDBECC3335}"/>
              </a:ext>
            </a:extLst>
          </p:cNvPr>
          <p:cNvSpPr/>
          <p:nvPr/>
        </p:nvSpPr>
        <p:spPr>
          <a:xfrm>
            <a:off x="5997270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9" name="직사각형 788">
            <a:extLst>
              <a:ext uri="{FF2B5EF4-FFF2-40B4-BE49-F238E27FC236}">
                <a16:creationId xmlns:a16="http://schemas.microsoft.com/office/drawing/2014/main" id="{567CA245-DB0E-5047-DC5F-0FBE0C183BE9}"/>
              </a:ext>
            </a:extLst>
          </p:cNvPr>
          <p:cNvSpPr/>
          <p:nvPr/>
        </p:nvSpPr>
        <p:spPr>
          <a:xfrm>
            <a:off x="6166195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0" name="직사각형 789">
            <a:extLst>
              <a:ext uri="{FF2B5EF4-FFF2-40B4-BE49-F238E27FC236}">
                <a16:creationId xmlns:a16="http://schemas.microsoft.com/office/drawing/2014/main" id="{3215F72E-3767-6F6A-4374-E3E1BE6751A1}"/>
              </a:ext>
            </a:extLst>
          </p:cNvPr>
          <p:cNvSpPr/>
          <p:nvPr/>
        </p:nvSpPr>
        <p:spPr>
          <a:xfrm>
            <a:off x="6335120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1" name="직사각형 790">
            <a:extLst>
              <a:ext uri="{FF2B5EF4-FFF2-40B4-BE49-F238E27FC236}">
                <a16:creationId xmlns:a16="http://schemas.microsoft.com/office/drawing/2014/main" id="{7BBF7F8E-00C6-00FD-E4E7-468EFAE9A2E6}"/>
              </a:ext>
            </a:extLst>
          </p:cNvPr>
          <p:cNvSpPr/>
          <p:nvPr/>
        </p:nvSpPr>
        <p:spPr>
          <a:xfrm>
            <a:off x="6504045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2" name="직사각형 791">
            <a:extLst>
              <a:ext uri="{FF2B5EF4-FFF2-40B4-BE49-F238E27FC236}">
                <a16:creationId xmlns:a16="http://schemas.microsoft.com/office/drawing/2014/main" id="{FC838073-B8C1-98AF-CDB1-EDF18338AF96}"/>
              </a:ext>
            </a:extLst>
          </p:cNvPr>
          <p:cNvSpPr/>
          <p:nvPr/>
        </p:nvSpPr>
        <p:spPr>
          <a:xfrm>
            <a:off x="6672101" y="105211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3" name="직사각형 792">
            <a:extLst>
              <a:ext uri="{FF2B5EF4-FFF2-40B4-BE49-F238E27FC236}">
                <a16:creationId xmlns:a16="http://schemas.microsoft.com/office/drawing/2014/main" id="{FDAA8E20-9BDA-8C0E-9EAE-41E674B22961}"/>
              </a:ext>
            </a:extLst>
          </p:cNvPr>
          <p:cNvSpPr/>
          <p:nvPr/>
        </p:nvSpPr>
        <p:spPr>
          <a:xfrm>
            <a:off x="6841026" y="105211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4" name="직사각형 793">
            <a:extLst>
              <a:ext uri="{FF2B5EF4-FFF2-40B4-BE49-F238E27FC236}">
                <a16:creationId xmlns:a16="http://schemas.microsoft.com/office/drawing/2014/main" id="{69F5135D-C28B-3A97-73AD-D2BDB848ECC3}"/>
              </a:ext>
            </a:extLst>
          </p:cNvPr>
          <p:cNvSpPr/>
          <p:nvPr/>
        </p:nvSpPr>
        <p:spPr>
          <a:xfrm>
            <a:off x="7009951" y="105211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5" name="직사각형 794">
            <a:extLst>
              <a:ext uri="{FF2B5EF4-FFF2-40B4-BE49-F238E27FC236}">
                <a16:creationId xmlns:a16="http://schemas.microsoft.com/office/drawing/2014/main" id="{5ABBFA16-266E-3840-22D5-08B150E9D570}"/>
              </a:ext>
            </a:extLst>
          </p:cNvPr>
          <p:cNvSpPr/>
          <p:nvPr/>
        </p:nvSpPr>
        <p:spPr>
          <a:xfrm>
            <a:off x="7178876" y="105211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6" name="직사각형 795">
            <a:extLst>
              <a:ext uri="{FF2B5EF4-FFF2-40B4-BE49-F238E27FC236}">
                <a16:creationId xmlns:a16="http://schemas.microsoft.com/office/drawing/2014/main" id="{2108E3B7-11EF-7EDB-D3C9-E58053B50616}"/>
              </a:ext>
            </a:extLst>
          </p:cNvPr>
          <p:cNvSpPr/>
          <p:nvPr/>
        </p:nvSpPr>
        <p:spPr>
          <a:xfrm>
            <a:off x="7347801" y="105211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7" name="직사각형 796">
            <a:extLst>
              <a:ext uri="{FF2B5EF4-FFF2-40B4-BE49-F238E27FC236}">
                <a16:creationId xmlns:a16="http://schemas.microsoft.com/office/drawing/2014/main" id="{7CDD4DA0-0709-F6DC-2A88-75BCAC5F42F9}"/>
              </a:ext>
            </a:extLst>
          </p:cNvPr>
          <p:cNvSpPr/>
          <p:nvPr/>
        </p:nvSpPr>
        <p:spPr>
          <a:xfrm>
            <a:off x="7516726" y="105211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8" name="직사각형 797">
            <a:extLst>
              <a:ext uri="{FF2B5EF4-FFF2-40B4-BE49-F238E27FC236}">
                <a16:creationId xmlns:a16="http://schemas.microsoft.com/office/drawing/2014/main" id="{AF10D0C2-F5C3-A551-BEDD-DFE7B373C6C8}"/>
              </a:ext>
            </a:extLst>
          </p:cNvPr>
          <p:cNvSpPr/>
          <p:nvPr/>
        </p:nvSpPr>
        <p:spPr>
          <a:xfrm>
            <a:off x="6672100" y="122103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9" name="직사각형 798">
            <a:extLst>
              <a:ext uri="{FF2B5EF4-FFF2-40B4-BE49-F238E27FC236}">
                <a16:creationId xmlns:a16="http://schemas.microsoft.com/office/drawing/2014/main" id="{D504D20C-F79B-2181-B8EC-B2B70476972B}"/>
              </a:ext>
            </a:extLst>
          </p:cNvPr>
          <p:cNvSpPr/>
          <p:nvPr/>
        </p:nvSpPr>
        <p:spPr>
          <a:xfrm>
            <a:off x="6841025" y="122103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0" name="직사각형 799">
            <a:extLst>
              <a:ext uri="{FF2B5EF4-FFF2-40B4-BE49-F238E27FC236}">
                <a16:creationId xmlns:a16="http://schemas.microsoft.com/office/drawing/2014/main" id="{547A111A-427B-D196-4F89-131C51E8D2CA}"/>
              </a:ext>
            </a:extLst>
          </p:cNvPr>
          <p:cNvSpPr/>
          <p:nvPr/>
        </p:nvSpPr>
        <p:spPr>
          <a:xfrm>
            <a:off x="7009950" y="122103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1" name="직사각형 800">
            <a:extLst>
              <a:ext uri="{FF2B5EF4-FFF2-40B4-BE49-F238E27FC236}">
                <a16:creationId xmlns:a16="http://schemas.microsoft.com/office/drawing/2014/main" id="{CAE94D7D-285F-FDA0-9CFC-292471E90431}"/>
              </a:ext>
            </a:extLst>
          </p:cNvPr>
          <p:cNvSpPr/>
          <p:nvPr/>
        </p:nvSpPr>
        <p:spPr>
          <a:xfrm>
            <a:off x="7178875" y="122103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2" name="직사각형 801">
            <a:extLst>
              <a:ext uri="{FF2B5EF4-FFF2-40B4-BE49-F238E27FC236}">
                <a16:creationId xmlns:a16="http://schemas.microsoft.com/office/drawing/2014/main" id="{A0280063-659F-ADC3-9A73-CF645EFE9820}"/>
              </a:ext>
            </a:extLst>
          </p:cNvPr>
          <p:cNvSpPr/>
          <p:nvPr/>
        </p:nvSpPr>
        <p:spPr>
          <a:xfrm>
            <a:off x="7347800" y="122103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3" name="직사각형 802">
            <a:extLst>
              <a:ext uri="{FF2B5EF4-FFF2-40B4-BE49-F238E27FC236}">
                <a16:creationId xmlns:a16="http://schemas.microsoft.com/office/drawing/2014/main" id="{B5F28587-4F6F-F9EF-EA96-5C27344827CA}"/>
              </a:ext>
            </a:extLst>
          </p:cNvPr>
          <p:cNvSpPr/>
          <p:nvPr/>
        </p:nvSpPr>
        <p:spPr>
          <a:xfrm>
            <a:off x="7516725" y="122103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직사각형 803">
            <a:extLst>
              <a:ext uri="{FF2B5EF4-FFF2-40B4-BE49-F238E27FC236}">
                <a16:creationId xmlns:a16="http://schemas.microsoft.com/office/drawing/2014/main" id="{B06FFE75-20C7-3086-58E3-3249ECDEB09C}"/>
              </a:ext>
            </a:extLst>
          </p:cNvPr>
          <p:cNvSpPr/>
          <p:nvPr/>
        </p:nvSpPr>
        <p:spPr>
          <a:xfrm>
            <a:off x="6672099" y="138996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직사각형 804">
            <a:extLst>
              <a:ext uri="{FF2B5EF4-FFF2-40B4-BE49-F238E27FC236}">
                <a16:creationId xmlns:a16="http://schemas.microsoft.com/office/drawing/2014/main" id="{311D0698-23CB-EDA1-1E9A-BC049479F5EB}"/>
              </a:ext>
            </a:extLst>
          </p:cNvPr>
          <p:cNvSpPr/>
          <p:nvPr/>
        </p:nvSpPr>
        <p:spPr>
          <a:xfrm>
            <a:off x="6841024" y="138996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6" name="직사각형 805">
            <a:extLst>
              <a:ext uri="{FF2B5EF4-FFF2-40B4-BE49-F238E27FC236}">
                <a16:creationId xmlns:a16="http://schemas.microsoft.com/office/drawing/2014/main" id="{0C8B5B16-5FDC-130F-7D89-19B1FCBC1E75}"/>
              </a:ext>
            </a:extLst>
          </p:cNvPr>
          <p:cNvSpPr/>
          <p:nvPr/>
        </p:nvSpPr>
        <p:spPr>
          <a:xfrm>
            <a:off x="7009949" y="138996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7" name="직사각형 806">
            <a:extLst>
              <a:ext uri="{FF2B5EF4-FFF2-40B4-BE49-F238E27FC236}">
                <a16:creationId xmlns:a16="http://schemas.microsoft.com/office/drawing/2014/main" id="{7F8D11A4-8EAF-15F6-BB9E-4959F73076C5}"/>
              </a:ext>
            </a:extLst>
          </p:cNvPr>
          <p:cNvSpPr/>
          <p:nvPr/>
        </p:nvSpPr>
        <p:spPr>
          <a:xfrm>
            <a:off x="7178874" y="138996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8" name="직사각형 807">
            <a:extLst>
              <a:ext uri="{FF2B5EF4-FFF2-40B4-BE49-F238E27FC236}">
                <a16:creationId xmlns:a16="http://schemas.microsoft.com/office/drawing/2014/main" id="{6B67B55C-03D8-4197-9801-BDFF084BE5B8}"/>
              </a:ext>
            </a:extLst>
          </p:cNvPr>
          <p:cNvSpPr/>
          <p:nvPr/>
        </p:nvSpPr>
        <p:spPr>
          <a:xfrm>
            <a:off x="7347799" y="138996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9" name="직사각형 808">
            <a:extLst>
              <a:ext uri="{FF2B5EF4-FFF2-40B4-BE49-F238E27FC236}">
                <a16:creationId xmlns:a16="http://schemas.microsoft.com/office/drawing/2014/main" id="{9499F140-21C3-31B5-0D7C-1667166FFCAD}"/>
              </a:ext>
            </a:extLst>
          </p:cNvPr>
          <p:cNvSpPr/>
          <p:nvPr/>
        </p:nvSpPr>
        <p:spPr>
          <a:xfrm>
            <a:off x="7516724" y="138996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0" name="직사각형 809">
            <a:extLst>
              <a:ext uri="{FF2B5EF4-FFF2-40B4-BE49-F238E27FC236}">
                <a16:creationId xmlns:a16="http://schemas.microsoft.com/office/drawing/2014/main" id="{8F268507-FB96-D2C4-3A0F-D8138B73A52D}"/>
              </a:ext>
            </a:extLst>
          </p:cNvPr>
          <p:cNvSpPr/>
          <p:nvPr/>
        </p:nvSpPr>
        <p:spPr>
          <a:xfrm>
            <a:off x="6672098" y="155888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1" name="직사각형 810">
            <a:extLst>
              <a:ext uri="{FF2B5EF4-FFF2-40B4-BE49-F238E27FC236}">
                <a16:creationId xmlns:a16="http://schemas.microsoft.com/office/drawing/2014/main" id="{4B6770EE-00D2-830B-1276-763A549CDD29}"/>
              </a:ext>
            </a:extLst>
          </p:cNvPr>
          <p:cNvSpPr/>
          <p:nvPr/>
        </p:nvSpPr>
        <p:spPr>
          <a:xfrm>
            <a:off x="6841023" y="155888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2" name="직사각형 811">
            <a:extLst>
              <a:ext uri="{FF2B5EF4-FFF2-40B4-BE49-F238E27FC236}">
                <a16:creationId xmlns:a16="http://schemas.microsoft.com/office/drawing/2014/main" id="{7F11069F-E3AD-6517-BE38-2325BB2BCC02}"/>
              </a:ext>
            </a:extLst>
          </p:cNvPr>
          <p:cNvSpPr/>
          <p:nvPr/>
        </p:nvSpPr>
        <p:spPr>
          <a:xfrm>
            <a:off x="7009948" y="155888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3" name="직사각형 812">
            <a:extLst>
              <a:ext uri="{FF2B5EF4-FFF2-40B4-BE49-F238E27FC236}">
                <a16:creationId xmlns:a16="http://schemas.microsoft.com/office/drawing/2014/main" id="{55FE14C5-B527-14BF-7E90-F7C4C01445B9}"/>
              </a:ext>
            </a:extLst>
          </p:cNvPr>
          <p:cNvSpPr/>
          <p:nvPr/>
        </p:nvSpPr>
        <p:spPr>
          <a:xfrm>
            <a:off x="7178873" y="155888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4" name="직사각형 813">
            <a:extLst>
              <a:ext uri="{FF2B5EF4-FFF2-40B4-BE49-F238E27FC236}">
                <a16:creationId xmlns:a16="http://schemas.microsoft.com/office/drawing/2014/main" id="{0BB10A4F-B4D4-4851-E509-E66E925B4B63}"/>
              </a:ext>
            </a:extLst>
          </p:cNvPr>
          <p:cNvSpPr/>
          <p:nvPr/>
        </p:nvSpPr>
        <p:spPr>
          <a:xfrm>
            <a:off x="7347798" y="155888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5" name="직사각형 814">
            <a:extLst>
              <a:ext uri="{FF2B5EF4-FFF2-40B4-BE49-F238E27FC236}">
                <a16:creationId xmlns:a16="http://schemas.microsoft.com/office/drawing/2014/main" id="{E0771169-19DC-41DA-5B92-B93149378DDD}"/>
              </a:ext>
            </a:extLst>
          </p:cNvPr>
          <p:cNvSpPr/>
          <p:nvPr/>
        </p:nvSpPr>
        <p:spPr>
          <a:xfrm>
            <a:off x="7516723" y="155888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6" name="직사각형 815">
            <a:extLst>
              <a:ext uri="{FF2B5EF4-FFF2-40B4-BE49-F238E27FC236}">
                <a16:creationId xmlns:a16="http://schemas.microsoft.com/office/drawing/2014/main" id="{E35242B9-70F6-2BB2-4231-C267F0016E69}"/>
              </a:ext>
            </a:extLst>
          </p:cNvPr>
          <p:cNvSpPr/>
          <p:nvPr/>
        </p:nvSpPr>
        <p:spPr>
          <a:xfrm>
            <a:off x="6672097" y="172781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7" name="직사각형 816">
            <a:extLst>
              <a:ext uri="{FF2B5EF4-FFF2-40B4-BE49-F238E27FC236}">
                <a16:creationId xmlns:a16="http://schemas.microsoft.com/office/drawing/2014/main" id="{DF37F529-5F7A-FEA3-0D98-6786C22993CA}"/>
              </a:ext>
            </a:extLst>
          </p:cNvPr>
          <p:cNvSpPr/>
          <p:nvPr/>
        </p:nvSpPr>
        <p:spPr>
          <a:xfrm>
            <a:off x="6841022" y="172781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8" name="직사각형 817">
            <a:extLst>
              <a:ext uri="{FF2B5EF4-FFF2-40B4-BE49-F238E27FC236}">
                <a16:creationId xmlns:a16="http://schemas.microsoft.com/office/drawing/2014/main" id="{FA3940E8-7073-58D8-BFB0-6D7870463C67}"/>
              </a:ext>
            </a:extLst>
          </p:cNvPr>
          <p:cNvSpPr/>
          <p:nvPr/>
        </p:nvSpPr>
        <p:spPr>
          <a:xfrm>
            <a:off x="7009947" y="172781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9" name="직사각형 818">
            <a:extLst>
              <a:ext uri="{FF2B5EF4-FFF2-40B4-BE49-F238E27FC236}">
                <a16:creationId xmlns:a16="http://schemas.microsoft.com/office/drawing/2014/main" id="{BD7C2A7A-68D9-D247-6669-85E7528BFDCC}"/>
              </a:ext>
            </a:extLst>
          </p:cNvPr>
          <p:cNvSpPr/>
          <p:nvPr/>
        </p:nvSpPr>
        <p:spPr>
          <a:xfrm>
            <a:off x="7178872" y="172781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0" name="직사각형 819">
            <a:extLst>
              <a:ext uri="{FF2B5EF4-FFF2-40B4-BE49-F238E27FC236}">
                <a16:creationId xmlns:a16="http://schemas.microsoft.com/office/drawing/2014/main" id="{B2CED32E-0B4B-BFBF-5B2F-5A3FE6D51F2E}"/>
              </a:ext>
            </a:extLst>
          </p:cNvPr>
          <p:cNvSpPr/>
          <p:nvPr/>
        </p:nvSpPr>
        <p:spPr>
          <a:xfrm>
            <a:off x="7347797" y="172781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1" name="직사각형 820">
            <a:extLst>
              <a:ext uri="{FF2B5EF4-FFF2-40B4-BE49-F238E27FC236}">
                <a16:creationId xmlns:a16="http://schemas.microsoft.com/office/drawing/2014/main" id="{81771DB2-E532-D10A-A635-E5B33F7F5F8E}"/>
              </a:ext>
            </a:extLst>
          </p:cNvPr>
          <p:cNvSpPr/>
          <p:nvPr/>
        </p:nvSpPr>
        <p:spPr>
          <a:xfrm>
            <a:off x="7516722" y="172781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2" name="직사각형 821">
            <a:extLst>
              <a:ext uri="{FF2B5EF4-FFF2-40B4-BE49-F238E27FC236}">
                <a16:creationId xmlns:a16="http://schemas.microsoft.com/office/drawing/2014/main" id="{EA8F438F-832E-21F3-C4E5-08441B444093}"/>
              </a:ext>
            </a:extLst>
          </p:cNvPr>
          <p:cNvSpPr/>
          <p:nvPr/>
        </p:nvSpPr>
        <p:spPr>
          <a:xfrm>
            <a:off x="6672096" y="189673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3" name="직사각형 822">
            <a:extLst>
              <a:ext uri="{FF2B5EF4-FFF2-40B4-BE49-F238E27FC236}">
                <a16:creationId xmlns:a16="http://schemas.microsoft.com/office/drawing/2014/main" id="{544C183F-B8AA-0FD5-7154-D22DCC258033}"/>
              </a:ext>
            </a:extLst>
          </p:cNvPr>
          <p:cNvSpPr/>
          <p:nvPr/>
        </p:nvSpPr>
        <p:spPr>
          <a:xfrm>
            <a:off x="6841021" y="189673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4" name="직사각형 823">
            <a:extLst>
              <a:ext uri="{FF2B5EF4-FFF2-40B4-BE49-F238E27FC236}">
                <a16:creationId xmlns:a16="http://schemas.microsoft.com/office/drawing/2014/main" id="{99121DB1-5F16-A535-3F01-5B51083A9A97}"/>
              </a:ext>
            </a:extLst>
          </p:cNvPr>
          <p:cNvSpPr/>
          <p:nvPr/>
        </p:nvSpPr>
        <p:spPr>
          <a:xfrm>
            <a:off x="7009946" y="189673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5" name="직사각형 824">
            <a:extLst>
              <a:ext uri="{FF2B5EF4-FFF2-40B4-BE49-F238E27FC236}">
                <a16:creationId xmlns:a16="http://schemas.microsoft.com/office/drawing/2014/main" id="{034E6D0B-DC35-C828-046F-ED0B4EC185DC}"/>
              </a:ext>
            </a:extLst>
          </p:cNvPr>
          <p:cNvSpPr/>
          <p:nvPr/>
        </p:nvSpPr>
        <p:spPr>
          <a:xfrm>
            <a:off x="7178871" y="189673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6" name="직사각형 825">
            <a:extLst>
              <a:ext uri="{FF2B5EF4-FFF2-40B4-BE49-F238E27FC236}">
                <a16:creationId xmlns:a16="http://schemas.microsoft.com/office/drawing/2014/main" id="{FE27D371-4CE5-05BC-168E-8B7F9E412988}"/>
              </a:ext>
            </a:extLst>
          </p:cNvPr>
          <p:cNvSpPr/>
          <p:nvPr/>
        </p:nvSpPr>
        <p:spPr>
          <a:xfrm>
            <a:off x="7347796" y="189673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7" name="직사각형 826">
            <a:extLst>
              <a:ext uri="{FF2B5EF4-FFF2-40B4-BE49-F238E27FC236}">
                <a16:creationId xmlns:a16="http://schemas.microsoft.com/office/drawing/2014/main" id="{0BD00F96-F969-178D-748E-37DDE229C770}"/>
              </a:ext>
            </a:extLst>
          </p:cNvPr>
          <p:cNvSpPr/>
          <p:nvPr/>
        </p:nvSpPr>
        <p:spPr>
          <a:xfrm>
            <a:off x="7516721" y="189673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8" name="직사각형 827">
            <a:extLst>
              <a:ext uri="{FF2B5EF4-FFF2-40B4-BE49-F238E27FC236}">
                <a16:creationId xmlns:a16="http://schemas.microsoft.com/office/drawing/2014/main" id="{C6B40BC5-E67B-7B9A-2DB9-9D8E86D2E503}"/>
              </a:ext>
            </a:extLst>
          </p:cNvPr>
          <p:cNvSpPr/>
          <p:nvPr/>
        </p:nvSpPr>
        <p:spPr>
          <a:xfrm>
            <a:off x="2449829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9" name="직사각형 828">
            <a:extLst>
              <a:ext uri="{FF2B5EF4-FFF2-40B4-BE49-F238E27FC236}">
                <a16:creationId xmlns:a16="http://schemas.microsoft.com/office/drawing/2014/main" id="{EC84641B-F533-215B-5399-714D59389F87}"/>
              </a:ext>
            </a:extLst>
          </p:cNvPr>
          <p:cNvSpPr/>
          <p:nvPr/>
        </p:nvSpPr>
        <p:spPr>
          <a:xfrm>
            <a:off x="2618754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0" name="직사각형 829">
            <a:extLst>
              <a:ext uri="{FF2B5EF4-FFF2-40B4-BE49-F238E27FC236}">
                <a16:creationId xmlns:a16="http://schemas.microsoft.com/office/drawing/2014/main" id="{E4C394E7-0778-049E-4A9B-8B3E4DB27B8C}"/>
              </a:ext>
            </a:extLst>
          </p:cNvPr>
          <p:cNvSpPr/>
          <p:nvPr/>
        </p:nvSpPr>
        <p:spPr>
          <a:xfrm>
            <a:off x="2787679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1" name="직사각형 830">
            <a:extLst>
              <a:ext uri="{FF2B5EF4-FFF2-40B4-BE49-F238E27FC236}">
                <a16:creationId xmlns:a16="http://schemas.microsoft.com/office/drawing/2014/main" id="{9A447DC8-41CA-2D07-C87B-0F08500C06CC}"/>
              </a:ext>
            </a:extLst>
          </p:cNvPr>
          <p:cNvSpPr/>
          <p:nvPr/>
        </p:nvSpPr>
        <p:spPr>
          <a:xfrm>
            <a:off x="2956604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2" name="직사각형 831">
            <a:extLst>
              <a:ext uri="{FF2B5EF4-FFF2-40B4-BE49-F238E27FC236}">
                <a16:creationId xmlns:a16="http://schemas.microsoft.com/office/drawing/2014/main" id="{387B58A2-B62A-3532-2007-C33ADB7CAF29}"/>
              </a:ext>
            </a:extLst>
          </p:cNvPr>
          <p:cNvSpPr/>
          <p:nvPr/>
        </p:nvSpPr>
        <p:spPr>
          <a:xfrm>
            <a:off x="3125529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3" name="직사각형 832">
            <a:extLst>
              <a:ext uri="{FF2B5EF4-FFF2-40B4-BE49-F238E27FC236}">
                <a16:creationId xmlns:a16="http://schemas.microsoft.com/office/drawing/2014/main" id="{E22F4067-CCD2-AE14-0569-9F030B7C4E32}"/>
              </a:ext>
            </a:extLst>
          </p:cNvPr>
          <p:cNvSpPr/>
          <p:nvPr/>
        </p:nvSpPr>
        <p:spPr>
          <a:xfrm>
            <a:off x="3294454" y="10521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4" name="직사각형 833">
            <a:extLst>
              <a:ext uri="{FF2B5EF4-FFF2-40B4-BE49-F238E27FC236}">
                <a16:creationId xmlns:a16="http://schemas.microsoft.com/office/drawing/2014/main" id="{9719E204-D628-B2FA-94F2-8E48C8B523B3}"/>
              </a:ext>
            </a:extLst>
          </p:cNvPr>
          <p:cNvSpPr/>
          <p:nvPr/>
        </p:nvSpPr>
        <p:spPr>
          <a:xfrm>
            <a:off x="2449828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5" name="직사각형 834">
            <a:extLst>
              <a:ext uri="{FF2B5EF4-FFF2-40B4-BE49-F238E27FC236}">
                <a16:creationId xmlns:a16="http://schemas.microsoft.com/office/drawing/2014/main" id="{BE7FA12C-0C78-D906-6358-3F5755A18CF4}"/>
              </a:ext>
            </a:extLst>
          </p:cNvPr>
          <p:cNvSpPr/>
          <p:nvPr/>
        </p:nvSpPr>
        <p:spPr>
          <a:xfrm>
            <a:off x="2618753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6" name="직사각형 835">
            <a:extLst>
              <a:ext uri="{FF2B5EF4-FFF2-40B4-BE49-F238E27FC236}">
                <a16:creationId xmlns:a16="http://schemas.microsoft.com/office/drawing/2014/main" id="{D7A9BEDB-BA87-F491-896F-D7B9252649A1}"/>
              </a:ext>
            </a:extLst>
          </p:cNvPr>
          <p:cNvSpPr/>
          <p:nvPr/>
        </p:nvSpPr>
        <p:spPr>
          <a:xfrm>
            <a:off x="2787678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7" name="직사각형 836">
            <a:extLst>
              <a:ext uri="{FF2B5EF4-FFF2-40B4-BE49-F238E27FC236}">
                <a16:creationId xmlns:a16="http://schemas.microsoft.com/office/drawing/2014/main" id="{078DBCF4-73D2-6655-957F-4624840C440B}"/>
              </a:ext>
            </a:extLst>
          </p:cNvPr>
          <p:cNvSpPr/>
          <p:nvPr/>
        </p:nvSpPr>
        <p:spPr>
          <a:xfrm>
            <a:off x="2956603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8" name="직사각형 837">
            <a:extLst>
              <a:ext uri="{FF2B5EF4-FFF2-40B4-BE49-F238E27FC236}">
                <a16:creationId xmlns:a16="http://schemas.microsoft.com/office/drawing/2014/main" id="{E1EB3C10-217F-4310-85D5-292CA70DC236}"/>
              </a:ext>
            </a:extLst>
          </p:cNvPr>
          <p:cNvSpPr/>
          <p:nvPr/>
        </p:nvSpPr>
        <p:spPr>
          <a:xfrm>
            <a:off x="3125528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9" name="직사각형 838">
            <a:extLst>
              <a:ext uri="{FF2B5EF4-FFF2-40B4-BE49-F238E27FC236}">
                <a16:creationId xmlns:a16="http://schemas.microsoft.com/office/drawing/2014/main" id="{2800D432-51FB-0ADA-F1D4-A459BC5F0BA2}"/>
              </a:ext>
            </a:extLst>
          </p:cNvPr>
          <p:cNvSpPr/>
          <p:nvPr/>
        </p:nvSpPr>
        <p:spPr>
          <a:xfrm>
            <a:off x="3294453" y="12210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0" name="직사각형 839">
            <a:extLst>
              <a:ext uri="{FF2B5EF4-FFF2-40B4-BE49-F238E27FC236}">
                <a16:creationId xmlns:a16="http://schemas.microsoft.com/office/drawing/2014/main" id="{96E8C4C2-553B-097D-1753-613F9E777C27}"/>
              </a:ext>
            </a:extLst>
          </p:cNvPr>
          <p:cNvSpPr/>
          <p:nvPr/>
        </p:nvSpPr>
        <p:spPr>
          <a:xfrm>
            <a:off x="2449827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1" name="직사각형 840">
            <a:extLst>
              <a:ext uri="{FF2B5EF4-FFF2-40B4-BE49-F238E27FC236}">
                <a16:creationId xmlns:a16="http://schemas.microsoft.com/office/drawing/2014/main" id="{0B6ED715-386E-38BC-6405-B3CA13093727}"/>
              </a:ext>
            </a:extLst>
          </p:cNvPr>
          <p:cNvSpPr/>
          <p:nvPr/>
        </p:nvSpPr>
        <p:spPr>
          <a:xfrm>
            <a:off x="2618752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직사각형 841">
            <a:extLst>
              <a:ext uri="{FF2B5EF4-FFF2-40B4-BE49-F238E27FC236}">
                <a16:creationId xmlns:a16="http://schemas.microsoft.com/office/drawing/2014/main" id="{605D88C8-D190-D351-8FA7-0F5DD0810D80}"/>
              </a:ext>
            </a:extLst>
          </p:cNvPr>
          <p:cNvSpPr/>
          <p:nvPr/>
        </p:nvSpPr>
        <p:spPr>
          <a:xfrm>
            <a:off x="2787677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3" name="직사각형 842">
            <a:extLst>
              <a:ext uri="{FF2B5EF4-FFF2-40B4-BE49-F238E27FC236}">
                <a16:creationId xmlns:a16="http://schemas.microsoft.com/office/drawing/2014/main" id="{8D3D7BEC-6A05-5FC7-358A-E4F48B70FCEA}"/>
              </a:ext>
            </a:extLst>
          </p:cNvPr>
          <p:cNvSpPr/>
          <p:nvPr/>
        </p:nvSpPr>
        <p:spPr>
          <a:xfrm>
            <a:off x="2956602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직사각형 843">
            <a:extLst>
              <a:ext uri="{FF2B5EF4-FFF2-40B4-BE49-F238E27FC236}">
                <a16:creationId xmlns:a16="http://schemas.microsoft.com/office/drawing/2014/main" id="{ABE1B467-82EE-4229-126A-5E3EA1F09DE1}"/>
              </a:ext>
            </a:extLst>
          </p:cNvPr>
          <p:cNvSpPr/>
          <p:nvPr/>
        </p:nvSpPr>
        <p:spPr>
          <a:xfrm>
            <a:off x="3125527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5" name="직사각형 844">
            <a:extLst>
              <a:ext uri="{FF2B5EF4-FFF2-40B4-BE49-F238E27FC236}">
                <a16:creationId xmlns:a16="http://schemas.microsoft.com/office/drawing/2014/main" id="{353A1FE7-9CB6-E58D-8E0E-EB7168ED3CF2}"/>
              </a:ext>
            </a:extLst>
          </p:cNvPr>
          <p:cNvSpPr/>
          <p:nvPr/>
        </p:nvSpPr>
        <p:spPr>
          <a:xfrm>
            <a:off x="3294452" y="138996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6" name="직사각형 845">
            <a:extLst>
              <a:ext uri="{FF2B5EF4-FFF2-40B4-BE49-F238E27FC236}">
                <a16:creationId xmlns:a16="http://schemas.microsoft.com/office/drawing/2014/main" id="{C98E5AC1-BDA4-972A-A496-D1F37217D762}"/>
              </a:ext>
            </a:extLst>
          </p:cNvPr>
          <p:cNvSpPr/>
          <p:nvPr/>
        </p:nvSpPr>
        <p:spPr>
          <a:xfrm>
            <a:off x="2449826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7" name="직사각형 846">
            <a:extLst>
              <a:ext uri="{FF2B5EF4-FFF2-40B4-BE49-F238E27FC236}">
                <a16:creationId xmlns:a16="http://schemas.microsoft.com/office/drawing/2014/main" id="{ACC3FF83-CFC0-BF03-5211-9426E014E2CC}"/>
              </a:ext>
            </a:extLst>
          </p:cNvPr>
          <p:cNvSpPr/>
          <p:nvPr/>
        </p:nvSpPr>
        <p:spPr>
          <a:xfrm>
            <a:off x="2618751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8" name="직사각형 847">
            <a:extLst>
              <a:ext uri="{FF2B5EF4-FFF2-40B4-BE49-F238E27FC236}">
                <a16:creationId xmlns:a16="http://schemas.microsoft.com/office/drawing/2014/main" id="{10AF994A-94B3-4669-7674-E9BE66F20B90}"/>
              </a:ext>
            </a:extLst>
          </p:cNvPr>
          <p:cNvSpPr/>
          <p:nvPr/>
        </p:nvSpPr>
        <p:spPr>
          <a:xfrm>
            <a:off x="2787676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9" name="직사각형 848">
            <a:extLst>
              <a:ext uri="{FF2B5EF4-FFF2-40B4-BE49-F238E27FC236}">
                <a16:creationId xmlns:a16="http://schemas.microsoft.com/office/drawing/2014/main" id="{EA8C6A59-204A-97D8-584F-FD5A67AE7C5C}"/>
              </a:ext>
            </a:extLst>
          </p:cNvPr>
          <p:cNvSpPr/>
          <p:nvPr/>
        </p:nvSpPr>
        <p:spPr>
          <a:xfrm>
            <a:off x="2956601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0" name="직사각형 849">
            <a:extLst>
              <a:ext uri="{FF2B5EF4-FFF2-40B4-BE49-F238E27FC236}">
                <a16:creationId xmlns:a16="http://schemas.microsoft.com/office/drawing/2014/main" id="{B1464A22-CE5B-ABD1-6FF5-53F2873842C0}"/>
              </a:ext>
            </a:extLst>
          </p:cNvPr>
          <p:cNvSpPr/>
          <p:nvPr/>
        </p:nvSpPr>
        <p:spPr>
          <a:xfrm>
            <a:off x="3125526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1" name="직사각형 850">
            <a:extLst>
              <a:ext uri="{FF2B5EF4-FFF2-40B4-BE49-F238E27FC236}">
                <a16:creationId xmlns:a16="http://schemas.microsoft.com/office/drawing/2014/main" id="{039CCFB1-A8F8-A183-9DFB-2CF249025AE4}"/>
              </a:ext>
            </a:extLst>
          </p:cNvPr>
          <p:cNvSpPr/>
          <p:nvPr/>
        </p:nvSpPr>
        <p:spPr>
          <a:xfrm>
            <a:off x="3294451" y="155888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2" name="직사각형 851">
            <a:extLst>
              <a:ext uri="{FF2B5EF4-FFF2-40B4-BE49-F238E27FC236}">
                <a16:creationId xmlns:a16="http://schemas.microsoft.com/office/drawing/2014/main" id="{C45CCAB8-9D3A-BD3B-35B8-8CAEC587C791}"/>
              </a:ext>
            </a:extLst>
          </p:cNvPr>
          <p:cNvSpPr/>
          <p:nvPr/>
        </p:nvSpPr>
        <p:spPr>
          <a:xfrm>
            <a:off x="2449825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3" name="직사각형 852">
            <a:extLst>
              <a:ext uri="{FF2B5EF4-FFF2-40B4-BE49-F238E27FC236}">
                <a16:creationId xmlns:a16="http://schemas.microsoft.com/office/drawing/2014/main" id="{8E3DDB98-C0B7-7F77-E62F-0D79F473C5C1}"/>
              </a:ext>
            </a:extLst>
          </p:cNvPr>
          <p:cNvSpPr/>
          <p:nvPr/>
        </p:nvSpPr>
        <p:spPr>
          <a:xfrm>
            <a:off x="2618750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4" name="직사각형 853">
            <a:extLst>
              <a:ext uri="{FF2B5EF4-FFF2-40B4-BE49-F238E27FC236}">
                <a16:creationId xmlns:a16="http://schemas.microsoft.com/office/drawing/2014/main" id="{63EFDCFE-C8A6-932E-C3C4-E28C7AE33DDA}"/>
              </a:ext>
            </a:extLst>
          </p:cNvPr>
          <p:cNvSpPr/>
          <p:nvPr/>
        </p:nvSpPr>
        <p:spPr>
          <a:xfrm>
            <a:off x="2787675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5" name="직사각형 854">
            <a:extLst>
              <a:ext uri="{FF2B5EF4-FFF2-40B4-BE49-F238E27FC236}">
                <a16:creationId xmlns:a16="http://schemas.microsoft.com/office/drawing/2014/main" id="{896AAD72-6409-A27D-2B6D-41F464646259}"/>
              </a:ext>
            </a:extLst>
          </p:cNvPr>
          <p:cNvSpPr/>
          <p:nvPr/>
        </p:nvSpPr>
        <p:spPr>
          <a:xfrm>
            <a:off x="2956600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6" name="직사각형 855">
            <a:extLst>
              <a:ext uri="{FF2B5EF4-FFF2-40B4-BE49-F238E27FC236}">
                <a16:creationId xmlns:a16="http://schemas.microsoft.com/office/drawing/2014/main" id="{4E640281-8026-B33A-B69E-FD25E5DDC470}"/>
              </a:ext>
            </a:extLst>
          </p:cNvPr>
          <p:cNvSpPr/>
          <p:nvPr/>
        </p:nvSpPr>
        <p:spPr>
          <a:xfrm>
            <a:off x="3125525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7" name="직사각형 856">
            <a:extLst>
              <a:ext uri="{FF2B5EF4-FFF2-40B4-BE49-F238E27FC236}">
                <a16:creationId xmlns:a16="http://schemas.microsoft.com/office/drawing/2014/main" id="{B0F2386A-696C-9636-2098-EBCF083B2CB3}"/>
              </a:ext>
            </a:extLst>
          </p:cNvPr>
          <p:cNvSpPr/>
          <p:nvPr/>
        </p:nvSpPr>
        <p:spPr>
          <a:xfrm>
            <a:off x="3294450" y="172781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8" name="직사각형 857">
            <a:extLst>
              <a:ext uri="{FF2B5EF4-FFF2-40B4-BE49-F238E27FC236}">
                <a16:creationId xmlns:a16="http://schemas.microsoft.com/office/drawing/2014/main" id="{B00EAA24-6030-2D4E-55DF-83F9EFE3393B}"/>
              </a:ext>
            </a:extLst>
          </p:cNvPr>
          <p:cNvSpPr/>
          <p:nvPr/>
        </p:nvSpPr>
        <p:spPr>
          <a:xfrm>
            <a:off x="2449824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9" name="직사각형 858">
            <a:extLst>
              <a:ext uri="{FF2B5EF4-FFF2-40B4-BE49-F238E27FC236}">
                <a16:creationId xmlns:a16="http://schemas.microsoft.com/office/drawing/2014/main" id="{EC28A0F6-E293-F4C1-367B-79FCE651893C}"/>
              </a:ext>
            </a:extLst>
          </p:cNvPr>
          <p:cNvSpPr/>
          <p:nvPr/>
        </p:nvSpPr>
        <p:spPr>
          <a:xfrm>
            <a:off x="2618749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0" name="직사각형 859">
            <a:extLst>
              <a:ext uri="{FF2B5EF4-FFF2-40B4-BE49-F238E27FC236}">
                <a16:creationId xmlns:a16="http://schemas.microsoft.com/office/drawing/2014/main" id="{689D7943-DFB7-233D-0A01-D1CB22F30369}"/>
              </a:ext>
            </a:extLst>
          </p:cNvPr>
          <p:cNvSpPr/>
          <p:nvPr/>
        </p:nvSpPr>
        <p:spPr>
          <a:xfrm>
            <a:off x="2787674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1" name="직사각형 860">
            <a:extLst>
              <a:ext uri="{FF2B5EF4-FFF2-40B4-BE49-F238E27FC236}">
                <a16:creationId xmlns:a16="http://schemas.microsoft.com/office/drawing/2014/main" id="{50AFB08F-7A44-4ADB-4243-81B421D8A5B2}"/>
              </a:ext>
            </a:extLst>
          </p:cNvPr>
          <p:cNvSpPr/>
          <p:nvPr/>
        </p:nvSpPr>
        <p:spPr>
          <a:xfrm>
            <a:off x="2956599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2" name="직사각형 861">
            <a:extLst>
              <a:ext uri="{FF2B5EF4-FFF2-40B4-BE49-F238E27FC236}">
                <a16:creationId xmlns:a16="http://schemas.microsoft.com/office/drawing/2014/main" id="{9763F96B-AD4F-1155-CF9F-74D6FFF39096}"/>
              </a:ext>
            </a:extLst>
          </p:cNvPr>
          <p:cNvSpPr/>
          <p:nvPr/>
        </p:nvSpPr>
        <p:spPr>
          <a:xfrm>
            <a:off x="3125524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3" name="직사각형 862">
            <a:extLst>
              <a:ext uri="{FF2B5EF4-FFF2-40B4-BE49-F238E27FC236}">
                <a16:creationId xmlns:a16="http://schemas.microsoft.com/office/drawing/2014/main" id="{0D9211F0-1DD4-6EAC-F40E-EBB7CC8E4566}"/>
              </a:ext>
            </a:extLst>
          </p:cNvPr>
          <p:cNvSpPr/>
          <p:nvPr/>
        </p:nvSpPr>
        <p:spPr>
          <a:xfrm>
            <a:off x="3294449" y="189673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5" name="직사각형 864">
            <a:extLst>
              <a:ext uri="{FF2B5EF4-FFF2-40B4-BE49-F238E27FC236}">
                <a16:creationId xmlns:a16="http://schemas.microsoft.com/office/drawing/2014/main" id="{EAA7B6BE-9D4A-1AD7-B688-23F113E38E55}"/>
              </a:ext>
            </a:extLst>
          </p:cNvPr>
          <p:cNvSpPr/>
          <p:nvPr/>
        </p:nvSpPr>
        <p:spPr>
          <a:xfrm>
            <a:off x="3462964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6" name="직사각형 865">
            <a:extLst>
              <a:ext uri="{FF2B5EF4-FFF2-40B4-BE49-F238E27FC236}">
                <a16:creationId xmlns:a16="http://schemas.microsoft.com/office/drawing/2014/main" id="{0943A403-AAF4-7FFD-514E-4E50B2F34E40}"/>
              </a:ext>
            </a:extLst>
          </p:cNvPr>
          <p:cNvSpPr/>
          <p:nvPr/>
        </p:nvSpPr>
        <p:spPr>
          <a:xfrm>
            <a:off x="3631889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7" name="직사각형 866">
            <a:extLst>
              <a:ext uri="{FF2B5EF4-FFF2-40B4-BE49-F238E27FC236}">
                <a16:creationId xmlns:a16="http://schemas.microsoft.com/office/drawing/2014/main" id="{5BF25D9D-B309-34E5-01A2-C0E7F7AB1908}"/>
              </a:ext>
            </a:extLst>
          </p:cNvPr>
          <p:cNvSpPr/>
          <p:nvPr/>
        </p:nvSpPr>
        <p:spPr>
          <a:xfrm>
            <a:off x="3800814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8" name="직사각형 867">
            <a:extLst>
              <a:ext uri="{FF2B5EF4-FFF2-40B4-BE49-F238E27FC236}">
                <a16:creationId xmlns:a16="http://schemas.microsoft.com/office/drawing/2014/main" id="{C2C6884B-DEB4-9246-88D1-0ECD0011CC61}"/>
              </a:ext>
            </a:extLst>
          </p:cNvPr>
          <p:cNvSpPr/>
          <p:nvPr/>
        </p:nvSpPr>
        <p:spPr>
          <a:xfrm>
            <a:off x="3969739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9" name="직사각형 868">
            <a:extLst>
              <a:ext uri="{FF2B5EF4-FFF2-40B4-BE49-F238E27FC236}">
                <a16:creationId xmlns:a16="http://schemas.microsoft.com/office/drawing/2014/main" id="{D4C4BE04-BB67-E407-0A0F-E274D013D768}"/>
              </a:ext>
            </a:extLst>
          </p:cNvPr>
          <p:cNvSpPr/>
          <p:nvPr/>
        </p:nvSpPr>
        <p:spPr>
          <a:xfrm>
            <a:off x="4138664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0" name="직사각형 869">
            <a:extLst>
              <a:ext uri="{FF2B5EF4-FFF2-40B4-BE49-F238E27FC236}">
                <a16:creationId xmlns:a16="http://schemas.microsoft.com/office/drawing/2014/main" id="{72E8E282-79EA-6E56-A7B8-584C6422DBC6}"/>
              </a:ext>
            </a:extLst>
          </p:cNvPr>
          <p:cNvSpPr/>
          <p:nvPr/>
        </p:nvSpPr>
        <p:spPr>
          <a:xfrm>
            <a:off x="4307589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1" name="직사각형 870">
            <a:extLst>
              <a:ext uri="{FF2B5EF4-FFF2-40B4-BE49-F238E27FC236}">
                <a16:creationId xmlns:a16="http://schemas.microsoft.com/office/drawing/2014/main" id="{14282882-243E-4D4F-2612-7A0BCB2298AA}"/>
              </a:ext>
            </a:extLst>
          </p:cNvPr>
          <p:cNvSpPr/>
          <p:nvPr/>
        </p:nvSpPr>
        <p:spPr>
          <a:xfrm>
            <a:off x="4476514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2" name="직사각형 871">
            <a:extLst>
              <a:ext uri="{FF2B5EF4-FFF2-40B4-BE49-F238E27FC236}">
                <a16:creationId xmlns:a16="http://schemas.microsoft.com/office/drawing/2014/main" id="{4AA7C2B1-3870-516C-5AEC-7BF0BF6CC68E}"/>
              </a:ext>
            </a:extLst>
          </p:cNvPr>
          <p:cNvSpPr/>
          <p:nvPr/>
        </p:nvSpPr>
        <p:spPr>
          <a:xfrm>
            <a:off x="4645439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3" name="직사각형 872">
            <a:extLst>
              <a:ext uri="{FF2B5EF4-FFF2-40B4-BE49-F238E27FC236}">
                <a16:creationId xmlns:a16="http://schemas.microsoft.com/office/drawing/2014/main" id="{33F7BF7D-DFCF-9161-D805-ED6243A01959}"/>
              </a:ext>
            </a:extLst>
          </p:cNvPr>
          <p:cNvSpPr/>
          <p:nvPr/>
        </p:nvSpPr>
        <p:spPr>
          <a:xfrm>
            <a:off x="4814364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4" name="직사각형 873">
            <a:extLst>
              <a:ext uri="{FF2B5EF4-FFF2-40B4-BE49-F238E27FC236}">
                <a16:creationId xmlns:a16="http://schemas.microsoft.com/office/drawing/2014/main" id="{12AE8B97-E5A4-D312-11D7-6A90C3CFE5D4}"/>
              </a:ext>
            </a:extLst>
          </p:cNvPr>
          <p:cNvSpPr/>
          <p:nvPr/>
        </p:nvSpPr>
        <p:spPr>
          <a:xfrm>
            <a:off x="4983289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5" name="직사각형 874">
            <a:extLst>
              <a:ext uri="{FF2B5EF4-FFF2-40B4-BE49-F238E27FC236}">
                <a16:creationId xmlns:a16="http://schemas.microsoft.com/office/drawing/2014/main" id="{9B60CDAA-7273-AA2A-CB57-1013D0657BA5}"/>
              </a:ext>
            </a:extLst>
          </p:cNvPr>
          <p:cNvSpPr/>
          <p:nvPr/>
        </p:nvSpPr>
        <p:spPr>
          <a:xfrm>
            <a:off x="5152214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6" name="직사각형 875">
            <a:extLst>
              <a:ext uri="{FF2B5EF4-FFF2-40B4-BE49-F238E27FC236}">
                <a16:creationId xmlns:a16="http://schemas.microsoft.com/office/drawing/2014/main" id="{759464EA-0C57-E6BC-BAFA-A1485FA5D892}"/>
              </a:ext>
            </a:extLst>
          </p:cNvPr>
          <p:cNvSpPr/>
          <p:nvPr/>
        </p:nvSpPr>
        <p:spPr>
          <a:xfrm>
            <a:off x="5321139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7" name="직사각형 876">
            <a:extLst>
              <a:ext uri="{FF2B5EF4-FFF2-40B4-BE49-F238E27FC236}">
                <a16:creationId xmlns:a16="http://schemas.microsoft.com/office/drawing/2014/main" id="{297AC56E-5FC3-69BC-E7C7-F270CE3B5BB2}"/>
              </a:ext>
            </a:extLst>
          </p:cNvPr>
          <p:cNvSpPr/>
          <p:nvPr/>
        </p:nvSpPr>
        <p:spPr>
          <a:xfrm>
            <a:off x="5490064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8" name="직사각형 877">
            <a:extLst>
              <a:ext uri="{FF2B5EF4-FFF2-40B4-BE49-F238E27FC236}">
                <a16:creationId xmlns:a16="http://schemas.microsoft.com/office/drawing/2014/main" id="{EC366461-94C6-61F8-7ADA-A5B18A7E400B}"/>
              </a:ext>
            </a:extLst>
          </p:cNvPr>
          <p:cNvSpPr/>
          <p:nvPr/>
        </p:nvSpPr>
        <p:spPr>
          <a:xfrm>
            <a:off x="3462963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9" name="직사각형 878">
            <a:extLst>
              <a:ext uri="{FF2B5EF4-FFF2-40B4-BE49-F238E27FC236}">
                <a16:creationId xmlns:a16="http://schemas.microsoft.com/office/drawing/2014/main" id="{A2980CE8-4E83-299D-6FE2-2723D2607BC4}"/>
              </a:ext>
            </a:extLst>
          </p:cNvPr>
          <p:cNvSpPr/>
          <p:nvPr/>
        </p:nvSpPr>
        <p:spPr>
          <a:xfrm>
            <a:off x="3631888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0" name="직사각형 879">
            <a:extLst>
              <a:ext uri="{FF2B5EF4-FFF2-40B4-BE49-F238E27FC236}">
                <a16:creationId xmlns:a16="http://schemas.microsoft.com/office/drawing/2014/main" id="{DB6D5E72-0EAF-DC82-E1B2-9A3810E7E54D}"/>
              </a:ext>
            </a:extLst>
          </p:cNvPr>
          <p:cNvSpPr/>
          <p:nvPr/>
        </p:nvSpPr>
        <p:spPr>
          <a:xfrm>
            <a:off x="3800813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1" name="직사각형 880">
            <a:extLst>
              <a:ext uri="{FF2B5EF4-FFF2-40B4-BE49-F238E27FC236}">
                <a16:creationId xmlns:a16="http://schemas.microsoft.com/office/drawing/2014/main" id="{4F183111-F8A0-1B53-9E33-C91FF3C36CFC}"/>
              </a:ext>
            </a:extLst>
          </p:cNvPr>
          <p:cNvSpPr/>
          <p:nvPr/>
        </p:nvSpPr>
        <p:spPr>
          <a:xfrm>
            <a:off x="3969738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2" name="직사각형 881">
            <a:extLst>
              <a:ext uri="{FF2B5EF4-FFF2-40B4-BE49-F238E27FC236}">
                <a16:creationId xmlns:a16="http://schemas.microsoft.com/office/drawing/2014/main" id="{4A6CF7B7-E64A-7257-2111-94CFB4C729C9}"/>
              </a:ext>
            </a:extLst>
          </p:cNvPr>
          <p:cNvSpPr/>
          <p:nvPr/>
        </p:nvSpPr>
        <p:spPr>
          <a:xfrm>
            <a:off x="4138663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3" name="직사각형 882">
            <a:extLst>
              <a:ext uri="{FF2B5EF4-FFF2-40B4-BE49-F238E27FC236}">
                <a16:creationId xmlns:a16="http://schemas.microsoft.com/office/drawing/2014/main" id="{EDE27B56-67F5-3371-7F3B-5080C06B33F5}"/>
              </a:ext>
            </a:extLst>
          </p:cNvPr>
          <p:cNvSpPr/>
          <p:nvPr/>
        </p:nvSpPr>
        <p:spPr>
          <a:xfrm>
            <a:off x="4307588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4" name="직사각형 883">
            <a:extLst>
              <a:ext uri="{FF2B5EF4-FFF2-40B4-BE49-F238E27FC236}">
                <a16:creationId xmlns:a16="http://schemas.microsoft.com/office/drawing/2014/main" id="{69B22662-C723-B100-4219-025B343B0382}"/>
              </a:ext>
            </a:extLst>
          </p:cNvPr>
          <p:cNvSpPr/>
          <p:nvPr/>
        </p:nvSpPr>
        <p:spPr>
          <a:xfrm>
            <a:off x="4476513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5" name="직사각형 884">
            <a:extLst>
              <a:ext uri="{FF2B5EF4-FFF2-40B4-BE49-F238E27FC236}">
                <a16:creationId xmlns:a16="http://schemas.microsoft.com/office/drawing/2014/main" id="{E9D00B6F-EFA5-3327-290F-53D15E89E802}"/>
              </a:ext>
            </a:extLst>
          </p:cNvPr>
          <p:cNvSpPr/>
          <p:nvPr/>
        </p:nvSpPr>
        <p:spPr>
          <a:xfrm>
            <a:off x="4645438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6" name="직사각형 885">
            <a:extLst>
              <a:ext uri="{FF2B5EF4-FFF2-40B4-BE49-F238E27FC236}">
                <a16:creationId xmlns:a16="http://schemas.microsoft.com/office/drawing/2014/main" id="{F1B5584F-1A2B-9048-52B6-E5A2004CB1FB}"/>
              </a:ext>
            </a:extLst>
          </p:cNvPr>
          <p:cNvSpPr/>
          <p:nvPr/>
        </p:nvSpPr>
        <p:spPr>
          <a:xfrm>
            <a:off x="4814363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7" name="직사각형 886">
            <a:extLst>
              <a:ext uri="{FF2B5EF4-FFF2-40B4-BE49-F238E27FC236}">
                <a16:creationId xmlns:a16="http://schemas.microsoft.com/office/drawing/2014/main" id="{E97679A8-6723-FEAE-E9C5-DFF6D8809695}"/>
              </a:ext>
            </a:extLst>
          </p:cNvPr>
          <p:cNvSpPr/>
          <p:nvPr/>
        </p:nvSpPr>
        <p:spPr>
          <a:xfrm>
            <a:off x="4983288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8" name="직사각형 887">
            <a:extLst>
              <a:ext uri="{FF2B5EF4-FFF2-40B4-BE49-F238E27FC236}">
                <a16:creationId xmlns:a16="http://schemas.microsoft.com/office/drawing/2014/main" id="{52C07B9B-D25F-86B3-6E66-651C6383CEF8}"/>
              </a:ext>
            </a:extLst>
          </p:cNvPr>
          <p:cNvSpPr/>
          <p:nvPr/>
        </p:nvSpPr>
        <p:spPr>
          <a:xfrm>
            <a:off x="5152213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9" name="직사각형 888">
            <a:extLst>
              <a:ext uri="{FF2B5EF4-FFF2-40B4-BE49-F238E27FC236}">
                <a16:creationId xmlns:a16="http://schemas.microsoft.com/office/drawing/2014/main" id="{8AF5E158-69C0-0B83-4687-EB842BEC4379}"/>
              </a:ext>
            </a:extLst>
          </p:cNvPr>
          <p:cNvSpPr/>
          <p:nvPr/>
        </p:nvSpPr>
        <p:spPr>
          <a:xfrm>
            <a:off x="5321138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0" name="직사각형 889">
            <a:extLst>
              <a:ext uri="{FF2B5EF4-FFF2-40B4-BE49-F238E27FC236}">
                <a16:creationId xmlns:a16="http://schemas.microsoft.com/office/drawing/2014/main" id="{65876073-90F9-93AB-2245-AAB35CD8B5BA}"/>
              </a:ext>
            </a:extLst>
          </p:cNvPr>
          <p:cNvSpPr/>
          <p:nvPr/>
        </p:nvSpPr>
        <p:spPr>
          <a:xfrm>
            <a:off x="5490063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1" name="직사각형 890">
            <a:extLst>
              <a:ext uri="{FF2B5EF4-FFF2-40B4-BE49-F238E27FC236}">
                <a16:creationId xmlns:a16="http://schemas.microsoft.com/office/drawing/2014/main" id="{30B3BF5E-85EB-FBB7-1D68-F6C9802BE4B3}"/>
              </a:ext>
            </a:extLst>
          </p:cNvPr>
          <p:cNvSpPr/>
          <p:nvPr/>
        </p:nvSpPr>
        <p:spPr>
          <a:xfrm>
            <a:off x="3462962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2" name="직사각형 891">
            <a:extLst>
              <a:ext uri="{FF2B5EF4-FFF2-40B4-BE49-F238E27FC236}">
                <a16:creationId xmlns:a16="http://schemas.microsoft.com/office/drawing/2014/main" id="{CE97B529-4F86-5471-D0F0-05E6635FDA0C}"/>
              </a:ext>
            </a:extLst>
          </p:cNvPr>
          <p:cNvSpPr/>
          <p:nvPr/>
        </p:nvSpPr>
        <p:spPr>
          <a:xfrm>
            <a:off x="3631887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3" name="직사각형 892">
            <a:extLst>
              <a:ext uri="{FF2B5EF4-FFF2-40B4-BE49-F238E27FC236}">
                <a16:creationId xmlns:a16="http://schemas.microsoft.com/office/drawing/2014/main" id="{32556297-223E-8831-6CAE-1276039B503E}"/>
              </a:ext>
            </a:extLst>
          </p:cNvPr>
          <p:cNvSpPr/>
          <p:nvPr/>
        </p:nvSpPr>
        <p:spPr>
          <a:xfrm>
            <a:off x="3800812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4" name="직사각형 893">
            <a:extLst>
              <a:ext uri="{FF2B5EF4-FFF2-40B4-BE49-F238E27FC236}">
                <a16:creationId xmlns:a16="http://schemas.microsoft.com/office/drawing/2014/main" id="{4B473F2E-4114-027A-49B4-B2267E791524}"/>
              </a:ext>
            </a:extLst>
          </p:cNvPr>
          <p:cNvSpPr/>
          <p:nvPr/>
        </p:nvSpPr>
        <p:spPr>
          <a:xfrm>
            <a:off x="3969737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5" name="직사각형 894">
            <a:extLst>
              <a:ext uri="{FF2B5EF4-FFF2-40B4-BE49-F238E27FC236}">
                <a16:creationId xmlns:a16="http://schemas.microsoft.com/office/drawing/2014/main" id="{93DB9BCA-D8DA-B775-BAF7-1249188D98CE}"/>
              </a:ext>
            </a:extLst>
          </p:cNvPr>
          <p:cNvSpPr/>
          <p:nvPr/>
        </p:nvSpPr>
        <p:spPr>
          <a:xfrm>
            <a:off x="4138662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6" name="직사각형 895">
            <a:extLst>
              <a:ext uri="{FF2B5EF4-FFF2-40B4-BE49-F238E27FC236}">
                <a16:creationId xmlns:a16="http://schemas.microsoft.com/office/drawing/2014/main" id="{A7FBA5D0-B107-688F-2D89-6BDDF8EDAD8B}"/>
              </a:ext>
            </a:extLst>
          </p:cNvPr>
          <p:cNvSpPr/>
          <p:nvPr/>
        </p:nvSpPr>
        <p:spPr>
          <a:xfrm>
            <a:off x="4307587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7" name="직사각형 896">
            <a:extLst>
              <a:ext uri="{FF2B5EF4-FFF2-40B4-BE49-F238E27FC236}">
                <a16:creationId xmlns:a16="http://schemas.microsoft.com/office/drawing/2014/main" id="{B1FB58ED-AAC9-D71E-CFBA-C170432919C9}"/>
              </a:ext>
            </a:extLst>
          </p:cNvPr>
          <p:cNvSpPr/>
          <p:nvPr/>
        </p:nvSpPr>
        <p:spPr>
          <a:xfrm>
            <a:off x="4476512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8" name="직사각형 897">
            <a:extLst>
              <a:ext uri="{FF2B5EF4-FFF2-40B4-BE49-F238E27FC236}">
                <a16:creationId xmlns:a16="http://schemas.microsoft.com/office/drawing/2014/main" id="{B2F14B2F-9D4F-D2D9-91B9-BB6A835A3C7F}"/>
              </a:ext>
            </a:extLst>
          </p:cNvPr>
          <p:cNvSpPr/>
          <p:nvPr/>
        </p:nvSpPr>
        <p:spPr>
          <a:xfrm>
            <a:off x="4645437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9" name="직사각형 898">
            <a:extLst>
              <a:ext uri="{FF2B5EF4-FFF2-40B4-BE49-F238E27FC236}">
                <a16:creationId xmlns:a16="http://schemas.microsoft.com/office/drawing/2014/main" id="{9DA671A7-2708-CC5B-8A92-57663CA5F07A}"/>
              </a:ext>
            </a:extLst>
          </p:cNvPr>
          <p:cNvSpPr/>
          <p:nvPr/>
        </p:nvSpPr>
        <p:spPr>
          <a:xfrm>
            <a:off x="4814362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0" name="직사각형 899">
            <a:extLst>
              <a:ext uri="{FF2B5EF4-FFF2-40B4-BE49-F238E27FC236}">
                <a16:creationId xmlns:a16="http://schemas.microsoft.com/office/drawing/2014/main" id="{C6941049-F1B2-5089-CDE1-1EE412144769}"/>
              </a:ext>
            </a:extLst>
          </p:cNvPr>
          <p:cNvSpPr/>
          <p:nvPr/>
        </p:nvSpPr>
        <p:spPr>
          <a:xfrm>
            <a:off x="4983287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1" name="직사각형 900">
            <a:extLst>
              <a:ext uri="{FF2B5EF4-FFF2-40B4-BE49-F238E27FC236}">
                <a16:creationId xmlns:a16="http://schemas.microsoft.com/office/drawing/2014/main" id="{F87ABB58-186D-AA44-6E07-0E56914822A6}"/>
              </a:ext>
            </a:extLst>
          </p:cNvPr>
          <p:cNvSpPr/>
          <p:nvPr/>
        </p:nvSpPr>
        <p:spPr>
          <a:xfrm>
            <a:off x="5152212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2" name="직사각형 901">
            <a:extLst>
              <a:ext uri="{FF2B5EF4-FFF2-40B4-BE49-F238E27FC236}">
                <a16:creationId xmlns:a16="http://schemas.microsoft.com/office/drawing/2014/main" id="{DE6A851C-BCAD-25B0-7716-EB9815472E63}"/>
              </a:ext>
            </a:extLst>
          </p:cNvPr>
          <p:cNvSpPr/>
          <p:nvPr/>
        </p:nvSpPr>
        <p:spPr>
          <a:xfrm>
            <a:off x="5321137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3" name="직사각형 902">
            <a:extLst>
              <a:ext uri="{FF2B5EF4-FFF2-40B4-BE49-F238E27FC236}">
                <a16:creationId xmlns:a16="http://schemas.microsoft.com/office/drawing/2014/main" id="{617C289C-0DAD-9276-851A-146FF1423B7C}"/>
              </a:ext>
            </a:extLst>
          </p:cNvPr>
          <p:cNvSpPr/>
          <p:nvPr/>
        </p:nvSpPr>
        <p:spPr>
          <a:xfrm>
            <a:off x="5490062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4" name="직사각형 903">
            <a:extLst>
              <a:ext uri="{FF2B5EF4-FFF2-40B4-BE49-F238E27FC236}">
                <a16:creationId xmlns:a16="http://schemas.microsoft.com/office/drawing/2014/main" id="{F7B7974C-A905-046F-EB9B-CFBAAF912286}"/>
              </a:ext>
            </a:extLst>
          </p:cNvPr>
          <p:cNvSpPr/>
          <p:nvPr/>
        </p:nvSpPr>
        <p:spPr>
          <a:xfrm>
            <a:off x="3462961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5" name="직사각형 904">
            <a:extLst>
              <a:ext uri="{FF2B5EF4-FFF2-40B4-BE49-F238E27FC236}">
                <a16:creationId xmlns:a16="http://schemas.microsoft.com/office/drawing/2014/main" id="{54DF847A-18C0-FAB0-1AD8-45A39EF0ED37}"/>
              </a:ext>
            </a:extLst>
          </p:cNvPr>
          <p:cNvSpPr/>
          <p:nvPr/>
        </p:nvSpPr>
        <p:spPr>
          <a:xfrm>
            <a:off x="3631886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6" name="직사각형 905">
            <a:extLst>
              <a:ext uri="{FF2B5EF4-FFF2-40B4-BE49-F238E27FC236}">
                <a16:creationId xmlns:a16="http://schemas.microsoft.com/office/drawing/2014/main" id="{4FB85155-D702-0CB0-FFCE-EFEE30EBF0AB}"/>
              </a:ext>
            </a:extLst>
          </p:cNvPr>
          <p:cNvSpPr/>
          <p:nvPr/>
        </p:nvSpPr>
        <p:spPr>
          <a:xfrm>
            <a:off x="3800811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7" name="직사각형 906">
            <a:extLst>
              <a:ext uri="{FF2B5EF4-FFF2-40B4-BE49-F238E27FC236}">
                <a16:creationId xmlns:a16="http://schemas.microsoft.com/office/drawing/2014/main" id="{44AC0BB5-C575-AE51-1D24-1EA0273B07F1}"/>
              </a:ext>
            </a:extLst>
          </p:cNvPr>
          <p:cNvSpPr/>
          <p:nvPr/>
        </p:nvSpPr>
        <p:spPr>
          <a:xfrm>
            <a:off x="3969736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8" name="직사각형 907">
            <a:extLst>
              <a:ext uri="{FF2B5EF4-FFF2-40B4-BE49-F238E27FC236}">
                <a16:creationId xmlns:a16="http://schemas.microsoft.com/office/drawing/2014/main" id="{A980D824-36AD-70F1-DA53-90CE23E0D203}"/>
              </a:ext>
            </a:extLst>
          </p:cNvPr>
          <p:cNvSpPr/>
          <p:nvPr/>
        </p:nvSpPr>
        <p:spPr>
          <a:xfrm>
            <a:off x="4138661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9" name="직사각형 908">
            <a:extLst>
              <a:ext uri="{FF2B5EF4-FFF2-40B4-BE49-F238E27FC236}">
                <a16:creationId xmlns:a16="http://schemas.microsoft.com/office/drawing/2014/main" id="{A34A3CEF-8434-CCFB-09D4-7F2CB665CDC3}"/>
              </a:ext>
            </a:extLst>
          </p:cNvPr>
          <p:cNvSpPr/>
          <p:nvPr/>
        </p:nvSpPr>
        <p:spPr>
          <a:xfrm>
            <a:off x="4307586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0" name="직사각형 909">
            <a:extLst>
              <a:ext uri="{FF2B5EF4-FFF2-40B4-BE49-F238E27FC236}">
                <a16:creationId xmlns:a16="http://schemas.microsoft.com/office/drawing/2014/main" id="{33BCCA8F-AD31-74CF-9E5C-8921B542097E}"/>
              </a:ext>
            </a:extLst>
          </p:cNvPr>
          <p:cNvSpPr/>
          <p:nvPr/>
        </p:nvSpPr>
        <p:spPr>
          <a:xfrm>
            <a:off x="4476511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1" name="직사각형 910">
            <a:extLst>
              <a:ext uri="{FF2B5EF4-FFF2-40B4-BE49-F238E27FC236}">
                <a16:creationId xmlns:a16="http://schemas.microsoft.com/office/drawing/2014/main" id="{81A7E47B-A368-B49D-91AD-A41D9B78C114}"/>
              </a:ext>
            </a:extLst>
          </p:cNvPr>
          <p:cNvSpPr/>
          <p:nvPr/>
        </p:nvSpPr>
        <p:spPr>
          <a:xfrm>
            <a:off x="4645436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2" name="직사각형 911">
            <a:extLst>
              <a:ext uri="{FF2B5EF4-FFF2-40B4-BE49-F238E27FC236}">
                <a16:creationId xmlns:a16="http://schemas.microsoft.com/office/drawing/2014/main" id="{0E783862-95EF-FF86-1551-86E6EDB582DC}"/>
              </a:ext>
            </a:extLst>
          </p:cNvPr>
          <p:cNvSpPr/>
          <p:nvPr/>
        </p:nvSpPr>
        <p:spPr>
          <a:xfrm>
            <a:off x="4814361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3" name="직사각형 912">
            <a:extLst>
              <a:ext uri="{FF2B5EF4-FFF2-40B4-BE49-F238E27FC236}">
                <a16:creationId xmlns:a16="http://schemas.microsoft.com/office/drawing/2014/main" id="{C2516A3D-5F5B-398C-1483-295CBBBD3DF1}"/>
              </a:ext>
            </a:extLst>
          </p:cNvPr>
          <p:cNvSpPr/>
          <p:nvPr/>
        </p:nvSpPr>
        <p:spPr>
          <a:xfrm>
            <a:off x="4983286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4" name="직사각형 913">
            <a:extLst>
              <a:ext uri="{FF2B5EF4-FFF2-40B4-BE49-F238E27FC236}">
                <a16:creationId xmlns:a16="http://schemas.microsoft.com/office/drawing/2014/main" id="{BD2E78AF-73AD-894A-6DD5-A409F573A9FB}"/>
              </a:ext>
            </a:extLst>
          </p:cNvPr>
          <p:cNvSpPr/>
          <p:nvPr/>
        </p:nvSpPr>
        <p:spPr>
          <a:xfrm>
            <a:off x="5152211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5" name="직사각형 914">
            <a:extLst>
              <a:ext uri="{FF2B5EF4-FFF2-40B4-BE49-F238E27FC236}">
                <a16:creationId xmlns:a16="http://schemas.microsoft.com/office/drawing/2014/main" id="{1426C215-6811-0DE1-6E52-2ED4ADF010BF}"/>
              </a:ext>
            </a:extLst>
          </p:cNvPr>
          <p:cNvSpPr/>
          <p:nvPr/>
        </p:nvSpPr>
        <p:spPr>
          <a:xfrm>
            <a:off x="5321136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6" name="직사각형 915">
            <a:extLst>
              <a:ext uri="{FF2B5EF4-FFF2-40B4-BE49-F238E27FC236}">
                <a16:creationId xmlns:a16="http://schemas.microsoft.com/office/drawing/2014/main" id="{EC867952-34C3-2C09-C0B1-72050AD2B00A}"/>
              </a:ext>
            </a:extLst>
          </p:cNvPr>
          <p:cNvSpPr/>
          <p:nvPr/>
        </p:nvSpPr>
        <p:spPr>
          <a:xfrm>
            <a:off x="5490061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7" name="직사각형 916">
            <a:extLst>
              <a:ext uri="{FF2B5EF4-FFF2-40B4-BE49-F238E27FC236}">
                <a16:creationId xmlns:a16="http://schemas.microsoft.com/office/drawing/2014/main" id="{91860E84-44A7-B4CC-D403-09457DC9C4BF}"/>
              </a:ext>
            </a:extLst>
          </p:cNvPr>
          <p:cNvSpPr/>
          <p:nvPr/>
        </p:nvSpPr>
        <p:spPr>
          <a:xfrm>
            <a:off x="3462960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8" name="직사각형 917">
            <a:extLst>
              <a:ext uri="{FF2B5EF4-FFF2-40B4-BE49-F238E27FC236}">
                <a16:creationId xmlns:a16="http://schemas.microsoft.com/office/drawing/2014/main" id="{E6063D79-D017-C8DD-DF2F-6E301F643721}"/>
              </a:ext>
            </a:extLst>
          </p:cNvPr>
          <p:cNvSpPr/>
          <p:nvPr/>
        </p:nvSpPr>
        <p:spPr>
          <a:xfrm>
            <a:off x="3631885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9" name="직사각형 918">
            <a:extLst>
              <a:ext uri="{FF2B5EF4-FFF2-40B4-BE49-F238E27FC236}">
                <a16:creationId xmlns:a16="http://schemas.microsoft.com/office/drawing/2014/main" id="{ECC208AD-F1CF-6683-AA63-AA7762FC4424}"/>
              </a:ext>
            </a:extLst>
          </p:cNvPr>
          <p:cNvSpPr/>
          <p:nvPr/>
        </p:nvSpPr>
        <p:spPr>
          <a:xfrm>
            <a:off x="3800810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0" name="직사각형 919">
            <a:extLst>
              <a:ext uri="{FF2B5EF4-FFF2-40B4-BE49-F238E27FC236}">
                <a16:creationId xmlns:a16="http://schemas.microsoft.com/office/drawing/2014/main" id="{8CD527E2-F737-B847-5288-1984F1B60382}"/>
              </a:ext>
            </a:extLst>
          </p:cNvPr>
          <p:cNvSpPr/>
          <p:nvPr/>
        </p:nvSpPr>
        <p:spPr>
          <a:xfrm>
            <a:off x="3969735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1" name="직사각형 920">
            <a:extLst>
              <a:ext uri="{FF2B5EF4-FFF2-40B4-BE49-F238E27FC236}">
                <a16:creationId xmlns:a16="http://schemas.microsoft.com/office/drawing/2014/main" id="{BC3DB010-5EE9-040F-7EED-7022F361BFF9}"/>
              </a:ext>
            </a:extLst>
          </p:cNvPr>
          <p:cNvSpPr/>
          <p:nvPr/>
        </p:nvSpPr>
        <p:spPr>
          <a:xfrm>
            <a:off x="4138660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2" name="직사각형 921">
            <a:extLst>
              <a:ext uri="{FF2B5EF4-FFF2-40B4-BE49-F238E27FC236}">
                <a16:creationId xmlns:a16="http://schemas.microsoft.com/office/drawing/2014/main" id="{707DF32E-56AF-58E3-3FBB-88699A2D74E4}"/>
              </a:ext>
            </a:extLst>
          </p:cNvPr>
          <p:cNvSpPr/>
          <p:nvPr/>
        </p:nvSpPr>
        <p:spPr>
          <a:xfrm>
            <a:off x="4307585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3" name="직사각형 922">
            <a:extLst>
              <a:ext uri="{FF2B5EF4-FFF2-40B4-BE49-F238E27FC236}">
                <a16:creationId xmlns:a16="http://schemas.microsoft.com/office/drawing/2014/main" id="{A0BBA714-2837-89E4-F335-23DC9490A4F9}"/>
              </a:ext>
            </a:extLst>
          </p:cNvPr>
          <p:cNvSpPr/>
          <p:nvPr/>
        </p:nvSpPr>
        <p:spPr>
          <a:xfrm>
            <a:off x="4476510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4" name="직사각형 923">
            <a:extLst>
              <a:ext uri="{FF2B5EF4-FFF2-40B4-BE49-F238E27FC236}">
                <a16:creationId xmlns:a16="http://schemas.microsoft.com/office/drawing/2014/main" id="{B6F9373D-50B8-3A8E-04BA-C32C85BEE640}"/>
              </a:ext>
            </a:extLst>
          </p:cNvPr>
          <p:cNvSpPr/>
          <p:nvPr/>
        </p:nvSpPr>
        <p:spPr>
          <a:xfrm>
            <a:off x="4645435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5" name="직사각형 924">
            <a:extLst>
              <a:ext uri="{FF2B5EF4-FFF2-40B4-BE49-F238E27FC236}">
                <a16:creationId xmlns:a16="http://schemas.microsoft.com/office/drawing/2014/main" id="{D5E0F222-C686-AB0A-2F45-61E14DBB3DB1}"/>
              </a:ext>
            </a:extLst>
          </p:cNvPr>
          <p:cNvSpPr/>
          <p:nvPr/>
        </p:nvSpPr>
        <p:spPr>
          <a:xfrm>
            <a:off x="4814360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6" name="직사각형 925">
            <a:extLst>
              <a:ext uri="{FF2B5EF4-FFF2-40B4-BE49-F238E27FC236}">
                <a16:creationId xmlns:a16="http://schemas.microsoft.com/office/drawing/2014/main" id="{0C39E960-748D-68C8-A4ED-6C0332FED5FF}"/>
              </a:ext>
            </a:extLst>
          </p:cNvPr>
          <p:cNvSpPr/>
          <p:nvPr/>
        </p:nvSpPr>
        <p:spPr>
          <a:xfrm>
            <a:off x="4983285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7" name="직사각형 926">
            <a:extLst>
              <a:ext uri="{FF2B5EF4-FFF2-40B4-BE49-F238E27FC236}">
                <a16:creationId xmlns:a16="http://schemas.microsoft.com/office/drawing/2014/main" id="{155FAFD3-307C-1BF5-EB2C-960756915A4D}"/>
              </a:ext>
            </a:extLst>
          </p:cNvPr>
          <p:cNvSpPr/>
          <p:nvPr/>
        </p:nvSpPr>
        <p:spPr>
          <a:xfrm>
            <a:off x="5152210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8" name="직사각형 927">
            <a:extLst>
              <a:ext uri="{FF2B5EF4-FFF2-40B4-BE49-F238E27FC236}">
                <a16:creationId xmlns:a16="http://schemas.microsoft.com/office/drawing/2014/main" id="{A35A8E4E-4907-1DBF-64E0-D15EEFF0F056}"/>
              </a:ext>
            </a:extLst>
          </p:cNvPr>
          <p:cNvSpPr/>
          <p:nvPr/>
        </p:nvSpPr>
        <p:spPr>
          <a:xfrm>
            <a:off x="5321135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9" name="직사각형 928">
            <a:extLst>
              <a:ext uri="{FF2B5EF4-FFF2-40B4-BE49-F238E27FC236}">
                <a16:creationId xmlns:a16="http://schemas.microsoft.com/office/drawing/2014/main" id="{07FB06E1-5D16-008C-BBAF-85FA419C2D67}"/>
              </a:ext>
            </a:extLst>
          </p:cNvPr>
          <p:cNvSpPr/>
          <p:nvPr/>
        </p:nvSpPr>
        <p:spPr>
          <a:xfrm>
            <a:off x="5490060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0" name="직사각형 929">
            <a:extLst>
              <a:ext uri="{FF2B5EF4-FFF2-40B4-BE49-F238E27FC236}">
                <a16:creationId xmlns:a16="http://schemas.microsoft.com/office/drawing/2014/main" id="{E18C5307-B57F-7B49-65B3-AD753ADCB07F}"/>
              </a:ext>
            </a:extLst>
          </p:cNvPr>
          <p:cNvSpPr/>
          <p:nvPr/>
        </p:nvSpPr>
        <p:spPr>
          <a:xfrm>
            <a:off x="3462959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1" name="직사각형 930">
            <a:extLst>
              <a:ext uri="{FF2B5EF4-FFF2-40B4-BE49-F238E27FC236}">
                <a16:creationId xmlns:a16="http://schemas.microsoft.com/office/drawing/2014/main" id="{966EE9C5-24BD-F33D-2CA7-F737BA3684A8}"/>
              </a:ext>
            </a:extLst>
          </p:cNvPr>
          <p:cNvSpPr/>
          <p:nvPr/>
        </p:nvSpPr>
        <p:spPr>
          <a:xfrm>
            <a:off x="3631884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2" name="직사각형 931">
            <a:extLst>
              <a:ext uri="{FF2B5EF4-FFF2-40B4-BE49-F238E27FC236}">
                <a16:creationId xmlns:a16="http://schemas.microsoft.com/office/drawing/2014/main" id="{CEE7D434-3CCA-E368-9AE0-D1FEE56491B6}"/>
              </a:ext>
            </a:extLst>
          </p:cNvPr>
          <p:cNvSpPr/>
          <p:nvPr/>
        </p:nvSpPr>
        <p:spPr>
          <a:xfrm>
            <a:off x="3800809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3" name="직사각형 932">
            <a:extLst>
              <a:ext uri="{FF2B5EF4-FFF2-40B4-BE49-F238E27FC236}">
                <a16:creationId xmlns:a16="http://schemas.microsoft.com/office/drawing/2014/main" id="{30BB8ADA-42DA-3D45-7683-DC8C8F80B24C}"/>
              </a:ext>
            </a:extLst>
          </p:cNvPr>
          <p:cNvSpPr/>
          <p:nvPr/>
        </p:nvSpPr>
        <p:spPr>
          <a:xfrm>
            <a:off x="3969734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4" name="직사각형 933">
            <a:extLst>
              <a:ext uri="{FF2B5EF4-FFF2-40B4-BE49-F238E27FC236}">
                <a16:creationId xmlns:a16="http://schemas.microsoft.com/office/drawing/2014/main" id="{48E63190-B475-3191-4292-51A28728DF20}"/>
              </a:ext>
            </a:extLst>
          </p:cNvPr>
          <p:cNvSpPr/>
          <p:nvPr/>
        </p:nvSpPr>
        <p:spPr>
          <a:xfrm>
            <a:off x="4138659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5" name="직사각형 934">
            <a:extLst>
              <a:ext uri="{FF2B5EF4-FFF2-40B4-BE49-F238E27FC236}">
                <a16:creationId xmlns:a16="http://schemas.microsoft.com/office/drawing/2014/main" id="{D6323E57-6DE8-4243-EF8F-ECEBEB57F2F9}"/>
              </a:ext>
            </a:extLst>
          </p:cNvPr>
          <p:cNvSpPr/>
          <p:nvPr/>
        </p:nvSpPr>
        <p:spPr>
          <a:xfrm>
            <a:off x="4307584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6" name="직사각형 935">
            <a:extLst>
              <a:ext uri="{FF2B5EF4-FFF2-40B4-BE49-F238E27FC236}">
                <a16:creationId xmlns:a16="http://schemas.microsoft.com/office/drawing/2014/main" id="{0E82AA6B-BE7A-1471-D1A9-14125DAF3053}"/>
              </a:ext>
            </a:extLst>
          </p:cNvPr>
          <p:cNvSpPr/>
          <p:nvPr/>
        </p:nvSpPr>
        <p:spPr>
          <a:xfrm>
            <a:off x="4476509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7" name="직사각형 936">
            <a:extLst>
              <a:ext uri="{FF2B5EF4-FFF2-40B4-BE49-F238E27FC236}">
                <a16:creationId xmlns:a16="http://schemas.microsoft.com/office/drawing/2014/main" id="{B8C303A9-0CE8-80D9-72F9-147C9E55EE9A}"/>
              </a:ext>
            </a:extLst>
          </p:cNvPr>
          <p:cNvSpPr/>
          <p:nvPr/>
        </p:nvSpPr>
        <p:spPr>
          <a:xfrm>
            <a:off x="4645434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8" name="직사각형 937">
            <a:extLst>
              <a:ext uri="{FF2B5EF4-FFF2-40B4-BE49-F238E27FC236}">
                <a16:creationId xmlns:a16="http://schemas.microsoft.com/office/drawing/2014/main" id="{31DC5535-C3A4-533A-802B-B0799020BCDA}"/>
              </a:ext>
            </a:extLst>
          </p:cNvPr>
          <p:cNvSpPr/>
          <p:nvPr/>
        </p:nvSpPr>
        <p:spPr>
          <a:xfrm>
            <a:off x="4814359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9" name="직사각형 938">
            <a:extLst>
              <a:ext uri="{FF2B5EF4-FFF2-40B4-BE49-F238E27FC236}">
                <a16:creationId xmlns:a16="http://schemas.microsoft.com/office/drawing/2014/main" id="{BA0F74D5-06C2-1B47-B004-0B660066C441}"/>
              </a:ext>
            </a:extLst>
          </p:cNvPr>
          <p:cNvSpPr/>
          <p:nvPr/>
        </p:nvSpPr>
        <p:spPr>
          <a:xfrm>
            <a:off x="4983284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0" name="직사각형 939">
            <a:extLst>
              <a:ext uri="{FF2B5EF4-FFF2-40B4-BE49-F238E27FC236}">
                <a16:creationId xmlns:a16="http://schemas.microsoft.com/office/drawing/2014/main" id="{D66920D4-8C31-0D29-EB4B-6531E3637F85}"/>
              </a:ext>
            </a:extLst>
          </p:cNvPr>
          <p:cNvSpPr/>
          <p:nvPr/>
        </p:nvSpPr>
        <p:spPr>
          <a:xfrm>
            <a:off x="5152209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1" name="직사각형 940">
            <a:extLst>
              <a:ext uri="{FF2B5EF4-FFF2-40B4-BE49-F238E27FC236}">
                <a16:creationId xmlns:a16="http://schemas.microsoft.com/office/drawing/2014/main" id="{337FEE74-1740-1E77-9495-51B644950F18}"/>
              </a:ext>
            </a:extLst>
          </p:cNvPr>
          <p:cNvSpPr/>
          <p:nvPr/>
        </p:nvSpPr>
        <p:spPr>
          <a:xfrm>
            <a:off x="5321134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2" name="직사각형 941">
            <a:extLst>
              <a:ext uri="{FF2B5EF4-FFF2-40B4-BE49-F238E27FC236}">
                <a16:creationId xmlns:a16="http://schemas.microsoft.com/office/drawing/2014/main" id="{B400B107-1CDA-D49D-962E-453C78C58E39}"/>
              </a:ext>
            </a:extLst>
          </p:cNvPr>
          <p:cNvSpPr/>
          <p:nvPr/>
        </p:nvSpPr>
        <p:spPr>
          <a:xfrm>
            <a:off x="5490059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3" name="직사각형 942">
            <a:extLst>
              <a:ext uri="{FF2B5EF4-FFF2-40B4-BE49-F238E27FC236}">
                <a16:creationId xmlns:a16="http://schemas.microsoft.com/office/drawing/2014/main" id="{F851A359-8482-3918-394C-837E85F549CC}"/>
              </a:ext>
            </a:extLst>
          </p:cNvPr>
          <p:cNvSpPr/>
          <p:nvPr/>
        </p:nvSpPr>
        <p:spPr>
          <a:xfrm>
            <a:off x="5658989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4" name="직사각형 943">
            <a:extLst>
              <a:ext uri="{FF2B5EF4-FFF2-40B4-BE49-F238E27FC236}">
                <a16:creationId xmlns:a16="http://schemas.microsoft.com/office/drawing/2014/main" id="{ABB51B45-BEB5-3740-6DD4-08EF8B3DA362}"/>
              </a:ext>
            </a:extLst>
          </p:cNvPr>
          <p:cNvSpPr/>
          <p:nvPr/>
        </p:nvSpPr>
        <p:spPr>
          <a:xfrm>
            <a:off x="5827914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7D1A9924-2806-A16A-056A-327A329E355B}"/>
              </a:ext>
            </a:extLst>
          </p:cNvPr>
          <p:cNvSpPr/>
          <p:nvPr/>
        </p:nvSpPr>
        <p:spPr>
          <a:xfrm>
            <a:off x="5996839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6" name="직사각형 945">
            <a:extLst>
              <a:ext uri="{FF2B5EF4-FFF2-40B4-BE49-F238E27FC236}">
                <a16:creationId xmlns:a16="http://schemas.microsoft.com/office/drawing/2014/main" id="{5C5F6104-3D0A-E96C-CF03-48871006FFC3}"/>
              </a:ext>
            </a:extLst>
          </p:cNvPr>
          <p:cNvSpPr/>
          <p:nvPr/>
        </p:nvSpPr>
        <p:spPr>
          <a:xfrm>
            <a:off x="6165764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309F3D82-CBE8-7C0F-58C0-2BFCC8BB70E0}"/>
              </a:ext>
            </a:extLst>
          </p:cNvPr>
          <p:cNvSpPr/>
          <p:nvPr/>
        </p:nvSpPr>
        <p:spPr>
          <a:xfrm>
            <a:off x="6334689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8" name="직사각형 947">
            <a:extLst>
              <a:ext uri="{FF2B5EF4-FFF2-40B4-BE49-F238E27FC236}">
                <a16:creationId xmlns:a16="http://schemas.microsoft.com/office/drawing/2014/main" id="{37D24E9D-BD5E-B05B-C968-39224BA75DA2}"/>
              </a:ext>
            </a:extLst>
          </p:cNvPr>
          <p:cNvSpPr/>
          <p:nvPr/>
        </p:nvSpPr>
        <p:spPr>
          <a:xfrm>
            <a:off x="6503614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9" name="직사각형 948">
            <a:extLst>
              <a:ext uri="{FF2B5EF4-FFF2-40B4-BE49-F238E27FC236}">
                <a16:creationId xmlns:a16="http://schemas.microsoft.com/office/drawing/2014/main" id="{6CECAFB1-D53D-C948-FF60-91E5503E426B}"/>
              </a:ext>
            </a:extLst>
          </p:cNvPr>
          <p:cNvSpPr/>
          <p:nvPr/>
        </p:nvSpPr>
        <p:spPr>
          <a:xfrm>
            <a:off x="5658988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0" name="직사각형 949">
            <a:extLst>
              <a:ext uri="{FF2B5EF4-FFF2-40B4-BE49-F238E27FC236}">
                <a16:creationId xmlns:a16="http://schemas.microsoft.com/office/drawing/2014/main" id="{434EA6FE-6500-10CC-5C13-D7BE717CD43E}"/>
              </a:ext>
            </a:extLst>
          </p:cNvPr>
          <p:cNvSpPr/>
          <p:nvPr/>
        </p:nvSpPr>
        <p:spPr>
          <a:xfrm>
            <a:off x="5827913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1" name="직사각형 950">
            <a:extLst>
              <a:ext uri="{FF2B5EF4-FFF2-40B4-BE49-F238E27FC236}">
                <a16:creationId xmlns:a16="http://schemas.microsoft.com/office/drawing/2014/main" id="{60ADA947-DF2A-D9B5-5A95-F03F55501513}"/>
              </a:ext>
            </a:extLst>
          </p:cNvPr>
          <p:cNvSpPr/>
          <p:nvPr/>
        </p:nvSpPr>
        <p:spPr>
          <a:xfrm>
            <a:off x="5996838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2" name="직사각형 951">
            <a:extLst>
              <a:ext uri="{FF2B5EF4-FFF2-40B4-BE49-F238E27FC236}">
                <a16:creationId xmlns:a16="http://schemas.microsoft.com/office/drawing/2014/main" id="{1FAE6109-BE05-8997-F576-BDB8DC1F4B3A}"/>
              </a:ext>
            </a:extLst>
          </p:cNvPr>
          <p:cNvSpPr/>
          <p:nvPr/>
        </p:nvSpPr>
        <p:spPr>
          <a:xfrm>
            <a:off x="6165763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3" name="직사각형 952">
            <a:extLst>
              <a:ext uri="{FF2B5EF4-FFF2-40B4-BE49-F238E27FC236}">
                <a16:creationId xmlns:a16="http://schemas.microsoft.com/office/drawing/2014/main" id="{1E963116-ADBA-3909-66C5-CA05A4F8C770}"/>
              </a:ext>
            </a:extLst>
          </p:cNvPr>
          <p:cNvSpPr/>
          <p:nvPr/>
        </p:nvSpPr>
        <p:spPr>
          <a:xfrm>
            <a:off x="6334688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4" name="직사각형 953">
            <a:extLst>
              <a:ext uri="{FF2B5EF4-FFF2-40B4-BE49-F238E27FC236}">
                <a16:creationId xmlns:a16="http://schemas.microsoft.com/office/drawing/2014/main" id="{16192D61-F4EF-D8B8-0E33-FC474E161978}"/>
              </a:ext>
            </a:extLst>
          </p:cNvPr>
          <p:cNvSpPr/>
          <p:nvPr/>
        </p:nvSpPr>
        <p:spPr>
          <a:xfrm>
            <a:off x="6503613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DAE9694D-534E-5161-7F95-35B14611E2B4}"/>
              </a:ext>
            </a:extLst>
          </p:cNvPr>
          <p:cNvSpPr/>
          <p:nvPr/>
        </p:nvSpPr>
        <p:spPr>
          <a:xfrm>
            <a:off x="5658987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6" name="직사각형 955">
            <a:extLst>
              <a:ext uri="{FF2B5EF4-FFF2-40B4-BE49-F238E27FC236}">
                <a16:creationId xmlns:a16="http://schemas.microsoft.com/office/drawing/2014/main" id="{60DDCB03-3C7A-BF9C-4760-F787E59975B1}"/>
              </a:ext>
            </a:extLst>
          </p:cNvPr>
          <p:cNvSpPr/>
          <p:nvPr/>
        </p:nvSpPr>
        <p:spPr>
          <a:xfrm>
            <a:off x="5827912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7" name="직사각형 956">
            <a:extLst>
              <a:ext uri="{FF2B5EF4-FFF2-40B4-BE49-F238E27FC236}">
                <a16:creationId xmlns:a16="http://schemas.microsoft.com/office/drawing/2014/main" id="{A521FE89-928E-6688-5A01-C30E1E2BD959}"/>
              </a:ext>
            </a:extLst>
          </p:cNvPr>
          <p:cNvSpPr/>
          <p:nvPr/>
        </p:nvSpPr>
        <p:spPr>
          <a:xfrm>
            <a:off x="5996837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8" name="직사각형 957">
            <a:extLst>
              <a:ext uri="{FF2B5EF4-FFF2-40B4-BE49-F238E27FC236}">
                <a16:creationId xmlns:a16="http://schemas.microsoft.com/office/drawing/2014/main" id="{35D330F0-59B6-56FB-CCFA-F83F9E69DC47}"/>
              </a:ext>
            </a:extLst>
          </p:cNvPr>
          <p:cNvSpPr/>
          <p:nvPr/>
        </p:nvSpPr>
        <p:spPr>
          <a:xfrm>
            <a:off x="6165762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9" name="직사각형 958">
            <a:extLst>
              <a:ext uri="{FF2B5EF4-FFF2-40B4-BE49-F238E27FC236}">
                <a16:creationId xmlns:a16="http://schemas.microsoft.com/office/drawing/2014/main" id="{8C855A1A-07B5-F02A-7F10-4EA4A199A8C4}"/>
              </a:ext>
            </a:extLst>
          </p:cNvPr>
          <p:cNvSpPr/>
          <p:nvPr/>
        </p:nvSpPr>
        <p:spPr>
          <a:xfrm>
            <a:off x="6334687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0" name="직사각형 959">
            <a:extLst>
              <a:ext uri="{FF2B5EF4-FFF2-40B4-BE49-F238E27FC236}">
                <a16:creationId xmlns:a16="http://schemas.microsoft.com/office/drawing/2014/main" id="{4F829902-97CA-D41C-AB89-CAD0BB20FA96}"/>
              </a:ext>
            </a:extLst>
          </p:cNvPr>
          <p:cNvSpPr/>
          <p:nvPr/>
        </p:nvSpPr>
        <p:spPr>
          <a:xfrm>
            <a:off x="6503612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1" name="직사각형 960">
            <a:extLst>
              <a:ext uri="{FF2B5EF4-FFF2-40B4-BE49-F238E27FC236}">
                <a16:creationId xmlns:a16="http://schemas.microsoft.com/office/drawing/2014/main" id="{0B0F54F9-E1DB-0AE4-5C1A-05C06397B6F5}"/>
              </a:ext>
            </a:extLst>
          </p:cNvPr>
          <p:cNvSpPr/>
          <p:nvPr/>
        </p:nvSpPr>
        <p:spPr>
          <a:xfrm>
            <a:off x="5658986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2" name="직사각형 961">
            <a:extLst>
              <a:ext uri="{FF2B5EF4-FFF2-40B4-BE49-F238E27FC236}">
                <a16:creationId xmlns:a16="http://schemas.microsoft.com/office/drawing/2014/main" id="{EC279F2A-5699-A5D0-BF5B-3B31CB702BB7}"/>
              </a:ext>
            </a:extLst>
          </p:cNvPr>
          <p:cNvSpPr/>
          <p:nvPr/>
        </p:nvSpPr>
        <p:spPr>
          <a:xfrm>
            <a:off x="5827911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3" name="직사각형 962">
            <a:extLst>
              <a:ext uri="{FF2B5EF4-FFF2-40B4-BE49-F238E27FC236}">
                <a16:creationId xmlns:a16="http://schemas.microsoft.com/office/drawing/2014/main" id="{EE36A6BF-F275-6137-8314-7F306A33B57D}"/>
              </a:ext>
            </a:extLst>
          </p:cNvPr>
          <p:cNvSpPr/>
          <p:nvPr/>
        </p:nvSpPr>
        <p:spPr>
          <a:xfrm>
            <a:off x="5996836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4" name="직사각형 963">
            <a:extLst>
              <a:ext uri="{FF2B5EF4-FFF2-40B4-BE49-F238E27FC236}">
                <a16:creationId xmlns:a16="http://schemas.microsoft.com/office/drawing/2014/main" id="{917628BE-BEA3-A98F-A9C8-9CEE1E7E7BDB}"/>
              </a:ext>
            </a:extLst>
          </p:cNvPr>
          <p:cNvSpPr/>
          <p:nvPr/>
        </p:nvSpPr>
        <p:spPr>
          <a:xfrm>
            <a:off x="6165761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5" name="직사각형 964">
            <a:extLst>
              <a:ext uri="{FF2B5EF4-FFF2-40B4-BE49-F238E27FC236}">
                <a16:creationId xmlns:a16="http://schemas.microsoft.com/office/drawing/2014/main" id="{21321005-FA15-E42D-1ADB-B65F39E85F6C}"/>
              </a:ext>
            </a:extLst>
          </p:cNvPr>
          <p:cNvSpPr/>
          <p:nvPr/>
        </p:nvSpPr>
        <p:spPr>
          <a:xfrm>
            <a:off x="6334686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6" name="직사각형 965">
            <a:extLst>
              <a:ext uri="{FF2B5EF4-FFF2-40B4-BE49-F238E27FC236}">
                <a16:creationId xmlns:a16="http://schemas.microsoft.com/office/drawing/2014/main" id="{B1AC57BA-E8CC-27B1-AB06-AA362955D6AD}"/>
              </a:ext>
            </a:extLst>
          </p:cNvPr>
          <p:cNvSpPr/>
          <p:nvPr/>
        </p:nvSpPr>
        <p:spPr>
          <a:xfrm>
            <a:off x="6503611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7" name="직사각형 966">
            <a:extLst>
              <a:ext uri="{FF2B5EF4-FFF2-40B4-BE49-F238E27FC236}">
                <a16:creationId xmlns:a16="http://schemas.microsoft.com/office/drawing/2014/main" id="{F4B9746C-A547-E7B0-CD5E-F82666C5529D}"/>
              </a:ext>
            </a:extLst>
          </p:cNvPr>
          <p:cNvSpPr/>
          <p:nvPr/>
        </p:nvSpPr>
        <p:spPr>
          <a:xfrm>
            <a:off x="5658985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8" name="직사각형 967">
            <a:extLst>
              <a:ext uri="{FF2B5EF4-FFF2-40B4-BE49-F238E27FC236}">
                <a16:creationId xmlns:a16="http://schemas.microsoft.com/office/drawing/2014/main" id="{B065F92E-4268-8278-13D3-E3F736294EBB}"/>
              </a:ext>
            </a:extLst>
          </p:cNvPr>
          <p:cNvSpPr/>
          <p:nvPr/>
        </p:nvSpPr>
        <p:spPr>
          <a:xfrm>
            <a:off x="5827910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9" name="직사각형 968">
            <a:extLst>
              <a:ext uri="{FF2B5EF4-FFF2-40B4-BE49-F238E27FC236}">
                <a16:creationId xmlns:a16="http://schemas.microsoft.com/office/drawing/2014/main" id="{F1D04F04-497E-3A06-7325-E21161E23B03}"/>
              </a:ext>
            </a:extLst>
          </p:cNvPr>
          <p:cNvSpPr/>
          <p:nvPr/>
        </p:nvSpPr>
        <p:spPr>
          <a:xfrm>
            <a:off x="5996835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0" name="직사각형 969">
            <a:extLst>
              <a:ext uri="{FF2B5EF4-FFF2-40B4-BE49-F238E27FC236}">
                <a16:creationId xmlns:a16="http://schemas.microsoft.com/office/drawing/2014/main" id="{73A8EF66-3388-77B7-5458-962AD7ED8A15}"/>
              </a:ext>
            </a:extLst>
          </p:cNvPr>
          <p:cNvSpPr/>
          <p:nvPr/>
        </p:nvSpPr>
        <p:spPr>
          <a:xfrm>
            <a:off x="6165760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1" name="직사각형 970">
            <a:extLst>
              <a:ext uri="{FF2B5EF4-FFF2-40B4-BE49-F238E27FC236}">
                <a16:creationId xmlns:a16="http://schemas.microsoft.com/office/drawing/2014/main" id="{C4BBEC15-41C6-D7DA-4A0B-70B40142D8B0}"/>
              </a:ext>
            </a:extLst>
          </p:cNvPr>
          <p:cNvSpPr/>
          <p:nvPr/>
        </p:nvSpPr>
        <p:spPr>
          <a:xfrm>
            <a:off x="6334685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2" name="직사각형 971">
            <a:extLst>
              <a:ext uri="{FF2B5EF4-FFF2-40B4-BE49-F238E27FC236}">
                <a16:creationId xmlns:a16="http://schemas.microsoft.com/office/drawing/2014/main" id="{ECBA2A74-3495-2078-41CE-51F6156046CA}"/>
              </a:ext>
            </a:extLst>
          </p:cNvPr>
          <p:cNvSpPr/>
          <p:nvPr/>
        </p:nvSpPr>
        <p:spPr>
          <a:xfrm>
            <a:off x="6503610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3" name="직사각형 972">
            <a:extLst>
              <a:ext uri="{FF2B5EF4-FFF2-40B4-BE49-F238E27FC236}">
                <a16:creationId xmlns:a16="http://schemas.microsoft.com/office/drawing/2014/main" id="{2146222F-6B78-BD91-B068-303FC6AFFAA2}"/>
              </a:ext>
            </a:extLst>
          </p:cNvPr>
          <p:cNvSpPr/>
          <p:nvPr/>
        </p:nvSpPr>
        <p:spPr>
          <a:xfrm>
            <a:off x="5658984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4" name="직사각형 973">
            <a:extLst>
              <a:ext uri="{FF2B5EF4-FFF2-40B4-BE49-F238E27FC236}">
                <a16:creationId xmlns:a16="http://schemas.microsoft.com/office/drawing/2014/main" id="{949E22F8-A92A-2C42-8E63-EC20EBFC6CC2}"/>
              </a:ext>
            </a:extLst>
          </p:cNvPr>
          <p:cNvSpPr/>
          <p:nvPr/>
        </p:nvSpPr>
        <p:spPr>
          <a:xfrm>
            <a:off x="5827909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5" name="직사각형 974">
            <a:extLst>
              <a:ext uri="{FF2B5EF4-FFF2-40B4-BE49-F238E27FC236}">
                <a16:creationId xmlns:a16="http://schemas.microsoft.com/office/drawing/2014/main" id="{F1DE99D2-5D3E-52F8-6AC5-632A4939F289}"/>
              </a:ext>
            </a:extLst>
          </p:cNvPr>
          <p:cNvSpPr/>
          <p:nvPr/>
        </p:nvSpPr>
        <p:spPr>
          <a:xfrm>
            <a:off x="5996834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6" name="직사각형 975">
            <a:extLst>
              <a:ext uri="{FF2B5EF4-FFF2-40B4-BE49-F238E27FC236}">
                <a16:creationId xmlns:a16="http://schemas.microsoft.com/office/drawing/2014/main" id="{075BFCE4-4575-1AAA-3191-8AB86A51F001}"/>
              </a:ext>
            </a:extLst>
          </p:cNvPr>
          <p:cNvSpPr/>
          <p:nvPr/>
        </p:nvSpPr>
        <p:spPr>
          <a:xfrm>
            <a:off x="6165759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7" name="직사각형 976">
            <a:extLst>
              <a:ext uri="{FF2B5EF4-FFF2-40B4-BE49-F238E27FC236}">
                <a16:creationId xmlns:a16="http://schemas.microsoft.com/office/drawing/2014/main" id="{C59240A4-BAEE-24A8-678F-33E2343CAFC2}"/>
              </a:ext>
            </a:extLst>
          </p:cNvPr>
          <p:cNvSpPr/>
          <p:nvPr/>
        </p:nvSpPr>
        <p:spPr>
          <a:xfrm>
            <a:off x="6334684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8" name="직사각형 977">
            <a:extLst>
              <a:ext uri="{FF2B5EF4-FFF2-40B4-BE49-F238E27FC236}">
                <a16:creationId xmlns:a16="http://schemas.microsoft.com/office/drawing/2014/main" id="{60861822-6C86-A196-5B4C-4CD50D008849}"/>
              </a:ext>
            </a:extLst>
          </p:cNvPr>
          <p:cNvSpPr/>
          <p:nvPr/>
        </p:nvSpPr>
        <p:spPr>
          <a:xfrm>
            <a:off x="6503609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9" name="직사각형 978">
            <a:extLst>
              <a:ext uri="{FF2B5EF4-FFF2-40B4-BE49-F238E27FC236}">
                <a16:creationId xmlns:a16="http://schemas.microsoft.com/office/drawing/2014/main" id="{5D22C6FD-826C-AB79-7EC3-0F5B320581C0}"/>
              </a:ext>
            </a:extLst>
          </p:cNvPr>
          <p:cNvSpPr/>
          <p:nvPr/>
        </p:nvSpPr>
        <p:spPr>
          <a:xfrm>
            <a:off x="6671665" y="527698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0" name="직사각형 979">
            <a:extLst>
              <a:ext uri="{FF2B5EF4-FFF2-40B4-BE49-F238E27FC236}">
                <a16:creationId xmlns:a16="http://schemas.microsoft.com/office/drawing/2014/main" id="{CE05CC09-E7AD-1E49-137D-81AC7FF3B9B8}"/>
              </a:ext>
            </a:extLst>
          </p:cNvPr>
          <p:cNvSpPr/>
          <p:nvPr/>
        </p:nvSpPr>
        <p:spPr>
          <a:xfrm>
            <a:off x="6840590" y="527698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1" name="직사각형 980">
            <a:extLst>
              <a:ext uri="{FF2B5EF4-FFF2-40B4-BE49-F238E27FC236}">
                <a16:creationId xmlns:a16="http://schemas.microsoft.com/office/drawing/2014/main" id="{F89F655A-A6C7-5AC3-F272-45212E74923A}"/>
              </a:ext>
            </a:extLst>
          </p:cNvPr>
          <p:cNvSpPr/>
          <p:nvPr/>
        </p:nvSpPr>
        <p:spPr>
          <a:xfrm>
            <a:off x="7009515" y="527698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2" name="직사각형 981">
            <a:extLst>
              <a:ext uri="{FF2B5EF4-FFF2-40B4-BE49-F238E27FC236}">
                <a16:creationId xmlns:a16="http://schemas.microsoft.com/office/drawing/2014/main" id="{5DCD271E-2C11-EAB3-8369-128076E0CBBD}"/>
              </a:ext>
            </a:extLst>
          </p:cNvPr>
          <p:cNvSpPr/>
          <p:nvPr/>
        </p:nvSpPr>
        <p:spPr>
          <a:xfrm>
            <a:off x="7178440" y="527698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3" name="직사각형 982">
            <a:extLst>
              <a:ext uri="{FF2B5EF4-FFF2-40B4-BE49-F238E27FC236}">
                <a16:creationId xmlns:a16="http://schemas.microsoft.com/office/drawing/2014/main" id="{5F9AC20D-F240-CF29-0C06-DCD82E322569}"/>
              </a:ext>
            </a:extLst>
          </p:cNvPr>
          <p:cNvSpPr/>
          <p:nvPr/>
        </p:nvSpPr>
        <p:spPr>
          <a:xfrm>
            <a:off x="7347365" y="527698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4" name="직사각형 983">
            <a:extLst>
              <a:ext uri="{FF2B5EF4-FFF2-40B4-BE49-F238E27FC236}">
                <a16:creationId xmlns:a16="http://schemas.microsoft.com/office/drawing/2014/main" id="{C22D6BE2-8148-0EA4-49CD-E4E016F494DE}"/>
              </a:ext>
            </a:extLst>
          </p:cNvPr>
          <p:cNvSpPr/>
          <p:nvPr/>
        </p:nvSpPr>
        <p:spPr>
          <a:xfrm>
            <a:off x="7516290" y="527698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5" name="직사각형 984">
            <a:extLst>
              <a:ext uri="{FF2B5EF4-FFF2-40B4-BE49-F238E27FC236}">
                <a16:creationId xmlns:a16="http://schemas.microsoft.com/office/drawing/2014/main" id="{4A9B4428-6F54-B226-53D0-5B797A57EA56}"/>
              </a:ext>
            </a:extLst>
          </p:cNvPr>
          <p:cNvSpPr/>
          <p:nvPr/>
        </p:nvSpPr>
        <p:spPr>
          <a:xfrm>
            <a:off x="6671664" y="544590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6" name="직사각형 985">
            <a:extLst>
              <a:ext uri="{FF2B5EF4-FFF2-40B4-BE49-F238E27FC236}">
                <a16:creationId xmlns:a16="http://schemas.microsoft.com/office/drawing/2014/main" id="{6A573782-8082-A609-9266-079E78465B80}"/>
              </a:ext>
            </a:extLst>
          </p:cNvPr>
          <p:cNvSpPr/>
          <p:nvPr/>
        </p:nvSpPr>
        <p:spPr>
          <a:xfrm>
            <a:off x="6840589" y="544590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7" name="직사각형 986">
            <a:extLst>
              <a:ext uri="{FF2B5EF4-FFF2-40B4-BE49-F238E27FC236}">
                <a16:creationId xmlns:a16="http://schemas.microsoft.com/office/drawing/2014/main" id="{A87CA14E-36CD-06B1-9116-85B62DCC5345}"/>
              </a:ext>
            </a:extLst>
          </p:cNvPr>
          <p:cNvSpPr/>
          <p:nvPr/>
        </p:nvSpPr>
        <p:spPr>
          <a:xfrm>
            <a:off x="7009514" y="544590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8" name="직사각형 987">
            <a:extLst>
              <a:ext uri="{FF2B5EF4-FFF2-40B4-BE49-F238E27FC236}">
                <a16:creationId xmlns:a16="http://schemas.microsoft.com/office/drawing/2014/main" id="{31D3AC0D-1A37-4E18-B029-A32B5498DC6E}"/>
              </a:ext>
            </a:extLst>
          </p:cNvPr>
          <p:cNvSpPr/>
          <p:nvPr/>
        </p:nvSpPr>
        <p:spPr>
          <a:xfrm>
            <a:off x="7178439" y="544590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9" name="직사각형 988">
            <a:extLst>
              <a:ext uri="{FF2B5EF4-FFF2-40B4-BE49-F238E27FC236}">
                <a16:creationId xmlns:a16="http://schemas.microsoft.com/office/drawing/2014/main" id="{7AA40FC9-B1FA-C0C9-E371-968533ECFC84}"/>
              </a:ext>
            </a:extLst>
          </p:cNvPr>
          <p:cNvSpPr/>
          <p:nvPr/>
        </p:nvSpPr>
        <p:spPr>
          <a:xfrm>
            <a:off x="7347364" y="544590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0" name="직사각형 989">
            <a:extLst>
              <a:ext uri="{FF2B5EF4-FFF2-40B4-BE49-F238E27FC236}">
                <a16:creationId xmlns:a16="http://schemas.microsoft.com/office/drawing/2014/main" id="{7EC14024-FF29-C0E2-2946-224E138B2C4B}"/>
              </a:ext>
            </a:extLst>
          </p:cNvPr>
          <p:cNvSpPr/>
          <p:nvPr/>
        </p:nvSpPr>
        <p:spPr>
          <a:xfrm>
            <a:off x="7516289" y="544590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1" name="직사각형 990">
            <a:extLst>
              <a:ext uri="{FF2B5EF4-FFF2-40B4-BE49-F238E27FC236}">
                <a16:creationId xmlns:a16="http://schemas.microsoft.com/office/drawing/2014/main" id="{4921D4CE-66DC-40AD-8715-FB4EB2B05A78}"/>
              </a:ext>
            </a:extLst>
          </p:cNvPr>
          <p:cNvSpPr/>
          <p:nvPr/>
        </p:nvSpPr>
        <p:spPr>
          <a:xfrm>
            <a:off x="6671663" y="561483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2" name="직사각형 991">
            <a:extLst>
              <a:ext uri="{FF2B5EF4-FFF2-40B4-BE49-F238E27FC236}">
                <a16:creationId xmlns:a16="http://schemas.microsoft.com/office/drawing/2014/main" id="{D46716CF-DA4E-F953-C3F6-A3EA1E7159AC}"/>
              </a:ext>
            </a:extLst>
          </p:cNvPr>
          <p:cNvSpPr/>
          <p:nvPr/>
        </p:nvSpPr>
        <p:spPr>
          <a:xfrm>
            <a:off x="6840588" y="561483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3" name="직사각형 992">
            <a:extLst>
              <a:ext uri="{FF2B5EF4-FFF2-40B4-BE49-F238E27FC236}">
                <a16:creationId xmlns:a16="http://schemas.microsoft.com/office/drawing/2014/main" id="{DF2477F9-4E0C-3DD2-E4BC-A7A8E0D02364}"/>
              </a:ext>
            </a:extLst>
          </p:cNvPr>
          <p:cNvSpPr/>
          <p:nvPr/>
        </p:nvSpPr>
        <p:spPr>
          <a:xfrm>
            <a:off x="7009513" y="561483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4" name="직사각형 993">
            <a:extLst>
              <a:ext uri="{FF2B5EF4-FFF2-40B4-BE49-F238E27FC236}">
                <a16:creationId xmlns:a16="http://schemas.microsoft.com/office/drawing/2014/main" id="{7773F721-6978-1E7D-E9F2-581F5D6631BD}"/>
              </a:ext>
            </a:extLst>
          </p:cNvPr>
          <p:cNvSpPr/>
          <p:nvPr/>
        </p:nvSpPr>
        <p:spPr>
          <a:xfrm>
            <a:off x="7178438" y="561483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5" name="직사각형 994">
            <a:extLst>
              <a:ext uri="{FF2B5EF4-FFF2-40B4-BE49-F238E27FC236}">
                <a16:creationId xmlns:a16="http://schemas.microsoft.com/office/drawing/2014/main" id="{4C6E8129-7C81-71E7-7B1D-9EA58D7FB646}"/>
              </a:ext>
            </a:extLst>
          </p:cNvPr>
          <p:cNvSpPr/>
          <p:nvPr/>
        </p:nvSpPr>
        <p:spPr>
          <a:xfrm>
            <a:off x="7347363" y="561483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6" name="직사각형 995">
            <a:extLst>
              <a:ext uri="{FF2B5EF4-FFF2-40B4-BE49-F238E27FC236}">
                <a16:creationId xmlns:a16="http://schemas.microsoft.com/office/drawing/2014/main" id="{E70BA921-131E-B7BC-D24E-DD2134FA11BB}"/>
              </a:ext>
            </a:extLst>
          </p:cNvPr>
          <p:cNvSpPr/>
          <p:nvPr/>
        </p:nvSpPr>
        <p:spPr>
          <a:xfrm>
            <a:off x="7516288" y="561483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7" name="직사각형 996">
            <a:extLst>
              <a:ext uri="{FF2B5EF4-FFF2-40B4-BE49-F238E27FC236}">
                <a16:creationId xmlns:a16="http://schemas.microsoft.com/office/drawing/2014/main" id="{56E14817-B69E-CDD0-FD46-ED0D6FBDAC7B}"/>
              </a:ext>
            </a:extLst>
          </p:cNvPr>
          <p:cNvSpPr/>
          <p:nvPr/>
        </p:nvSpPr>
        <p:spPr>
          <a:xfrm>
            <a:off x="6671662" y="578375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8" name="직사각형 997">
            <a:extLst>
              <a:ext uri="{FF2B5EF4-FFF2-40B4-BE49-F238E27FC236}">
                <a16:creationId xmlns:a16="http://schemas.microsoft.com/office/drawing/2014/main" id="{13DB83EC-94F3-F0DC-BA88-943B1B98C8D3}"/>
              </a:ext>
            </a:extLst>
          </p:cNvPr>
          <p:cNvSpPr/>
          <p:nvPr/>
        </p:nvSpPr>
        <p:spPr>
          <a:xfrm>
            <a:off x="6840587" y="578375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9" name="직사각형 998">
            <a:extLst>
              <a:ext uri="{FF2B5EF4-FFF2-40B4-BE49-F238E27FC236}">
                <a16:creationId xmlns:a16="http://schemas.microsoft.com/office/drawing/2014/main" id="{11FEDABA-9E7D-26A3-2CAC-12697C46A8CD}"/>
              </a:ext>
            </a:extLst>
          </p:cNvPr>
          <p:cNvSpPr/>
          <p:nvPr/>
        </p:nvSpPr>
        <p:spPr>
          <a:xfrm>
            <a:off x="7009512" y="578375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0" name="직사각형 999">
            <a:extLst>
              <a:ext uri="{FF2B5EF4-FFF2-40B4-BE49-F238E27FC236}">
                <a16:creationId xmlns:a16="http://schemas.microsoft.com/office/drawing/2014/main" id="{FB69130F-6798-0D0F-E86D-2F197EDCFE78}"/>
              </a:ext>
            </a:extLst>
          </p:cNvPr>
          <p:cNvSpPr/>
          <p:nvPr/>
        </p:nvSpPr>
        <p:spPr>
          <a:xfrm>
            <a:off x="7178437" y="578375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1" name="직사각형 1000">
            <a:extLst>
              <a:ext uri="{FF2B5EF4-FFF2-40B4-BE49-F238E27FC236}">
                <a16:creationId xmlns:a16="http://schemas.microsoft.com/office/drawing/2014/main" id="{C4710269-F01C-6EAE-E417-8968EF3F6EEB}"/>
              </a:ext>
            </a:extLst>
          </p:cNvPr>
          <p:cNvSpPr/>
          <p:nvPr/>
        </p:nvSpPr>
        <p:spPr>
          <a:xfrm>
            <a:off x="7347362" y="578375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2" name="직사각형 1001">
            <a:extLst>
              <a:ext uri="{FF2B5EF4-FFF2-40B4-BE49-F238E27FC236}">
                <a16:creationId xmlns:a16="http://schemas.microsoft.com/office/drawing/2014/main" id="{E327AC5F-DD85-9B5A-90B4-1C5DB7CF1133}"/>
              </a:ext>
            </a:extLst>
          </p:cNvPr>
          <p:cNvSpPr/>
          <p:nvPr/>
        </p:nvSpPr>
        <p:spPr>
          <a:xfrm>
            <a:off x="7516287" y="578375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3" name="직사각형 1002">
            <a:extLst>
              <a:ext uri="{FF2B5EF4-FFF2-40B4-BE49-F238E27FC236}">
                <a16:creationId xmlns:a16="http://schemas.microsoft.com/office/drawing/2014/main" id="{4BFA68D7-8C41-B3B3-A2EB-B881ECB3C2AA}"/>
              </a:ext>
            </a:extLst>
          </p:cNvPr>
          <p:cNvSpPr/>
          <p:nvPr/>
        </p:nvSpPr>
        <p:spPr>
          <a:xfrm>
            <a:off x="6671661" y="595268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4" name="직사각형 1003">
            <a:extLst>
              <a:ext uri="{FF2B5EF4-FFF2-40B4-BE49-F238E27FC236}">
                <a16:creationId xmlns:a16="http://schemas.microsoft.com/office/drawing/2014/main" id="{14F3A9ED-BE71-681D-A381-C322EED3516F}"/>
              </a:ext>
            </a:extLst>
          </p:cNvPr>
          <p:cNvSpPr/>
          <p:nvPr/>
        </p:nvSpPr>
        <p:spPr>
          <a:xfrm>
            <a:off x="6840586" y="595268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5" name="직사각형 1004">
            <a:extLst>
              <a:ext uri="{FF2B5EF4-FFF2-40B4-BE49-F238E27FC236}">
                <a16:creationId xmlns:a16="http://schemas.microsoft.com/office/drawing/2014/main" id="{5FBFF4BB-E602-7138-29CE-54CBE5A6F391}"/>
              </a:ext>
            </a:extLst>
          </p:cNvPr>
          <p:cNvSpPr/>
          <p:nvPr/>
        </p:nvSpPr>
        <p:spPr>
          <a:xfrm>
            <a:off x="7009511" y="595268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6" name="직사각형 1005">
            <a:extLst>
              <a:ext uri="{FF2B5EF4-FFF2-40B4-BE49-F238E27FC236}">
                <a16:creationId xmlns:a16="http://schemas.microsoft.com/office/drawing/2014/main" id="{80CF333A-5C32-CF03-FCEA-333B9E71C920}"/>
              </a:ext>
            </a:extLst>
          </p:cNvPr>
          <p:cNvSpPr/>
          <p:nvPr/>
        </p:nvSpPr>
        <p:spPr>
          <a:xfrm>
            <a:off x="7178436" y="595268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7" name="직사각형 1006">
            <a:extLst>
              <a:ext uri="{FF2B5EF4-FFF2-40B4-BE49-F238E27FC236}">
                <a16:creationId xmlns:a16="http://schemas.microsoft.com/office/drawing/2014/main" id="{68902E11-3327-D32C-4321-7B222596B274}"/>
              </a:ext>
            </a:extLst>
          </p:cNvPr>
          <p:cNvSpPr/>
          <p:nvPr/>
        </p:nvSpPr>
        <p:spPr>
          <a:xfrm>
            <a:off x="7347361" y="595268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8" name="직사각형 1007">
            <a:extLst>
              <a:ext uri="{FF2B5EF4-FFF2-40B4-BE49-F238E27FC236}">
                <a16:creationId xmlns:a16="http://schemas.microsoft.com/office/drawing/2014/main" id="{F9F98CF6-945B-6CF1-7F3D-35B6B6AE9CFA}"/>
              </a:ext>
            </a:extLst>
          </p:cNvPr>
          <p:cNvSpPr/>
          <p:nvPr/>
        </p:nvSpPr>
        <p:spPr>
          <a:xfrm>
            <a:off x="7516286" y="5952682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9" name="직사각형 1008">
            <a:extLst>
              <a:ext uri="{FF2B5EF4-FFF2-40B4-BE49-F238E27FC236}">
                <a16:creationId xmlns:a16="http://schemas.microsoft.com/office/drawing/2014/main" id="{9E3EFBD7-4EE4-1FDA-DD99-A55D7717F3B7}"/>
              </a:ext>
            </a:extLst>
          </p:cNvPr>
          <p:cNvSpPr/>
          <p:nvPr/>
        </p:nvSpPr>
        <p:spPr>
          <a:xfrm>
            <a:off x="6671660" y="612160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0" name="직사각형 1009">
            <a:extLst>
              <a:ext uri="{FF2B5EF4-FFF2-40B4-BE49-F238E27FC236}">
                <a16:creationId xmlns:a16="http://schemas.microsoft.com/office/drawing/2014/main" id="{9C6CDFAF-CD05-9150-DA76-52BC3CD44D96}"/>
              </a:ext>
            </a:extLst>
          </p:cNvPr>
          <p:cNvSpPr/>
          <p:nvPr/>
        </p:nvSpPr>
        <p:spPr>
          <a:xfrm>
            <a:off x="6840585" y="612160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1" name="직사각형 1010">
            <a:extLst>
              <a:ext uri="{FF2B5EF4-FFF2-40B4-BE49-F238E27FC236}">
                <a16:creationId xmlns:a16="http://schemas.microsoft.com/office/drawing/2014/main" id="{AA0D4AD8-A895-F1EC-A3B6-6F5C13DD2F91}"/>
              </a:ext>
            </a:extLst>
          </p:cNvPr>
          <p:cNvSpPr/>
          <p:nvPr/>
        </p:nvSpPr>
        <p:spPr>
          <a:xfrm>
            <a:off x="7009510" y="612160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2" name="직사각형 1011">
            <a:extLst>
              <a:ext uri="{FF2B5EF4-FFF2-40B4-BE49-F238E27FC236}">
                <a16:creationId xmlns:a16="http://schemas.microsoft.com/office/drawing/2014/main" id="{39626680-F7B1-1A76-6230-7F44B35BCE59}"/>
              </a:ext>
            </a:extLst>
          </p:cNvPr>
          <p:cNvSpPr/>
          <p:nvPr/>
        </p:nvSpPr>
        <p:spPr>
          <a:xfrm>
            <a:off x="7178435" y="612160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3" name="직사각형 1012">
            <a:extLst>
              <a:ext uri="{FF2B5EF4-FFF2-40B4-BE49-F238E27FC236}">
                <a16:creationId xmlns:a16="http://schemas.microsoft.com/office/drawing/2014/main" id="{47964F6A-CEF4-AFA8-0D62-08EF1D0F4BEA}"/>
              </a:ext>
            </a:extLst>
          </p:cNvPr>
          <p:cNvSpPr/>
          <p:nvPr/>
        </p:nvSpPr>
        <p:spPr>
          <a:xfrm>
            <a:off x="7347360" y="612160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4" name="직사각형 1013">
            <a:extLst>
              <a:ext uri="{FF2B5EF4-FFF2-40B4-BE49-F238E27FC236}">
                <a16:creationId xmlns:a16="http://schemas.microsoft.com/office/drawing/2014/main" id="{7D5B66C9-0D59-42E2-C693-770AFBEEDF6D}"/>
              </a:ext>
            </a:extLst>
          </p:cNvPr>
          <p:cNvSpPr/>
          <p:nvPr/>
        </p:nvSpPr>
        <p:spPr>
          <a:xfrm>
            <a:off x="7516285" y="6121607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5" name="직사각형 1014">
            <a:extLst>
              <a:ext uri="{FF2B5EF4-FFF2-40B4-BE49-F238E27FC236}">
                <a16:creationId xmlns:a16="http://schemas.microsoft.com/office/drawing/2014/main" id="{65D7CCBE-B269-23BD-2E13-D5BEE00A34CA}"/>
              </a:ext>
            </a:extLst>
          </p:cNvPr>
          <p:cNvSpPr/>
          <p:nvPr/>
        </p:nvSpPr>
        <p:spPr>
          <a:xfrm>
            <a:off x="2449393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D5816B5B-00AD-DC50-502C-FC2E53D26731}"/>
              </a:ext>
            </a:extLst>
          </p:cNvPr>
          <p:cNvSpPr/>
          <p:nvPr/>
        </p:nvSpPr>
        <p:spPr>
          <a:xfrm>
            <a:off x="2618318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6E79F344-878E-5FE9-D0B7-C7D057F0E2EB}"/>
              </a:ext>
            </a:extLst>
          </p:cNvPr>
          <p:cNvSpPr/>
          <p:nvPr/>
        </p:nvSpPr>
        <p:spPr>
          <a:xfrm>
            <a:off x="2787243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D1F8283F-729C-D732-B0CE-CACE7C37EC56}"/>
              </a:ext>
            </a:extLst>
          </p:cNvPr>
          <p:cNvSpPr/>
          <p:nvPr/>
        </p:nvSpPr>
        <p:spPr>
          <a:xfrm>
            <a:off x="2956168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9" name="직사각형 1018">
            <a:extLst>
              <a:ext uri="{FF2B5EF4-FFF2-40B4-BE49-F238E27FC236}">
                <a16:creationId xmlns:a16="http://schemas.microsoft.com/office/drawing/2014/main" id="{35819A42-0D53-79ED-9C6D-6424A3C92421}"/>
              </a:ext>
            </a:extLst>
          </p:cNvPr>
          <p:cNvSpPr/>
          <p:nvPr/>
        </p:nvSpPr>
        <p:spPr>
          <a:xfrm>
            <a:off x="3125093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0" name="직사각형 1019">
            <a:extLst>
              <a:ext uri="{FF2B5EF4-FFF2-40B4-BE49-F238E27FC236}">
                <a16:creationId xmlns:a16="http://schemas.microsoft.com/office/drawing/2014/main" id="{13D76554-5491-8C69-3D66-6955BD227422}"/>
              </a:ext>
            </a:extLst>
          </p:cNvPr>
          <p:cNvSpPr/>
          <p:nvPr/>
        </p:nvSpPr>
        <p:spPr>
          <a:xfrm>
            <a:off x="3294018" y="52769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1" name="직사각형 1020">
            <a:extLst>
              <a:ext uri="{FF2B5EF4-FFF2-40B4-BE49-F238E27FC236}">
                <a16:creationId xmlns:a16="http://schemas.microsoft.com/office/drawing/2014/main" id="{233DD3A0-4699-2196-B8D7-5ACBEA68D511}"/>
              </a:ext>
            </a:extLst>
          </p:cNvPr>
          <p:cNvSpPr/>
          <p:nvPr/>
        </p:nvSpPr>
        <p:spPr>
          <a:xfrm>
            <a:off x="2449392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2" name="직사각형 1021">
            <a:extLst>
              <a:ext uri="{FF2B5EF4-FFF2-40B4-BE49-F238E27FC236}">
                <a16:creationId xmlns:a16="http://schemas.microsoft.com/office/drawing/2014/main" id="{FD73BB5F-8F8F-EB6D-6583-8121F628AD88}"/>
              </a:ext>
            </a:extLst>
          </p:cNvPr>
          <p:cNvSpPr/>
          <p:nvPr/>
        </p:nvSpPr>
        <p:spPr>
          <a:xfrm>
            <a:off x="2618317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3" name="직사각형 1022">
            <a:extLst>
              <a:ext uri="{FF2B5EF4-FFF2-40B4-BE49-F238E27FC236}">
                <a16:creationId xmlns:a16="http://schemas.microsoft.com/office/drawing/2014/main" id="{8B8E4608-8DB2-B59B-E7FE-DFDC59C3F645}"/>
              </a:ext>
            </a:extLst>
          </p:cNvPr>
          <p:cNvSpPr/>
          <p:nvPr/>
        </p:nvSpPr>
        <p:spPr>
          <a:xfrm>
            <a:off x="2787242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3015572C-9CD1-D7BA-49F9-63DDCC99F8E7}"/>
              </a:ext>
            </a:extLst>
          </p:cNvPr>
          <p:cNvSpPr/>
          <p:nvPr/>
        </p:nvSpPr>
        <p:spPr>
          <a:xfrm>
            <a:off x="2956167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F5D6C377-6A17-6042-C63B-2CEA5AD6B5AF}"/>
              </a:ext>
            </a:extLst>
          </p:cNvPr>
          <p:cNvSpPr/>
          <p:nvPr/>
        </p:nvSpPr>
        <p:spPr>
          <a:xfrm>
            <a:off x="3125092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F26CA8E5-FA01-0D3D-1CF3-BC9D1EA7056C}"/>
              </a:ext>
            </a:extLst>
          </p:cNvPr>
          <p:cNvSpPr/>
          <p:nvPr/>
        </p:nvSpPr>
        <p:spPr>
          <a:xfrm>
            <a:off x="3294017" y="54459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A5EA7B49-6EB6-17F9-7B14-26AEC09E1246}"/>
              </a:ext>
            </a:extLst>
          </p:cNvPr>
          <p:cNvSpPr/>
          <p:nvPr/>
        </p:nvSpPr>
        <p:spPr>
          <a:xfrm>
            <a:off x="2449391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B27EF8CA-61F8-4986-CA60-4F86DB555041}"/>
              </a:ext>
            </a:extLst>
          </p:cNvPr>
          <p:cNvSpPr/>
          <p:nvPr/>
        </p:nvSpPr>
        <p:spPr>
          <a:xfrm>
            <a:off x="2618316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295D78E5-DD45-A5DB-FC55-C17F90E6650C}"/>
              </a:ext>
            </a:extLst>
          </p:cNvPr>
          <p:cNvSpPr/>
          <p:nvPr/>
        </p:nvSpPr>
        <p:spPr>
          <a:xfrm>
            <a:off x="2787241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CB3BF223-49DB-E86B-BEE3-6B92281A13BC}"/>
              </a:ext>
            </a:extLst>
          </p:cNvPr>
          <p:cNvSpPr/>
          <p:nvPr/>
        </p:nvSpPr>
        <p:spPr>
          <a:xfrm>
            <a:off x="2956166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737120A1-8687-FF0D-661D-AAFAB46984A4}"/>
              </a:ext>
            </a:extLst>
          </p:cNvPr>
          <p:cNvSpPr/>
          <p:nvPr/>
        </p:nvSpPr>
        <p:spPr>
          <a:xfrm>
            <a:off x="3125091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E7C36335-5FBE-4ED6-7E40-E6A4C7CAC753}"/>
              </a:ext>
            </a:extLst>
          </p:cNvPr>
          <p:cNvSpPr/>
          <p:nvPr/>
        </p:nvSpPr>
        <p:spPr>
          <a:xfrm>
            <a:off x="3294016" y="561483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D1B55569-4718-2FA6-398D-AA2663072AE2}"/>
              </a:ext>
            </a:extLst>
          </p:cNvPr>
          <p:cNvSpPr/>
          <p:nvPr/>
        </p:nvSpPr>
        <p:spPr>
          <a:xfrm>
            <a:off x="2449390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31CF0E00-5DE4-2F3A-50D4-E6C556E7EFD2}"/>
              </a:ext>
            </a:extLst>
          </p:cNvPr>
          <p:cNvSpPr/>
          <p:nvPr/>
        </p:nvSpPr>
        <p:spPr>
          <a:xfrm>
            <a:off x="2618315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AE503576-FF44-8FF1-3DE2-A7AD9C2853BC}"/>
              </a:ext>
            </a:extLst>
          </p:cNvPr>
          <p:cNvSpPr/>
          <p:nvPr/>
        </p:nvSpPr>
        <p:spPr>
          <a:xfrm>
            <a:off x="2787240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120C388D-7355-6A1D-A752-16EA8CB45FB7}"/>
              </a:ext>
            </a:extLst>
          </p:cNvPr>
          <p:cNvSpPr/>
          <p:nvPr/>
        </p:nvSpPr>
        <p:spPr>
          <a:xfrm>
            <a:off x="2956165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E8669DAD-6E0F-EC5B-3D0B-F79AF79A09AB}"/>
              </a:ext>
            </a:extLst>
          </p:cNvPr>
          <p:cNvSpPr/>
          <p:nvPr/>
        </p:nvSpPr>
        <p:spPr>
          <a:xfrm>
            <a:off x="3125090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3636608A-6133-0D32-5698-B0C00563477D}"/>
              </a:ext>
            </a:extLst>
          </p:cNvPr>
          <p:cNvSpPr/>
          <p:nvPr/>
        </p:nvSpPr>
        <p:spPr>
          <a:xfrm>
            <a:off x="3294015" y="578375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DF45772D-29FB-1A9E-B3A2-70E5D663975F}"/>
              </a:ext>
            </a:extLst>
          </p:cNvPr>
          <p:cNvSpPr/>
          <p:nvPr/>
        </p:nvSpPr>
        <p:spPr>
          <a:xfrm>
            <a:off x="2449389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6C88D35A-FC81-DBB0-CDE1-9235C3911C51}"/>
              </a:ext>
            </a:extLst>
          </p:cNvPr>
          <p:cNvSpPr/>
          <p:nvPr/>
        </p:nvSpPr>
        <p:spPr>
          <a:xfrm>
            <a:off x="2618314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8DBFCD92-8AC6-5C58-EDDA-852038392934}"/>
              </a:ext>
            </a:extLst>
          </p:cNvPr>
          <p:cNvSpPr/>
          <p:nvPr/>
        </p:nvSpPr>
        <p:spPr>
          <a:xfrm>
            <a:off x="2787239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F1F1EC98-70D6-D507-DB86-5BCCEAC033A2}"/>
              </a:ext>
            </a:extLst>
          </p:cNvPr>
          <p:cNvSpPr/>
          <p:nvPr/>
        </p:nvSpPr>
        <p:spPr>
          <a:xfrm>
            <a:off x="2956164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380C29C5-51C4-2B6E-E7AD-A1E35F492D1E}"/>
              </a:ext>
            </a:extLst>
          </p:cNvPr>
          <p:cNvSpPr/>
          <p:nvPr/>
        </p:nvSpPr>
        <p:spPr>
          <a:xfrm>
            <a:off x="3125089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8E0A85D0-269A-450F-7386-31CB8709A4DC}"/>
              </a:ext>
            </a:extLst>
          </p:cNvPr>
          <p:cNvSpPr/>
          <p:nvPr/>
        </p:nvSpPr>
        <p:spPr>
          <a:xfrm>
            <a:off x="3294014" y="5952683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2A328623-B3A7-1091-12B5-AFC1B0802BE9}"/>
              </a:ext>
            </a:extLst>
          </p:cNvPr>
          <p:cNvSpPr/>
          <p:nvPr/>
        </p:nvSpPr>
        <p:spPr>
          <a:xfrm>
            <a:off x="2449388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60E189C0-8747-A77D-8F47-7400D163BB9D}"/>
              </a:ext>
            </a:extLst>
          </p:cNvPr>
          <p:cNvSpPr/>
          <p:nvPr/>
        </p:nvSpPr>
        <p:spPr>
          <a:xfrm>
            <a:off x="2618313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7" name="직사각형 1046">
            <a:extLst>
              <a:ext uri="{FF2B5EF4-FFF2-40B4-BE49-F238E27FC236}">
                <a16:creationId xmlns:a16="http://schemas.microsoft.com/office/drawing/2014/main" id="{933754F1-3269-5E70-E1EF-C8D3CAF65635}"/>
              </a:ext>
            </a:extLst>
          </p:cNvPr>
          <p:cNvSpPr/>
          <p:nvPr/>
        </p:nvSpPr>
        <p:spPr>
          <a:xfrm>
            <a:off x="2787238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9A2D4B5C-F4B4-3A39-E9E5-F7FD9D2D5AA0}"/>
              </a:ext>
            </a:extLst>
          </p:cNvPr>
          <p:cNvSpPr/>
          <p:nvPr/>
        </p:nvSpPr>
        <p:spPr>
          <a:xfrm>
            <a:off x="2956163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9B7FA7B1-59B4-17A4-4349-44138A875C15}"/>
              </a:ext>
            </a:extLst>
          </p:cNvPr>
          <p:cNvSpPr/>
          <p:nvPr/>
        </p:nvSpPr>
        <p:spPr>
          <a:xfrm>
            <a:off x="3125088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F881EED7-F9FA-C543-8E84-A3502C5BF30C}"/>
              </a:ext>
            </a:extLst>
          </p:cNvPr>
          <p:cNvSpPr/>
          <p:nvPr/>
        </p:nvSpPr>
        <p:spPr>
          <a:xfrm>
            <a:off x="3294013" y="6121608"/>
            <a:ext cx="168925" cy="16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37" name="그룹 1236">
            <a:extLst>
              <a:ext uri="{FF2B5EF4-FFF2-40B4-BE49-F238E27FC236}">
                <a16:creationId xmlns:a16="http://schemas.microsoft.com/office/drawing/2014/main" id="{332B554B-4BA4-FDB4-B4C5-A239DEA7B542}"/>
              </a:ext>
            </a:extLst>
          </p:cNvPr>
          <p:cNvGrpSpPr/>
          <p:nvPr/>
        </p:nvGrpSpPr>
        <p:grpSpPr>
          <a:xfrm>
            <a:off x="2457238" y="1053922"/>
            <a:ext cx="2199682" cy="2196025"/>
            <a:chOff x="9279837" y="1358683"/>
            <a:chExt cx="2199682" cy="2196025"/>
          </a:xfrm>
        </p:grpSpPr>
        <p:grpSp>
          <p:nvGrpSpPr>
            <p:cNvPr id="1236" name="그룹 1235">
              <a:extLst>
                <a:ext uri="{FF2B5EF4-FFF2-40B4-BE49-F238E27FC236}">
                  <a16:creationId xmlns:a16="http://schemas.microsoft.com/office/drawing/2014/main" id="{04384F38-9182-4F8A-E094-FB90DEE198B9}"/>
                </a:ext>
              </a:extLst>
            </p:cNvPr>
            <p:cNvGrpSpPr/>
            <p:nvPr/>
          </p:nvGrpSpPr>
          <p:grpSpPr>
            <a:xfrm>
              <a:off x="9279837" y="1358683"/>
              <a:ext cx="2199682" cy="1520325"/>
              <a:chOff x="9279837" y="1358683"/>
              <a:chExt cx="2199682" cy="1520325"/>
            </a:xfrm>
          </p:grpSpPr>
          <p:sp>
            <p:nvSpPr>
              <p:cNvPr id="1051" name="직사각형 1050">
                <a:extLst>
                  <a:ext uri="{FF2B5EF4-FFF2-40B4-BE49-F238E27FC236}">
                    <a16:creationId xmlns:a16="http://schemas.microsoft.com/office/drawing/2014/main" id="{913EC58E-ED01-D133-7D86-9193ABD68FEA}"/>
                  </a:ext>
                </a:extLst>
              </p:cNvPr>
              <p:cNvSpPr/>
              <p:nvPr/>
            </p:nvSpPr>
            <p:spPr>
              <a:xfrm>
                <a:off x="9279839" y="1358683"/>
                <a:ext cx="168925" cy="16892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52" name="직사각형 1051">
                <a:extLst>
                  <a:ext uri="{FF2B5EF4-FFF2-40B4-BE49-F238E27FC236}">
                    <a16:creationId xmlns:a16="http://schemas.microsoft.com/office/drawing/2014/main" id="{37AEEEF5-B24A-18B2-1950-645142FDE040}"/>
                  </a:ext>
                </a:extLst>
              </p:cNvPr>
              <p:cNvSpPr/>
              <p:nvPr/>
            </p:nvSpPr>
            <p:spPr>
              <a:xfrm>
                <a:off x="9448764" y="13586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53" name="직사각형 1052">
                <a:extLst>
                  <a:ext uri="{FF2B5EF4-FFF2-40B4-BE49-F238E27FC236}">
                    <a16:creationId xmlns:a16="http://schemas.microsoft.com/office/drawing/2014/main" id="{5412E398-B741-9499-6C56-C8275DCC94B3}"/>
                  </a:ext>
                </a:extLst>
              </p:cNvPr>
              <p:cNvSpPr/>
              <p:nvPr/>
            </p:nvSpPr>
            <p:spPr>
              <a:xfrm>
                <a:off x="9617689" y="13586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62" name="직사각형 1061">
                <a:extLst>
                  <a:ext uri="{FF2B5EF4-FFF2-40B4-BE49-F238E27FC236}">
                    <a16:creationId xmlns:a16="http://schemas.microsoft.com/office/drawing/2014/main" id="{05A5B134-3322-133A-8D04-35A91CFAF755}"/>
                  </a:ext>
                </a:extLst>
              </p:cNvPr>
              <p:cNvSpPr/>
              <p:nvPr/>
            </p:nvSpPr>
            <p:spPr>
              <a:xfrm>
                <a:off x="9786616" y="13586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63" name="직사각형 1062">
                <a:extLst>
                  <a:ext uri="{FF2B5EF4-FFF2-40B4-BE49-F238E27FC236}">
                    <a16:creationId xmlns:a16="http://schemas.microsoft.com/office/drawing/2014/main" id="{FAD47AEB-60EC-8C74-BDE5-7C8DD4D961D6}"/>
                  </a:ext>
                </a:extLst>
              </p:cNvPr>
              <p:cNvSpPr/>
              <p:nvPr/>
            </p:nvSpPr>
            <p:spPr>
              <a:xfrm>
                <a:off x="9955541" y="13586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64" name="직사각형 1063">
                <a:extLst>
                  <a:ext uri="{FF2B5EF4-FFF2-40B4-BE49-F238E27FC236}">
                    <a16:creationId xmlns:a16="http://schemas.microsoft.com/office/drawing/2014/main" id="{E01A3ACB-C441-EB83-1E01-79ADABDBBA65}"/>
                  </a:ext>
                </a:extLst>
              </p:cNvPr>
              <p:cNvSpPr/>
              <p:nvPr/>
            </p:nvSpPr>
            <p:spPr>
              <a:xfrm>
                <a:off x="10124466" y="13586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72" name="직사각형 1071">
                <a:extLst>
                  <a:ext uri="{FF2B5EF4-FFF2-40B4-BE49-F238E27FC236}">
                    <a16:creationId xmlns:a16="http://schemas.microsoft.com/office/drawing/2014/main" id="{3BA35814-2A01-A7D0-B63E-8FB6246204DF}"/>
                  </a:ext>
                </a:extLst>
              </p:cNvPr>
              <p:cNvSpPr/>
              <p:nvPr/>
            </p:nvSpPr>
            <p:spPr>
              <a:xfrm>
                <a:off x="10295228" y="1358683"/>
                <a:ext cx="168925" cy="16892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81" name="직사각형 1080">
                <a:extLst>
                  <a:ext uri="{FF2B5EF4-FFF2-40B4-BE49-F238E27FC236}">
                    <a16:creationId xmlns:a16="http://schemas.microsoft.com/office/drawing/2014/main" id="{7FBA98AD-723A-3F1D-ADD8-D3F54B591D8C}"/>
                  </a:ext>
                </a:extLst>
              </p:cNvPr>
              <p:cNvSpPr/>
              <p:nvPr/>
            </p:nvSpPr>
            <p:spPr>
              <a:xfrm>
                <a:off x="10462316" y="13586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82" name="직사각형 1081">
                <a:extLst>
                  <a:ext uri="{FF2B5EF4-FFF2-40B4-BE49-F238E27FC236}">
                    <a16:creationId xmlns:a16="http://schemas.microsoft.com/office/drawing/2014/main" id="{3B0CB2CF-7EE5-3973-1C13-0147A6A37F8A}"/>
                  </a:ext>
                </a:extLst>
              </p:cNvPr>
              <p:cNvSpPr/>
              <p:nvPr/>
            </p:nvSpPr>
            <p:spPr>
              <a:xfrm>
                <a:off x="10631241" y="13586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87" name="직사각형 1086">
                <a:extLst>
                  <a:ext uri="{FF2B5EF4-FFF2-40B4-BE49-F238E27FC236}">
                    <a16:creationId xmlns:a16="http://schemas.microsoft.com/office/drawing/2014/main" id="{21500028-3DE6-24C0-4206-7EED5A24ACD1}"/>
                  </a:ext>
                </a:extLst>
              </p:cNvPr>
              <p:cNvSpPr/>
              <p:nvPr/>
            </p:nvSpPr>
            <p:spPr>
              <a:xfrm>
                <a:off x="10800168" y="13586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88" name="직사각형 1087">
                <a:extLst>
                  <a:ext uri="{FF2B5EF4-FFF2-40B4-BE49-F238E27FC236}">
                    <a16:creationId xmlns:a16="http://schemas.microsoft.com/office/drawing/2014/main" id="{EF4FF1D5-1C00-C0A3-F76E-F9002710D857}"/>
                  </a:ext>
                </a:extLst>
              </p:cNvPr>
              <p:cNvSpPr/>
              <p:nvPr/>
            </p:nvSpPr>
            <p:spPr>
              <a:xfrm>
                <a:off x="10969093" y="13586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AF7DE8CC-79D3-6FC2-B4C3-AA85F0CC43E7}"/>
                  </a:ext>
                </a:extLst>
              </p:cNvPr>
              <p:cNvSpPr/>
              <p:nvPr/>
            </p:nvSpPr>
            <p:spPr>
              <a:xfrm>
                <a:off x="11138018" y="13586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96" name="직사각형 1095">
                <a:extLst>
                  <a:ext uri="{FF2B5EF4-FFF2-40B4-BE49-F238E27FC236}">
                    <a16:creationId xmlns:a16="http://schemas.microsoft.com/office/drawing/2014/main" id="{7EBE7045-EE80-961E-C777-CCA10356815C}"/>
                  </a:ext>
                </a:extLst>
              </p:cNvPr>
              <p:cNvSpPr/>
              <p:nvPr/>
            </p:nvSpPr>
            <p:spPr>
              <a:xfrm>
                <a:off x="11308780" y="1358683"/>
                <a:ext cx="168925" cy="16892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54" name="직사각형 1053">
                <a:extLst>
                  <a:ext uri="{FF2B5EF4-FFF2-40B4-BE49-F238E27FC236}">
                    <a16:creationId xmlns:a16="http://schemas.microsoft.com/office/drawing/2014/main" id="{D0E0E6AB-6626-0EC9-FC8B-B732BEBBB6D7}"/>
                  </a:ext>
                </a:extLst>
              </p:cNvPr>
              <p:cNvSpPr/>
              <p:nvPr/>
            </p:nvSpPr>
            <p:spPr>
              <a:xfrm>
                <a:off x="9279838" y="15276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55" name="직사각형 1054">
                <a:extLst>
                  <a:ext uri="{FF2B5EF4-FFF2-40B4-BE49-F238E27FC236}">
                    <a16:creationId xmlns:a16="http://schemas.microsoft.com/office/drawing/2014/main" id="{46952232-6BBA-4FF5-2F77-F0F784D49114}"/>
                  </a:ext>
                </a:extLst>
              </p:cNvPr>
              <p:cNvSpPr/>
              <p:nvPr/>
            </p:nvSpPr>
            <p:spPr>
              <a:xfrm>
                <a:off x="9448763" y="15276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56" name="직사각형 1055">
                <a:extLst>
                  <a:ext uri="{FF2B5EF4-FFF2-40B4-BE49-F238E27FC236}">
                    <a16:creationId xmlns:a16="http://schemas.microsoft.com/office/drawing/2014/main" id="{8DF451C8-9413-8FB5-737C-9608197095A4}"/>
                  </a:ext>
                </a:extLst>
              </p:cNvPr>
              <p:cNvSpPr/>
              <p:nvPr/>
            </p:nvSpPr>
            <p:spPr>
              <a:xfrm>
                <a:off x="9617688" y="15276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57" name="직사각형 1056">
                <a:extLst>
                  <a:ext uri="{FF2B5EF4-FFF2-40B4-BE49-F238E27FC236}">
                    <a16:creationId xmlns:a16="http://schemas.microsoft.com/office/drawing/2014/main" id="{A33F66F2-58A9-E46F-04FA-B73453AC2CFD}"/>
                  </a:ext>
                </a:extLst>
              </p:cNvPr>
              <p:cNvSpPr/>
              <p:nvPr/>
            </p:nvSpPr>
            <p:spPr>
              <a:xfrm>
                <a:off x="9279837" y="16965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58" name="직사각형 1057">
                <a:extLst>
                  <a:ext uri="{FF2B5EF4-FFF2-40B4-BE49-F238E27FC236}">
                    <a16:creationId xmlns:a16="http://schemas.microsoft.com/office/drawing/2014/main" id="{C0BC33EC-8F06-3ABC-B2AD-F3292DCC9FE1}"/>
                  </a:ext>
                </a:extLst>
              </p:cNvPr>
              <p:cNvSpPr/>
              <p:nvPr/>
            </p:nvSpPr>
            <p:spPr>
              <a:xfrm>
                <a:off x="9448762" y="16965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59" name="직사각형 1058">
                <a:extLst>
                  <a:ext uri="{FF2B5EF4-FFF2-40B4-BE49-F238E27FC236}">
                    <a16:creationId xmlns:a16="http://schemas.microsoft.com/office/drawing/2014/main" id="{A0AA1904-9644-E716-3567-F3FD0903AB29}"/>
                  </a:ext>
                </a:extLst>
              </p:cNvPr>
              <p:cNvSpPr/>
              <p:nvPr/>
            </p:nvSpPr>
            <p:spPr>
              <a:xfrm>
                <a:off x="9617687" y="16965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65" name="직사각형 1064">
                <a:extLst>
                  <a:ext uri="{FF2B5EF4-FFF2-40B4-BE49-F238E27FC236}">
                    <a16:creationId xmlns:a16="http://schemas.microsoft.com/office/drawing/2014/main" id="{304FDF48-6C8E-F244-C739-E35C81112344}"/>
                  </a:ext>
                </a:extLst>
              </p:cNvPr>
              <p:cNvSpPr/>
              <p:nvPr/>
            </p:nvSpPr>
            <p:spPr>
              <a:xfrm>
                <a:off x="9786615" y="15276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66" name="직사각형 1065">
                <a:extLst>
                  <a:ext uri="{FF2B5EF4-FFF2-40B4-BE49-F238E27FC236}">
                    <a16:creationId xmlns:a16="http://schemas.microsoft.com/office/drawing/2014/main" id="{1FA00343-4E9B-6A43-ED3E-E4FAB18F1F8E}"/>
                  </a:ext>
                </a:extLst>
              </p:cNvPr>
              <p:cNvSpPr/>
              <p:nvPr/>
            </p:nvSpPr>
            <p:spPr>
              <a:xfrm>
                <a:off x="9955540" y="15276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67" name="직사각형 1066">
                <a:extLst>
                  <a:ext uri="{FF2B5EF4-FFF2-40B4-BE49-F238E27FC236}">
                    <a16:creationId xmlns:a16="http://schemas.microsoft.com/office/drawing/2014/main" id="{4C23DCBA-35D6-0708-8A1D-58DD02C428B9}"/>
                  </a:ext>
                </a:extLst>
              </p:cNvPr>
              <p:cNvSpPr/>
              <p:nvPr/>
            </p:nvSpPr>
            <p:spPr>
              <a:xfrm>
                <a:off x="10124465" y="15276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68" name="직사각형 1067">
                <a:extLst>
                  <a:ext uri="{FF2B5EF4-FFF2-40B4-BE49-F238E27FC236}">
                    <a16:creationId xmlns:a16="http://schemas.microsoft.com/office/drawing/2014/main" id="{464CD891-01B4-FA9B-5361-C8D948A15BDB}"/>
                  </a:ext>
                </a:extLst>
              </p:cNvPr>
              <p:cNvSpPr/>
              <p:nvPr/>
            </p:nvSpPr>
            <p:spPr>
              <a:xfrm>
                <a:off x="9786614" y="16965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69" name="직사각형 1068">
                <a:extLst>
                  <a:ext uri="{FF2B5EF4-FFF2-40B4-BE49-F238E27FC236}">
                    <a16:creationId xmlns:a16="http://schemas.microsoft.com/office/drawing/2014/main" id="{5D00AC54-E9A3-E6F5-5B9F-C233350FD940}"/>
                  </a:ext>
                </a:extLst>
              </p:cNvPr>
              <p:cNvSpPr/>
              <p:nvPr/>
            </p:nvSpPr>
            <p:spPr>
              <a:xfrm>
                <a:off x="9955539" y="16965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70" name="직사각형 1069">
                <a:extLst>
                  <a:ext uri="{FF2B5EF4-FFF2-40B4-BE49-F238E27FC236}">
                    <a16:creationId xmlns:a16="http://schemas.microsoft.com/office/drawing/2014/main" id="{93B2007E-09C6-E03F-90DC-DE0D770FCBBB}"/>
                  </a:ext>
                </a:extLst>
              </p:cNvPr>
              <p:cNvSpPr/>
              <p:nvPr/>
            </p:nvSpPr>
            <p:spPr>
              <a:xfrm>
                <a:off x="10124464" y="16965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75" name="직사각형 1074">
                <a:extLst>
                  <a:ext uri="{FF2B5EF4-FFF2-40B4-BE49-F238E27FC236}">
                    <a16:creationId xmlns:a16="http://schemas.microsoft.com/office/drawing/2014/main" id="{CE4FEED5-01D3-5D55-969E-1AAD4A84ADEB}"/>
                  </a:ext>
                </a:extLst>
              </p:cNvPr>
              <p:cNvSpPr/>
              <p:nvPr/>
            </p:nvSpPr>
            <p:spPr>
              <a:xfrm>
                <a:off x="10295227" y="15276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78" name="직사각형 1077">
                <a:extLst>
                  <a:ext uri="{FF2B5EF4-FFF2-40B4-BE49-F238E27FC236}">
                    <a16:creationId xmlns:a16="http://schemas.microsoft.com/office/drawing/2014/main" id="{1C27F0D8-C9F0-D68C-5730-5443C7C7EBE2}"/>
                  </a:ext>
                </a:extLst>
              </p:cNvPr>
              <p:cNvSpPr/>
              <p:nvPr/>
            </p:nvSpPr>
            <p:spPr>
              <a:xfrm>
                <a:off x="10295226" y="16965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83" name="직사각형 1082">
                <a:extLst>
                  <a:ext uri="{FF2B5EF4-FFF2-40B4-BE49-F238E27FC236}">
                    <a16:creationId xmlns:a16="http://schemas.microsoft.com/office/drawing/2014/main" id="{166C679F-E25B-4562-30FD-DB25580F115B}"/>
                  </a:ext>
                </a:extLst>
              </p:cNvPr>
              <p:cNvSpPr/>
              <p:nvPr/>
            </p:nvSpPr>
            <p:spPr>
              <a:xfrm>
                <a:off x="10462315" y="15276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84" name="직사각형 1083">
                <a:extLst>
                  <a:ext uri="{FF2B5EF4-FFF2-40B4-BE49-F238E27FC236}">
                    <a16:creationId xmlns:a16="http://schemas.microsoft.com/office/drawing/2014/main" id="{66AC92DD-2E60-DABC-3FB2-F3FD7883FCF8}"/>
                  </a:ext>
                </a:extLst>
              </p:cNvPr>
              <p:cNvSpPr/>
              <p:nvPr/>
            </p:nvSpPr>
            <p:spPr>
              <a:xfrm>
                <a:off x="10631240" y="15276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85" name="직사각형 1084">
                <a:extLst>
                  <a:ext uri="{FF2B5EF4-FFF2-40B4-BE49-F238E27FC236}">
                    <a16:creationId xmlns:a16="http://schemas.microsoft.com/office/drawing/2014/main" id="{334F2D6E-0C1A-DD72-76E0-BC4644AE2F70}"/>
                  </a:ext>
                </a:extLst>
              </p:cNvPr>
              <p:cNvSpPr/>
              <p:nvPr/>
            </p:nvSpPr>
            <p:spPr>
              <a:xfrm>
                <a:off x="10462314" y="16965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86" name="직사각형 1085">
                <a:extLst>
                  <a:ext uri="{FF2B5EF4-FFF2-40B4-BE49-F238E27FC236}">
                    <a16:creationId xmlns:a16="http://schemas.microsoft.com/office/drawing/2014/main" id="{D3089321-A87D-E380-9579-F101777AFE1A}"/>
                  </a:ext>
                </a:extLst>
              </p:cNvPr>
              <p:cNvSpPr/>
              <p:nvPr/>
            </p:nvSpPr>
            <p:spPr>
              <a:xfrm>
                <a:off x="10631239" y="16965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AC92E743-AE37-6EE9-AADD-EB91973BC638}"/>
                  </a:ext>
                </a:extLst>
              </p:cNvPr>
              <p:cNvSpPr/>
              <p:nvPr/>
            </p:nvSpPr>
            <p:spPr>
              <a:xfrm>
                <a:off x="10800167" y="15276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91" name="직사각형 1090">
                <a:extLst>
                  <a:ext uri="{FF2B5EF4-FFF2-40B4-BE49-F238E27FC236}">
                    <a16:creationId xmlns:a16="http://schemas.microsoft.com/office/drawing/2014/main" id="{55F29AC6-E55E-92B3-EAD1-92CB56EE1CA8}"/>
                  </a:ext>
                </a:extLst>
              </p:cNvPr>
              <p:cNvSpPr/>
              <p:nvPr/>
            </p:nvSpPr>
            <p:spPr>
              <a:xfrm>
                <a:off x="10969092" y="15276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92" name="직사각형 1091">
                <a:extLst>
                  <a:ext uri="{FF2B5EF4-FFF2-40B4-BE49-F238E27FC236}">
                    <a16:creationId xmlns:a16="http://schemas.microsoft.com/office/drawing/2014/main" id="{5CED60C9-BBFD-3AE7-4A1B-36CA6BDF45CB}"/>
                  </a:ext>
                </a:extLst>
              </p:cNvPr>
              <p:cNvSpPr/>
              <p:nvPr/>
            </p:nvSpPr>
            <p:spPr>
              <a:xfrm>
                <a:off x="11138017" y="15276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93" name="직사각형 1092">
                <a:extLst>
                  <a:ext uri="{FF2B5EF4-FFF2-40B4-BE49-F238E27FC236}">
                    <a16:creationId xmlns:a16="http://schemas.microsoft.com/office/drawing/2014/main" id="{039599ED-290F-2EF1-28D5-2E1387C25762}"/>
                  </a:ext>
                </a:extLst>
              </p:cNvPr>
              <p:cNvSpPr/>
              <p:nvPr/>
            </p:nvSpPr>
            <p:spPr>
              <a:xfrm>
                <a:off x="10800166" y="16965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9164EC7F-04C8-091A-7BD4-F0410097AC75}"/>
                  </a:ext>
                </a:extLst>
              </p:cNvPr>
              <p:cNvSpPr/>
              <p:nvPr/>
            </p:nvSpPr>
            <p:spPr>
              <a:xfrm>
                <a:off x="10969091" y="16965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1D62AAC8-2EAE-ED0B-69A1-0609D78935B3}"/>
                  </a:ext>
                </a:extLst>
              </p:cNvPr>
              <p:cNvSpPr/>
              <p:nvPr/>
            </p:nvSpPr>
            <p:spPr>
              <a:xfrm>
                <a:off x="11138016" y="16965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97" name="직사각형 1096">
                <a:extLst>
                  <a:ext uri="{FF2B5EF4-FFF2-40B4-BE49-F238E27FC236}">
                    <a16:creationId xmlns:a16="http://schemas.microsoft.com/office/drawing/2014/main" id="{B5A79242-BD40-2CD2-6DBD-F7C931AC0403}"/>
                  </a:ext>
                </a:extLst>
              </p:cNvPr>
              <p:cNvSpPr/>
              <p:nvPr/>
            </p:nvSpPr>
            <p:spPr>
              <a:xfrm>
                <a:off x="11308779" y="15276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98" name="직사각형 1097">
                <a:extLst>
                  <a:ext uri="{FF2B5EF4-FFF2-40B4-BE49-F238E27FC236}">
                    <a16:creationId xmlns:a16="http://schemas.microsoft.com/office/drawing/2014/main" id="{5F8AAED8-2C5A-50DC-2938-82735894F703}"/>
                  </a:ext>
                </a:extLst>
              </p:cNvPr>
              <p:cNvSpPr/>
              <p:nvPr/>
            </p:nvSpPr>
            <p:spPr>
              <a:xfrm>
                <a:off x="11308778" y="16965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01" name="직사각형 1100">
                <a:extLst>
                  <a:ext uri="{FF2B5EF4-FFF2-40B4-BE49-F238E27FC236}">
                    <a16:creationId xmlns:a16="http://schemas.microsoft.com/office/drawing/2014/main" id="{EC6DB3D8-187B-D199-06A0-E7A5F228424F}"/>
                  </a:ext>
                </a:extLst>
              </p:cNvPr>
              <p:cNvSpPr/>
              <p:nvPr/>
            </p:nvSpPr>
            <p:spPr>
              <a:xfrm>
                <a:off x="9280443" y="18654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02" name="직사각형 1101">
                <a:extLst>
                  <a:ext uri="{FF2B5EF4-FFF2-40B4-BE49-F238E27FC236}">
                    <a16:creationId xmlns:a16="http://schemas.microsoft.com/office/drawing/2014/main" id="{1F3E1927-087E-0E0C-767F-1F397F96E913}"/>
                  </a:ext>
                </a:extLst>
              </p:cNvPr>
              <p:cNvSpPr/>
              <p:nvPr/>
            </p:nvSpPr>
            <p:spPr>
              <a:xfrm>
                <a:off x="9449368" y="18654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03" name="직사각형 1102">
                <a:extLst>
                  <a:ext uri="{FF2B5EF4-FFF2-40B4-BE49-F238E27FC236}">
                    <a16:creationId xmlns:a16="http://schemas.microsoft.com/office/drawing/2014/main" id="{1EAA4833-D478-B468-6F3D-5A0BDDD86AB8}"/>
                  </a:ext>
                </a:extLst>
              </p:cNvPr>
              <p:cNvSpPr/>
              <p:nvPr/>
            </p:nvSpPr>
            <p:spPr>
              <a:xfrm>
                <a:off x="9618293" y="18654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04" name="직사각형 1103">
                <a:extLst>
                  <a:ext uri="{FF2B5EF4-FFF2-40B4-BE49-F238E27FC236}">
                    <a16:creationId xmlns:a16="http://schemas.microsoft.com/office/drawing/2014/main" id="{14AC69DE-B634-37D1-4F17-D6E05FFCBEA3}"/>
                  </a:ext>
                </a:extLst>
              </p:cNvPr>
              <p:cNvSpPr/>
              <p:nvPr/>
            </p:nvSpPr>
            <p:spPr>
              <a:xfrm>
                <a:off x="9280442" y="20343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05" name="직사각형 1104">
                <a:extLst>
                  <a:ext uri="{FF2B5EF4-FFF2-40B4-BE49-F238E27FC236}">
                    <a16:creationId xmlns:a16="http://schemas.microsoft.com/office/drawing/2014/main" id="{71BA791E-C25F-B035-7BA8-6777448D8077}"/>
                  </a:ext>
                </a:extLst>
              </p:cNvPr>
              <p:cNvSpPr/>
              <p:nvPr/>
            </p:nvSpPr>
            <p:spPr>
              <a:xfrm>
                <a:off x="9449367" y="20343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06" name="직사각형 1105">
                <a:extLst>
                  <a:ext uri="{FF2B5EF4-FFF2-40B4-BE49-F238E27FC236}">
                    <a16:creationId xmlns:a16="http://schemas.microsoft.com/office/drawing/2014/main" id="{B8C8B0B6-684B-6219-E748-F1A8D2DB3E81}"/>
                  </a:ext>
                </a:extLst>
              </p:cNvPr>
              <p:cNvSpPr/>
              <p:nvPr/>
            </p:nvSpPr>
            <p:spPr>
              <a:xfrm>
                <a:off x="9618292" y="20343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07" name="직사각형 1106">
                <a:extLst>
                  <a:ext uri="{FF2B5EF4-FFF2-40B4-BE49-F238E27FC236}">
                    <a16:creationId xmlns:a16="http://schemas.microsoft.com/office/drawing/2014/main" id="{F4C2B602-C2A9-A339-C872-6F1F984EC5F9}"/>
                  </a:ext>
                </a:extLst>
              </p:cNvPr>
              <p:cNvSpPr/>
              <p:nvPr/>
            </p:nvSpPr>
            <p:spPr>
              <a:xfrm>
                <a:off x="9787220" y="18654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08" name="직사각형 1107">
                <a:extLst>
                  <a:ext uri="{FF2B5EF4-FFF2-40B4-BE49-F238E27FC236}">
                    <a16:creationId xmlns:a16="http://schemas.microsoft.com/office/drawing/2014/main" id="{EC1D5219-C380-463E-54AD-63862A88BF16}"/>
                  </a:ext>
                </a:extLst>
              </p:cNvPr>
              <p:cNvSpPr/>
              <p:nvPr/>
            </p:nvSpPr>
            <p:spPr>
              <a:xfrm>
                <a:off x="9956145" y="18654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09" name="직사각형 1108">
                <a:extLst>
                  <a:ext uri="{FF2B5EF4-FFF2-40B4-BE49-F238E27FC236}">
                    <a16:creationId xmlns:a16="http://schemas.microsoft.com/office/drawing/2014/main" id="{D4A36E9A-E7C8-6B81-EACD-D8DABC42D170}"/>
                  </a:ext>
                </a:extLst>
              </p:cNvPr>
              <p:cNvSpPr/>
              <p:nvPr/>
            </p:nvSpPr>
            <p:spPr>
              <a:xfrm>
                <a:off x="10125070" y="18654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10" name="직사각형 1109">
                <a:extLst>
                  <a:ext uri="{FF2B5EF4-FFF2-40B4-BE49-F238E27FC236}">
                    <a16:creationId xmlns:a16="http://schemas.microsoft.com/office/drawing/2014/main" id="{2393DACC-91F5-9352-2F9C-837D69617527}"/>
                  </a:ext>
                </a:extLst>
              </p:cNvPr>
              <p:cNvSpPr/>
              <p:nvPr/>
            </p:nvSpPr>
            <p:spPr>
              <a:xfrm>
                <a:off x="9787219" y="20343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11" name="직사각형 1110">
                <a:extLst>
                  <a:ext uri="{FF2B5EF4-FFF2-40B4-BE49-F238E27FC236}">
                    <a16:creationId xmlns:a16="http://schemas.microsoft.com/office/drawing/2014/main" id="{3988A749-CAFE-4E5E-7A25-3C9088D311EC}"/>
                  </a:ext>
                </a:extLst>
              </p:cNvPr>
              <p:cNvSpPr/>
              <p:nvPr/>
            </p:nvSpPr>
            <p:spPr>
              <a:xfrm>
                <a:off x="9956144" y="20343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12" name="직사각형 1111">
                <a:extLst>
                  <a:ext uri="{FF2B5EF4-FFF2-40B4-BE49-F238E27FC236}">
                    <a16:creationId xmlns:a16="http://schemas.microsoft.com/office/drawing/2014/main" id="{DC43F038-CE64-35B6-E33F-E98A02326AFD}"/>
                  </a:ext>
                </a:extLst>
              </p:cNvPr>
              <p:cNvSpPr/>
              <p:nvPr/>
            </p:nvSpPr>
            <p:spPr>
              <a:xfrm>
                <a:off x="10125069" y="20343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13" name="직사각형 1112">
                <a:extLst>
                  <a:ext uri="{FF2B5EF4-FFF2-40B4-BE49-F238E27FC236}">
                    <a16:creationId xmlns:a16="http://schemas.microsoft.com/office/drawing/2014/main" id="{95CC75B9-F1D8-6C48-5F12-057D12938521}"/>
                  </a:ext>
                </a:extLst>
              </p:cNvPr>
              <p:cNvSpPr/>
              <p:nvPr/>
            </p:nvSpPr>
            <p:spPr>
              <a:xfrm>
                <a:off x="10295832" y="18654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14" name="직사각형 1113">
                <a:extLst>
                  <a:ext uri="{FF2B5EF4-FFF2-40B4-BE49-F238E27FC236}">
                    <a16:creationId xmlns:a16="http://schemas.microsoft.com/office/drawing/2014/main" id="{0E031017-B451-60C2-BE9B-228D59FAF187}"/>
                  </a:ext>
                </a:extLst>
              </p:cNvPr>
              <p:cNvSpPr/>
              <p:nvPr/>
            </p:nvSpPr>
            <p:spPr>
              <a:xfrm>
                <a:off x="10295831" y="20343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15" name="직사각형 1114">
                <a:extLst>
                  <a:ext uri="{FF2B5EF4-FFF2-40B4-BE49-F238E27FC236}">
                    <a16:creationId xmlns:a16="http://schemas.microsoft.com/office/drawing/2014/main" id="{BABD99BA-022D-07D6-3495-83AC4E102C30}"/>
                  </a:ext>
                </a:extLst>
              </p:cNvPr>
              <p:cNvSpPr/>
              <p:nvPr/>
            </p:nvSpPr>
            <p:spPr>
              <a:xfrm>
                <a:off x="10462920" y="18654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16" name="직사각형 1115">
                <a:extLst>
                  <a:ext uri="{FF2B5EF4-FFF2-40B4-BE49-F238E27FC236}">
                    <a16:creationId xmlns:a16="http://schemas.microsoft.com/office/drawing/2014/main" id="{AABDC8CD-E663-6DA9-3316-68F1EF5F102C}"/>
                  </a:ext>
                </a:extLst>
              </p:cNvPr>
              <p:cNvSpPr/>
              <p:nvPr/>
            </p:nvSpPr>
            <p:spPr>
              <a:xfrm>
                <a:off x="10631845" y="18654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17" name="직사각형 1116">
                <a:extLst>
                  <a:ext uri="{FF2B5EF4-FFF2-40B4-BE49-F238E27FC236}">
                    <a16:creationId xmlns:a16="http://schemas.microsoft.com/office/drawing/2014/main" id="{1EDAC804-7580-D2F8-A23D-19069C3AA34C}"/>
                  </a:ext>
                </a:extLst>
              </p:cNvPr>
              <p:cNvSpPr/>
              <p:nvPr/>
            </p:nvSpPr>
            <p:spPr>
              <a:xfrm>
                <a:off x="10462919" y="20343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18" name="직사각형 1117">
                <a:extLst>
                  <a:ext uri="{FF2B5EF4-FFF2-40B4-BE49-F238E27FC236}">
                    <a16:creationId xmlns:a16="http://schemas.microsoft.com/office/drawing/2014/main" id="{36A39D6B-E484-FF36-2730-737C9893A4AB}"/>
                  </a:ext>
                </a:extLst>
              </p:cNvPr>
              <p:cNvSpPr/>
              <p:nvPr/>
            </p:nvSpPr>
            <p:spPr>
              <a:xfrm>
                <a:off x="10631844" y="20343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19" name="직사각형 1118">
                <a:extLst>
                  <a:ext uri="{FF2B5EF4-FFF2-40B4-BE49-F238E27FC236}">
                    <a16:creationId xmlns:a16="http://schemas.microsoft.com/office/drawing/2014/main" id="{A91504AA-70D7-0F1B-C662-A3E5A5B24000}"/>
                  </a:ext>
                </a:extLst>
              </p:cNvPr>
              <p:cNvSpPr/>
              <p:nvPr/>
            </p:nvSpPr>
            <p:spPr>
              <a:xfrm>
                <a:off x="10800772" y="18654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20" name="직사각형 1119">
                <a:extLst>
                  <a:ext uri="{FF2B5EF4-FFF2-40B4-BE49-F238E27FC236}">
                    <a16:creationId xmlns:a16="http://schemas.microsoft.com/office/drawing/2014/main" id="{9CE52CF3-0CE0-1BCC-0BC1-BE6E63C573C1}"/>
                  </a:ext>
                </a:extLst>
              </p:cNvPr>
              <p:cNvSpPr/>
              <p:nvPr/>
            </p:nvSpPr>
            <p:spPr>
              <a:xfrm>
                <a:off x="10969697" y="18654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21" name="직사각형 1120">
                <a:extLst>
                  <a:ext uri="{FF2B5EF4-FFF2-40B4-BE49-F238E27FC236}">
                    <a16:creationId xmlns:a16="http://schemas.microsoft.com/office/drawing/2014/main" id="{6B21A064-426C-F9C6-F6A3-F8C5F3648B85}"/>
                  </a:ext>
                </a:extLst>
              </p:cNvPr>
              <p:cNvSpPr/>
              <p:nvPr/>
            </p:nvSpPr>
            <p:spPr>
              <a:xfrm>
                <a:off x="11138622" y="18654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22" name="직사각형 1121">
                <a:extLst>
                  <a:ext uri="{FF2B5EF4-FFF2-40B4-BE49-F238E27FC236}">
                    <a16:creationId xmlns:a16="http://schemas.microsoft.com/office/drawing/2014/main" id="{C5B6AEBE-286C-40C0-5EE9-45897172F1CF}"/>
                  </a:ext>
                </a:extLst>
              </p:cNvPr>
              <p:cNvSpPr/>
              <p:nvPr/>
            </p:nvSpPr>
            <p:spPr>
              <a:xfrm>
                <a:off x="10800771" y="20343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23" name="직사각형 1122">
                <a:extLst>
                  <a:ext uri="{FF2B5EF4-FFF2-40B4-BE49-F238E27FC236}">
                    <a16:creationId xmlns:a16="http://schemas.microsoft.com/office/drawing/2014/main" id="{4B5396EF-FC9C-BB69-F096-1965F074861C}"/>
                  </a:ext>
                </a:extLst>
              </p:cNvPr>
              <p:cNvSpPr/>
              <p:nvPr/>
            </p:nvSpPr>
            <p:spPr>
              <a:xfrm>
                <a:off x="10969696" y="20343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24" name="직사각형 1123">
                <a:extLst>
                  <a:ext uri="{FF2B5EF4-FFF2-40B4-BE49-F238E27FC236}">
                    <a16:creationId xmlns:a16="http://schemas.microsoft.com/office/drawing/2014/main" id="{9693597B-2B9B-14DE-289B-8EB1785EA360}"/>
                  </a:ext>
                </a:extLst>
              </p:cNvPr>
              <p:cNvSpPr/>
              <p:nvPr/>
            </p:nvSpPr>
            <p:spPr>
              <a:xfrm>
                <a:off x="11138621" y="20343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25" name="직사각형 1124">
                <a:extLst>
                  <a:ext uri="{FF2B5EF4-FFF2-40B4-BE49-F238E27FC236}">
                    <a16:creationId xmlns:a16="http://schemas.microsoft.com/office/drawing/2014/main" id="{B563AD96-1097-6497-2D4D-62F08C34A796}"/>
                  </a:ext>
                </a:extLst>
              </p:cNvPr>
              <p:cNvSpPr/>
              <p:nvPr/>
            </p:nvSpPr>
            <p:spPr>
              <a:xfrm>
                <a:off x="11309384" y="18654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26" name="직사각형 1125">
                <a:extLst>
                  <a:ext uri="{FF2B5EF4-FFF2-40B4-BE49-F238E27FC236}">
                    <a16:creationId xmlns:a16="http://schemas.microsoft.com/office/drawing/2014/main" id="{99E8EACC-79BF-EEE1-8AD4-1DF036FC3D9D}"/>
                  </a:ext>
                </a:extLst>
              </p:cNvPr>
              <p:cNvSpPr/>
              <p:nvPr/>
            </p:nvSpPr>
            <p:spPr>
              <a:xfrm>
                <a:off x="11309383" y="20343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28" name="직사각형 1127">
                <a:extLst>
                  <a:ext uri="{FF2B5EF4-FFF2-40B4-BE49-F238E27FC236}">
                    <a16:creationId xmlns:a16="http://schemas.microsoft.com/office/drawing/2014/main" id="{34F56E24-4A17-FCCD-B700-CC7E70C11521}"/>
                  </a:ext>
                </a:extLst>
              </p:cNvPr>
              <p:cNvSpPr/>
              <p:nvPr/>
            </p:nvSpPr>
            <p:spPr>
              <a:xfrm>
                <a:off x="9281048" y="22033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29" name="직사각형 1128">
                <a:extLst>
                  <a:ext uri="{FF2B5EF4-FFF2-40B4-BE49-F238E27FC236}">
                    <a16:creationId xmlns:a16="http://schemas.microsoft.com/office/drawing/2014/main" id="{6EB57BE7-ED0B-C6A3-8244-D1DD75E78F3A}"/>
                  </a:ext>
                </a:extLst>
              </p:cNvPr>
              <p:cNvSpPr/>
              <p:nvPr/>
            </p:nvSpPr>
            <p:spPr>
              <a:xfrm>
                <a:off x="9449973" y="22033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30" name="직사각형 1129">
                <a:extLst>
                  <a:ext uri="{FF2B5EF4-FFF2-40B4-BE49-F238E27FC236}">
                    <a16:creationId xmlns:a16="http://schemas.microsoft.com/office/drawing/2014/main" id="{42B98C37-2E14-1423-129A-B6AB3814F67F}"/>
                  </a:ext>
                </a:extLst>
              </p:cNvPr>
              <p:cNvSpPr/>
              <p:nvPr/>
            </p:nvSpPr>
            <p:spPr>
              <a:xfrm>
                <a:off x="9618898" y="22033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31" name="직사각형 1130">
                <a:extLst>
                  <a:ext uri="{FF2B5EF4-FFF2-40B4-BE49-F238E27FC236}">
                    <a16:creationId xmlns:a16="http://schemas.microsoft.com/office/drawing/2014/main" id="{E32DD488-1D6B-3CA3-4486-24C90CABD75F}"/>
                  </a:ext>
                </a:extLst>
              </p:cNvPr>
              <p:cNvSpPr/>
              <p:nvPr/>
            </p:nvSpPr>
            <p:spPr>
              <a:xfrm>
                <a:off x="9281047" y="2372233"/>
                <a:ext cx="168925" cy="16892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32" name="직사각형 1131">
                <a:extLst>
                  <a:ext uri="{FF2B5EF4-FFF2-40B4-BE49-F238E27FC236}">
                    <a16:creationId xmlns:a16="http://schemas.microsoft.com/office/drawing/2014/main" id="{361D3A76-5E23-0EA5-13F7-0B99C9922FE0}"/>
                  </a:ext>
                </a:extLst>
              </p:cNvPr>
              <p:cNvSpPr/>
              <p:nvPr/>
            </p:nvSpPr>
            <p:spPr>
              <a:xfrm>
                <a:off x="9449972" y="23722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33" name="직사각형 1132">
                <a:extLst>
                  <a:ext uri="{FF2B5EF4-FFF2-40B4-BE49-F238E27FC236}">
                    <a16:creationId xmlns:a16="http://schemas.microsoft.com/office/drawing/2014/main" id="{654DB53E-F9FF-610D-A55A-ECE4DDB5CC6F}"/>
                  </a:ext>
                </a:extLst>
              </p:cNvPr>
              <p:cNvSpPr/>
              <p:nvPr/>
            </p:nvSpPr>
            <p:spPr>
              <a:xfrm>
                <a:off x="9618897" y="23722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34" name="직사각형 1133">
                <a:extLst>
                  <a:ext uri="{FF2B5EF4-FFF2-40B4-BE49-F238E27FC236}">
                    <a16:creationId xmlns:a16="http://schemas.microsoft.com/office/drawing/2014/main" id="{38F3EA64-AF8A-A7B1-57DE-A09954FAACC7}"/>
                  </a:ext>
                </a:extLst>
              </p:cNvPr>
              <p:cNvSpPr/>
              <p:nvPr/>
            </p:nvSpPr>
            <p:spPr>
              <a:xfrm>
                <a:off x="9787825" y="22033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35" name="직사각형 1134">
                <a:extLst>
                  <a:ext uri="{FF2B5EF4-FFF2-40B4-BE49-F238E27FC236}">
                    <a16:creationId xmlns:a16="http://schemas.microsoft.com/office/drawing/2014/main" id="{F7C3D1D3-0361-D1DA-B28C-3F7E44AEF02F}"/>
                  </a:ext>
                </a:extLst>
              </p:cNvPr>
              <p:cNvSpPr/>
              <p:nvPr/>
            </p:nvSpPr>
            <p:spPr>
              <a:xfrm>
                <a:off x="9956750" y="22033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36" name="직사각형 1135">
                <a:extLst>
                  <a:ext uri="{FF2B5EF4-FFF2-40B4-BE49-F238E27FC236}">
                    <a16:creationId xmlns:a16="http://schemas.microsoft.com/office/drawing/2014/main" id="{0BF8AF89-58BA-626D-D888-BC4ECE950583}"/>
                  </a:ext>
                </a:extLst>
              </p:cNvPr>
              <p:cNvSpPr/>
              <p:nvPr/>
            </p:nvSpPr>
            <p:spPr>
              <a:xfrm>
                <a:off x="10125675" y="22033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37" name="직사각형 1136">
                <a:extLst>
                  <a:ext uri="{FF2B5EF4-FFF2-40B4-BE49-F238E27FC236}">
                    <a16:creationId xmlns:a16="http://schemas.microsoft.com/office/drawing/2014/main" id="{6E8092B9-6480-7460-D5EE-234BBEBA720F}"/>
                  </a:ext>
                </a:extLst>
              </p:cNvPr>
              <p:cNvSpPr/>
              <p:nvPr/>
            </p:nvSpPr>
            <p:spPr>
              <a:xfrm>
                <a:off x="9787824" y="23722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38" name="직사각형 1137">
                <a:extLst>
                  <a:ext uri="{FF2B5EF4-FFF2-40B4-BE49-F238E27FC236}">
                    <a16:creationId xmlns:a16="http://schemas.microsoft.com/office/drawing/2014/main" id="{CB6BB452-A63E-4DEF-A5AD-DFAF8A7F4B86}"/>
                  </a:ext>
                </a:extLst>
              </p:cNvPr>
              <p:cNvSpPr/>
              <p:nvPr/>
            </p:nvSpPr>
            <p:spPr>
              <a:xfrm>
                <a:off x="9956749" y="23722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39" name="직사각형 1138">
                <a:extLst>
                  <a:ext uri="{FF2B5EF4-FFF2-40B4-BE49-F238E27FC236}">
                    <a16:creationId xmlns:a16="http://schemas.microsoft.com/office/drawing/2014/main" id="{C7FE79C6-1BB6-B5AD-99CD-F4BA7A3B0058}"/>
                  </a:ext>
                </a:extLst>
              </p:cNvPr>
              <p:cNvSpPr/>
              <p:nvPr/>
            </p:nvSpPr>
            <p:spPr>
              <a:xfrm>
                <a:off x="10125674" y="23722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0" name="직사각형 1139">
                <a:extLst>
                  <a:ext uri="{FF2B5EF4-FFF2-40B4-BE49-F238E27FC236}">
                    <a16:creationId xmlns:a16="http://schemas.microsoft.com/office/drawing/2014/main" id="{DC819186-EB10-A0CB-3463-73B4825FF71A}"/>
                  </a:ext>
                </a:extLst>
              </p:cNvPr>
              <p:cNvSpPr/>
              <p:nvPr/>
            </p:nvSpPr>
            <p:spPr>
              <a:xfrm>
                <a:off x="10296437" y="22033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1" name="직사각형 1140">
                <a:extLst>
                  <a:ext uri="{FF2B5EF4-FFF2-40B4-BE49-F238E27FC236}">
                    <a16:creationId xmlns:a16="http://schemas.microsoft.com/office/drawing/2014/main" id="{5D3A2A3E-4BE0-5CB8-7FF9-BF5B865A2C88}"/>
                  </a:ext>
                </a:extLst>
              </p:cNvPr>
              <p:cNvSpPr/>
              <p:nvPr/>
            </p:nvSpPr>
            <p:spPr>
              <a:xfrm>
                <a:off x="10296436" y="2372233"/>
                <a:ext cx="168925" cy="16892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2" name="직사각형 1141">
                <a:extLst>
                  <a:ext uri="{FF2B5EF4-FFF2-40B4-BE49-F238E27FC236}">
                    <a16:creationId xmlns:a16="http://schemas.microsoft.com/office/drawing/2014/main" id="{D773A269-FACB-C84E-5C8D-27D9F8E6E981}"/>
                  </a:ext>
                </a:extLst>
              </p:cNvPr>
              <p:cNvSpPr/>
              <p:nvPr/>
            </p:nvSpPr>
            <p:spPr>
              <a:xfrm>
                <a:off x="10463525" y="22033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3" name="직사각형 1142">
                <a:extLst>
                  <a:ext uri="{FF2B5EF4-FFF2-40B4-BE49-F238E27FC236}">
                    <a16:creationId xmlns:a16="http://schemas.microsoft.com/office/drawing/2014/main" id="{A9F990C2-022C-9398-1ACA-E6580C8834F1}"/>
                  </a:ext>
                </a:extLst>
              </p:cNvPr>
              <p:cNvSpPr/>
              <p:nvPr/>
            </p:nvSpPr>
            <p:spPr>
              <a:xfrm>
                <a:off x="10632450" y="22033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4" name="직사각형 1143">
                <a:extLst>
                  <a:ext uri="{FF2B5EF4-FFF2-40B4-BE49-F238E27FC236}">
                    <a16:creationId xmlns:a16="http://schemas.microsoft.com/office/drawing/2014/main" id="{8C522652-0FF7-7E29-0BBD-9467ED27FFC8}"/>
                  </a:ext>
                </a:extLst>
              </p:cNvPr>
              <p:cNvSpPr/>
              <p:nvPr/>
            </p:nvSpPr>
            <p:spPr>
              <a:xfrm>
                <a:off x="10463524" y="23722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5" name="직사각형 1144">
                <a:extLst>
                  <a:ext uri="{FF2B5EF4-FFF2-40B4-BE49-F238E27FC236}">
                    <a16:creationId xmlns:a16="http://schemas.microsoft.com/office/drawing/2014/main" id="{64C729C3-5585-D306-25CC-625587D08830}"/>
                  </a:ext>
                </a:extLst>
              </p:cNvPr>
              <p:cNvSpPr/>
              <p:nvPr/>
            </p:nvSpPr>
            <p:spPr>
              <a:xfrm>
                <a:off x="10632449" y="23722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6" name="직사각형 1145">
                <a:extLst>
                  <a:ext uri="{FF2B5EF4-FFF2-40B4-BE49-F238E27FC236}">
                    <a16:creationId xmlns:a16="http://schemas.microsoft.com/office/drawing/2014/main" id="{369183CF-776A-52EE-6BB3-583D54C70517}"/>
                  </a:ext>
                </a:extLst>
              </p:cNvPr>
              <p:cNvSpPr/>
              <p:nvPr/>
            </p:nvSpPr>
            <p:spPr>
              <a:xfrm>
                <a:off x="10801377" y="22033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7" name="직사각형 1146">
                <a:extLst>
                  <a:ext uri="{FF2B5EF4-FFF2-40B4-BE49-F238E27FC236}">
                    <a16:creationId xmlns:a16="http://schemas.microsoft.com/office/drawing/2014/main" id="{A450836C-B715-3B1C-704F-F62219DD3936}"/>
                  </a:ext>
                </a:extLst>
              </p:cNvPr>
              <p:cNvSpPr/>
              <p:nvPr/>
            </p:nvSpPr>
            <p:spPr>
              <a:xfrm>
                <a:off x="10970302" y="22033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A673AB53-21AB-CC7D-6D6D-2DA888FA8D26}"/>
                  </a:ext>
                </a:extLst>
              </p:cNvPr>
              <p:cNvSpPr/>
              <p:nvPr/>
            </p:nvSpPr>
            <p:spPr>
              <a:xfrm>
                <a:off x="11139227" y="22033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9" name="직사각형 1148">
                <a:extLst>
                  <a:ext uri="{FF2B5EF4-FFF2-40B4-BE49-F238E27FC236}">
                    <a16:creationId xmlns:a16="http://schemas.microsoft.com/office/drawing/2014/main" id="{6D64CE40-9D0A-A89D-89D2-304465D89743}"/>
                  </a:ext>
                </a:extLst>
              </p:cNvPr>
              <p:cNvSpPr/>
              <p:nvPr/>
            </p:nvSpPr>
            <p:spPr>
              <a:xfrm>
                <a:off x="10801376" y="23722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50" name="직사각형 1149">
                <a:extLst>
                  <a:ext uri="{FF2B5EF4-FFF2-40B4-BE49-F238E27FC236}">
                    <a16:creationId xmlns:a16="http://schemas.microsoft.com/office/drawing/2014/main" id="{4CBF4E3C-8ABB-324F-335C-2EAEE6287704}"/>
                  </a:ext>
                </a:extLst>
              </p:cNvPr>
              <p:cNvSpPr/>
              <p:nvPr/>
            </p:nvSpPr>
            <p:spPr>
              <a:xfrm>
                <a:off x="10970301" y="23722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51" name="직사각형 1150">
                <a:extLst>
                  <a:ext uri="{FF2B5EF4-FFF2-40B4-BE49-F238E27FC236}">
                    <a16:creationId xmlns:a16="http://schemas.microsoft.com/office/drawing/2014/main" id="{93E1D978-DD0B-1825-CEDB-E2EB36C5DADA}"/>
                  </a:ext>
                </a:extLst>
              </p:cNvPr>
              <p:cNvSpPr/>
              <p:nvPr/>
            </p:nvSpPr>
            <p:spPr>
              <a:xfrm>
                <a:off x="11139226" y="23722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52" name="직사각형 1151">
                <a:extLst>
                  <a:ext uri="{FF2B5EF4-FFF2-40B4-BE49-F238E27FC236}">
                    <a16:creationId xmlns:a16="http://schemas.microsoft.com/office/drawing/2014/main" id="{61FD690D-C192-6C2D-A974-D523C86BC619}"/>
                  </a:ext>
                </a:extLst>
              </p:cNvPr>
              <p:cNvSpPr/>
              <p:nvPr/>
            </p:nvSpPr>
            <p:spPr>
              <a:xfrm>
                <a:off x="11309989" y="22033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53" name="직사각형 1152">
                <a:extLst>
                  <a:ext uri="{FF2B5EF4-FFF2-40B4-BE49-F238E27FC236}">
                    <a16:creationId xmlns:a16="http://schemas.microsoft.com/office/drawing/2014/main" id="{D1B210DD-675D-96D2-E078-52CEE87E255D}"/>
                  </a:ext>
                </a:extLst>
              </p:cNvPr>
              <p:cNvSpPr/>
              <p:nvPr/>
            </p:nvSpPr>
            <p:spPr>
              <a:xfrm>
                <a:off x="11309988" y="2372233"/>
                <a:ext cx="168925" cy="16892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55" name="직사각형 1154">
                <a:extLst>
                  <a:ext uri="{FF2B5EF4-FFF2-40B4-BE49-F238E27FC236}">
                    <a16:creationId xmlns:a16="http://schemas.microsoft.com/office/drawing/2014/main" id="{893D0614-8C43-3FA4-CFF8-F3C0A1905733}"/>
                  </a:ext>
                </a:extLst>
              </p:cNvPr>
              <p:cNvSpPr/>
              <p:nvPr/>
            </p:nvSpPr>
            <p:spPr>
              <a:xfrm>
                <a:off x="9281653" y="25411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56" name="직사각형 1155">
                <a:extLst>
                  <a:ext uri="{FF2B5EF4-FFF2-40B4-BE49-F238E27FC236}">
                    <a16:creationId xmlns:a16="http://schemas.microsoft.com/office/drawing/2014/main" id="{E6AE36A6-18D0-DFCF-008C-D6727026DB78}"/>
                  </a:ext>
                </a:extLst>
              </p:cNvPr>
              <p:cNvSpPr/>
              <p:nvPr/>
            </p:nvSpPr>
            <p:spPr>
              <a:xfrm>
                <a:off x="9450578" y="25411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57" name="직사각형 1156">
                <a:extLst>
                  <a:ext uri="{FF2B5EF4-FFF2-40B4-BE49-F238E27FC236}">
                    <a16:creationId xmlns:a16="http://schemas.microsoft.com/office/drawing/2014/main" id="{F71DB6F0-16AF-FC5E-895D-6893315ECC24}"/>
                  </a:ext>
                </a:extLst>
              </p:cNvPr>
              <p:cNvSpPr/>
              <p:nvPr/>
            </p:nvSpPr>
            <p:spPr>
              <a:xfrm>
                <a:off x="9619503" y="25411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58" name="직사각형 1157">
                <a:extLst>
                  <a:ext uri="{FF2B5EF4-FFF2-40B4-BE49-F238E27FC236}">
                    <a16:creationId xmlns:a16="http://schemas.microsoft.com/office/drawing/2014/main" id="{79998FC7-5B46-C3D2-E787-ACADC23C5148}"/>
                  </a:ext>
                </a:extLst>
              </p:cNvPr>
              <p:cNvSpPr/>
              <p:nvPr/>
            </p:nvSpPr>
            <p:spPr>
              <a:xfrm>
                <a:off x="9281652" y="27100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59" name="직사각형 1158">
                <a:extLst>
                  <a:ext uri="{FF2B5EF4-FFF2-40B4-BE49-F238E27FC236}">
                    <a16:creationId xmlns:a16="http://schemas.microsoft.com/office/drawing/2014/main" id="{8A055BFB-A770-B1C9-68F6-8700F716BA60}"/>
                  </a:ext>
                </a:extLst>
              </p:cNvPr>
              <p:cNvSpPr/>
              <p:nvPr/>
            </p:nvSpPr>
            <p:spPr>
              <a:xfrm>
                <a:off x="9450577" y="27100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60" name="직사각형 1159">
                <a:extLst>
                  <a:ext uri="{FF2B5EF4-FFF2-40B4-BE49-F238E27FC236}">
                    <a16:creationId xmlns:a16="http://schemas.microsoft.com/office/drawing/2014/main" id="{990E3C3D-4FB0-3097-76CF-6AD2FE6266C1}"/>
                  </a:ext>
                </a:extLst>
              </p:cNvPr>
              <p:cNvSpPr/>
              <p:nvPr/>
            </p:nvSpPr>
            <p:spPr>
              <a:xfrm>
                <a:off x="9619502" y="27100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61" name="직사각형 1160">
                <a:extLst>
                  <a:ext uri="{FF2B5EF4-FFF2-40B4-BE49-F238E27FC236}">
                    <a16:creationId xmlns:a16="http://schemas.microsoft.com/office/drawing/2014/main" id="{13BA37B1-6568-BEB8-EF6E-F822E0A99FA3}"/>
                  </a:ext>
                </a:extLst>
              </p:cNvPr>
              <p:cNvSpPr/>
              <p:nvPr/>
            </p:nvSpPr>
            <p:spPr>
              <a:xfrm>
                <a:off x="9788430" y="25411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62" name="직사각형 1161">
                <a:extLst>
                  <a:ext uri="{FF2B5EF4-FFF2-40B4-BE49-F238E27FC236}">
                    <a16:creationId xmlns:a16="http://schemas.microsoft.com/office/drawing/2014/main" id="{DF96EA54-EE91-2B55-7E28-678177EB9505}"/>
                  </a:ext>
                </a:extLst>
              </p:cNvPr>
              <p:cNvSpPr/>
              <p:nvPr/>
            </p:nvSpPr>
            <p:spPr>
              <a:xfrm>
                <a:off x="9957355" y="25411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63" name="직사각형 1162">
                <a:extLst>
                  <a:ext uri="{FF2B5EF4-FFF2-40B4-BE49-F238E27FC236}">
                    <a16:creationId xmlns:a16="http://schemas.microsoft.com/office/drawing/2014/main" id="{D0D0A5E7-8A50-3293-7D41-ED9FC42458A0}"/>
                  </a:ext>
                </a:extLst>
              </p:cNvPr>
              <p:cNvSpPr/>
              <p:nvPr/>
            </p:nvSpPr>
            <p:spPr>
              <a:xfrm>
                <a:off x="10126280" y="25411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64" name="직사각형 1163">
                <a:extLst>
                  <a:ext uri="{FF2B5EF4-FFF2-40B4-BE49-F238E27FC236}">
                    <a16:creationId xmlns:a16="http://schemas.microsoft.com/office/drawing/2014/main" id="{7227CEA8-6108-CAFA-E230-36494C5E75D3}"/>
                  </a:ext>
                </a:extLst>
              </p:cNvPr>
              <p:cNvSpPr/>
              <p:nvPr/>
            </p:nvSpPr>
            <p:spPr>
              <a:xfrm>
                <a:off x="9788429" y="27100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65" name="직사각형 1164">
                <a:extLst>
                  <a:ext uri="{FF2B5EF4-FFF2-40B4-BE49-F238E27FC236}">
                    <a16:creationId xmlns:a16="http://schemas.microsoft.com/office/drawing/2014/main" id="{646C712C-BA48-4132-5E78-25E3E2A7BE3D}"/>
                  </a:ext>
                </a:extLst>
              </p:cNvPr>
              <p:cNvSpPr/>
              <p:nvPr/>
            </p:nvSpPr>
            <p:spPr>
              <a:xfrm>
                <a:off x="9957354" y="27100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66" name="직사각형 1165">
                <a:extLst>
                  <a:ext uri="{FF2B5EF4-FFF2-40B4-BE49-F238E27FC236}">
                    <a16:creationId xmlns:a16="http://schemas.microsoft.com/office/drawing/2014/main" id="{92CC5B8C-059A-F5D3-D4D4-D6502A19F61C}"/>
                  </a:ext>
                </a:extLst>
              </p:cNvPr>
              <p:cNvSpPr/>
              <p:nvPr/>
            </p:nvSpPr>
            <p:spPr>
              <a:xfrm>
                <a:off x="10126279" y="27100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67" name="직사각형 1166">
                <a:extLst>
                  <a:ext uri="{FF2B5EF4-FFF2-40B4-BE49-F238E27FC236}">
                    <a16:creationId xmlns:a16="http://schemas.microsoft.com/office/drawing/2014/main" id="{6E321B55-8FB3-3E3E-72FD-E604F37A2FBA}"/>
                  </a:ext>
                </a:extLst>
              </p:cNvPr>
              <p:cNvSpPr/>
              <p:nvPr/>
            </p:nvSpPr>
            <p:spPr>
              <a:xfrm>
                <a:off x="10297042" y="25411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68" name="직사각형 1167">
                <a:extLst>
                  <a:ext uri="{FF2B5EF4-FFF2-40B4-BE49-F238E27FC236}">
                    <a16:creationId xmlns:a16="http://schemas.microsoft.com/office/drawing/2014/main" id="{8D3F5E89-A5D0-72B3-C0B4-8F7320C8BC4D}"/>
                  </a:ext>
                </a:extLst>
              </p:cNvPr>
              <p:cNvSpPr/>
              <p:nvPr/>
            </p:nvSpPr>
            <p:spPr>
              <a:xfrm>
                <a:off x="10297041" y="27100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69" name="직사각형 1168">
                <a:extLst>
                  <a:ext uri="{FF2B5EF4-FFF2-40B4-BE49-F238E27FC236}">
                    <a16:creationId xmlns:a16="http://schemas.microsoft.com/office/drawing/2014/main" id="{A116A07A-294B-5716-A4D0-BD4D6D94AFB5}"/>
                  </a:ext>
                </a:extLst>
              </p:cNvPr>
              <p:cNvSpPr/>
              <p:nvPr/>
            </p:nvSpPr>
            <p:spPr>
              <a:xfrm>
                <a:off x="10464130" y="25411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70" name="직사각형 1169">
                <a:extLst>
                  <a:ext uri="{FF2B5EF4-FFF2-40B4-BE49-F238E27FC236}">
                    <a16:creationId xmlns:a16="http://schemas.microsoft.com/office/drawing/2014/main" id="{7CC97F7C-4096-21AA-25B4-83A1666DD0F8}"/>
                  </a:ext>
                </a:extLst>
              </p:cNvPr>
              <p:cNvSpPr/>
              <p:nvPr/>
            </p:nvSpPr>
            <p:spPr>
              <a:xfrm>
                <a:off x="10633055" y="25411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71" name="직사각형 1170">
                <a:extLst>
                  <a:ext uri="{FF2B5EF4-FFF2-40B4-BE49-F238E27FC236}">
                    <a16:creationId xmlns:a16="http://schemas.microsoft.com/office/drawing/2014/main" id="{1001C776-3C10-DDAF-A818-C8676DD44C9B}"/>
                  </a:ext>
                </a:extLst>
              </p:cNvPr>
              <p:cNvSpPr/>
              <p:nvPr/>
            </p:nvSpPr>
            <p:spPr>
              <a:xfrm>
                <a:off x="10464129" y="27100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72" name="직사각형 1171">
                <a:extLst>
                  <a:ext uri="{FF2B5EF4-FFF2-40B4-BE49-F238E27FC236}">
                    <a16:creationId xmlns:a16="http://schemas.microsoft.com/office/drawing/2014/main" id="{238F85A7-FFA6-C187-8DA1-95D54DDA1AD2}"/>
                  </a:ext>
                </a:extLst>
              </p:cNvPr>
              <p:cNvSpPr/>
              <p:nvPr/>
            </p:nvSpPr>
            <p:spPr>
              <a:xfrm>
                <a:off x="10633054" y="27100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73" name="직사각형 1172">
                <a:extLst>
                  <a:ext uri="{FF2B5EF4-FFF2-40B4-BE49-F238E27FC236}">
                    <a16:creationId xmlns:a16="http://schemas.microsoft.com/office/drawing/2014/main" id="{EED03BB7-C626-B82C-A84D-F150DAAADFDE}"/>
                  </a:ext>
                </a:extLst>
              </p:cNvPr>
              <p:cNvSpPr/>
              <p:nvPr/>
            </p:nvSpPr>
            <p:spPr>
              <a:xfrm>
                <a:off x="10801982" y="25411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74" name="직사각형 1173">
                <a:extLst>
                  <a:ext uri="{FF2B5EF4-FFF2-40B4-BE49-F238E27FC236}">
                    <a16:creationId xmlns:a16="http://schemas.microsoft.com/office/drawing/2014/main" id="{E1B834EA-FBDD-9924-DA2A-57D81B2AED6E}"/>
                  </a:ext>
                </a:extLst>
              </p:cNvPr>
              <p:cNvSpPr/>
              <p:nvPr/>
            </p:nvSpPr>
            <p:spPr>
              <a:xfrm>
                <a:off x="10970907" y="25411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75" name="직사각형 1174">
                <a:extLst>
                  <a:ext uri="{FF2B5EF4-FFF2-40B4-BE49-F238E27FC236}">
                    <a16:creationId xmlns:a16="http://schemas.microsoft.com/office/drawing/2014/main" id="{0830A7B7-E75D-9021-124B-6034244165F5}"/>
                  </a:ext>
                </a:extLst>
              </p:cNvPr>
              <p:cNvSpPr/>
              <p:nvPr/>
            </p:nvSpPr>
            <p:spPr>
              <a:xfrm>
                <a:off x="11139832" y="25411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76" name="직사각형 1175">
                <a:extLst>
                  <a:ext uri="{FF2B5EF4-FFF2-40B4-BE49-F238E27FC236}">
                    <a16:creationId xmlns:a16="http://schemas.microsoft.com/office/drawing/2014/main" id="{E19029DA-118E-B434-9D0F-6CD3C91B510B}"/>
                  </a:ext>
                </a:extLst>
              </p:cNvPr>
              <p:cNvSpPr/>
              <p:nvPr/>
            </p:nvSpPr>
            <p:spPr>
              <a:xfrm>
                <a:off x="10801981" y="27100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77" name="직사각형 1176">
                <a:extLst>
                  <a:ext uri="{FF2B5EF4-FFF2-40B4-BE49-F238E27FC236}">
                    <a16:creationId xmlns:a16="http://schemas.microsoft.com/office/drawing/2014/main" id="{68174F70-BADB-46CE-D1BA-260667A42DD9}"/>
                  </a:ext>
                </a:extLst>
              </p:cNvPr>
              <p:cNvSpPr/>
              <p:nvPr/>
            </p:nvSpPr>
            <p:spPr>
              <a:xfrm>
                <a:off x="10970906" y="27100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78" name="직사각형 1177">
                <a:extLst>
                  <a:ext uri="{FF2B5EF4-FFF2-40B4-BE49-F238E27FC236}">
                    <a16:creationId xmlns:a16="http://schemas.microsoft.com/office/drawing/2014/main" id="{2EB35355-764C-E086-D890-EE8134965290}"/>
                  </a:ext>
                </a:extLst>
              </p:cNvPr>
              <p:cNvSpPr/>
              <p:nvPr/>
            </p:nvSpPr>
            <p:spPr>
              <a:xfrm>
                <a:off x="11139831" y="27100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79" name="직사각형 1178">
                <a:extLst>
                  <a:ext uri="{FF2B5EF4-FFF2-40B4-BE49-F238E27FC236}">
                    <a16:creationId xmlns:a16="http://schemas.microsoft.com/office/drawing/2014/main" id="{EAE39474-7667-6AAD-8D84-EA93CFBC10BB}"/>
                  </a:ext>
                </a:extLst>
              </p:cNvPr>
              <p:cNvSpPr/>
              <p:nvPr/>
            </p:nvSpPr>
            <p:spPr>
              <a:xfrm>
                <a:off x="11310594" y="25411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80" name="직사각형 1179">
                <a:extLst>
                  <a:ext uri="{FF2B5EF4-FFF2-40B4-BE49-F238E27FC236}">
                    <a16:creationId xmlns:a16="http://schemas.microsoft.com/office/drawing/2014/main" id="{5AD1AE41-E313-350A-B466-32416603E460}"/>
                  </a:ext>
                </a:extLst>
              </p:cNvPr>
              <p:cNvSpPr/>
              <p:nvPr/>
            </p:nvSpPr>
            <p:spPr>
              <a:xfrm>
                <a:off x="11310593" y="27100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35" name="그룹 1234">
              <a:extLst>
                <a:ext uri="{FF2B5EF4-FFF2-40B4-BE49-F238E27FC236}">
                  <a16:creationId xmlns:a16="http://schemas.microsoft.com/office/drawing/2014/main" id="{C9919BD9-9F07-7F6E-C3C6-D9A853D99F41}"/>
                </a:ext>
              </a:extLst>
            </p:cNvPr>
            <p:cNvGrpSpPr/>
            <p:nvPr/>
          </p:nvGrpSpPr>
          <p:grpSpPr>
            <a:xfrm>
              <a:off x="9279837" y="2879008"/>
              <a:ext cx="2198472" cy="675700"/>
              <a:chOff x="9282257" y="2879008"/>
              <a:chExt cx="2198472" cy="675700"/>
            </a:xfrm>
          </p:grpSpPr>
          <p:sp>
            <p:nvSpPr>
              <p:cNvPr id="1182" name="직사각형 1181">
                <a:extLst>
                  <a:ext uri="{FF2B5EF4-FFF2-40B4-BE49-F238E27FC236}">
                    <a16:creationId xmlns:a16="http://schemas.microsoft.com/office/drawing/2014/main" id="{94AADBE7-3FD6-1A38-846E-C1382809890F}"/>
                  </a:ext>
                </a:extLst>
              </p:cNvPr>
              <p:cNvSpPr/>
              <p:nvPr/>
            </p:nvSpPr>
            <p:spPr>
              <a:xfrm>
                <a:off x="9282258" y="28790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83" name="직사각형 1182">
                <a:extLst>
                  <a:ext uri="{FF2B5EF4-FFF2-40B4-BE49-F238E27FC236}">
                    <a16:creationId xmlns:a16="http://schemas.microsoft.com/office/drawing/2014/main" id="{9D87BF85-1EC5-95B7-AAB1-41D04D47224D}"/>
                  </a:ext>
                </a:extLst>
              </p:cNvPr>
              <p:cNvSpPr/>
              <p:nvPr/>
            </p:nvSpPr>
            <p:spPr>
              <a:xfrm>
                <a:off x="9451183" y="28790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84" name="직사각형 1183">
                <a:extLst>
                  <a:ext uri="{FF2B5EF4-FFF2-40B4-BE49-F238E27FC236}">
                    <a16:creationId xmlns:a16="http://schemas.microsoft.com/office/drawing/2014/main" id="{C09975E1-481D-6429-A35C-7AE3BB29B922}"/>
                  </a:ext>
                </a:extLst>
              </p:cNvPr>
              <p:cNvSpPr/>
              <p:nvPr/>
            </p:nvSpPr>
            <p:spPr>
              <a:xfrm>
                <a:off x="9620108" y="28790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85" name="직사각형 1184">
                <a:extLst>
                  <a:ext uri="{FF2B5EF4-FFF2-40B4-BE49-F238E27FC236}">
                    <a16:creationId xmlns:a16="http://schemas.microsoft.com/office/drawing/2014/main" id="{8418B343-CF8E-3D0A-E032-54D4789E45C8}"/>
                  </a:ext>
                </a:extLst>
              </p:cNvPr>
              <p:cNvSpPr/>
              <p:nvPr/>
            </p:nvSpPr>
            <p:spPr>
              <a:xfrm>
                <a:off x="9282257" y="30479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86" name="직사각형 1185">
                <a:extLst>
                  <a:ext uri="{FF2B5EF4-FFF2-40B4-BE49-F238E27FC236}">
                    <a16:creationId xmlns:a16="http://schemas.microsoft.com/office/drawing/2014/main" id="{178FDBDD-33D1-3D39-187A-78C3ED6310EC}"/>
                  </a:ext>
                </a:extLst>
              </p:cNvPr>
              <p:cNvSpPr/>
              <p:nvPr/>
            </p:nvSpPr>
            <p:spPr>
              <a:xfrm>
                <a:off x="9451182" y="30479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87" name="직사각형 1186">
                <a:extLst>
                  <a:ext uri="{FF2B5EF4-FFF2-40B4-BE49-F238E27FC236}">
                    <a16:creationId xmlns:a16="http://schemas.microsoft.com/office/drawing/2014/main" id="{C35AFF8A-4638-B8EB-0341-0A78DB339485}"/>
                  </a:ext>
                </a:extLst>
              </p:cNvPr>
              <p:cNvSpPr/>
              <p:nvPr/>
            </p:nvSpPr>
            <p:spPr>
              <a:xfrm>
                <a:off x="9620107" y="30479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88" name="직사각형 1187">
                <a:extLst>
                  <a:ext uri="{FF2B5EF4-FFF2-40B4-BE49-F238E27FC236}">
                    <a16:creationId xmlns:a16="http://schemas.microsoft.com/office/drawing/2014/main" id="{ECD692A5-F9D7-ECFA-8FF6-B7C4EE36FD98}"/>
                  </a:ext>
                </a:extLst>
              </p:cNvPr>
              <p:cNvSpPr/>
              <p:nvPr/>
            </p:nvSpPr>
            <p:spPr>
              <a:xfrm>
                <a:off x="9789035" y="28790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89" name="직사각형 1188">
                <a:extLst>
                  <a:ext uri="{FF2B5EF4-FFF2-40B4-BE49-F238E27FC236}">
                    <a16:creationId xmlns:a16="http://schemas.microsoft.com/office/drawing/2014/main" id="{1FB6758A-B95F-D049-EE51-F84171A9B07A}"/>
                  </a:ext>
                </a:extLst>
              </p:cNvPr>
              <p:cNvSpPr/>
              <p:nvPr/>
            </p:nvSpPr>
            <p:spPr>
              <a:xfrm>
                <a:off x="9957960" y="28790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0" name="직사각형 1189">
                <a:extLst>
                  <a:ext uri="{FF2B5EF4-FFF2-40B4-BE49-F238E27FC236}">
                    <a16:creationId xmlns:a16="http://schemas.microsoft.com/office/drawing/2014/main" id="{51F9411A-6D0F-47EC-DB55-0D0C23AA2FAB}"/>
                  </a:ext>
                </a:extLst>
              </p:cNvPr>
              <p:cNvSpPr/>
              <p:nvPr/>
            </p:nvSpPr>
            <p:spPr>
              <a:xfrm>
                <a:off x="10126885" y="28790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1" name="직사각형 1190">
                <a:extLst>
                  <a:ext uri="{FF2B5EF4-FFF2-40B4-BE49-F238E27FC236}">
                    <a16:creationId xmlns:a16="http://schemas.microsoft.com/office/drawing/2014/main" id="{51178623-151E-AF92-6912-4FA72A076990}"/>
                  </a:ext>
                </a:extLst>
              </p:cNvPr>
              <p:cNvSpPr/>
              <p:nvPr/>
            </p:nvSpPr>
            <p:spPr>
              <a:xfrm>
                <a:off x="9789034" y="30479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2" name="직사각형 1191">
                <a:extLst>
                  <a:ext uri="{FF2B5EF4-FFF2-40B4-BE49-F238E27FC236}">
                    <a16:creationId xmlns:a16="http://schemas.microsoft.com/office/drawing/2014/main" id="{3A55B853-6356-E186-3FB3-3DE4FDF69AB2}"/>
                  </a:ext>
                </a:extLst>
              </p:cNvPr>
              <p:cNvSpPr/>
              <p:nvPr/>
            </p:nvSpPr>
            <p:spPr>
              <a:xfrm>
                <a:off x="9957959" y="30479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3" name="직사각형 1192">
                <a:extLst>
                  <a:ext uri="{FF2B5EF4-FFF2-40B4-BE49-F238E27FC236}">
                    <a16:creationId xmlns:a16="http://schemas.microsoft.com/office/drawing/2014/main" id="{3E5700F5-3FD0-9277-68F6-5033A6BFC1E6}"/>
                  </a:ext>
                </a:extLst>
              </p:cNvPr>
              <p:cNvSpPr/>
              <p:nvPr/>
            </p:nvSpPr>
            <p:spPr>
              <a:xfrm>
                <a:off x="10126884" y="30479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4" name="직사각형 1193">
                <a:extLst>
                  <a:ext uri="{FF2B5EF4-FFF2-40B4-BE49-F238E27FC236}">
                    <a16:creationId xmlns:a16="http://schemas.microsoft.com/office/drawing/2014/main" id="{FF39452A-DA21-1A27-BCEF-DD5205D45A32}"/>
                  </a:ext>
                </a:extLst>
              </p:cNvPr>
              <p:cNvSpPr/>
              <p:nvPr/>
            </p:nvSpPr>
            <p:spPr>
              <a:xfrm>
                <a:off x="10297647" y="28790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5" name="직사각형 1194">
                <a:extLst>
                  <a:ext uri="{FF2B5EF4-FFF2-40B4-BE49-F238E27FC236}">
                    <a16:creationId xmlns:a16="http://schemas.microsoft.com/office/drawing/2014/main" id="{605F5A00-1CAE-C3B4-EF31-36CCCE4647B9}"/>
                  </a:ext>
                </a:extLst>
              </p:cNvPr>
              <p:cNvSpPr/>
              <p:nvPr/>
            </p:nvSpPr>
            <p:spPr>
              <a:xfrm>
                <a:off x="10297646" y="30479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6" name="직사각형 1195">
                <a:extLst>
                  <a:ext uri="{FF2B5EF4-FFF2-40B4-BE49-F238E27FC236}">
                    <a16:creationId xmlns:a16="http://schemas.microsoft.com/office/drawing/2014/main" id="{215E63CC-68BD-96C3-569A-52451DFCE7AB}"/>
                  </a:ext>
                </a:extLst>
              </p:cNvPr>
              <p:cNvSpPr/>
              <p:nvPr/>
            </p:nvSpPr>
            <p:spPr>
              <a:xfrm>
                <a:off x="10464735" y="28790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7" name="직사각형 1196">
                <a:extLst>
                  <a:ext uri="{FF2B5EF4-FFF2-40B4-BE49-F238E27FC236}">
                    <a16:creationId xmlns:a16="http://schemas.microsoft.com/office/drawing/2014/main" id="{F2297E4E-6E37-62FC-918B-F99B6EB95A2C}"/>
                  </a:ext>
                </a:extLst>
              </p:cNvPr>
              <p:cNvSpPr/>
              <p:nvPr/>
            </p:nvSpPr>
            <p:spPr>
              <a:xfrm>
                <a:off x="10633660" y="28790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8" name="직사각형 1197">
                <a:extLst>
                  <a:ext uri="{FF2B5EF4-FFF2-40B4-BE49-F238E27FC236}">
                    <a16:creationId xmlns:a16="http://schemas.microsoft.com/office/drawing/2014/main" id="{830A35C9-1AAB-6AA9-5A4A-5F32B8C36471}"/>
                  </a:ext>
                </a:extLst>
              </p:cNvPr>
              <p:cNvSpPr/>
              <p:nvPr/>
            </p:nvSpPr>
            <p:spPr>
              <a:xfrm>
                <a:off x="10464734" y="30479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9" name="직사각형 1198">
                <a:extLst>
                  <a:ext uri="{FF2B5EF4-FFF2-40B4-BE49-F238E27FC236}">
                    <a16:creationId xmlns:a16="http://schemas.microsoft.com/office/drawing/2014/main" id="{5DFE68C6-AA57-F797-1244-C7A84C2965DC}"/>
                  </a:ext>
                </a:extLst>
              </p:cNvPr>
              <p:cNvSpPr/>
              <p:nvPr/>
            </p:nvSpPr>
            <p:spPr>
              <a:xfrm>
                <a:off x="10633659" y="30479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00" name="직사각형 1199">
                <a:extLst>
                  <a:ext uri="{FF2B5EF4-FFF2-40B4-BE49-F238E27FC236}">
                    <a16:creationId xmlns:a16="http://schemas.microsoft.com/office/drawing/2014/main" id="{B812F095-08C9-F0D6-1D98-C5AC48B65FDE}"/>
                  </a:ext>
                </a:extLst>
              </p:cNvPr>
              <p:cNvSpPr/>
              <p:nvPr/>
            </p:nvSpPr>
            <p:spPr>
              <a:xfrm>
                <a:off x="10802587" y="28790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01" name="직사각형 1200">
                <a:extLst>
                  <a:ext uri="{FF2B5EF4-FFF2-40B4-BE49-F238E27FC236}">
                    <a16:creationId xmlns:a16="http://schemas.microsoft.com/office/drawing/2014/main" id="{31A11165-DDE1-7473-6345-0C3A06E6DB53}"/>
                  </a:ext>
                </a:extLst>
              </p:cNvPr>
              <p:cNvSpPr/>
              <p:nvPr/>
            </p:nvSpPr>
            <p:spPr>
              <a:xfrm>
                <a:off x="10971512" y="28790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02" name="직사각형 1201">
                <a:extLst>
                  <a:ext uri="{FF2B5EF4-FFF2-40B4-BE49-F238E27FC236}">
                    <a16:creationId xmlns:a16="http://schemas.microsoft.com/office/drawing/2014/main" id="{8BD0C15F-6E36-E2C8-2C23-53268AE13E4E}"/>
                  </a:ext>
                </a:extLst>
              </p:cNvPr>
              <p:cNvSpPr/>
              <p:nvPr/>
            </p:nvSpPr>
            <p:spPr>
              <a:xfrm>
                <a:off x="11140437" y="28790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03" name="직사각형 1202">
                <a:extLst>
                  <a:ext uri="{FF2B5EF4-FFF2-40B4-BE49-F238E27FC236}">
                    <a16:creationId xmlns:a16="http://schemas.microsoft.com/office/drawing/2014/main" id="{81ECAB72-D654-A471-5C7A-6CC5BF660022}"/>
                  </a:ext>
                </a:extLst>
              </p:cNvPr>
              <p:cNvSpPr/>
              <p:nvPr/>
            </p:nvSpPr>
            <p:spPr>
              <a:xfrm>
                <a:off x="10802586" y="30479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04" name="직사각형 1203">
                <a:extLst>
                  <a:ext uri="{FF2B5EF4-FFF2-40B4-BE49-F238E27FC236}">
                    <a16:creationId xmlns:a16="http://schemas.microsoft.com/office/drawing/2014/main" id="{1F5C9F3A-DB8C-6FC2-7A61-BBDEF77F2C1E}"/>
                  </a:ext>
                </a:extLst>
              </p:cNvPr>
              <p:cNvSpPr/>
              <p:nvPr/>
            </p:nvSpPr>
            <p:spPr>
              <a:xfrm>
                <a:off x="10971511" y="30479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05" name="직사각형 1204">
                <a:extLst>
                  <a:ext uri="{FF2B5EF4-FFF2-40B4-BE49-F238E27FC236}">
                    <a16:creationId xmlns:a16="http://schemas.microsoft.com/office/drawing/2014/main" id="{991E2F79-3055-E5A5-E74C-55FECE912F51}"/>
                  </a:ext>
                </a:extLst>
              </p:cNvPr>
              <p:cNvSpPr/>
              <p:nvPr/>
            </p:nvSpPr>
            <p:spPr>
              <a:xfrm>
                <a:off x="11140436" y="30479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06" name="직사각형 1205">
                <a:extLst>
                  <a:ext uri="{FF2B5EF4-FFF2-40B4-BE49-F238E27FC236}">
                    <a16:creationId xmlns:a16="http://schemas.microsoft.com/office/drawing/2014/main" id="{C52923B3-8745-4B62-3D55-576EFE7A51A5}"/>
                  </a:ext>
                </a:extLst>
              </p:cNvPr>
              <p:cNvSpPr/>
              <p:nvPr/>
            </p:nvSpPr>
            <p:spPr>
              <a:xfrm>
                <a:off x="11311199" y="287900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07" name="직사각형 1206">
                <a:extLst>
                  <a:ext uri="{FF2B5EF4-FFF2-40B4-BE49-F238E27FC236}">
                    <a16:creationId xmlns:a16="http://schemas.microsoft.com/office/drawing/2014/main" id="{0E2C88E0-8E83-91A8-4E60-C219F3C68605}"/>
                  </a:ext>
                </a:extLst>
              </p:cNvPr>
              <p:cNvSpPr/>
              <p:nvPr/>
            </p:nvSpPr>
            <p:spPr>
              <a:xfrm>
                <a:off x="11311198" y="304793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09" name="직사각형 1208">
                <a:extLst>
                  <a:ext uri="{FF2B5EF4-FFF2-40B4-BE49-F238E27FC236}">
                    <a16:creationId xmlns:a16="http://schemas.microsoft.com/office/drawing/2014/main" id="{8F833D26-5498-FE21-8B08-1E59096B2178}"/>
                  </a:ext>
                </a:extLst>
              </p:cNvPr>
              <p:cNvSpPr/>
              <p:nvPr/>
            </p:nvSpPr>
            <p:spPr>
              <a:xfrm>
                <a:off x="9282863" y="32168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0" name="직사각형 1209">
                <a:extLst>
                  <a:ext uri="{FF2B5EF4-FFF2-40B4-BE49-F238E27FC236}">
                    <a16:creationId xmlns:a16="http://schemas.microsoft.com/office/drawing/2014/main" id="{7EC38EBD-D1B4-C7E7-86E6-44EF11594B2C}"/>
                  </a:ext>
                </a:extLst>
              </p:cNvPr>
              <p:cNvSpPr/>
              <p:nvPr/>
            </p:nvSpPr>
            <p:spPr>
              <a:xfrm>
                <a:off x="9451788" y="32168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1" name="직사각형 1210">
                <a:extLst>
                  <a:ext uri="{FF2B5EF4-FFF2-40B4-BE49-F238E27FC236}">
                    <a16:creationId xmlns:a16="http://schemas.microsoft.com/office/drawing/2014/main" id="{CA4D23E9-5C9F-F51A-FC12-5336E29D9730}"/>
                  </a:ext>
                </a:extLst>
              </p:cNvPr>
              <p:cNvSpPr/>
              <p:nvPr/>
            </p:nvSpPr>
            <p:spPr>
              <a:xfrm>
                <a:off x="9620713" y="32168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2" name="직사각형 1211">
                <a:extLst>
                  <a:ext uri="{FF2B5EF4-FFF2-40B4-BE49-F238E27FC236}">
                    <a16:creationId xmlns:a16="http://schemas.microsoft.com/office/drawing/2014/main" id="{DC4FB79B-9DF5-867A-F708-36695AEE3B3F}"/>
                  </a:ext>
                </a:extLst>
              </p:cNvPr>
              <p:cNvSpPr/>
              <p:nvPr/>
            </p:nvSpPr>
            <p:spPr>
              <a:xfrm>
                <a:off x="9282862" y="3385783"/>
                <a:ext cx="168925" cy="16892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3" name="직사각형 1212">
                <a:extLst>
                  <a:ext uri="{FF2B5EF4-FFF2-40B4-BE49-F238E27FC236}">
                    <a16:creationId xmlns:a16="http://schemas.microsoft.com/office/drawing/2014/main" id="{B17E5E30-7D72-90AF-0B5A-DEE3C44B4D6E}"/>
                  </a:ext>
                </a:extLst>
              </p:cNvPr>
              <p:cNvSpPr/>
              <p:nvPr/>
            </p:nvSpPr>
            <p:spPr>
              <a:xfrm>
                <a:off x="9451787" y="33857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4" name="직사각형 1213">
                <a:extLst>
                  <a:ext uri="{FF2B5EF4-FFF2-40B4-BE49-F238E27FC236}">
                    <a16:creationId xmlns:a16="http://schemas.microsoft.com/office/drawing/2014/main" id="{11425966-1AB6-F19F-32DD-517520C81AA2}"/>
                  </a:ext>
                </a:extLst>
              </p:cNvPr>
              <p:cNvSpPr/>
              <p:nvPr/>
            </p:nvSpPr>
            <p:spPr>
              <a:xfrm>
                <a:off x="9620712" y="33857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5" name="직사각형 1214">
                <a:extLst>
                  <a:ext uri="{FF2B5EF4-FFF2-40B4-BE49-F238E27FC236}">
                    <a16:creationId xmlns:a16="http://schemas.microsoft.com/office/drawing/2014/main" id="{2F4D9CA3-BF30-E51F-8F82-F0280D03B480}"/>
                  </a:ext>
                </a:extLst>
              </p:cNvPr>
              <p:cNvSpPr/>
              <p:nvPr/>
            </p:nvSpPr>
            <p:spPr>
              <a:xfrm>
                <a:off x="9789640" y="32168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6" name="직사각형 1215">
                <a:extLst>
                  <a:ext uri="{FF2B5EF4-FFF2-40B4-BE49-F238E27FC236}">
                    <a16:creationId xmlns:a16="http://schemas.microsoft.com/office/drawing/2014/main" id="{99410060-7D0B-C3DF-D872-6ED512889DA4}"/>
                  </a:ext>
                </a:extLst>
              </p:cNvPr>
              <p:cNvSpPr/>
              <p:nvPr/>
            </p:nvSpPr>
            <p:spPr>
              <a:xfrm>
                <a:off x="9958565" y="32168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7" name="직사각형 1216">
                <a:extLst>
                  <a:ext uri="{FF2B5EF4-FFF2-40B4-BE49-F238E27FC236}">
                    <a16:creationId xmlns:a16="http://schemas.microsoft.com/office/drawing/2014/main" id="{BA671758-765B-BC9F-36D3-25A001B1F871}"/>
                  </a:ext>
                </a:extLst>
              </p:cNvPr>
              <p:cNvSpPr/>
              <p:nvPr/>
            </p:nvSpPr>
            <p:spPr>
              <a:xfrm>
                <a:off x="10127490" y="32168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8" name="직사각형 1217">
                <a:extLst>
                  <a:ext uri="{FF2B5EF4-FFF2-40B4-BE49-F238E27FC236}">
                    <a16:creationId xmlns:a16="http://schemas.microsoft.com/office/drawing/2014/main" id="{88E6543A-12FB-E92D-90E9-95D469807176}"/>
                  </a:ext>
                </a:extLst>
              </p:cNvPr>
              <p:cNvSpPr/>
              <p:nvPr/>
            </p:nvSpPr>
            <p:spPr>
              <a:xfrm>
                <a:off x="9789639" y="33857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9" name="직사각형 1218">
                <a:extLst>
                  <a:ext uri="{FF2B5EF4-FFF2-40B4-BE49-F238E27FC236}">
                    <a16:creationId xmlns:a16="http://schemas.microsoft.com/office/drawing/2014/main" id="{A27D2B63-1A05-9EF5-B9D8-E4A477FAA2D8}"/>
                  </a:ext>
                </a:extLst>
              </p:cNvPr>
              <p:cNvSpPr/>
              <p:nvPr/>
            </p:nvSpPr>
            <p:spPr>
              <a:xfrm>
                <a:off x="9958564" y="33857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20" name="직사각형 1219">
                <a:extLst>
                  <a:ext uri="{FF2B5EF4-FFF2-40B4-BE49-F238E27FC236}">
                    <a16:creationId xmlns:a16="http://schemas.microsoft.com/office/drawing/2014/main" id="{FB317661-3078-71BC-5F53-4EDB7B1357CB}"/>
                  </a:ext>
                </a:extLst>
              </p:cNvPr>
              <p:cNvSpPr/>
              <p:nvPr/>
            </p:nvSpPr>
            <p:spPr>
              <a:xfrm>
                <a:off x="10127489" y="33857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21" name="직사각형 1220">
                <a:extLst>
                  <a:ext uri="{FF2B5EF4-FFF2-40B4-BE49-F238E27FC236}">
                    <a16:creationId xmlns:a16="http://schemas.microsoft.com/office/drawing/2014/main" id="{85C99EE4-9432-8AC4-9B6E-799A846967B8}"/>
                  </a:ext>
                </a:extLst>
              </p:cNvPr>
              <p:cNvSpPr/>
              <p:nvPr/>
            </p:nvSpPr>
            <p:spPr>
              <a:xfrm>
                <a:off x="10298252" y="32168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22" name="직사각형 1221">
                <a:extLst>
                  <a:ext uri="{FF2B5EF4-FFF2-40B4-BE49-F238E27FC236}">
                    <a16:creationId xmlns:a16="http://schemas.microsoft.com/office/drawing/2014/main" id="{3616038B-6BB6-4B1C-CCDF-F2E62DF3554D}"/>
                  </a:ext>
                </a:extLst>
              </p:cNvPr>
              <p:cNvSpPr/>
              <p:nvPr/>
            </p:nvSpPr>
            <p:spPr>
              <a:xfrm>
                <a:off x="10298251" y="3385783"/>
                <a:ext cx="168925" cy="16892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23" name="직사각형 1222">
                <a:extLst>
                  <a:ext uri="{FF2B5EF4-FFF2-40B4-BE49-F238E27FC236}">
                    <a16:creationId xmlns:a16="http://schemas.microsoft.com/office/drawing/2014/main" id="{8C934438-A9DE-59AF-C743-FA31C26E679E}"/>
                  </a:ext>
                </a:extLst>
              </p:cNvPr>
              <p:cNvSpPr/>
              <p:nvPr/>
            </p:nvSpPr>
            <p:spPr>
              <a:xfrm>
                <a:off x="10465340" y="32168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24" name="직사각형 1223">
                <a:extLst>
                  <a:ext uri="{FF2B5EF4-FFF2-40B4-BE49-F238E27FC236}">
                    <a16:creationId xmlns:a16="http://schemas.microsoft.com/office/drawing/2014/main" id="{2940A85B-C002-5371-1A7E-B1459B887875}"/>
                  </a:ext>
                </a:extLst>
              </p:cNvPr>
              <p:cNvSpPr/>
              <p:nvPr/>
            </p:nvSpPr>
            <p:spPr>
              <a:xfrm>
                <a:off x="10634265" y="32168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25" name="직사각형 1224">
                <a:extLst>
                  <a:ext uri="{FF2B5EF4-FFF2-40B4-BE49-F238E27FC236}">
                    <a16:creationId xmlns:a16="http://schemas.microsoft.com/office/drawing/2014/main" id="{818B865E-0C14-43B1-B4FF-87035EFFF0AC}"/>
                  </a:ext>
                </a:extLst>
              </p:cNvPr>
              <p:cNvSpPr/>
              <p:nvPr/>
            </p:nvSpPr>
            <p:spPr>
              <a:xfrm>
                <a:off x="10465339" y="33857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26" name="직사각형 1225">
                <a:extLst>
                  <a:ext uri="{FF2B5EF4-FFF2-40B4-BE49-F238E27FC236}">
                    <a16:creationId xmlns:a16="http://schemas.microsoft.com/office/drawing/2014/main" id="{37BB557F-4878-7957-04F4-02E46431C99B}"/>
                  </a:ext>
                </a:extLst>
              </p:cNvPr>
              <p:cNvSpPr/>
              <p:nvPr/>
            </p:nvSpPr>
            <p:spPr>
              <a:xfrm>
                <a:off x="10634264" y="33857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27" name="직사각형 1226">
                <a:extLst>
                  <a:ext uri="{FF2B5EF4-FFF2-40B4-BE49-F238E27FC236}">
                    <a16:creationId xmlns:a16="http://schemas.microsoft.com/office/drawing/2014/main" id="{7E802D63-8D54-5078-EBB5-3D325195B179}"/>
                  </a:ext>
                </a:extLst>
              </p:cNvPr>
              <p:cNvSpPr/>
              <p:nvPr/>
            </p:nvSpPr>
            <p:spPr>
              <a:xfrm>
                <a:off x="10803192" y="32168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28" name="직사각형 1227">
                <a:extLst>
                  <a:ext uri="{FF2B5EF4-FFF2-40B4-BE49-F238E27FC236}">
                    <a16:creationId xmlns:a16="http://schemas.microsoft.com/office/drawing/2014/main" id="{592FD25A-7455-5FEA-5994-ABED257E3AC8}"/>
                  </a:ext>
                </a:extLst>
              </p:cNvPr>
              <p:cNvSpPr/>
              <p:nvPr/>
            </p:nvSpPr>
            <p:spPr>
              <a:xfrm>
                <a:off x="10972117" y="32168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29" name="직사각형 1228">
                <a:extLst>
                  <a:ext uri="{FF2B5EF4-FFF2-40B4-BE49-F238E27FC236}">
                    <a16:creationId xmlns:a16="http://schemas.microsoft.com/office/drawing/2014/main" id="{BAA0D333-BC05-BDDD-56B7-59F6C326A783}"/>
                  </a:ext>
                </a:extLst>
              </p:cNvPr>
              <p:cNvSpPr/>
              <p:nvPr/>
            </p:nvSpPr>
            <p:spPr>
              <a:xfrm>
                <a:off x="11141042" y="32168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30" name="직사각형 1229">
                <a:extLst>
                  <a:ext uri="{FF2B5EF4-FFF2-40B4-BE49-F238E27FC236}">
                    <a16:creationId xmlns:a16="http://schemas.microsoft.com/office/drawing/2014/main" id="{7BA3562C-29CC-20AF-3E30-59C7350D4CC3}"/>
                  </a:ext>
                </a:extLst>
              </p:cNvPr>
              <p:cNvSpPr/>
              <p:nvPr/>
            </p:nvSpPr>
            <p:spPr>
              <a:xfrm>
                <a:off x="10803191" y="33857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31" name="직사각형 1230">
                <a:extLst>
                  <a:ext uri="{FF2B5EF4-FFF2-40B4-BE49-F238E27FC236}">
                    <a16:creationId xmlns:a16="http://schemas.microsoft.com/office/drawing/2014/main" id="{C0C080E0-BFBA-920C-EABD-F10EDE8B6524}"/>
                  </a:ext>
                </a:extLst>
              </p:cNvPr>
              <p:cNvSpPr/>
              <p:nvPr/>
            </p:nvSpPr>
            <p:spPr>
              <a:xfrm>
                <a:off x="10972116" y="33857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32" name="직사각형 1231">
                <a:extLst>
                  <a:ext uri="{FF2B5EF4-FFF2-40B4-BE49-F238E27FC236}">
                    <a16:creationId xmlns:a16="http://schemas.microsoft.com/office/drawing/2014/main" id="{2265C0E6-F187-D0F2-FA2B-ABFAC65B239E}"/>
                  </a:ext>
                </a:extLst>
              </p:cNvPr>
              <p:cNvSpPr/>
              <p:nvPr/>
            </p:nvSpPr>
            <p:spPr>
              <a:xfrm>
                <a:off x="11141041" y="3385783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33" name="직사각형 1232">
                <a:extLst>
                  <a:ext uri="{FF2B5EF4-FFF2-40B4-BE49-F238E27FC236}">
                    <a16:creationId xmlns:a16="http://schemas.microsoft.com/office/drawing/2014/main" id="{75A63290-65DE-5CEE-B24B-CCA7F7B1156C}"/>
                  </a:ext>
                </a:extLst>
              </p:cNvPr>
              <p:cNvSpPr/>
              <p:nvPr/>
            </p:nvSpPr>
            <p:spPr>
              <a:xfrm>
                <a:off x="11311804" y="3216858"/>
                <a:ext cx="168925" cy="1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34" name="직사각형 1233">
                <a:extLst>
                  <a:ext uri="{FF2B5EF4-FFF2-40B4-BE49-F238E27FC236}">
                    <a16:creationId xmlns:a16="http://schemas.microsoft.com/office/drawing/2014/main" id="{7DC9712A-FA20-89DB-2C5F-286B1B3B02DF}"/>
                  </a:ext>
                </a:extLst>
              </p:cNvPr>
              <p:cNvSpPr/>
              <p:nvPr/>
            </p:nvSpPr>
            <p:spPr>
              <a:xfrm>
                <a:off x="11311803" y="3385783"/>
                <a:ext cx="168925" cy="16892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258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lIns="36000" rIns="36000" rtlCol="0" anchor="ctr"/>
      <a:lstStyle>
        <a:defPPr algn="ctr">
          <a:defRPr sz="16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3047</Words>
  <Application>Microsoft Office PowerPoint</Application>
  <PresentationFormat>와이드스크린</PresentationFormat>
  <Paragraphs>506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jungin</dc:creator>
  <cp:lastModifiedBy>jungin kim</cp:lastModifiedBy>
  <cp:revision>15</cp:revision>
  <dcterms:created xsi:type="dcterms:W3CDTF">2023-05-22T01:18:29Z</dcterms:created>
  <dcterms:modified xsi:type="dcterms:W3CDTF">2023-10-19T15:49:07Z</dcterms:modified>
</cp:coreProperties>
</file>