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6CE0-F070-7684-4CEA-4D0125B0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89C3A-17BA-F840-638E-114D4F60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DF02-84B2-B51F-0783-B8AC4CA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32B7-16A4-1E03-4C9D-B82E881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ADFAC-2BF7-62B2-8B6F-21F82C2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C3C4-DCC5-0508-A01D-BF13E0D8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32CD-2A41-CD37-9361-CA2BF4DB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E6F0-E893-DC75-AEB5-BADE31C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EB4FE-1B66-A127-4537-519FB77E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072A-8725-F3C9-F6C4-7677DBF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B1486-8BEF-889C-4E7E-AB64504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49424-F238-5B2D-93CF-B3C2CDA3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9EF11-2824-F3F2-BB6C-66D8F7D2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DC85-99B2-3681-A565-8FF8547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65DF2-9D76-582A-5491-A1B1D025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1959-1D7A-3D02-A3BA-71714C8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0F1AE-5A42-2255-8332-0661C18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3AB03-D88D-6D34-70F1-8D19341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3DF-4E13-E6BA-646E-1B7445C5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6F54-E473-F066-3B63-36BFC16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3B58-914B-C449-9A50-F53F4818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5892-659C-38E5-DFD6-0B03E475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8A96-591F-4633-A4B8-A263BED2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F0BC-642C-5A6A-F0E4-10F041E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2FE64-A251-26DD-9766-D12544A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5721-E10D-7838-7E31-48B2ADE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F5CFB-4434-2026-C081-CA1CFDF6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1B902-0E59-5F89-C5FF-925AF5E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AB9B9-0114-928A-E021-92FBDB6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E70D-7E0E-6F21-70FB-A099CF5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A1DA9-6688-E48D-4BEF-F638B36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0BCB-A5C7-7CC0-5786-B355444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B1FED-B387-CB27-6EE4-51BD168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54FC7-5DB3-6A24-8743-27397F89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598BC-4085-9FD3-EF54-AAFD2C04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FFC8F-15E4-731D-7FB3-71A4848A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653E-457A-6F03-A541-EECE003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8B36F-0376-D448-592A-06AA10F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1E2AD6-5C5C-CDEA-ECB6-A11A19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0E75-A7B0-CC19-826D-2267AA4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3A260E-E808-DDDB-6587-5A0C8A2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FA2C2-9CA6-3FAA-ED76-DD31AC0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68D0F-C4A3-955E-3987-054826A6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6C5A1-BE74-84BE-2A7E-C6EDF38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94593-7A39-DBC3-CC46-F06D8CC4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468BC-510D-4D59-48AF-B105CF4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C56F-584E-B53D-012F-947701E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845E-B975-4C66-488D-19A7A513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48A3C-302E-1517-6CD6-A10CBA6C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FAF12-D4D3-2E14-D9BD-75F0D83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592A-6E57-205F-7E0A-C4D40FA5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F0EF-EEDC-B330-F116-089821C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717-5C2C-DC3A-B7D3-95A077B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517FA-B322-8C08-461F-61780F73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C99C4-D712-9B92-3E41-67C95463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324C2-1DF9-22A3-B2EE-6228E0E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2F14C-721E-2353-2058-9F41B09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94766-399C-B729-52DF-75B580B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FA6BB-9EDA-0714-A7FF-13458B0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BC7FF-F093-9FA0-FB16-3A41D27B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26FF-5FFD-31E2-BAB3-776F97EA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A63A-32EC-4BAC-8FBD-FA821D9570F2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EC49-F109-5B9A-529B-28C88645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E00F6-2C4F-0E5C-A429-4A47C812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708516" y="3130216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0361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non_max_suppression(boxes, probs=None, overlapThresh=0.3):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if len(boxes) == 0: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return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if boxes.dtype.kind == "i":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boxes = boxes.astype("float")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pick =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x1 = boxes[:, 0]  # [100,100,100,1000,1000] , (5,)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y1 = boxes[:, 1]  # [200,200,200,100,100]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x2 = boxes[:, 2]  # [350,400,300,1150,1200]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y2 = boxes[:, 3]  # [300,500,800,600,700]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area = (x2 - x1 + 1) * (y2 - y1 + 1) # (5,)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idxs = probs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idxs = np.argsort(idxs)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CA70A-A301-166B-F875-9843885F6AA5}"/>
              </a:ext>
            </a:extLst>
          </p:cNvPr>
          <p:cNvSpPr txBox="1"/>
          <p:nvPr/>
        </p:nvSpPr>
        <p:spPr>
          <a:xfrm>
            <a:off x="7846281" y="479352"/>
            <a:ext cx="45608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[100,200,350,300],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[100,200,400,500],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[100,200,300,800],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])  # (5,4)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probs = np.array([0.5,0.6,0.9,0.7,0.8])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idxs</a:t>
            </a:r>
            <a:r>
              <a:rPr lang="ko-KR" altLang="en-US" sz="1600">
                <a:latin typeface="Consolas" panose="020B0609020204030204" pitchFamily="49" charset="0"/>
              </a:rPr>
              <a:t> </a:t>
            </a:r>
            <a:r>
              <a:rPr lang="en-US" altLang="ko-KR" sz="1600">
                <a:latin typeface="Consolas" panose="020B0609020204030204" pitchFamily="49" charset="0"/>
              </a:rPr>
              <a:t> = np.array([0,  1,  3,  4,  2])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ACD07-A75F-AAF3-2326-3FC564EBFCD9}"/>
              </a:ext>
            </a:extLst>
          </p:cNvPr>
          <p:cNvSpPr txBox="1"/>
          <p:nvPr/>
        </p:nvSpPr>
        <p:spPr>
          <a:xfrm>
            <a:off x="3131669" y="5010530"/>
            <a:ext cx="411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[ 100.  100.  100. 1000. 1000.]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[200. 200. 200. 100. 100.]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[ 350.  400.  300. 1150. 1200.]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[300. 500. 800. 600. 700.]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34284-4EE8-0A33-BA6A-A60A34B67B4A}"/>
              </a:ext>
            </a:extLst>
          </p:cNvPr>
          <p:cNvSpPr txBox="1"/>
          <p:nvPr/>
        </p:nvSpPr>
        <p:spPr>
          <a:xfrm>
            <a:off x="8237621" y="59034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(251,101)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2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565265" y="3154230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42551" y="-1796282"/>
            <a:ext cx="8763686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 while len(idxs) &gt; 0: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last = len(idxs) - 1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i = idxs[last]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pick.append(i)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print(x1[i])  # 100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ptint(x1[idxs[:last]]) # [100,100,1000,1000]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xx1 = np.maximum(x1[i], x1[idxs[:last]])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            [100,100,100,100]   [100,100,1000,1000]   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print(xx1)  # [100,100,1000,1000]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yy1 = np.maximum(y1[i], y1[idxs[:last]])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print(yy1)  # [200,200,200,200]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xx2 = np.minimum(x2[i], x2[idxs[:last]])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print(xx2)  # [300,300,300,300]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yy2 = np.minimum(y2[i], y2[idxs[:last]])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# print(yy2)  # [300,500,600,700]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  w = np.maximum(0, xx2 - xx1 + 1)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print(w)  #  [0,0,0,0]   [201,201,-699,-699] =&gt; [201,201,0,0]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h = np.maximum(0, yy2 - yy1 + 1)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print(w)  #  [0,0,0,0]   [101,301,401,501] =&gt; [101,301,401,501]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print(area[idxs[:last]]) # [251*101,301*301,151*501,201*601]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overlap = (w * h) / area[idxs[:last]]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print(overlap)  # [20301,60501,0,0] / [251*101,301*301,151*501,201*601]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  # [0.80,0.67,0,0]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  print(np.where(overlap &gt; overlapThresh)[0])  # [0,1]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print(np.concatenate(([last],np.where(overlap &gt; overlapThresh)[0]))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                               # [4,0,1]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idxs = np.delete(idxs, np.concatenate(([last],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                 np.where(overlap &gt; overlapThresh)[0])))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return pick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7F505A-F60F-C267-C15B-6D647A2EC49B}"/>
              </a:ext>
            </a:extLst>
          </p:cNvPr>
          <p:cNvSpPr/>
          <p:nvPr/>
        </p:nvSpPr>
        <p:spPr>
          <a:xfrm>
            <a:off x="8198679" y="584059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0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9F8CC1-220A-EC3E-BA89-C7678ACC86C0}"/>
              </a:ext>
            </a:extLst>
          </p:cNvPr>
          <p:cNvSpPr/>
          <p:nvPr/>
        </p:nvSpPr>
        <p:spPr>
          <a:xfrm>
            <a:off x="8629465" y="584059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05A2F1-1AD0-C693-CF60-1E05A045F636}"/>
              </a:ext>
            </a:extLst>
          </p:cNvPr>
          <p:cNvSpPr/>
          <p:nvPr/>
        </p:nvSpPr>
        <p:spPr>
          <a:xfrm>
            <a:off x="9060251" y="584059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4F790C-AD72-1841-D405-92F35FE1366E}"/>
              </a:ext>
            </a:extLst>
          </p:cNvPr>
          <p:cNvSpPr/>
          <p:nvPr/>
        </p:nvSpPr>
        <p:spPr>
          <a:xfrm>
            <a:off x="9491037" y="584059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FC96B5-C253-5BBA-C7C1-EF98D94F2FA4}"/>
              </a:ext>
            </a:extLst>
          </p:cNvPr>
          <p:cNvSpPr/>
          <p:nvPr/>
        </p:nvSpPr>
        <p:spPr>
          <a:xfrm>
            <a:off x="9921822" y="584059"/>
            <a:ext cx="430786" cy="25707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9149FF-C3ED-A406-C292-90711EDB25B0}"/>
              </a:ext>
            </a:extLst>
          </p:cNvPr>
          <p:cNvSpPr txBox="1"/>
          <p:nvPr/>
        </p:nvSpPr>
        <p:spPr>
          <a:xfrm>
            <a:off x="7677028" y="5642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idxs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94A8A9B4-6DDD-C721-13A6-5928D486EA02}"/>
              </a:ext>
            </a:extLst>
          </p:cNvPr>
          <p:cNvSpPr/>
          <p:nvPr/>
        </p:nvSpPr>
        <p:spPr>
          <a:xfrm>
            <a:off x="10024847" y="368653"/>
            <a:ext cx="224438" cy="2089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3405-0CE7-7C7C-7E53-A0076A2514EE}"/>
              </a:ext>
            </a:extLst>
          </p:cNvPr>
          <p:cNvSpPr txBox="1"/>
          <p:nvPr/>
        </p:nvSpPr>
        <p:spPr>
          <a:xfrm>
            <a:off x="9917986" y="6234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last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6E724-B73D-CE93-686B-869D3268815C}"/>
              </a:ext>
            </a:extLst>
          </p:cNvPr>
          <p:cNvSpPr/>
          <p:nvPr/>
        </p:nvSpPr>
        <p:spPr>
          <a:xfrm>
            <a:off x="8198679" y="901894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91CA6-187A-CDD2-356A-D8EFF4FCA197}"/>
              </a:ext>
            </a:extLst>
          </p:cNvPr>
          <p:cNvSpPr txBox="1"/>
          <p:nvPr/>
        </p:nvSpPr>
        <p:spPr>
          <a:xfrm>
            <a:off x="7677028" y="86535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pick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4413BF-DE56-9CA6-8393-909DDBC566C1}"/>
              </a:ext>
            </a:extLst>
          </p:cNvPr>
          <p:cNvSpPr/>
          <p:nvPr/>
        </p:nvSpPr>
        <p:spPr>
          <a:xfrm>
            <a:off x="8228224" y="1590935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3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42074E-4ADD-7D9B-3767-A2CA3CDA06E5}"/>
              </a:ext>
            </a:extLst>
          </p:cNvPr>
          <p:cNvSpPr/>
          <p:nvPr/>
        </p:nvSpPr>
        <p:spPr>
          <a:xfrm>
            <a:off x="8659010" y="1590935"/>
            <a:ext cx="430786" cy="257072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D3DD3-8ED4-89E0-EA10-C895B0139670}"/>
              </a:ext>
            </a:extLst>
          </p:cNvPr>
          <p:cNvSpPr txBox="1"/>
          <p:nvPr/>
        </p:nvSpPr>
        <p:spPr>
          <a:xfrm>
            <a:off x="7699375" y="158668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idxs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1E0F5D49-9D3E-435A-AFF8-36CC6A934C89}"/>
              </a:ext>
            </a:extLst>
          </p:cNvPr>
          <p:cNvSpPr/>
          <p:nvPr/>
        </p:nvSpPr>
        <p:spPr>
          <a:xfrm>
            <a:off x="8758673" y="1344368"/>
            <a:ext cx="224438" cy="2089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0B12B7-03E9-11CE-30EA-32E857EB4AD2}"/>
              </a:ext>
            </a:extLst>
          </p:cNvPr>
          <p:cNvSpPr txBox="1"/>
          <p:nvPr/>
        </p:nvSpPr>
        <p:spPr>
          <a:xfrm>
            <a:off x="8651812" y="103805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last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558DC8-3E6C-C90F-D452-4F9A417A9D2A}"/>
              </a:ext>
            </a:extLst>
          </p:cNvPr>
          <p:cNvSpPr/>
          <p:nvPr/>
        </p:nvSpPr>
        <p:spPr>
          <a:xfrm>
            <a:off x="8221026" y="1924316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EA3AA6-8EF9-C61B-6ED2-EE0978EA304A}"/>
              </a:ext>
            </a:extLst>
          </p:cNvPr>
          <p:cNvSpPr txBox="1"/>
          <p:nvPr/>
        </p:nvSpPr>
        <p:spPr>
          <a:xfrm>
            <a:off x="7699375" y="188777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pick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F822E0-8BC4-ABAD-77E3-7EBAEE3BBCDB}"/>
              </a:ext>
            </a:extLst>
          </p:cNvPr>
          <p:cNvSpPr/>
          <p:nvPr/>
        </p:nvSpPr>
        <p:spPr>
          <a:xfrm>
            <a:off x="8651827" y="1924994"/>
            <a:ext cx="430786" cy="25707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0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591800" y="445149"/>
            <a:ext cx="781496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# box : (centerX, centerY, width, height)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def convertToAbsoluteValues(size, box):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xIn = round(((2 * float(box[0]) - float(box[2])) * size[0] / 2))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yIn = round(((2 * float(box[1]) - float(box[3])) * size[1] / 2))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xEnd = xIn + round(float(box[2]) * size[0])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yEnd = yIn + round(float(box[3]) * size[1])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xIn &lt;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xIn = 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yIn &lt;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yIn = 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xEnd &gt;= size[0]: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xEnd = size[0] - 1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if yEnd &gt;= size[1]: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yEnd = size[1] - 1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return (xIn, yIn, xEnd, yEnd)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B769CA-5EAA-EE5D-D422-AE07E20247B3}"/>
              </a:ext>
            </a:extLst>
          </p:cNvPr>
          <p:cNvSpPr txBox="1"/>
          <p:nvPr/>
        </p:nvSpPr>
        <p:spPr>
          <a:xfrm>
            <a:off x="6728797" y="385379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GT=(0.572656, 0.523958, 0.698438, 0.589583)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B1AB02-908F-9875-AA7E-0333C9DC0AD7}"/>
              </a:ext>
            </a:extLst>
          </p:cNvPr>
          <p:cNvSpPr txBox="1"/>
          <p:nvPr/>
        </p:nvSpPr>
        <p:spPr>
          <a:xfrm>
            <a:off x="8041422" y="70044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size=(640,480)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23FCA3-3AB9-800E-C5DA-E11F34DCBA0F}"/>
              </a:ext>
            </a:extLst>
          </p:cNvPr>
          <p:cNvSpPr txBox="1"/>
          <p:nvPr/>
        </p:nvSpPr>
        <p:spPr>
          <a:xfrm>
            <a:off x="6690764" y="69116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DT=(0.657031, 0.653125, 0.648438, 0.552083)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570E6C52-EC9C-1B05-DD05-C78EADFA9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13" y="1576715"/>
            <a:ext cx="3143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07654E-3BF3-2A4D-4154-1AE922B7D6A9}"/>
              </a:ext>
            </a:extLst>
          </p:cNvPr>
          <p:cNvSpPr/>
          <p:nvPr/>
        </p:nvSpPr>
        <p:spPr>
          <a:xfrm>
            <a:off x="9071458" y="2053742"/>
            <a:ext cx="1875109" cy="1315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E137841-1B69-ECE2-A349-B5581B5EA9A4}"/>
              </a:ext>
            </a:extLst>
          </p:cNvPr>
          <p:cNvSpPr/>
          <p:nvPr/>
        </p:nvSpPr>
        <p:spPr>
          <a:xfrm>
            <a:off x="9959504" y="2679338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FF0104-1768-5FB1-25DF-3FE3CE9BD79E}"/>
              </a:ext>
            </a:extLst>
          </p:cNvPr>
          <p:cNvSpPr txBox="1"/>
          <p:nvPr/>
        </p:nvSpPr>
        <p:spPr>
          <a:xfrm>
            <a:off x="10203094" y="251753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(0.572656,0.523958)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C8A494-C695-EF90-3C5A-6D2F6F2F944A}"/>
              </a:ext>
            </a:extLst>
          </p:cNvPr>
          <p:cNvSpPr txBox="1"/>
          <p:nvPr/>
        </p:nvSpPr>
        <p:spPr>
          <a:xfrm>
            <a:off x="7993044" y="186952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(143,110)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D6ED74-9698-035F-0017-DBC57B026FF8}"/>
              </a:ext>
            </a:extLst>
          </p:cNvPr>
          <p:cNvSpPr txBox="1"/>
          <p:nvPr/>
        </p:nvSpPr>
        <p:spPr>
          <a:xfrm>
            <a:off x="10902353" y="325972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(590,393)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EEC83-284E-1FF4-D429-F5CA16D3ECD9}"/>
              </a:ext>
            </a:extLst>
          </p:cNvPr>
          <p:cNvSpPr txBox="1"/>
          <p:nvPr/>
        </p:nvSpPr>
        <p:spPr>
          <a:xfrm>
            <a:off x="9677215" y="134969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640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597B4A-4F6D-8128-B1F6-54CA34B38D06}"/>
              </a:ext>
            </a:extLst>
          </p:cNvPr>
          <p:cNvSpPr txBox="1"/>
          <p:nvPr/>
        </p:nvSpPr>
        <p:spPr>
          <a:xfrm>
            <a:off x="7747419" y="26308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480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5ED5AFB-B1BA-C895-F7C9-00385346407E}"/>
              </a:ext>
            </a:extLst>
          </p:cNvPr>
          <p:cNvSpPr/>
          <p:nvPr/>
        </p:nvSpPr>
        <p:spPr>
          <a:xfrm>
            <a:off x="9042141" y="2037404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413654-8C78-5E77-C2C8-8DF27F4A0FE4}"/>
              </a:ext>
            </a:extLst>
          </p:cNvPr>
          <p:cNvCxnSpPr>
            <a:cxnSpLocks/>
            <a:stCxn id="37" idx="2"/>
            <a:endCxn id="30" idx="1"/>
          </p:cNvCxnSpPr>
          <p:nvPr/>
        </p:nvCxnSpPr>
        <p:spPr>
          <a:xfrm flipH="1">
            <a:off x="9071458" y="2702198"/>
            <a:ext cx="888046" cy="909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29184D-BD40-4369-FC25-96C02CF07AF2}"/>
              </a:ext>
            </a:extLst>
          </p:cNvPr>
          <p:cNvCxnSpPr>
            <a:cxnSpLocks/>
            <a:stCxn id="37" idx="7"/>
            <a:endCxn id="30" idx="0"/>
          </p:cNvCxnSpPr>
          <p:nvPr/>
        </p:nvCxnSpPr>
        <p:spPr>
          <a:xfrm flipV="1">
            <a:off x="9998528" y="2053742"/>
            <a:ext cx="10485" cy="6322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1A00BDD0-E64B-2DC4-E62C-0B3A608DD07A}"/>
              </a:ext>
            </a:extLst>
          </p:cNvPr>
          <p:cNvSpPr/>
          <p:nvPr/>
        </p:nvSpPr>
        <p:spPr>
          <a:xfrm>
            <a:off x="10922365" y="3341514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86E580-36B7-6E11-7161-27B6C741B607}"/>
                  </a:ext>
                </a:extLst>
              </p:cNvPr>
              <p:cNvSpPr txBox="1"/>
              <p:nvPr/>
            </p:nvSpPr>
            <p:spPr>
              <a:xfrm>
                <a:off x="8127781" y="3930907"/>
                <a:ext cx="3848618" cy="1060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𝑥𝐼𝑛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640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b="0">
                  <a:latin typeface="Consolas" panose="020B0609020204030204" pitchFamily="49" charset="0"/>
                </a:endParaRPr>
              </a:p>
              <a:p>
                <a:pPr algn="l"/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86E580-36B7-6E11-7161-27B6C741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81" y="3930907"/>
                <a:ext cx="3848618" cy="1060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5B25C-DEF1-F300-83A0-8A51406F2410}"/>
                  </a:ext>
                </a:extLst>
              </p:cNvPr>
              <p:cNvSpPr txBox="1"/>
              <p:nvPr/>
            </p:nvSpPr>
            <p:spPr>
              <a:xfrm>
                <a:off x="8193076" y="4842157"/>
                <a:ext cx="3701270" cy="1060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𝑦𝐼𝑛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480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b="0">
                  <a:latin typeface="Consolas" panose="020B0609020204030204" pitchFamily="49" charset="0"/>
                </a:endParaRPr>
              </a:p>
              <a:p>
                <a:pPr algn="l"/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5B25C-DEF1-F300-83A0-8A51406F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076" y="4842157"/>
                <a:ext cx="3701270" cy="1060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0AECE1-BF29-5E34-E09F-6BEC6418A6A8}"/>
              </a:ext>
            </a:extLst>
          </p:cNvPr>
          <p:cNvSpPr txBox="1"/>
          <p:nvPr/>
        </p:nvSpPr>
        <p:spPr>
          <a:xfrm>
            <a:off x="4527932" y="537255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(143, 110, 590, 393)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0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312821" y="340895"/>
            <a:ext cx="45608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def convertToRelativeValues(size, box):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dw = 1. / (size[0])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dh = 1. / (size[1])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cx = (box[1] + box[0]) / 2.0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cy = (box[3] + box[2]) / 2.0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w = box[1] - box[0]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h = box[3] - box[2]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x = cx * dw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y = cy * dh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w = w * dw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h = h * dh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return (x, y, w, h)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B769CA-5EAA-EE5D-D422-AE07E20247B3}"/>
              </a:ext>
            </a:extLst>
          </p:cNvPr>
          <p:cNvSpPr txBox="1"/>
          <p:nvPr/>
        </p:nvSpPr>
        <p:spPr>
          <a:xfrm>
            <a:off x="6728797" y="385379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GT=(0.572656, 0.523958, 0.698438, 0.589583)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B1AB02-908F-9875-AA7E-0333C9DC0AD7}"/>
              </a:ext>
            </a:extLst>
          </p:cNvPr>
          <p:cNvSpPr txBox="1"/>
          <p:nvPr/>
        </p:nvSpPr>
        <p:spPr>
          <a:xfrm>
            <a:off x="8041422" y="70044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size=(640,480)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23FCA3-3AB9-800E-C5DA-E11F34DCBA0F}"/>
              </a:ext>
            </a:extLst>
          </p:cNvPr>
          <p:cNvSpPr txBox="1"/>
          <p:nvPr/>
        </p:nvSpPr>
        <p:spPr>
          <a:xfrm>
            <a:off x="6690764" y="69116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DT=(0.657031, 0.653125, 0.648438, 0.552083)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86E580-36B7-6E11-7161-27B6C741B607}"/>
                  </a:ext>
                </a:extLst>
              </p:cNvPr>
              <p:cNvSpPr txBox="1"/>
              <p:nvPr/>
            </p:nvSpPr>
            <p:spPr>
              <a:xfrm>
                <a:off x="8613478" y="3875622"/>
                <a:ext cx="2374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 altLang="ko-KR" sz="2400" b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86E580-36B7-6E11-7161-27B6C741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478" y="3875622"/>
                <a:ext cx="2374175" cy="369332"/>
              </a:xfrm>
              <a:prstGeom prst="rect">
                <a:avLst/>
              </a:prstGeom>
              <a:blipFill>
                <a:blip r:embed="rId2"/>
                <a:stretch>
                  <a:fillRect r="-77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0AECE1-BF29-5E34-E09F-6BEC6418A6A8}"/>
              </a:ext>
            </a:extLst>
          </p:cNvPr>
          <p:cNvSpPr txBox="1"/>
          <p:nvPr/>
        </p:nvSpPr>
        <p:spPr>
          <a:xfrm>
            <a:off x="4600906" y="139641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(143, 110, 590, 393)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F2933-A37B-F973-E2FD-A394B276A5D4}"/>
              </a:ext>
            </a:extLst>
          </p:cNvPr>
          <p:cNvSpPr txBox="1"/>
          <p:nvPr/>
        </p:nvSpPr>
        <p:spPr>
          <a:xfrm>
            <a:off x="4607981" y="214843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(143, 590, 110, 393)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640E3F1-4DA4-DD0B-E986-0609DACE04EF}"/>
              </a:ext>
            </a:extLst>
          </p:cNvPr>
          <p:cNvCxnSpPr/>
          <p:nvPr/>
        </p:nvCxnSpPr>
        <p:spPr>
          <a:xfrm flipH="1">
            <a:off x="5658787" y="1678041"/>
            <a:ext cx="633334" cy="55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F88E6D-E69C-9AED-1062-CC876FD06E3B}"/>
              </a:ext>
            </a:extLst>
          </p:cNvPr>
          <p:cNvCxnSpPr>
            <a:cxnSpLocks/>
          </p:cNvCxnSpPr>
          <p:nvPr/>
        </p:nvCxnSpPr>
        <p:spPr>
          <a:xfrm>
            <a:off x="5687253" y="1738506"/>
            <a:ext cx="604868" cy="49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A754EE-45FF-C030-41E1-9F7700572358}"/>
                  </a:ext>
                </a:extLst>
              </p:cNvPr>
              <p:cNvSpPr txBox="1"/>
              <p:nvPr/>
            </p:nvSpPr>
            <p:spPr>
              <a:xfrm>
                <a:off x="8630358" y="4510928"/>
                <a:ext cx="1797094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b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A754EE-45FF-C030-41E1-9F7700572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358" y="4510928"/>
                <a:ext cx="1797094" cy="630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6550D6-4ADA-817F-D7A3-AEDA12AF97EC}"/>
                  </a:ext>
                </a:extLst>
              </p:cNvPr>
              <p:cNvSpPr txBox="1"/>
              <p:nvPr/>
            </p:nvSpPr>
            <p:spPr>
              <a:xfrm>
                <a:off x="8598568" y="5242119"/>
                <a:ext cx="1135054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b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6550D6-4ADA-817F-D7A3-AEDA12AF9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68" y="5242119"/>
                <a:ext cx="1135054" cy="63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A942D0-DD6E-80F3-5563-39785BD4CD97}"/>
                  </a:ext>
                </a:extLst>
              </p:cNvPr>
              <p:cNvSpPr txBox="1"/>
              <p:nvPr/>
            </p:nvSpPr>
            <p:spPr>
              <a:xfrm>
                <a:off x="8575120" y="6002870"/>
                <a:ext cx="1135054" cy="668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b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A942D0-DD6E-80F3-5563-39785BD4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120" y="6002870"/>
                <a:ext cx="1135054" cy="668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7">
            <a:extLst>
              <a:ext uri="{FF2B5EF4-FFF2-40B4-BE49-F238E27FC236}">
                <a16:creationId xmlns:a16="http://schemas.microsoft.com/office/drawing/2014/main" id="{992B9829-147F-CC6C-0A02-598C49BC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13" y="1576715"/>
            <a:ext cx="3143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FBA38B-8244-13BF-C229-96E8C48FEC8E}"/>
              </a:ext>
            </a:extLst>
          </p:cNvPr>
          <p:cNvSpPr/>
          <p:nvPr/>
        </p:nvSpPr>
        <p:spPr>
          <a:xfrm>
            <a:off x="9071458" y="2053742"/>
            <a:ext cx="1875109" cy="1315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931DAD-31FB-54D2-E648-8FD5C5876E2B}"/>
              </a:ext>
            </a:extLst>
          </p:cNvPr>
          <p:cNvSpPr/>
          <p:nvPr/>
        </p:nvSpPr>
        <p:spPr>
          <a:xfrm>
            <a:off x="9959504" y="2679338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0C44D-17C6-EBFE-6653-8AD5007841FF}"/>
              </a:ext>
            </a:extLst>
          </p:cNvPr>
          <p:cNvSpPr txBox="1"/>
          <p:nvPr/>
        </p:nvSpPr>
        <p:spPr>
          <a:xfrm>
            <a:off x="10203094" y="251753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(0.572656,0.523958)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71377-5E25-EEBF-F380-E5C780CE103B}"/>
              </a:ext>
            </a:extLst>
          </p:cNvPr>
          <p:cNvSpPr txBox="1"/>
          <p:nvPr/>
        </p:nvSpPr>
        <p:spPr>
          <a:xfrm>
            <a:off x="7993044" y="186952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(143,110)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2B9A9D-2896-5075-B2B7-3565EBE3A736}"/>
              </a:ext>
            </a:extLst>
          </p:cNvPr>
          <p:cNvSpPr txBox="1"/>
          <p:nvPr/>
        </p:nvSpPr>
        <p:spPr>
          <a:xfrm>
            <a:off x="10902353" y="325972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(590,393)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77B9D-D38E-53CE-F5D6-65C3D9D115A4}"/>
              </a:ext>
            </a:extLst>
          </p:cNvPr>
          <p:cNvSpPr txBox="1"/>
          <p:nvPr/>
        </p:nvSpPr>
        <p:spPr>
          <a:xfrm>
            <a:off x="9677215" y="134969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640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C5DBEE-4DA9-D606-09EB-85B0EBAC1024}"/>
              </a:ext>
            </a:extLst>
          </p:cNvPr>
          <p:cNvSpPr txBox="1"/>
          <p:nvPr/>
        </p:nvSpPr>
        <p:spPr>
          <a:xfrm>
            <a:off x="7747419" y="263082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480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DA09140-843F-695A-040E-0988F66F1885}"/>
              </a:ext>
            </a:extLst>
          </p:cNvPr>
          <p:cNvSpPr/>
          <p:nvPr/>
        </p:nvSpPr>
        <p:spPr>
          <a:xfrm>
            <a:off x="9042141" y="2037404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309C5B3-E96D-B918-1EDE-DEBD1AA583A2}"/>
              </a:ext>
            </a:extLst>
          </p:cNvPr>
          <p:cNvCxnSpPr>
            <a:cxnSpLocks/>
            <a:stCxn id="19" idx="2"/>
            <a:endCxn id="18" idx="1"/>
          </p:cNvCxnSpPr>
          <p:nvPr/>
        </p:nvCxnSpPr>
        <p:spPr>
          <a:xfrm flipH="1">
            <a:off x="9071458" y="2702198"/>
            <a:ext cx="888046" cy="909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AC882C-3E04-9497-B4CB-3568898032ED}"/>
              </a:ext>
            </a:extLst>
          </p:cNvPr>
          <p:cNvCxnSpPr>
            <a:cxnSpLocks/>
            <a:stCxn id="19" idx="7"/>
            <a:endCxn id="18" idx="0"/>
          </p:cNvCxnSpPr>
          <p:nvPr/>
        </p:nvCxnSpPr>
        <p:spPr>
          <a:xfrm flipV="1">
            <a:off x="9998528" y="2053742"/>
            <a:ext cx="10485" cy="6322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C0E3B531-3174-92B3-78B6-7E61A310FE34}"/>
              </a:ext>
            </a:extLst>
          </p:cNvPr>
          <p:cNvSpPr/>
          <p:nvPr/>
        </p:nvSpPr>
        <p:spPr>
          <a:xfrm>
            <a:off x="10922365" y="3341514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1438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312821" y="340895"/>
            <a:ext cx="8824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def AP(detections, groundtruths, classes, IOUThreshold = 0.3, method = 'AP'):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result = []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c in classes: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dects = [d for d in detections if d[1] == c]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gts = [g for g in groundtruths if g[1] == c]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dects = sorted(dects, key = lambda conf : conf[2], reverse=True)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</a:t>
            </a:r>
            <a:r>
              <a:rPr lang="es-ES" altLang="ko-KR" sz="1600">
                <a:latin typeface="Consolas" panose="020B0609020204030204" pitchFamily="49" charset="0"/>
              </a:rPr>
              <a:t>TP = np.zeros(len(dects))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FP = np.zeros(len(dects))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det = Counter(cc[0] for cc in gts)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for key, val in det.items():</a:t>
            </a:r>
          </a:p>
          <a:p>
            <a:pPr algn="l"/>
            <a:r>
              <a:rPr lang="es-ES" altLang="ko-KR" sz="1600">
                <a:latin typeface="Consolas" panose="020B0609020204030204" pitchFamily="49" charset="0"/>
              </a:rPr>
              <a:t>            det[key] = np.zeros(val)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980A-8682-582D-46E4-056C72ECB8C1}"/>
              </a:ext>
            </a:extLst>
          </p:cNvPr>
          <p:cNvSpPr txBox="1"/>
          <p:nvPr/>
        </p:nvSpPr>
        <p:spPr>
          <a:xfrm>
            <a:off x="7109585" y="2556187"/>
            <a:ext cx="4358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[['363',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0.92</a:t>
            </a:r>
            <a:r>
              <a:rPr lang="en-US" altLang="ko-KR" sz="1400">
                <a:latin typeface="Consolas" panose="020B0609020204030204" pitchFamily="49" charset="0"/>
              </a:rPr>
              <a:t>, (280, 69, 696, 435)] 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0.77</a:t>
            </a:r>
            <a:r>
              <a:rPr lang="en-US" altLang="ko-KR" sz="1400">
                <a:latin typeface="Consolas" panose="020B0609020204030204" pitchFamily="49" charset="0"/>
              </a:rPr>
              <a:t>, (499, 286, 791, 455)],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0.33</a:t>
            </a:r>
            <a:r>
              <a:rPr lang="en-US" altLang="ko-KR" sz="1400">
                <a:latin typeface="Consolas" panose="020B0609020204030204" pitchFamily="49" charset="0"/>
              </a:rPr>
              <a:t>, (138, 173, 335, 330)]]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3871-5941-DD4C-9A06-706FFAABDC96}"/>
              </a:ext>
            </a:extLst>
          </p:cNvPr>
          <p:cNvSpPr txBox="1"/>
          <p:nvPr/>
        </p:nvSpPr>
        <p:spPr>
          <a:xfrm>
            <a:off x="8628864" y="226327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B46D5-251C-D2CB-B5E5-D1EAE8D77302}"/>
              </a:ext>
            </a:extLst>
          </p:cNvPr>
          <p:cNvSpPr txBox="1"/>
          <p:nvPr/>
        </p:nvSpPr>
        <p:spPr>
          <a:xfrm>
            <a:off x="7109585" y="3902271"/>
            <a:ext cx="4358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B8D10-A8DE-3386-0ABA-EEDF6B25C1BB}"/>
              </a:ext>
            </a:extLst>
          </p:cNvPr>
          <p:cNvSpPr txBox="1"/>
          <p:nvPr/>
        </p:nvSpPr>
        <p:spPr>
          <a:xfrm>
            <a:off x="8660948" y="360279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4602663" y="499303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5007726" y="499303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5412789" y="499303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5018959" y="465894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4602663" y="568723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5007726" y="568723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5412789" y="568723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5018959" y="540088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1596989" y="5040772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1596989" y="5351588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1596989" y="5662404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3047289" y="4856378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3452352" y="4856378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3180930" y="5411741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3180537" y="59952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2280569" y="5014794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2280569" y="5510004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2280569" y="5820820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9841A4-8819-3335-2708-183CC46CF65A}"/>
              </a:ext>
            </a:extLst>
          </p:cNvPr>
          <p:cNvSpPr txBox="1"/>
          <p:nvPr/>
        </p:nvSpPr>
        <p:spPr>
          <a:xfrm>
            <a:off x="7195138" y="5391475"/>
            <a:ext cx="4060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Counter({'297': 2, '363': 1, '299': 1})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46A70-282A-9C1B-9A23-C97602926CFA}"/>
              </a:ext>
            </a:extLst>
          </p:cNvPr>
          <p:cNvSpPr txBox="1"/>
          <p:nvPr/>
        </p:nvSpPr>
        <p:spPr>
          <a:xfrm>
            <a:off x="8660948" y="512454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BA349-1402-A126-3561-1DC67D062046}"/>
              </a:ext>
            </a:extLst>
          </p:cNvPr>
          <p:cNvSpPr txBox="1"/>
          <p:nvPr/>
        </p:nvSpPr>
        <p:spPr>
          <a:xfrm>
            <a:off x="1684572" y="470221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4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-577660" y="-23315"/>
            <a:ext cx="68050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for d in range(len(dects)):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gt = [gt for gt in gts if gt[0] == dects[d][0]]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iouMax = 0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for j in range(len(gt)):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iou1 = iou(dects[d][3], gt[j][3])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iou1 &gt; iouMax: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iouMax = iou1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jmax = j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if iouMax &gt;= IOUThreshold: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det[dects[d][0]][jmax] ==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TP[d]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det[dects[d][0]][jmax]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FP[d]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FP[d] = 1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3688263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4093326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4498389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4084805" y="487077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3688263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4093326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4498389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4104559" y="558536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944129" y="5090357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944129" y="5401173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944129" y="5711989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2394429" y="49059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2799492" y="49059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2528070" y="546132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2527677" y="6044848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627709" y="5064379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627709" y="5559589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627709" y="5870405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0D95DF-DFD8-84E4-F941-FD261538CB95}"/>
              </a:ext>
            </a:extLst>
          </p:cNvPr>
          <p:cNvSpPr/>
          <p:nvPr/>
        </p:nvSpPr>
        <p:spPr>
          <a:xfrm>
            <a:off x="3730092" y="4896859"/>
            <a:ext cx="319421" cy="2192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3601A7-747D-755C-32F1-251F8320AAB3}"/>
              </a:ext>
            </a:extLst>
          </p:cNvPr>
          <p:cNvSpPr/>
          <p:nvPr/>
        </p:nvSpPr>
        <p:spPr>
          <a:xfrm>
            <a:off x="5750448" y="5181980"/>
            <a:ext cx="675191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0.58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6144-4B97-AB37-DDA7-600E03AA204F}"/>
              </a:ext>
            </a:extLst>
          </p:cNvPr>
          <p:cNvSpPr txBox="1"/>
          <p:nvPr/>
        </p:nvSpPr>
        <p:spPr>
          <a:xfrm>
            <a:off x="5675189" y="48081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iouMax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73F73-57BD-126F-B501-6A3362ACB4D6}"/>
              </a:ext>
            </a:extLst>
          </p:cNvPr>
          <p:cNvSpPr/>
          <p:nvPr/>
        </p:nvSpPr>
        <p:spPr>
          <a:xfrm>
            <a:off x="6676649" y="518198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9918A-C35F-24D2-9758-A44EA3C9DC88}"/>
              </a:ext>
            </a:extLst>
          </p:cNvPr>
          <p:cNvSpPr txBox="1"/>
          <p:nvPr/>
        </p:nvSpPr>
        <p:spPr>
          <a:xfrm>
            <a:off x="6546018" y="48081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jmax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61D8-B2C8-485A-44E3-8F44ADB47ECA}"/>
              </a:ext>
            </a:extLst>
          </p:cNvPr>
          <p:cNvSpPr txBox="1"/>
          <p:nvPr/>
        </p:nvSpPr>
        <p:spPr>
          <a:xfrm>
            <a:off x="1031712" y="477106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767A37-3DFE-FC90-B933-35244BDC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34" y="4905963"/>
            <a:ext cx="2619392" cy="14757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50BCFC2-B549-DDB0-176B-291DC21F45DD}"/>
              </a:ext>
            </a:extLst>
          </p:cNvPr>
          <p:cNvSpPr txBox="1"/>
          <p:nvPr/>
        </p:nvSpPr>
        <p:spPr>
          <a:xfrm>
            <a:off x="7880548" y="465715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363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30FE75-C940-3990-D0D1-2264C85FEA47}"/>
              </a:ext>
            </a:extLst>
          </p:cNvPr>
          <p:cNvSpPr txBox="1"/>
          <p:nvPr/>
        </p:nvSpPr>
        <p:spPr>
          <a:xfrm>
            <a:off x="7403368" y="415242"/>
            <a:ext cx="4358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[['363',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0.92</a:t>
            </a:r>
            <a:r>
              <a:rPr lang="en-US" altLang="ko-KR" sz="1400">
                <a:latin typeface="Consolas" panose="020B0609020204030204" pitchFamily="49" charset="0"/>
              </a:rPr>
              <a:t>, (280, 69, 696, 435)] 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0.77</a:t>
            </a:r>
            <a:r>
              <a:rPr lang="en-US" altLang="ko-KR" sz="1400">
                <a:latin typeface="Consolas" panose="020B0609020204030204" pitchFamily="49" charset="0"/>
              </a:rPr>
              <a:t>, (499, 286, 791, 455)],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0.33</a:t>
            </a:r>
            <a:r>
              <a:rPr lang="en-US" altLang="ko-KR" sz="1400">
                <a:latin typeface="Consolas" panose="020B0609020204030204" pitchFamily="49" charset="0"/>
              </a:rPr>
              <a:t>, (138, 173, 335, 330)]]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39703-EB11-582C-33F6-579E7D857AEB}"/>
              </a:ext>
            </a:extLst>
          </p:cNvPr>
          <p:cNvSpPr txBox="1"/>
          <p:nvPr/>
        </p:nvSpPr>
        <p:spPr>
          <a:xfrm>
            <a:off x="8922647" y="12233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8B7B3-4D55-078E-083F-3F2479E6AACD}"/>
              </a:ext>
            </a:extLst>
          </p:cNvPr>
          <p:cNvSpPr txBox="1"/>
          <p:nvPr/>
        </p:nvSpPr>
        <p:spPr>
          <a:xfrm>
            <a:off x="7403368" y="1761326"/>
            <a:ext cx="4358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EAC495-0515-20E9-E639-8C7775B47ACD}"/>
              </a:ext>
            </a:extLst>
          </p:cNvPr>
          <p:cNvSpPr txBox="1"/>
          <p:nvPr/>
        </p:nvSpPr>
        <p:spPr>
          <a:xfrm>
            <a:off x="8954731" y="146184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DBE03E-89AA-458B-398C-FF0EA474BA40}"/>
              </a:ext>
            </a:extLst>
          </p:cNvPr>
          <p:cNvSpPr txBox="1"/>
          <p:nvPr/>
        </p:nvSpPr>
        <p:spPr>
          <a:xfrm>
            <a:off x="7403368" y="3123745"/>
            <a:ext cx="4358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 [['363', 0.0, 1.0, (207, 108, 624, 474)]]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3735FC-3909-394E-4571-6B72D18D3247}"/>
              </a:ext>
            </a:extLst>
          </p:cNvPr>
          <p:cNvSpPr txBox="1"/>
          <p:nvPr/>
        </p:nvSpPr>
        <p:spPr>
          <a:xfrm>
            <a:off x="9271485" y="284563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8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-577660" y="-23315"/>
            <a:ext cx="68050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for d in range(len(dects)):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gt = [gt for gt in gts if gt[0] == dects[d][0]]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iouMax = 0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for j in range(len(gt)):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iou1 = iou(dects[d][3], gt[j][3])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iou1 &gt; iouMax: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iouMax = iou1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jmax = j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if iouMax &gt;= IOUThreshold: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if det[dects[d][0]][jmax] == 0: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TP[d]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det[dects[d][0]][jmax]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    FP[d] = 1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else: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    FP[d] = 1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3688263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4093326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4498389" y="522525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4104559" y="484342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3688263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4093326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4498389" y="59671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4104559" y="558536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682589" y="5225256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682589" y="5536072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682589" y="5846888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2132889" y="504086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2537952" y="504086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2266530" y="5596225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2266137" y="6179747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366169" y="5199278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366169" y="5694488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366169" y="6005304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0D95DF-DFD8-84E4-F941-FD261538CB95}"/>
              </a:ext>
            </a:extLst>
          </p:cNvPr>
          <p:cNvSpPr/>
          <p:nvPr/>
        </p:nvSpPr>
        <p:spPr>
          <a:xfrm>
            <a:off x="4594161" y="4893187"/>
            <a:ext cx="307517" cy="2192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3601A7-747D-755C-32F1-251F8320AAB3}"/>
              </a:ext>
            </a:extLst>
          </p:cNvPr>
          <p:cNvSpPr/>
          <p:nvPr/>
        </p:nvSpPr>
        <p:spPr>
          <a:xfrm>
            <a:off x="5805820" y="5181980"/>
            <a:ext cx="675191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6144-4B97-AB37-DDA7-600E03AA204F}"/>
              </a:ext>
            </a:extLst>
          </p:cNvPr>
          <p:cNvSpPr txBox="1"/>
          <p:nvPr/>
        </p:nvSpPr>
        <p:spPr>
          <a:xfrm>
            <a:off x="5675189" y="48081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iouMax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73F73-57BD-126F-B501-6A3362ACB4D6}"/>
              </a:ext>
            </a:extLst>
          </p:cNvPr>
          <p:cNvSpPr/>
          <p:nvPr/>
        </p:nvSpPr>
        <p:spPr>
          <a:xfrm>
            <a:off x="6676649" y="518198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9918A-C35F-24D2-9758-A44EA3C9DC88}"/>
              </a:ext>
            </a:extLst>
          </p:cNvPr>
          <p:cNvSpPr txBox="1"/>
          <p:nvPr/>
        </p:nvSpPr>
        <p:spPr>
          <a:xfrm>
            <a:off x="6546018" y="48081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jmax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61D8-B2C8-485A-44E3-8F44ADB47ECA}"/>
              </a:ext>
            </a:extLst>
          </p:cNvPr>
          <p:cNvSpPr txBox="1"/>
          <p:nvPr/>
        </p:nvSpPr>
        <p:spPr>
          <a:xfrm>
            <a:off x="770172" y="490596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A710-7664-BBFC-6609-97DCC9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75" y="4534857"/>
            <a:ext cx="3773753" cy="2122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2A50B-E479-1779-9244-3D32FB7F5C5C}"/>
              </a:ext>
            </a:extLst>
          </p:cNvPr>
          <p:cNvSpPr txBox="1"/>
          <p:nvPr/>
        </p:nvSpPr>
        <p:spPr>
          <a:xfrm>
            <a:off x="7098753" y="45624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297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82E75-0348-3FE9-CEF5-0696D1A5030D}"/>
              </a:ext>
            </a:extLst>
          </p:cNvPr>
          <p:cNvSpPr txBox="1"/>
          <p:nvPr/>
        </p:nvSpPr>
        <p:spPr>
          <a:xfrm>
            <a:off x="7403368" y="415242"/>
            <a:ext cx="4358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[['363',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0.92</a:t>
            </a:r>
            <a:r>
              <a:rPr lang="en-US" altLang="ko-KR" sz="1400">
                <a:latin typeface="Consolas" panose="020B0609020204030204" pitchFamily="49" charset="0"/>
              </a:rPr>
              <a:t>, (280, 69, 696, 435)] 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0.77</a:t>
            </a:r>
            <a:r>
              <a:rPr lang="en-US" altLang="ko-KR" sz="1400">
                <a:latin typeface="Consolas" panose="020B0609020204030204" pitchFamily="49" charset="0"/>
              </a:rPr>
              <a:t>, (499, 286, 791, 455)],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</a:t>
            </a:r>
            <a:r>
              <a:rPr lang="en-US" altLang="ko-KR" sz="1400">
                <a:solidFill>
                  <a:srgbClr val="FF0000"/>
                </a:solidFill>
                <a:latin typeface="Consolas" panose="020B0609020204030204" pitchFamily="49" charset="0"/>
              </a:rPr>
              <a:t>0.33</a:t>
            </a:r>
            <a:r>
              <a:rPr lang="en-US" altLang="ko-KR" sz="1400">
                <a:latin typeface="Consolas" panose="020B0609020204030204" pitchFamily="49" charset="0"/>
              </a:rPr>
              <a:t>, (138, 173, 335, 330)]]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2B572E-C5C4-5B5A-C101-8629BDD2CD7F}"/>
              </a:ext>
            </a:extLst>
          </p:cNvPr>
          <p:cNvSpPr txBox="1"/>
          <p:nvPr/>
        </p:nvSpPr>
        <p:spPr>
          <a:xfrm>
            <a:off x="8922647" y="12233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ACA496-AF69-919F-FF3A-CAEF4E40FD47}"/>
              </a:ext>
            </a:extLst>
          </p:cNvPr>
          <p:cNvSpPr txBox="1"/>
          <p:nvPr/>
        </p:nvSpPr>
        <p:spPr>
          <a:xfrm>
            <a:off x="7403368" y="1761326"/>
            <a:ext cx="43588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6CC25-915A-78B3-16A4-B66CF4BFA0A2}"/>
              </a:ext>
            </a:extLst>
          </p:cNvPr>
          <p:cNvSpPr txBox="1"/>
          <p:nvPr/>
        </p:nvSpPr>
        <p:spPr>
          <a:xfrm>
            <a:off x="8954731" y="146184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C574CA-D4BC-0219-AEB9-D54D9FC146BD}"/>
              </a:ext>
            </a:extLst>
          </p:cNvPr>
          <p:cNvSpPr txBox="1"/>
          <p:nvPr/>
        </p:nvSpPr>
        <p:spPr>
          <a:xfrm>
            <a:off x="7403368" y="3123745"/>
            <a:ext cx="4458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 [['297', 0.0, 1.0, (106, 195, 303, 352)], </a:t>
            </a:r>
          </a:p>
          <a:p>
            <a:pPr algn="l"/>
            <a:r>
              <a:rPr lang="en-US" altLang="ko-KR" sz="1400">
                <a:latin typeface="Consolas" panose="020B0609020204030204" pitchFamily="49" charset="0"/>
              </a:rPr>
              <a:t>  ['297', 0.0, 1.0, (548, 250, 841, 419)]]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DF7815-E77B-368F-C3DE-79B271FBCB72}"/>
              </a:ext>
            </a:extLst>
          </p:cNvPr>
          <p:cNvSpPr txBox="1"/>
          <p:nvPr/>
        </p:nvSpPr>
        <p:spPr>
          <a:xfrm>
            <a:off x="9271485" y="2845633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5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-232197" y="361421"/>
            <a:ext cx="59073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acc_FP = np.cumsum(FP)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acc_TP = np.cumsum(TP)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rec = acc_TP / npos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prec = np.divide(acc_TP, (acc_FP + acc_TP))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980A-8682-582D-46E4-056C72ECB8C1}"/>
              </a:ext>
            </a:extLst>
          </p:cNvPr>
          <p:cNvSpPr txBox="1"/>
          <p:nvPr/>
        </p:nvSpPr>
        <p:spPr>
          <a:xfrm>
            <a:off x="7003089" y="934592"/>
            <a:ext cx="5009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[['363', 0.0, 0.92, (280, 69, 696, 435)],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0.77, (499, 286, 791, 455)],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0.33, (138, 173, 335, 330)]]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93871-5941-DD4C-9A06-706FFAABDC96}"/>
              </a:ext>
            </a:extLst>
          </p:cNvPr>
          <p:cNvSpPr txBox="1"/>
          <p:nvPr/>
        </p:nvSpPr>
        <p:spPr>
          <a:xfrm>
            <a:off x="8522368" y="64168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dects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1EA428-AA03-8324-99BF-40D5E4F39C24}"/>
              </a:ext>
            </a:extLst>
          </p:cNvPr>
          <p:cNvSpPr/>
          <p:nvPr/>
        </p:nvSpPr>
        <p:spPr>
          <a:xfrm>
            <a:off x="3688263" y="36133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EE7A68-C9CA-B426-3FA7-D42855752E36}"/>
              </a:ext>
            </a:extLst>
          </p:cNvPr>
          <p:cNvSpPr/>
          <p:nvPr/>
        </p:nvSpPr>
        <p:spPr>
          <a:xfrm>
            <a:off x="4093326" y="36133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82F53A-E715-0D21-DF15-9509EB52D38A}"/>
              </a:ext>
            </a:extLst>
          </p:cNvPr>
          <p:cNvSpPr/>
          <p:nvPr/>
        </p:nvSpPr>
        <p:spPr>
          <a:xfrm>
            <a:off x="4498389" y="3613394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78176-1727-0A55-713D-EF5B7C41F0DF}"/>
              </a:ext>
            </a:extLst>
          </p:cNvPr>
          <p:cNvSpPr txBox="1"/>
          <p:nvPr/>
        </p:nvSpPr>
        <p:spPr>
          <a:xfrm>
            <a:off x="4104559" y="3231564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9AE253-322E-3642-5D97-977409D21EC6}"/>
              </a:ext>
            </a:extLst>
          </p:cNvPr>
          <p:cNvSpPr/>
          <p:nvPr/>
        </p:nvSpPr>
        <p:spPr>
          <a:xfrm>
            <a:off x="3688263" y="435533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150D3-3408-B17F-6A6F-3B1CECAF8A5C}"/>
              </a:ext>
            </a:extLst>
          </p:cNvPr>
          <p:cNvSpPr/>
          <p:nvPr/>
        </p:nvSpPr>
        <p:spPr>
          <a:xfrm>
            <a:off x="4093326" y="435533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3929-DA1C-1DB3-D6BD-1FAB25152DD5}"/>
              </a:ext>
            </a:extLst>
          </p:cNvPr>
          <p:cNvSpPr/>
          <p:nvPr/>
        </p:nvSpPr>
        <p:spPr>
          <a:xfrm>
            <a:off x="4498389" y="4355332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3FBDE5-E592-1140-43B5-16B0B2795266}"/>
              </a:ext>
            </a:extLst>
          </p:cNvPr>
          <p:cNvSpPr txBox="1"/>
          <p:nvPr/>
        </p:nvSpPr>
        <p:spPr>
          <a:xfrm>
            <a:off x="4104559" y="3973502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48602E-8EFA-090C-DFB0-B062AEF9B98A}"/>
              </a:ext>
            </a:extLst>
          </p:cNvPr>
          <p:cNvSpPr/>
          <p:nvPr/>
        </p:nvSpPr>
        <p:spPr>
          <a:xfrm>
            <a:off x="682589" y="3613394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'297'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463640-3F42-7D14-D4BB-B8CFFD6F8FF5}"/>
              </a:ext>
            </a:extLst>
          </p:cNvPr>
          <p:cNvSpPr/>
          <p:nvPr/>
        </p:nvSpPr>
        <p:spPr>
          <a:xfrm>
            <a:off x="682589" y="3924210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'363'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0EDA9-E5B5-8539-3345-F40EFBECE36B}"/>
              </a:ext>
            </a:extLst>
          </p:cNvPr>
          <p:cNvSpPr/>
          <p:nvPr/>
        </p:nvSpPr>
        <p:spPr>
          <a:xfrm>
            <a:off x="682589" y="4235026"/>
            <a:ext cx="683580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'299'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42E148-9FF7-288B-924A-EB8127ECEC31}"/>
              </a:ext>
            </a:extLst>
          </p:cNvPr>
          <p:cNvSpPr/>
          <p:nvPr/>
        </p:nvSpPr>
        <p:spPr>
          <a:xfrm>
            <a:off x="2132889" y="342900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AFD1A-6B7A-FB16-316D-B32240460F25}"/>
              </a:ext>
            </a:extLst>
          </p:cNvPr>
          <p:cNvSpPr/>
          <p:nvPr/>
        </p:nvSpPr>
        <p:spPr>
          <a:xfrm>
            <a:off x="2537952" y="342900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C2D9E3-49CA-0944-1CB0-8EAD2F84F0F9}"/>
              </a:ext>
            </a:extLst>
          </p:cNvPr>
          <p:cNvSpPr/>
          <p:nvPr/>
        </p:nvSpPr>
        <p:spPr>
          <a:xfrm>
            <a:off x="2266530" y="3984363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F5A18-66F8-65DB-0F85-9CBC75F64F9D}"/>
              </a:ext>
            </a:extLst>
          </p:cNvPr>
          <p:cNvSpPr/>
          <p:nvPr/>
        </p:nvSpPr>
        <p:spPr>
          <a:xfrm>
            <a:off x="2266137" y="4567885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428E5029-88AD-B07E-14BE-FFC138C1E1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1366169" y="3587416"/>
            <a:ext cx="766720" cy="1843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6931D52-5AAB-EB39-20EF-537EFD16483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1366169" y="4082626"/>
            <a:ext cx="900361" cy="60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41135289-EBAA-6E4D-6CE3-D0A54A2AA63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1366169" y="4393442"/>
            <a:ext cx="899968" cy="33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0D95DF-DFD8-84E4-F941-FD261538CB95}"/>
              </a:ext>
            </a:extLst>
          </p:cNvPr>
          <p:cNvSpPr/>
          <p:nvPr/>
        </p:nvSpPr>
        <p:spPr>
          <a:xfrm>
            <a:off x="4547161" y="3071908"/>
            <a:ext cx="307517" cy="2192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280B-E9C4-E216-3421-18CFF2F396ED}"/>
              </a:ext>
            </a:extLst>
          </p:cNvPr>
          <p:cNvSpPr txBox="1"/>
          <p:nvPr/>
        </p:nvSpPr>
        <p:spPr>
          <a:xfrm>
            <a:off x="7031163" y="2218957"/>
            <a:ext cx="4897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1.0, (548, 250, 841, 419)],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['363', 0.0, 1.0, (207, 108, 624, 474)],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['299', 0.0, 1.0, (434, 223, 715, 386)]]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DBBE5-73BE-3BCD-B850-B02AABC173E2}"/>
              </a:ext>
            </a:extLst>
          </p:cNvPr>
          <p:cNvSpPr txBox="1"/>
          <p:nvPr/>
        </p:nvSpPr>
        <p:spPr>
          <a:xfrm>
            <a:off x="8550442" y="192604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F623E6-CAFA-1ABA-EA60-5540CEA98927}"/>
              </a:ext>
            </a:extLst>
          </p:cNvPr>
          <p:cNvSpPr txBox="1"/>
          <p:nvPr/>
        </p:nvSpPr>
        <p:spPr>
          <a:xfrm>
            <a:off x="7075279" y="3827945"/>
            <a:ext cx="4897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[['297', 0.0, 1.0, (106, 195, 303, 352)],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['297', 0.0, 1.0, (548, 250, 841, 419)]]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D18B5E-5675-5B5A-DF83-18E2A513F608}"/>
              </a:ext>
            </a:extLst>
          </p:cNvPr>
          <p:cNvSpPr txBox="1"/>
          <p:nvPr/>
        </p:nvSpPr>
        <p:spPr>
          <a:xfrm>
            <a:off x="8594558" y="353503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gt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F6144-4B97-AB37-DDA7-600E03AA204F}"/>
              </a:ext>
            </a:extLst>
          </p:cNvPr>
          <p:cNvSpPr txBox="1"/>
          <p:nvPr/>
        </p:nvSpPr>
        <p:spPr>
          <a:xfrm>
            <a:off x="364932" y="19280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acc_FP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61D8-B2C8-485A-44E3-8F44ADB47ECA}"/>
              </a:ext>
            </a:extLst>
          </p:cNvPr>
          <p:cNvSpPr txBox="1"/>
          <p:nvPr/>
        </p:nvSpPr>
        <p:spPr>
          <a:xfrm>
            <a:off x="770172" y="329410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det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A710-7664-BBFC-6609-97DCC9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21" y="5230817"/>
            <a:ext cx="2623492" cy="147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2A50B-E479-1779-9244-3D32FB7F5C5C}"/>
              </a:ext>
            </a:extLst>
          </p:cNvPr>
          <p:cNvSpPr txBox="1"/>
          <p:nvPr/>
        </p:nvSpPr>
        <p:spPr>
          <a:xfrm>
            <a:off x="6466585" y="51512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297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6BF03-2403-8D8A-ADA8-8F1B75BC19EB}"/>
              </a:ext>
            </a:extLst>
          </p:cNvPr>
          <p:cNvSpPr txBox="1"/>
          <p:nvPr/>
        </p:nvSpPr>
        <p:spPr>
          <a:xfrm>
            <a:off x="1935834" y="196781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acc_TP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19DC1-1B7F-34B7-926F-307C196CD151}"/>
              </a:ext>
            </a:extLst>
          </p:cNvPr>
          <p:cNvSpPr txBox="1"/>
          <p:nvPr/>
        </p:nvSpPr>
        <p:spPr>
          <a:xfrm>
            <a:off x="2985195" y="192884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5E094-D2B8-699E-88FF-82D822D6F3AA}"/>
              </a:ext>
            </a:extLst>
          </p:cNvPr>
          <p:cNvSpPr txBox="1"/>
          <p:nvPr/>
        </p:nvSpPr>
        <p:spPr>
          <a:xfrm>
            <a:off x="4974946" y="191516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13C3BF-4695-C59D-4D71-473AC21892AB}"/>
              </a:ext>
            </a:extLst>
          </p:cNvPr>
          <p:cNvSpPr/>
          <p:nvPr/>
        </p:nvSpPr>
        <p:spPr>
          <a:xfrm>
            <a:off x="150113" y="227946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476BADD-2DE7-A111-122D-893B57331815}"/>
              </a:ext>
            </a:extLst>
          </p:cNvPr>
          <p:cNvSpPr/>
          <p:nvPr/>
        </p:nvSpPr>
        <p:spPr>
          <a:xfrm>
            <a:off x="555176" y="227946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7B8EAF1-E6F3-FCBB-2002-12195A79F701}"/>
              </a:ext>
            </a:extLst>
          </p:cNvPr>
          <p:cNvSpPr/>
          <p:nvPr/>
        </p:nvSpPr>
        <p:spPr>
          <a:xfrm>
            <a:off x="960239" y="2279466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352EC1-3FAD-A9B6-1D3C-168828C17D48}"/>
              </a:ext>
            </a:extLst>
          </p:cNvPr>
          <p:cNvSpPr/>
          <p:nvPr/>
        </p:nvSpPr>
        <p:spPr>
          <a:xfrm>
            <a:off x="1713275" y="22955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48E146-D96B-2D24-4F39-502A5F351ACB}"/>
              </a:ext>
            </a:extLst>
          </p:cNvPr>
          <p:cNvSpPr/>
          <p:nvPr/>
        </p:nvSpPr>
        <p:spPr>
          <a:xfrm>
            <a:off x="2118338" y="22955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4145E2-30AF-92E5-0763-BBABFC2A8D49}"/>
              </a:ext>
            </a:extLst>
          </p:cNvPr>
          <p:cNvSpPr/>
          <p:nvPr/>
        </p:nvSpPr>
        <p:spPr>
          <a:xfrm>
            <a:off x="2523401" y="2295510"/>
            <a:ext cx="405063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0C02A3-679D-6F64-A840-1FB8B60DA3B8}"/>
              </a:ext>
            </a:extLst>
          </p:cNvPr>
          <p:cNvSpPr/>
          <p:nvPr/>
        </p:nvSpPr>
        <p:spPr>
          <a:xfrm>
            <a:off x="5574372" y="3632655"/>
            <a:ext cx="675191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86A323-1588-8468-114C-9C8BBD450DF2}"/>
              </a:ext>
            </a:extLst>
          </p:cNvPr>
          <p:cNvSpPr txBox="1"/>
          <p:nvPr/>
        </p:nvSpPr>
        <p:spPr>
          <a:xfrm>
            <a:off x="5443741" y="325884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npos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C2A516A-2406-6503-DD08-98F6D408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23" y="5230816"/>
            <a:ext cx="2619392" cy="14757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C30AB7-55AE-A988-4DA9-5A9FE88DEBD2}"/>
              </a:ext>
            </a:extLst>
          </p:cNvPr>
          <p:cNvSpPr txBox="1"/>
          <p:nvPr/>
        </p:nvSpPr>
        <p:spPr>
          <a:xfrm>
            <a:off x="3201926" y="515128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363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2CB84-5FEC-AE17-9BEA-5C0D3AAF1F4E}"/>
              </a:ext>
            </a:extLst>
          </p:cNvPr>
          <p:cNvSpPr txBox="1"/>
          <p:nvPr/>
        </p:nvSpPr>
        <p:spPr>
          <a:xfrm>
            <a:off x="9731154" y="51512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299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2719C36-CED0-59A3-2138-18B5501BE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5230816"/>
            <a:ext cx="2318084" cy="146039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79153B-0142-EAD2-F06D-34DF3464CDAB}"/>
              </a:ext>
            </a:extLst>
          </p:cNvPr>
          <p:cNvSpPr/>
          <p:nvPr/>
        </p:nvSpPr>
        <p:spPr>
          <a:xfrm>
            <a:off x="3148298" y="229551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172AE3-89E3-ADBF-1EC6-E5B95667954A}"/>
              </a:ext>
            </a:extLst>
          </p:cNvPr>
          <p:cNvSpPr/>
          <p:nvPr/>
        </p:nvSpPr>
        <p:spPr>
          <a:xfrm>
            <a:off x="3665494" y="229551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E69BD6-4224-AA5B-AEDA-2312E3B84293}"/>
              </a:ext>
            </a:extLst>
          </p:cNvPr>
          <p:cNvSpPr/>
          <p:nvPr/>
        </p:nvSpPr>
        <p:spPr>
          <a:xfrm>
            <a:off x="4182690" y="229551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847DC-71A8-A7DF-F0F3-3B7A95CCFFEA}"/>
              </a:ext>
            </a:extLst>
          </p:cNvPr>
          <p:cNvSpPr/>
          <p:nvPr/>
        </p:nvSpPr>
        <p:spPr>
          <a:xfrm>
            <a:off x="4958484" y="2291719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3B8000-737D-A3DE-5F6C-BE481CE67E23}"/>
              </a:ext>
            </a:extLst>
          </p:cNvPr>
          <p:cNvSpPr/>
          <p:nvPr/>
        </p:nvSpPr>
        <p:spPr>
          <a:xfrm>
            <a:off x="5475680" y="2291719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90B99C-D0D2-62D4-3F80-44953D473FC0}"/>
              </a:ext>
            </a:extLst>
          </p:cNvPr>
          <p:cNvSpPr/>
          <p:nvPr/>
        </p:nvSpPr>
        <p:spPr>
          <a:xfrm>
            <a:off x="5992876" y="2291719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DA4B6E2-B66B-35D6-3962-7A8BB3896073}"/>
              </a:ext>
            </a:extLst>
          </p:cNvPr>
          <p:cNvSpPr txBox="1"/>
          <p:nvPr/>
        </p:nvSpPr>
        <p:spPr>
          <a:xfrm>
            <a:off x="60571" y="60631"/>
            <a:ext cx="702948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def calculateAveragePrecision(rec, prec):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mrec = [0] + [e for e in rec] + [1]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mpre = [0] + [e for e in prec] + [0]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i in range(len(mpre)-1, 0, -1):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mpre[i-1] = max(mpre[i-1], mpre[i])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ii = []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i in range(len(mrec)-1):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if mrec[1:][i] != mrec[0:-1][i]: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    ii.append(i+1)</a:t>
            </a:r>
          </a:p>
          <a:p>
            <a:pPr algn="l"/>
            <a:endParaRPr lang="en-US" altLang="ko-KR" sz="1600">
              <a:latin typeface="Consolas" panose="020B0609020204030204" pitchFamily="49" charset="0"/>
            </a:endParaRP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ap = 0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for i in ii: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    ap = ap + np.sum((mrec[i] - mrec[i-1]) * mpre[i])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altLang="ko-KR" sz="1600">
                <a:latin typeface="Consolas" panose="020B0609020204030204" pitchFamily="49" charset="0"/>
              </a:rPr>
              <a:t>    return [ap, mpre[0:len(mpre)-1], mrec[0:len(mpre)-1], ii]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AA710-7664-BBFC-6609-97DCC9B0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21" y="5230817"/>
            <a:ext cx="2623492" cy="147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2A50B-E479-1779-9244-3D32FB7F5C5C}"/>
              </a:ext>
            </a:extLst>
          </p:cNvPr>
          <p:cNvSpPr txBox="1"/>
          <p:nvPr/>
        </p:nvSpPr>
        <p:spPr>
          <a:xfrm>
            <a:off x="6466585" y="51512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297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19DC1-1B7F-34B7-926F-307C196CD151}"/>
              </a:ext>
            </a:extLst>
          </p:cNvPr>
          <p:cNvSpPr txBox="1"/>
          <p:nvPr/>
        </p:nvSpPr>
        <p:spPr>
          <a:xfrm>
            <a:off x="7545163" y="11608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D5E094-D2B8-699E-88FF-82D822D6F3AA}"/>
              </a:ext>
            </a:extLst>
          </p:cNvPr>
          <p:cNvSpPr txBox="1"/>
          <p:nvPr/>
        </p:nvSpPr>
        <p:spPr>
          <a:xfrm>
            <a:off x="9534914" y="10240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prec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C2A516A-2406-6503-DD08-98F6D408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23" y="5230816"/>
            <a:ext cx="2619392" cy="14757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C30AB7-55AE-A988-4DA9-5A9FE88DEBD2}"/>
              </a:ext>
            </a:extLst>
          </p:cNvPr>
          <p:cNvSpPr txBox="1"/>
          <p:nvPr/>
        </p:nvSpPr>
        <p:spPr>
          <a:xfrm>
            <a:off x="3201926" y="515128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363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2CB84-5FEC-AE17-9BEA-5C0D3AAF1F4E}"/>
              </a:ext>
            </a:extLst>
          </p:cNvPr>
          <p:cNvSpPr txBox="1"/>
          <p:nvPr/>
        </p:nvSpPr>
        <p:spPr>
          <a:xfrm>
            <a:off x="9731154" y="51512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latin typeface="Consolas" panose="020B0609020204030204" pitchFamily="49" charset="0"/>
              </a:rPr>
              <a:t>299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2719C36-CED0-59A3-2138-18B5501BE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5230816"/>
            <a:ext cx="2318084" cy="1460393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79153B-0142-EAD2-F06D-34DF3464CDAB}"/>
              </a:ext>
            </a:extLst>
          </p:cNvPr>
          <p:cNvSpPr/>
          <p:nvPr/>
        </p:nvSpPr>
        <p:spPr>
          <a:xfrm>
            <a:off x="7708266" y="482752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172AE3-89E3-ADBF-1EC6-E5B95667954A}"/>
              </a:ext>
            </a:extLst>
          </p:cNvPr>
          <p:cNvSpPr/>
          <p:nvPr/>
        </p:nvSpPr>
        <p:spPr>
          <a:xfrm>
            <a:off x="8225462" y="482752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E69BD6-4224-AA5B-AEDA-2312E3B84293}"/>
              </a:ext>
            </a:extLst>
          </p:cNvPr>
          <p:cNvSpPr/>
          <p:nvPr/>
        </p:nvSpPr>
        <p:spPr>
          <a:xfrm>
            <a:off x="8742658" y="482752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E847DC-71A8-A7DF-F0F3-3B7A95CCFFEA}"/>
              </a:ext>
            </a:extLst>
          </p:cNvPr>
          <p:cNvSpPr/>
          <p:nvPr/>
        </p:nvSpPr>
        <p:spPr>
          <a:xfrm>
            <a:off x="9518452" y="47896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73B8000-737D-A3DE-5F6C-BE481CE67E23}"/>
              </a:ext>
            </a:extLst>
          </p:cNvPr>
          <p:cNvSpPr/>
          <p:nvPr/>
        </p:nvSpPr>
        <p:spPr>
          <a:xfrm>
            <a:off x="10035648" y="47896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A90B99C-D0D2-62D4-3F80-44953D473FC0}"/>
              </a:ext>
            </a:extLst>
          </p:cNvPr>
          <p:cNvSpPr/>
          <p:nvPr/>
        </p:nvSpPr>
        <p:spPr>
          <a:xfrm>
            <a:off x="10552844" y="478961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AE244E-3F58-136C-97BA-8D197254B61B}"/>
              </a:ext>
            </a:extLst>
          </p:cNvPr>
          <p:cNvSpPr/>
          <p:nvPr/>
        </p:nvSpPr>
        <p:spPr>
          <a:xfrm>
            <a:off x="7708266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49F05E-D6A9-C088-BAF7-5AF654B68264}"/>
              </a:ext>
            </a:extLst>
          </p:cNvPr>
          <p:cNvSpPr/>
          <p:nvPr/>
        </p:nvSpPr>
        <p:spPr>
          <a:xfrm>
            <a:off x="8225462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0.50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BD849E-22AD-496A-EC54-090EF604B2CF}"/>
              </a:ext>
            </a:extLst>
          </p:cNvPr>
          <p:cNvSpPr/>
          <p:nvPr/>
        </p:nvSpPr>
        <p:spPr>
          <a:xfrm>
            <a:off x="8742658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A7C37-7C1A-23E1-0D53-F8EE2EDB9F6B}"/>
              </a:ext>
            </a:extLst>
          </p:cNvPr>
          <p:cNvSpPr txBox="1"/>
          <p:nvPr/>
        </p:nvSpPr>
        <p:spPr>
          <a:xfrm>
            <a:off x="7146163" y="9890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mrec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E8EE97-6765-EBEF-9B99-5AA358834ECB}"/>
              </a:ext>
            </a:extLst>
          </p:cNvPr>
          <p:cNvSpPr/>
          <p:nvPr/>
        </p:nvSpPr>
        <p:spPr>
          <a:xfrm>
            <a:off x="7191070" y="1309140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A307BD-A147-4386-2CF2-DF0F1573F011}"/>
              </a:ext>
            </a:extLst>
          </p:cNvPr>
          <p:cNvSpPr/>
          <p:nvPr/>
        </p:nvSpPr>
        <p:spPr>
          <a:xfrm>
            <a:off x="9259854" y="1309140"/>
            <a:ext cx="517196" cy="316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1E79C5-BE5C-0D99-9313-157C097A1812}"/>
              </a:ext>
            </a:extLst>
          </p:cNvPr>
          <p:cNvSpPr/>
          <p:nvPr/>
        </p:nvSpPr>
        <p:spPr>
          <a:xfrm>
            <a:off x="7708266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0BF45E-DA7E-E2D9-086D-6AE0BAA22FD8}"/>
              </a:ext>
            </a:extLst>
          </p:cNvPr>
          <p:cNvSpPr/>
          <p:nvPr/>
        </p:nvSpPr>
        <p:spPr>
          <a:xfrm>
            <a:off x="8225462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147688-AE2A-DAA0-D559-18D2CE5B88FE}"/>
              </a:ext>
            </a:extLst>
          </p:cNvPr>
          <p:cNvSpPr/>
          <p:nvPr/>
        </p:nvSpPr>
        <p:spPr>
          <a:xfrm>
            <a:off x="8742658" y="2074233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0405F4-F940-5DA6-7BE2-1C61D192E816}"/>
              </a:ext>
            </a:extLst>
          </p:cNvPr>
          <p:cNvSpPr txBox="1"/>
          <p:nvPr/>
        </p:nvSpPr>
        <p:spPr>
          <a:xfrm>
            <a:off x="7090059" y="172481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mpre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A4ADF3-EDB3-A075-0A3A-559580EDB464}"/>
              </a:ext>
            </a:extLst>
          </p:cNvPr>
          <p:cNvSpPr/>
          <p:nvPr/>
        </p:nvSpPr>
        <p:spPr>
          <a:xfrm>
            <a:off x="7191070" y="2074233"/>
            <a:ext cx="517196" cy="3168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C8BEF3-0F84-FB5E-EC92-74D29A161293}"/>
              </a:ext>
            </a:extLst>
          </p:cNvPr>
          <p:cNvSpPr/>
          <p:nvPr/>
        </p:nvSpPr>
        <p:spPr>
          <a:xfrm>
            <a:off x="9259854" y="2074233"/>
            <a:ext cx="517196" cy="316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8342C0-154D-191A-9ADF-4B1375F6454E}"/>
              </a:ext>
            </a:extLst>
          </p:cNvPr>
          <p:cNvSpPr/>
          <p:nvPr/>
        </p:nvSpPr>
        <p:spPr>
          <a:xfrm>
            <a:off x="8573254" y="3384107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39624AD-5537-C3A4-4A42-2023A8516F2A}"/>
              </a:ext>
            </a:extLst>
          </p:cNvPr>
          <p:cNvSpPr/>
          <p:nvPr/>
        </p:nvSpPr>
        <p:spPr>
          <a:xfrm>
            <a:off x="9090450" y="3384107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CE80D-00AA-676F-66C9-36979E823CBA}"/>
              </a:ext>
            </a:extLst>
          </p:cNvPr>
          <p:cNvSpPr/>
          <p:nvPr/>
        </p:nvSpPr>
        <p:spPr>
          <a:xfrm>
            <a:off x="9609285" y="3384107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408EF5-6299-E46D-4126-6CE59F0E7788}"/>
              </a:ext>
            </a:extLst>
          </p:cNvPr>
          <p:cNvSpPr/>
          <p:nvPr/>
        </p:nvSpPr>
        <p:spPr>
          <a:xfrm>
            <a:off x="10126481" y="3384107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1F716C-8E8F-2F6E-B32C-2D7ABEC99AAC}"/>
              </a:ext>
            </a:extLst>
          </p:cNvPr>
          <p:cNvSpPr txBox="1"/>
          <p:nvPr/>
        </p:nvSpPr>
        <p:spPr>
          <a:xfrm>
            <a:off x="8164168" y="3352636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ii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8DCF7-B55D-4AB6-E51F-BA395FC1A51D}"/>
              </a:ext>
            </a:extLst>
          </p:cNvPr>
          <p:cNvSpPr/>
          <p:nvPr/>
        </p:nvSpPr>
        <p:spPr>
          <a:xfrm>
            <a:off x="8577317" y="4266455"/>
            <a:ext cx="517196" cy="3168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anose="020B0609020204030204" pitchFamily="49" charset="0"/>
              </a:rPr>
              <a:t>0.75</a:t>
            </a:r>
            <a:endParaRPr lang="ko-KR" altLang="en-US" sz="16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63BF58-71C0-31D2-2EBF-58E7DC382E0E}"/>
              </a:ext>
            </a:extLst>
          </p:cNvPr>
          <p:cNvSpPr txBox="1"/>
          <p:nvPr/>
        </p:nvSpPr>
        <p:spPr>
          <a:xfrm>
            <a:off x="8195700" y="41462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Consolas" panose="020B0609020204030204" pitchFamily="49" charset="0"/>
              </a:rPr>
              <a:t>ap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14EBB-66AB-F81F-0FBE-A6F583445D18}"/>
              </a:ext>
            </a:extLst>
          </p:cNvPr>
          <p:cNvSpPr txBox="1"/>
          <p:nvPr/>
        </p:nvSpPr>
        <p:spPr>
          <a:xfrm>
            <a:off x="9851667" y="1788835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ko-KR">
                <a:latin typeface="Consolas" panose="020B0609020204030204" pitchFamily="49" charset="0"/>
              </a:rPr>
              <a:t>mrec= [0, 0.25, 0.5, 0.75, 1]</a:t>
            </a:r>
          </a:p>
          <a:p>
            <a:pPr algn="l"/>
            <a:r>
              <a:rPr lang="it-IT" altLang="ko-KR">
                <a:latin typeface="Consolas" panose="020B0609020204030204" pitchFamily="49" charset="0"/>
              </a:rPr>
              <a:t>mpre= [1.0, 1.0, 1.0, 1.0, 0]</a:t>
            </a:r>
          </a:p>
          <a:p>
            <a:pPr algn="l"/>
            <a:r>
              <a:rPr lang="it-IT" altLang="ko-KR">
                <a:latin typeface="Consolas" panose="020B0609020204030204" pitchFamily="49" charset="0"/>
              </a:rPr>
              <a:t>ii= [1, 2, 3, 4]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lIns="36000" rIns="36000" rtlCol="0" anchor="ctr"/>
      <a:lstStyle>
        <a:defPPr algn="ctr">
          <a:defRPr sz="16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2485</Words>
  <Application>Microsoft Office PowerPoint</Application>
  <PresentationFormat>와이드스크린</PresentationFormat>
  <Paragraphs>410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jungin kim</cp:lastModifiedBy>
  <cp:revision>7</cp:revision>
  <dcterms:created xsi:type="dcterms:W3CDTF">2023-05-22T01:18:29Z</dcterms:created>
  <dcterms:modified xsi:type="dcterms:W3CDTF">2023-10-19T15:44:27Z</dcterms:modified>
</cp:coreProperties>
</file>