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1" autoAdjust="0"/>
    <p:restoredTop sz="94660"/>
  </p:normalViewPr>
  <p:slideViewPr>
    <p:cSldViewPr snapToGrid="0">
      <p:cViewPr varScale="1">
        <p:scale>
          <a:sx n="173" d="100"/>
          <a:sy n="173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36CE0-F070-7684-4CEA-4D0125B09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89C3A-17BA-F840-638E-114D4F600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2DF02-84B2-B51F-0783-B8AC4CA1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C32B7-16A4-1E03-4C9D-B82E881E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ADFAC-2BF7-62B2-8B6F-21F82C27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9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C3C4-DCC5-0508-A01D-BF13E0D8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9732CD-2A41-CD37-9361-CA2BF4DB0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7E6F0-E893-DC75-AEB5-BADE31C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EB4FE-1B66-A127-4537-519FB77E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0072A-8725-F3C9-F6C4-7677DBF7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DB1486-8BEF-889C-4E7E-AB645040E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49424-F238-5B2D-93CF-B3C2CDA34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9EF11-2824-F3F2-BB6C-66D8F7D2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0DC85-99B2-3681-A565-8FF85470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65DF2-9D76-582A-5491-A1B1D025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3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E1959-1D7A-3D02-A3BA-71714C80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0F1AE-5A42-2255-8332-0661C184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3AB03-D88D-6D34-70F1-8D193412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3DF-4E13-E6BA-646E-1B7445C5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46F54-E473-F066-3B63-36BFC16A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0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F3B58-914B-C449-9A50-F53F4818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65892-659C-38E5-DFD6-0B03E475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E8A96-591F-4633-A4B8-A263BED2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8F0BC-642C-5A6A-F0E4-10F041E0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2FE64-A251-26DD-9766-D12544AE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1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05721-E10D-7838-7E31-48B2ADE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F5CFB-4434-2026-C081-CA1CFDF67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1B902-0E59-5F89-C5FF-925AF5EF0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AB9B9-0114-928A-E021-92FBDB63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EE70D-7E0E-6F21-70FB-A099CF50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A1DA9-6688-E48D-4BEF-F638B369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0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C0BCB-A5C7-7CC0-5786-B355444F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B1FED-B387-CB27-6EE4-51BD168B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B54FC7-5DB3-6A24-8743-27397F897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0598BC-4085-9FD3-EF54-AAFD2C045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9FFC8F-15E4-731D-7FB3-71A4848A7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78653E-457A-6F03-A541-EECE0030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68B36F-0376-D448-592A-06AA10F5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1E2AD6-5C5C-CDEA-ECB6-A11A1955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7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10E75-A7B0-CC19-826D-2267AA4B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3A260E-E808-DDDB-6587-5A0C8A23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AFA2C2-9CA6-3FAA-ED76-DD31AC00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E68D0F-C4A3-955E-3987-054826A6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9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56C5A1-BE74-84BE-2A7E-C6EDF382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B94593-7A39-DBC3-CC46-F06D8CC4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A468BC-510D-4D59-48AF-B105CF49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9C56F-584E-B53D-012F-947701ED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2845E-B975-4C66-488D-19A7A513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648A3C-302E-1517-6CD6-A10CBA6C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FAF12-D4D3-2E14-D9BD-75F0D837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3592A-6E57-205F-7E0A-C4D40FA5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AF0EF-EEDC-B330-F116-089821C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5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36717-5C2C-DC3A-B7D3-95A077B4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B517FA-B322-8C08-461F-61780F73B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C99C4-D712-9B92-3E41-67C95463D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324C2-1DF9-22A3-B2EE-6228E0ED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C2F14C-721E-2353-2058-9F41B090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E94766-399C-B729-52DF-75B580B6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9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1FA6BB-9EDA-0714-A7FF-13458B0A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BC7FF-F093-9FA0-FB16-3A41D27B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526FF-5FFD-31E2-BAB3-776F97EA5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2EC49-F109-5B9A-529B-28C88645D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E00F6-2C4F-0E5C-A429-4A47C8121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8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5F31D8-11FA-815A-F63A-91B107B9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3" y="3723911"/>
            <a:ext cx="3404936" cy="23881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92439F4-B792-C652-A5E3-B4F92E68D6B8}"/>
              </a:ext>
            </a:extLst>
          </p:cNvPr>
          <p:cNvSpPr/>
          <p:nvPr/>
        </p:nvSpPr>
        <p:spPr>
          <a:xfrm>
            <a:off x="2085473" y="3723911"/>
            <a:ext cx="465221" cy="46522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368968" y="481263"/>
            <a:ext cx="89226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 Define the window size</a:t>
            </a:r>
          </a:p>
          <a:p>
            <a:r>
              <a:rPr lang="en-US" altLang="ko-KR">
                <a:latin typeface="Consolas" panose="020B0609020204030204" pitchFamily="49" charset="0"/>
              </a:rPr>
              <a:t>window_size = (64, 64)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Define the step size</a:t>
            </a:r>
          </a:p>
          <a:p>
            <a:r>
              <a:rPr lang="en-US" altLang="ko-KR">
                <a:latin typeface="Consolas" panose="020B0609020204030204" pitchFamily="49" charset="0"/>
              </a:rPr>
              <a:t>step_size = (8, 8)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Define how many steps to take in x and y directions</a:t>
            </a:r>
          </a:p>
          <a:p>
            <a:r>
              <a:rPr lang="en-US" altLang="ko-KR">
                <a:latin typeface="Consolas" panose="020B0609020204030204" pitchFamily="49" charset="0"/>
              </a:rPr>
              <a:t>x_steps = np.arange(0, image.shape[1] - window_size[1], step_size[0])</a:t>
            </a:r>
          </a:p>
          <a:p>
            <a:r>
              <a:rPr lang="en-US" altLang="ko-KR">
                <a:latin typeface="Consolas" panose="020B0609020204030204" pitchFamily="49" charset="0"/>
              </a:rPr>
              <a:t>y_steps = np.arange(0, image.shape[0] - window_size[0], step_size[1])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BCA62-161B-D267-757E-0DB0DCADFAD0}"/>
              </a:ext>
            </a:extLst>
          </p:cNvPr>
          <p:cNvSpPr txBox="1"/>
          <p:nvPr/>
        </p:nvSpPr>
        <p:spPr>
          <a:xfrm>
            <a:off x="2099113" y="342208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9A3D8-6416-7647-36A4-AE6F2134913B}"/>
              </a:ext>
            </a:extLst>
          </p:cNvPr>
          <p:cNvSpPr txBox="1"/>
          <p:nvPr/>
        </p:nvSpPr>
        <p:spPr>
          <a:xfrm>
            <a:off x="1706081" y="37775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B500FF-2441-E915-9176-263056A6BA37}"/>
              </a:ext>
            </a:extLst>
          </p:cNvPr>
          <p:cNvSpPr/>
          <p:nvPr/>
        </p:nvSpPr>
        <p:spPr>
          <a:xfrm>
            <a:off x="2225842" y="3723910"/>
            <a:ext cx="465221" cy="46522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433BBB-BA5E-90B6-5647-7B47FF308D0E}"/>
              </a:ext>
            </a:extLst>
          </p:cNvPr>
          <p:cNvCxnSpPr/>
          <p:nvPr/>
        </p:nvCxnSpPr>
        <p:spPr>
          <a:xfrm>
            <a:off x="2089484" y="3422083"/>
            <a:ext cx="0" cy="30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398DB9-C0EA-0B5E-6B04-C818968ED930}"/>
              </a:ext>
            </a:extLst>
          </p:cNvPr>
          <p:cNvCxnSpPr/>
          <p:nvPr/>
        </p:nvCxnSpPr>
        <p:spPr>
          <a:xfrm>
            <a:off x="2229853" y="3429000"/>
            <a:ext cx="0" cy="30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1DF2E6-676D-96A6-89AC-9D2DA0DC9387}"/>
              </a:ext>
            </a:extLst>
          </p:cNvPr>
          <p:cNvSpPr txBox="1"/>
          <p:nvPr/>
        </p:nvSpPr>
        <p:spPr>
          <a:xfrm>
            <a:off x="2002866" y="31409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F91BA2-9E67-EF32-F633-8162498DF613}"/>
              </a:ext>
            </a:extLst>
          </p:cNvPr>
          <p:cNvSpPr/>
          <p:nvPr/>
        </p:nvSpPr>
        <p:spPr>
          <a:xfrm>
            <a:off x="5025188" y="3730827"/>
            <a:ext cx="465221" cy="46522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54CF82F-E739-733D-4C28-9139EBFDE257}"/>
              </a:ext>
            </a:extLst>
          </p:cNvPr>
          <p:cNvCxnSpPr/>
          <p:nvPr/>
        </p:nvCxnSpPr>
        <p:spPr>
          <a:xfrm>
            <a:off x="5490409" y="3475753"/>
            <a:ext cx="0" cy="30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9FDA7A-B5F0-341E-E54B-BCA4BC3E6E03}"/>
              </a:ext>
            </a:extLst>
          </p:cNvPr>
          <p:cNvCxnSpPr/>
          <p:nvPr/>
        </p:nvCxnSpPr>
        <p:spPr>
          <a:xfrm>
            <a:off x="5025188" y="3475753"/>
            <a:ext cx="0" cy="30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6D6E15-639C-C555-AA45-CB54195CD985}"/>
              </a:ext>
            </a:extLst>
          </p:cNvPr>
          <p:cNvSpPr txBox="1"/>
          <p:nvPr/>
        </p:nvSpPr>
        <p:spPr>
          <a:xfrm>
            <a:off x="3874168" y="3091597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image.shape[1] - window_size[1]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80ECF-625B-21E2-D5B3-356AA303F0A4}"/>
              </a:ext>
            </a:extLst>
          </p:cNvPr>
          <p:cNvSpPr txBox="1"/>
          <p:nvPr/>
        </p:nvSpPr>
        <p:spPr>
          <a:xfrm>
            <a:off x="3525546" y="6071937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width==image.shape[1]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F6FC2E-EAEB-5B4F-5FAE-6A30DD076D67}"/>
              </a:ext>
            </a:extLst>
          </p:cNvPr>
          <p:cNvSpPr txBox="1"/>
          <p:nvPr/>
        </p:nvSpPr>
        <p:spPr>
          <a:xfrm>
            <a:off x="-124296" y="4773415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height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 image.shape[0] 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17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56147" y="52137"/>
            <a:ext cx="82894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compute_iou(boxA, boxB):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xA = max(boxA[0], boxB[0])  # xA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yA = max(boxA[1], boxB[1])  # yA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xB = min(boxA[2], boxB[2])  # xB = 300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yB = min(boxA[3], boxB[3])  # yB = 300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interArea = max(0, xB - xA + 1) * max(0, yB - yA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boxAArea = (boxA[2] - boxA[0] + 1) * (boxA[3] - boxA[1] + 1)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boxBArea = (boxB[2] - boxB[0] + 1) * (boxB[3] - boxB[1]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iou = interArea / float(boxAArea + boxBArea - interArea)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return iou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DA9F6A-76F5-C3E5-3C46-0C49F87FD542}"/>
              </a:ext>
            </a:extLst>
          </p:cNvPr>
          <p:cNvSpPr/>
          <p:nvPr/>
        </p:nvSpPr>
        <p:spPr>
          <a:xfrm>
            <a:off x="6528417" y="4125028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B9615C-CD33-850D-F12B-A52655BBB04F}"/>
              </a:ext>
            </a:extLst>
          </p:cNvPr>
          <p:cNvSpPr/>
          <p:nvPr/>
        </p:nvSpPr>
        <p:spPr>
          <a:xfrm>
            <a:off x="7032103" y="4599491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D2FD5-252F-961D-B1A0-D06529FBB5FF}"/>
              </a:ext>
            </a:extLst>
          </p:cNvPr>
          <p:cNvSpPr txBox="1"/>
          <p:nvPr/>
        </p:nvSpPr>
        <p:spPr>
          <a:xfrm>
            <a:off x="5514429" y="3725831"/>
            <a:ext cx="1858457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(100,100)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7CBC66-F3F5-42D9-279F-32E646BE5543}"/>
              </a:ext>
            </a:extLst>
          </p:cNvPr>
          <p:cNvSpPr/>
          <p:nvPr/>
        </p:nvSpPr>
        <p:spPr>
          <a:xfrm>
            <a:off x="6483390" y="4091258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F3BE3B-0502-1EFF-CD5F-D822A5E829ED}"/>
              </a:ext>
            </a:extLst>
          </p:cNvPr>
          <p:cNvSpPr/>
          <p:nvPr/>
        </p:nvSpPr>
        <p:spPr>
          <a:xfrm>
            <a:off x="7423233" y="5024386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304A71-3FE1-D4E3-59D6-A35D05D5BE6D}"/>
              </a:ext>
            </a:extLst>
          </p:cNvPr>
          <p:cNvSpPr txBox="1"/>
          <p:nvPr/>
        </p:nvSpPr>
        <p:spPr>
          <a:xfrm>
            <a:off x="7479510" y="480406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(299,299)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CEBB9-70EF-206E-C693-31923142D58C}"/>
              </a:ext>
            </a:extLst>
          </p:cNvPr>
          <p:cNvSpPr txBox="1"/>
          <p:nvPr/>
        </p:nvSpPr>
        <p:spPr>
          <a:xfrm>
            <a:off x="7169327" y="3823495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A8F81-C866-13CF-EEC1-9611F917A567}"/>
              </a:ext>
            </a:extLst>
          </p:cNvPr>
          <p:cNvSpPr txBox="1"/>
          <p:nvPr/>
        </p:nvSpPr>
        <p:spPr>
          <a:xfrm>
            <a:off x="7591413" y="4347069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329FE30-1C19-EA61-F4D4-EA2A3E7445AF}"/>
              </a:ext>
            </a:extLst>
          </p:cNvPr>
          <p:cNvSpPr/>
          <p:nvPr/>
        </p:nvSpPr>
        <p:spPr>
          <a:xfrm>
            <a:off x="7007619" y="4543212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D620A05-9BB0-FD67-0135-1302C554D7B2}"/>
              </a:ext>
            </a:extLst>
          </p:cNvPr>
          <p:cNvSpPr/>
          <p:nvPr/>
        </p:nvSpPr>
        <p:spPr>
          <a:xfrm>
            <a:off x="7938168" y="5505556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EDBCE6-6D9D-2A19-D1FC-6DDCF6DBA116}"/>
              </a:ext>
            </a:extLst>
          </p:cNvPr>
          <p:cNvSpPr txBox="1"/>
          <p:nvPr/>
        </p:nvSpPr>
        <p:spPr>
          <a:xfrm>
            <a:off x="5930157" y="4280493"/>
            <a:ext cx="1858457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(200,200)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4AE0C0-C1C6-648E-F389-5B7201481549}"/>
              </a:ext>
            </a:extLst>
          </p:cNvPr>
          <p:cNvSpPr txBox="1"/>
          <p:nvPr/>
        </p:nvSpPr>
        <p:spPr>
          <a:xfrm>
            <a:off x="7810455" y="554220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(399,399)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6AA5B0-2442-F73B-188B-47E743D14946}"/>
              </a:ext>
            </a:extLst>
          </p:cNvPr>
          <p:cNvSpPr/>
          <p:nvPr/>
        </p:nvSpPr>
        <p:spPr>
          <a:xfrm>
            <a:off x="7032104" y="4591904"/>
            <a:ext cx="458658" cy="4954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06B2E-5CEF-22C7-39A6-1317AE49843F}"/>
              </a:ext>
            </a:extLst>
          </p:cNvPr>
          <p:cNvSpPr txBox="1"/>
          <p:nvPr/>
        </p:nvSpPr>
        <p:spPr>
          <a:xfrm>
            <a:off x="6157127" y="44948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xA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F87ED-1B6D-043E-005A-9CA9FECECA54}"/>
              </a:ext>
            </a:extLst>
          </p:cNvPr>
          <p:cNvSpPr txBox="1"/>
          <p:nvPr/>
        </p:nvSpPr>
        <p:spPr>
          <a:xfrm>
            <a:off x="6626491" y="44942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yA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BFB27-E520-8CE7-9541-DD381FCB4732}"/>
              </a:ext>
            </a:extLst>
          </p:cNvPr>
          <p:cNvSpPr txBox="1"/>
          <p:nvPr/>
        </p:nvSpPr>
        <p:spPr>
          <a:xfrm>
            <a:off x="7719197" y="50086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xB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30BEB-FCCF-FE66-8D6B-A6FD8703C80E}"/>
              </a:ext>
            </a:extLst>
          </p:cNvPr>
          <p:cNvSpPr txBox="1"/>
          <p:nvPr/>
        </p:nvSpPr>
        <p:spPr>
          <a:xfrm>
            <a:off x="8212848" y="49982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yB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88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56147" y="52137"/>
            <a:ext cx="82894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compute_iou(boxA, boxB):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xA = max(boxA[0], boxB[0])  # xA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yA = max(boxA[1], boxB[1])  # yA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xB = min(boxA[2], boxB[2])  # xB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yB = min(boxA[3], boxB[3])  # yB = 200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interArea = max(0, xB - xA + 1) * max(0, yB - yA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boxAArea = (boxA[2] - boxA[0] + 1) * (boxA[3] - boxA[1] + 1)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boxBArea = (boxB[2] - boxB[0] + 1) * (boxB[3] - boxB[1]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iou = interArea / float(boxAArea + boxBArea - interArea)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return iou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FE656D-C657-4943-9B16-406840657C6E}"/>
              </a:ext>
            </a:extLst>
          </p:cNvPr>
          <p:cNvSpPr/>
          <p:nvPr/>
        </p:nvSpPr>
        <p:spPr>
          <a:xfrm>
            <a:off x="5272771" y="4078693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A1169D-879C-11C0-06A4-3AD4C6DB1789}"/>
              </a:ext>
            </a:extLst>
          </p:cNvPr>
          <p:cNvSpPr/>
          <p:nvPr/>
        </p:nvSpPr>
        <p:spPr>
          <a:xfrm>
            <a:off x="3947890" y="4078693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050CE16-9897-F92D-406F-F4C188F26572}"/>
              </a:ext>
            </a:extLst>
          </p:cNvPr>
          <p:cNvSpPr/>
          <p:nvPr/>
        </p:nvSpPr>
        <p:spPr>
          <a:xfrm>
            <a:off x="5227744" y="4044923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EC40EC2-CE77-FD76-0EC6-671999275808}"/>
              </a:ext>
            </a:extLst>
          </p:cNvPr>
          <p:cNvSpPr/>
          <p:nvPr/>
        </p:nvSpPr>
        <p:spPr>
          <a:xfrm>
            <a:off x="6167587" y="4980948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CDD585-CF93-51BD-F26C-BB68D79FF1EC}"/>
              </a:ext>
            </a:extLst>
          </p:cNvPr>
          <p:cNvSpPr txBox="1"/>
          <p:nvPr/>
        </p:nvSpPr>
        <p:spPr>
          <a:xfrm>
            <a:off x="4636904" y="4434294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E4B03D-5538-48BA-3C9C-70B68C79CE39}"/>
              </a:ext>
            </a:extLst>
          </p:cNvPr>
          <p:cNvSpPr txBox="1"/>
          <p:nvPr/>
        </p:nvSpPr>
        <p:spPr>
          <a:xfrm>
            <a:off x="3284238" y="4355969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7FBDF68-2046-AD6D-372C-22EDADE71B3C}"/>
              </a:ext>
            </a:extLst>
          </p:cNvPr>
          <p:cNvSpPr/>
          <p:nvPr/>
        </p:nvSpPr>
        <p:spPr>
          <a:xfrm>
            <a:off x="3923406" y="4022414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0B077C6-CF50-5789-ABD4-3261DF0022A4}"/>
              </a:ext>
            </a:extLst>
          </p:cNvPr>
          <p:cNvSpPr/>
          <p:nvPr/>
        </p:nvSpPr>
        <p:spPr>
          <a:xfrm>
            <a:off x="4841922" y="4980948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9B5A43-943F-20C6-CF68-E019A83990C3}"/>
              </a:ext>
            </a:extLst>
          </p:cNvPr>
          <p:cNvSpPr txBox="1"/>
          <p:nvPr/>
        </p:nvSpPr>
        <p:spPr>
          <a:xfrm>
            <a:off x="3955574" y="39303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(0,0)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EE7D46-2D9C-D928-666D-7B091D7FDDF2}"/>
              </a:ext>
            </a:extLst>
          </p:cNvPr>
          <p:cNvSpPr txBox="1"/>
          <p:nvPr/>
        </p:nvSpPr>
        <p:spPr>
          <a:xfrm>
            <a:off x="5309708" y="371738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(300, 0)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E1B4C-F6FD-7FB0-0437-C7CA94C0AC2E}"/>
              </a:ext>
            </a:extLst>
          </p:cNvPr>
          <p:cNvSpPr txBox="1"/>
          <p:nvPr/>
        </p:nvSpPr>
        <p:spPr>
          <a:xfrm>
            <a:off x="6279358" y="485255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(499,199)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116B8-E665-E556-3128-8104710CF9C3}"/>
              </a:ext>
            </a:extLst>
          </p:cNvPr>
          <p:cNvSpPr txBox="1"/>
          <p:nvPr/>
        </p:nvSpPr>
        <p:spPr>
          <a:xfrm>
            <a:off x="6815174" y="455986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iou = 0.0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BBD1F-E2A2-3D54-5E77-B55667409B4B}"/>
              </a:ext>
            </a:extLst>
          </p:cNvPr>
          <p:cNvSpPr txBox="1"/>
          <p:nvPr/>
        </p:nvSpPr>
        <p:spPr>
          <a:xfrm>
            <a:off x="4395777" y="508711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(199,199)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D075A-6886-B649-A2DA-E2823EE24E4E}"/>
              </a:ext>
            </a:extLst>
          </p:cNvPr>
          <p:cNvSpPr txBox="1"/>
          <p:nvPr/>
        </p:nvSpPr>
        <p:spPr>
          <a:xfrm>
            <a:off x="8552368" y="346932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xA=300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E8582-2276-B1AE-0D1F-1C02B6084017}"/>
              </a:ext>
            </a:extLst>
          </p:cNvPr>
          <p:cNvSpPr txBox="1"/>
          <p:nvPr/>
        </p:nvSpPr>
        <p:spPr>
          <a:xfrm>
            <a:off x="8552368" y="37457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yA=0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449B3-CDF2-19C5-89CF-B9A170CCF54E}"/>
              </a:ext>
            </a:extLst>
          </p:cNvPr>
          <p:cNvSpPr txBox="1"/>
          <p:nvPr/>
        </p:nvSpPr>
        <p:spPr>
          <a:xfrm>
            <a:off x="8563252" y="40987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xB=199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6E265-DEE3-F661-4177-7EF2762C9DF9}"/>
              </a:ext>
            </a:extLst>
          </p:cNvPr>
          <p:cNvSpPr txBox="1"/>
          <p:nvPr/>
        </p:nvSpPr>
        <p:spPr>
          <a:xfrm>
            <a:off x="8563252" y="43751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yB=199</a:t>
            </a:r>
          </a:p>
        </p:txBody>
      </p:sp>
    </p:spTree>
    <p:extLst>
      <p:ext uri="{BB962C8B-B14F-4D97-AF65-F5344CB8AC3E}">
        <p14:creationId xmlns:p14="http://schemas.microsoft.com/office/powerpoint/2010/main" val="10537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56147" y="52137"/>
            <a:ext cx="82894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compute_iou(boxA, boxB):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xA = max(boxA[0], boxB[0])  # xA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yA = max(boxA[1], boxB[1])  # yA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xB = min(boxA[2], boxB[2])  # xB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yB = min(boxA[3], boxB[3])  # yB = 200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interArea = max(0, xB - xA + 1) * max(0, yB - yA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boxAArea = (boxA[2] - boxA[0] + 1) * (boxA[3] - boxA[1] + 1)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boxBArea = (boxB[2] - boxB[0] + 1) * (boxB[3] - boxB[1]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iou = interArea / float(boxAArea + boxBArea - interArea)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return iou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FE656D-C657-4943-9B16-406840657C6E}"/>
              </a:ext>
            </a:extLst>
          </p:cNvPr>
          <p:cNvSpPr/>
          <p:nvPr/>
        </p:nvSpPr>
        <p:spPr>
          <a:xfrm>
            <a:off x="4072589" y="4202896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A1169D-879C-11C0-06A4-3AD4C6DB1789}"/>
              </a:ext>
            </a:extLst>
          </p:cNvPr>
          <p:cNvSpPr/>
          <p:nvPr/>
        </p:nvSpPr>
        <p:spPr>
          <a:xfrm>
            <a:off x="3947890" y="4078693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050CE16-9897-F92D-406F-F4C188F26572}"/>
              </a:ext>
            </a:extLst>
          </p:cNvPr>
          <p:cNvSpPr/>
          <p:nvPr/>
        </p:nvSpPr>
        <p:spPr>
          <a:xfrm>
            <a:off x="4027562" y="4169126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EC40EC2-CE77-FD76-0EC6-671999275808}"/>
              </a:ext>
            </a:extLst>
          </p:cNvPr>
          <p:cNvSpPr/>
          <p:nvPr/>
        </p:nvSpPr>
        <p:spPr>
          <a:xfrm>
            <a:off x="4967405" y="5105151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CDD585-CF93-51BD-F26C-BB68D79FF1EC}"/>
              </a:ext>
            </a:extLst>
          </p:cNvPr>
          <p:cNvSpPr txBox="1"/>
          <p:nvPr/>
        </p:nvSpPr>
        <p:spPr>
          <a:xfrm>
            <a:off x="4636904" y="4434294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E4B03D-5538-48BA-3C9C-70B68C79CE39}"/>
              </a:ext>
            </a:extLst>
          </p:cNvPr>
          <p:cNvSpPr txBox="1"/>
          <p:nvPr/>
        </p:nvSpPr>
        <p:spPr>
          <a:xfrm>
            <a:off x="3284238" y="4355969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7FBDF68-2046-AD6D-372C-22EDADE71B3C}"/>
              </a:ext>
            </a:extLst>
          </p:cNvPr>
          <p:cNvSpPr/>
          <p:nvPr/>
        </p:nvSpPr>
        <p:spPr>
          <a:xfrm>
            <a:off x="3923406" y="4022414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0B077C6-CF50-5789-ABD4-3261DF0022A4}"/>
              </a:ext>
            </a:extLst>
          </p:cNvPr>
          <p:cNvSpPr/>
          <p:nvPr/>
        </p:nvSpPr>
        <p:spPr>
          <a:xfrm>
            <a:off x="4841922" y="4980948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9B5A43-943F-20C6-CF68-E019A83990C3}"/>
              </a:ext>
            </a:extLst>
          </p:cNvPr>
          <p:cNvSpPr txBox="1"/>
          <p:nvPr/>
        </p:nvSpPr>
        <p:spPr>
          <a:xfrm>
            <a:off x="3955574" y="39303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(0,0)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EE7D46-2D9C-D928-666D-7B091D7FDDF2}"/>
              </a:ext>
            </a:extLst>
          </p:cNvPr>
          <p:cNvSpPr txBox="1"/>
          <p:nvPr/>
        </p:nvSpPr>
        <p:spPr>
          <a:xfrm>
            <a:off x="4035961" y="415038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(10, 10)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E1B4C-F6FD-7FB0-0437-C7CA94C0AC2E}"/>
              </a:ext>
            </a:extLst>
          </p:cNvPr>
          <p:cNvSpPr txBox="1"/>
          <p:nvPr/>
        </p:nvSpPr>
        <p:spPr>
          <a:xfrm>
            <a:off x="4683213" y="512778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(209,209)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116B8-E665-E556-3128-8104710CF9C3}"/>
              </a:ext>
            </a:extLst>
          </p:cNvPr>
          <p:cNvSpPr txBox="1"/>
          <p:nvPr/>
        </p:nvSpPr>
        <p:spPr>
          <a:xfrm>
            <a:off x="5775989" y="430187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iou = 0.0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BBD1F-E2A2-3D54-5E77-B55667409B4B}"/>
              </a:ext>
            </a:extLst>
          </p:cNvPr>
          <p:cNvSpPr txBox="1"/>
          <p:nvPr/>
        </p:nvSpPr>
        <p:spPr>
          <a:xfrm>
            <a:off x="4208045" y="472333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(199,199)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D075A-6886-B649-A2DA-E2823EE24E4E}"/>
              </a:ext>
            </a:extLst>
          </p:cNvPr>
          <p:cNvSpPr txBox="1"/>
          <p:nvPr/>
        </p:nvSpPr>
        <p:spPr>
          <a:xfrm>
            <a:off x="8552368" y="346932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xA=10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E8582-2276-B1AE-0D1F-1C02B6084017}"/>
              </a:ext>
            </a:extLst>
          </p:cNvPr>
          <p:cNvSpPr txBox="1"/>
          <p:nvPr/>
        </p:nvSpPr>
        <p:spPr>
          <a:xfrm>
            <a:off x="8552368" y="374573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yA=10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449B3-CDF2-19C5-89CF-B9A170CCF54E}"/>
              </a:ext>
            </a:extLst>
          </p:cNvPr>
          <p:cNvSpPr txBox="1"/>
          <p:nvPr/>
        </p:nvSpPr>
        <p:spPr>
          <a:xfrm>
            <a:off x="8563252" y="40987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xB=199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6E265-DEE3-F661-4177-7EF2762C9DF9}"/>
              </a:ext>
            </a:extLst>
          </p:cNvPr>
          <p:cNvSpPr txBox="1"/>
          <p:nvPr/>
        </p:nvSpPr>
        <p:spPr>
          <a:xfrm>
            <a:off x="8563252" y="43751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yB=199</a:t>
            </a:r>
          </a:p>
        </p:txBody>
      </p:sp>
    </p:spTree>
    <p:extLst>
      <p:ext uri="{BB962C8B-B14F-4D97-AF65-F5344CB8AC3E}">
        <p14:creationId xmlns:p14="http://schemas.microsoft.com/office/powerpoint/2010/main" val="339352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6302CC-4B4B-ADFD-594C-0844B34BB109}"/>
              </a:ext>
            </a:extLst>
          </p:cNvPr>
          <p:cNvSpPr/>
          <p:nvPr/>
        </p:nvSpPr>
        <p:spPr>
          <a:xfrm>
            <a:off x="7708516" y="3130216"/>
            <a:ext cx="3785936" cy="2530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56147" y="52137"/>
            <a:ext cx="803617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non_max_suppression(boxes, probs=None, overlapThresh=0.3):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if len(boxes) == 0: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return []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if boxes.dtype.kind == "i":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boxes = boxes.astype("float")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pick = []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x1 = boxes[:, 0]  # [100,100,100,1000,1000]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y1 = boxes[:, 1]  # [200,200,200,100,100]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x2 = boxes[:, 2]  # [350,400,300,1150,1200]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y2 = boxes[:, 3]  # [300,500,800,600,700]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area = (x2 - x1 + 1) * (y2 - y1 + 1)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idxs = probs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idxs = np.argsort(idxs)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E1B4C-F6FD-7FB0-0437-C7CA94C0AC2E}"/>
              </a:ext>
            </a:extLst>
          </p:cNvPr>
          <p:cNvSpPr txBox="1"/>
          <p:nvPr/>
        </p:nvSpPr>
        <p:spPr>
          <a:xfrm>
            <a:off x="7579868" y="360356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(100,200)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04459F-4491-6FB2-76E6-5F469EC0A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09" t="31008" r="55502"/>
          <a:stretch/>
        </p:blipFill>
        <p:spPr>
          <a:xfrm>
            <a:off x="8034740" y="3920290"/>
            <a:ext cx="524007" cy="16476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B1B926-0E30-2788-06FE-EEC6746B9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92" t="9173" r="28975"/>
          <a:stretch/>
        </p:blipFill>
        <p:spPr>
          <a:xfrm>
            <a:off x="10339420" y="3398869"/>
            <a:ext cx="774031" cy="216904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FE656D-C657-4943-9B16-406840657C6E}"/>
              </a:ext>
            </a:extLst>
          </p:cNvPr>
          <p:cNvSpPr/>
          <p:nvPr/>
        </p:nvSpPr>
        <p:spPr>
          <a:xfrm>
            <a:off x="8011345" y="3878505"/>
            <a:ext cx="651676" cy="1605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BFD426-9783-94FB-5563-C403CDA94F88}"/>
              </a:ext>
            </a:extLst>
          </p:cNvPr>
          <p:cNvSpPr/>
          <p:nvPr/>
        </p:nvSpPr>
        <p:spPr>
          <a:xfrm>
            <a:off x="8009516" y="3887488"/>
            <a:ext cx="866064" cy="4758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9C11D1-83B5-A577-C155-DAB87E9D3C9A}"/>
              </a:ext>
            </a:extLst>
          </p:cNvPr>
          <p:cNvSpPr/>
          <p:nvPr/>
        </p:nvSpPr>
        <p:spPr>
          <a:xfrm>
            <a:off x="8011345" y="3878505"/>
            <a:ext cx="1048906" cy="8438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8CC5DB-4D74-D96B-146E-D4CA8F9CA524}"/>
              </a:ext>
            </a:extLst>
          </p:cNvPr>
          <p:cNvSpPr/>
          <p:nvPr/>
        </p:nvSpPr>
        <p:spPr>
          <a:xfrm>
            <a:off x="10339418" y="3398869"/>
            <a:ext cx="774031" cy="18729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891B8B-901D-EEFC-1899-D3C614D2C49D}"/>
              </a:ext>
            </a:extLst>
          </p:cNvPr>
          <p:cNvSpPr/>
          <p:nvPr/>
        </p:nvSpPr>
        <p:spPr>
          <a:xfrm>
            <a:off x="10339541" y="3405674"/>
            <a:ext cx="651676" cy="1605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C1C8F-B74B-7FA5-B7F7-39E413116A62}"/>
              </a:ext>
            </a:extLst>
          </p:cNvPr>
          <p:cNvSpPr txBox="1"/>
          <p:nvPr/>
        </p:nvSpPr>
        <p:spPr>
          <a:xfrm>
            <a:off x="8520680" y="5376388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(300,800)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79CC5-046B-E0BF-F267-A0E7F3A950D7}"/>
              </a:ext>
            </a:extLst>
          </p:cNvPr>
          <p:cNvSpPr txBox="1"/>
          <p:nvPr/>
        </p:nvSpPr>
        <p:spPr>
          <a:xfrm>
            <a:off x="8768035" y="468956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(400,500)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51DAD-6D08-97B0-AB20-510DEB35F19A}"/>
              </a:ext>
            </a:extLst>
          </p:cNvPr>
          <p:cNvSpPr txBox="1"/>
          <p:nvPr/>
        </p:nvSpPr>
        <p:spPr>
          <a:xfrm>
            <a:off x="8542610" y="426566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(350,300)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CF6E00-8DAC-3BDC-46ED-3386E8C34B91}"/>
              </a:ext>
            </a:extLst>
          </p:cNvPr>
          <p:cNvSpPr txBox="1"/>
          <p:nvPr/>
        </p:nvSpPr>
        <p:spPr>
          <a:xfrm>
            <a:off x="9791793" y="3130216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(1000,100)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4D04D-72B7-1E97-2752-12242916DA16}"/>
              </a:ext>
            </a:extLst>
          </p:cNvPr>
          <p:cNvSpPr txBox="1"/>
          <p:nvPr/>
        </p:nvSpPr>
        <p:spPr>
          <a:xfrm>
            <a:off x="10889085" y="523132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(1200,700)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E6C4C-2430-271F-F1B1-82204AC6BD58}"/>
              </a:ext>
            </a:extLst>
          </p:cNvPr>
          <p:cNvSpPr txBox="1"/>
          <p:nvPr/>
        </p:nvSpPr>
        <p:spPr>
          <a:xfrm>
            <a:off x="10957325" y="4856642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(1150,600)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D1D70-BE6D-23E5-44AF-B64333494DA9}"/>
              </a:ext>
            </a:extLst>
          </p:cNvPr>
          <p:cNvSpPr txBox="1"/>
          <p:nvPr/>
        </p:nvSpPr>
        <p:spPr>
          <a:xfrm>
            <a:off x="8034740" y="52571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0.9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AB2EFF-C92B-C3DB-A948-595A5F8E8BD0}"/>
              </a:ext>
            </a:extLst>
          </p:cNvPr>
          <p:cNvSpPr txBox="1"/>
          <p:nvPr/>
        </p:nvSpPr>
        <p:spPr>
          <a:xfrm>
            <a:off x="8687857" y="45104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0.7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A2283E-2EB4-0182-AFB4-332C27AA381D}"/>
              </a:ext>
            </a:extLst>
          </p:cNvPr>
          <p:cNvSpPr txBox="1"/>
          <p:nvPr/>
        </p:nvSpPr>
        <p:spPr>
          <a:xfrm>
            <a:off x="8631147" y="392916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0.6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FAC5C-580A-1CBC-E7B0-4F5641715E15}"/>
              </a:ext>
            </a:extLst>
          </p:cNvPr>
          <p:cNvSpPr txBox="1"/>
          <p:nvPr/>
        </p:nvSpPr>
        <p:spPr>
          <a:xfrm>
            <a:off x="10381057" y="5016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0.8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001790-391A-F5E1-B894-124907BCED5A}"/>
              </a:ext>
            </a:extLst>
          </p:cNvPr>
          <p:cNvSpPr txBox="1"/>
          <p:nvPr/>
        </p:nvSpPr>
        <p:spPr>
          <a:xfrm>
            <a:off x="10125751" y="3744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0.7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CA70A-A301-166B-F875-9843885F6AA5}"/>
              </a:ext>
            </a:extLst>
          </p:cNvPr>
          <p:cNvSpPr txBox="1"/>
          <p:nvPr/>
        </p:nvSpPr>
        <p:spPr>
          <a:xfrm>
            <a:off x="7846281" y="479352"/>
            <a:ext cx="51235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boxes=np.array([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[100 ,200, 350,300],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[100 ,200, 400,500],</a:t>
            </a:r>
          </a:p>
          <a:p>
            <a:r>
              <a:rPr lang="en-US" altLang="ko-KR">
                <a:latin typeface="Consolas" panose="020B0609020204030204" pitchFamily="49" charset="0"/>
              </a:rPr>
              <a:t>   [100 ,200, 300,800],</a:t>
            </a:r>
          </a:p>
          <a:p>
            <a:r>
              <a:rPr lang="en-US" altLang="ko-KR">
                <a:latin typeface="Consolas" panose="020B0609020204030204" pitchFamily="49" charset="0"/>
              </a:rPr>
              <a:t>   [1000,100,1150,600],</a:t>
            </a:r>
          </a:p>
          <a:p>
            <a:r>
              <a:rPr lang="en-US" altLang="ko-KR">
                <a:latin typeface="Consolas" panose="020B0609020204030204" pitchFamily="49" charset="0"/>
              </a:rPr>
              <a:t>   [1000,100,1200,700]</a:t>
            </a:r>
          </a:p>
          <a:p>
            <a:r>
              <a:rPr lang="en-US" altLang="ko-KR"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probs = np.array([0.6,0.7,0.9,0.7,0.8])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A34284-4EE8-0A33-BA6A-A60A34B67B4A}"/>
              </a:ext>
            </a:extLst>
          </p:cNvPr>
          <p:cNvSpPr txBox="1"/>
          <p:nvPr/>
        </p:nvSpPr>
        <p:spPr>
          <a:xfrm>
            <a:off x="8237621" y="59034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(251,101)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37D2B-018B-2654-F0C7-7B727E167B98}"/>
              </a:ext>
            </a:extLst>
          </p:cNvPr>
          <p:cNvSpPr txBox="1"/>
          <p:nvPr/>
        </p:nvSpPr>
        <p:spPr>
          <a:xfrm>
            <a:off x="1974508" y="222196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(5,4) =&gt; (5,)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311CE-1CAC-C9C4-AFA1-29A182306D94}"/>
              </a:ext>
            </a:extLst>
          </p:cNvPr>
          <p:cNvSpPr txBox="1"/>
          <p:nvPr/>
        </p:nvSpPr>
        <p:spPr>
          <a:xfrm>
            <a:off x="3976918" y="4325812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[0.6, 0.7, 0.7, 0.8, 0.9]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F534A-DCA1-4BF8-D873-60343F80412C}"/>
              </a:ext>
            </a:extLst>
          </p:cNvPr>
          <p:cNvSpPr txBox="1"/>
          <p:nvPr/>
        </p:nvSpPr>
        <p:spPr>
          <a:xfrm>
            <a:off x="3976918" y="470775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[0, 1, 3, 4, 2]</a:t>
            </a:r>
          </a:p>
        </p:txBody>
      </p:sp>
    </p:spTree>
    <p:extLst>
      <p:ext uri="{BB962C8B-B14F-4D97-AF65-F5344CB8AC3E}">
        <p14:creationId xmlns:p14="http://schemas.microsoft.com/office/powerpoint/2010/main" val="216002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6302CC-4B4B-ADFD-594C-0844B34BB109}"/>
              </a:ext>
            </a:extLst>
          </p:cNvPr>
          <p:cNvSpPr/>
          <p:nvPr/>
        </p:nvSpPr>
        <p:spPr>
          <a:xfrm>
            <a:off x="7708516" y="3130216"/>
            <a:ext cx="3785936" cy="2530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134536" y="-57211"/>
            <a:ext cx="640752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while len(idxs) &gt; 0: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last = len(idxs) - 1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i = idxs[last]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pick.append(i)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    xx1 = np.maximum(x1[i], x1[idxs[:last]])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yy1 = np.maximum(y1[i], y1[idxs[:last]])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xx2 = np.minimum(x2[i], x2[idxs[:last]])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yy2 = np.minimum(y2[i], y2[idxs[:last]])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    w = np.maximum(0, xx2 - xx1 + 1)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h = np.maximum(0, yy2 - yy1 + 1)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    overlap = (w * h) / area[idxs[:last]]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    idxs = np.delete(idxs, np.concatenate(([last],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		np.where(overlap &gt; overlapThresh)[0])))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E1B4C-F6FD-7FB0-0437-C7CA94C0AC2E}"/>
              </a:ext>
            </a:extLst>
          </p:cNvPr>
          <p:cNvSpPr txBox="1"/>
          <p:nvPr/>
        </p:nvSpPr>
        <p:spPr>
          <a:xfrm>
            <a:off x="7579868" y="360356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(100,200)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04459F-4491-6FB2-76E6-5F469EC0A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09" t="31008" r="55502"/>
          <a:stretch/>
        </p:blipFill>
        <p:spPr>
          <a:xfrm>
            <a:off x="8034740" y="3920290"/>
            <a:ext cx="524007" cy="16476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B1B926-0E30-2788-06FE-EEC6746B9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92" t="9173" r="28975"/>
          <a:stretch/>
        </p:blipFill>
        <p:spPr>
          <a:xfrm>
            <a:off x="10339420" y="3398869"/>
            <a:ext cx="774031" cy="216904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FE656D-C657-4943-9B16-406840657C6E}"/>
              </a:ext>
            </a:extLst>
          </p:cNvPr>
          <p:cNvSpPr/>
          <p:nvPr/>
        </p:nvSpPr>
        <p:spPr>
          <a:xfrm>
            <a:off x="8011345" y="3878505"/>
            <a:ext cx="651676" cy="160589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BFD426-9783-94FB-5563-C403CDA94F88}"/>
              </a:ext>
            </a:extLst>
          </p:cNvPr>
          <p:cNvSpPr/>
          <p:nvPr/>
        </p:nvSpPr>
        <p:spPr>
          <a:xfrm>
            <a:off x="8009516" y="3887488"/>
            <a:ext cx="866064" cy="4758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9C11D1-83B5-A577-C155-DAB87E9D3C9A}"/>
              </a:ext>
            </a:extLst>
          </p:cNvPr>
          <p:cNvSpPr/>
          <p:nvPr/>
        </p:nvSpPr>
        <p:spPr>
          <a:xfrm>
            <a:off x="8011345" y="3878505"/>
            <a:ext cx="1048906" cy="8438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8CC5DB-4D74-D96B-146E-D4CA8F9CA524}"/>
              </a:ext>
            </a:extLst>
          </p:cNvPr>
          <p:cNvSpPr/>
          <p:nvPr/>
        </p:nvSpPr>
        <p:spPr>
          <a:xfrm>
            <a:off x="10339418" y="3398869"/>
            <a:ext cx="774031" cy="187296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891B8B-901D-EEFC-1899-D3C614D2C49D}"/>
              </a:ext>
            </a:extLst>
          </p:cNvPr>
          <p:cNvSpPr/>
          <p:nvPr/>
        </p:nvSpPr>
        <p:spPr>
          <a:xfrm>
            <a:off x="10339541" y="3405674"/>
            <a:ext cx="651676" cy="1605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C1C8F-B74B-7FA5-B7F7-39E413116A62}"/>
              </a:ext>
            </a:extLst>
          </p:cNvPr>
          <p:cNvSpPr txBox="1"/>
          <p:nvPr/>
        </p:nvSpPr>
        <p:spPr>
          <a:xfrm>
            <a:off x="8520680" y="5376388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(300,800)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79CC5-046B-E0BF-F267-A0E7F3A950D7}"/>
              </a:ext>
            </a:extLst>
          </p:cNvPr>
          <p:cNvSpPr txBox="1"/>
          <p:nvPr/>
        </p:nvSpPr>
        <p:spPr>
          <a:xfrm>
            <a:off x="8768035" y="468956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(400,500)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51DAD-6D08-97B0-AB20-510DEB35F19A}"/>
              </a:ext>
            </a:extLst>
          </p:cNvPr>
          <p:cNvSpPr txBox="1"/>
          <p:nvPr/>
        </p:nvSpPr>
        <p:spPr>
          <a:xfrm>
            <a:off x="8542610" y="426566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(350,300)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CF6E00-8DAC-3BDC-46ED-3386E8C34B91}"/>
              </a:ext>
            </a:extLst>
          </p:cNvPr>
          <p:cNvSpPr txBox="1"/>
          <p:nvPr/>
        </p:nvSpPr>
        <p:spPr>
          <a:xfrm>
            <a:off x="9791793" y="3130216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(1000,100)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4D04D-72B7-1E97-2752-12242916DA16}"/>
              </a:ext>
            </a:extLst>
          </p:cNvPr>
          <p:cNvSpPr txBox="1"/>
          <p:nvPr/>
        </p:nvSpPr>
        <p:spPr>
          <a:xfrm>
            <a:off x="10889085" y="523132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(1200,700)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E6C4C-2430-271F-F1B1-82204AC6BD58}"/>
              </a:ext>
            </a:extLst>
          </p:cNvPr>
          <p:cNvSpPr txBox="1"/>
          <p:nvPr/>
        </p:nvSpPr>
        <p:spPr>
          <a:xfrm>
            <a:off x="10957325" y="4856642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(1150,600)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D1D70-BE6D-23E5-44AF-B64333494DA9}"/>
              </a:ext>
            </a:extLst>
          </p:cNvPr>
          <p:cNvSpPr txBox="1"/>
          <p:nvPr/>
        </p:nvSpPr>
        <p:spPr>
          <a:xfrm>
            <a:off x="8034740" y="52571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0.9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AB2EFF-C92B-C3DB-A948-595A5F8E8BD0}"/>
              </a:ext>
            </a:extLst>
          </p:cNvPr>
          <p:cNvSpPr txBox="1"/>
          <p:nvPr/>
        </p:nvSpPr>
        <p:spPr>
          <a:xfrm>
            <a:off x="8687857" y="45104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0.7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A2283E-2EB4-0182-AFB4-332C27AA381D}"/>
              </a:ext>
            </a:extLst>
          </p:cNvPr>
          <p:cNvSpPr txBox="1"/>
          <p:nvPr/>
        </p:nvSpPr>
        <p:spPr>
          <a:xfrm>
            <a:off x="8631147" y="392916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0.6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FAC5C-580A-1CBC-E7B0-4F5641715E15}"/>
              </a:ext>
            </a:extLst>
          </p:cNvPr>
          <p:cNvSpPr txBox="1"/>
          <p:nvPr/>
        </p:nvSpPr>
        <p:spPr>
          <a:xfrm>
            <a:off x="10381057" y="5016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0.8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001790-391A-F5E1-B894-124907BCED5A}"/>
              </a:ext>
            </a:extLst>
          </p:cNvPr>
          <p:cNvSpPr txBox="1"/>
          <p:nvPr/>
        </p:nvSpPr>
        <p:spPr>
          <a:xfrm>
            <a:off x="10125751" y="3744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0.7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A34284-4EE8-0A33-BA6A-A60A34B67B4A}"/>
              </a:ext>
            </a:extLst>
          </p:cNvPr>
          <p:cNvSpPr txBox="1"/>
          <p:nvPr/>
        </p:nvSpPr>
        <p:spPr>
          <a:xfrm>
            <a:off x="8237621" y="59034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(251,101)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92C09-9A06-35B4-A7E3-712834E5BF83}"/>
              </a:ext>
            </a:extLst>
          </p:cNvPr>
          <p:cNvSpPr txBox="1"/>
          <p:nvPr/>
        </p:nvSpPr>
        <p:spPr>
          <a:xfrm>
            <a:off x="584487" y="4822145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idxs = [0, 1, 3, 4, 2]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AA72BA-9BB8-AADB-89AC-9B10BEDA9C38}"/>
              </a:ext>
            </a:extLst>
          </p:cNvPr>
          <p:cNvCxnSpPr>
            <a:cxnSpLocks/>
          </p:cNvCxnSpPr>
          <p:nvPr/>
        </p:nvCxnSpPr>
        <p:spPr>
          <a:xfrm>
            <a:off x="3253703" y="4633493"/>
            <a:ext cx="0" cy="268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0B101B-305C-5193-9EA6-B092CF1D0D3F}"/>
              </a:ext>
            </a:extLst>
          </p:cNvPr>
          <p:cNvSpPr txBox="1"/>
          <p:nvPr/>
        </p:nvSpPr>
        <p:spPr>
          <a:xfrm>
            <a:off x="2914981" y="43328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last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7A0077-B753-F91A-7241-78F01123009A}"/>
              </a:ext>
            </a:extLst>
          </p:cNvPr>
          <p:cNvSpPr txBox="1"/>
          <p:nvPr/>
        </p:nvSpPr>
        <p:spPr>
          <a:xfrm>
            <a:off x="590473" y="52742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59DCA6-1EB6-5E4F-E3C8-E5766FD6CB0D}"/>
              </a:ext>
            </a:extLst>
          </p:cNvPr>
          <p:cNvSpPr txBox="1"/>
          <p:nvPr/>
        </p:nvSpPr>
        <p:spPr>
          <a:xfrm>
            <a:off x="608377" y="5760204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probs = np.array([0.6,0.7,0.9,0.7,0.8])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E9ABB72-9F3B-D0FB-1AA3-95B73FC3F41D}"/>
              </a:ext>
            </a:extLst>
          </p:cNvPr>
          <p:cNvCxnSpPr>
            <a:cxnSpLocks/>
          </p:cNvCxnSpPr>
          <p:nvPr/>
        </p:nvCxnSpPr>
        <p:spPr>
          <a:xfrm>
            <a:off x="4116691" y="5615865"/>
            <a:ext cx="0" cy="268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446FBF-DC82-391E-1103-88EB505A02E5}"/>
              </a:ext>
            </a:extLst>
          </p:cNvPr>
          <p:cNvSpPr txBox="1"/>
          <p:nvPr/>
        </p:nvSpPr>
        <p:spPr>
          <a:xfrm>
            <a:off x="3950954" y="53094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FDB4B2-B7CD-F905-B769-3BBFEC14BB95}"/>
              </a:ext>
            </a:extLst>
          </p:cNvPr>
          <p:cNvSpPr txBox="1"/>
          <p:nvPr/>
        </p:nvSpPr>
        <p:spPr>
          <a:xfrm>
            <a:off x="608377" y="621100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pick = [2,4]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CFB9F3-023C-335F-31E7-610016E36BA0}"/>
              </a:ext>
            </a:extLst>
          </p:cNvPr>
          <p:cNvSpPr txBox="1"/>
          <p:nvPr/>
        </p:nvSpPr>
        <p:spPr>
          <a:xfrm>
            <a:off x="7241754" y="535736"/>
            <a:ext cx="31393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boxes=np.array([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[100 ,200, 350,300],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[100 ,200, 400,500],</a:t>
            </a:r>
          </a:p>
          <a:p>
            <a:r>
              <a:rPr lang="en-US" altLang="ko-KR">
                <a:latin typeface="Consolas" panose="020B0609020204030204" pitchFamily="49" charset="0"/>
              </a:rPr>
              <a:t>   [100 ,200, 300,800],</a:t>
            </a:r>
          </a:p>
          <a:p>
            <a:r>
              <a:rPr lang="en-US" altLang="ko-KR">
                <a:latin typeface="Consolas" panose="020B0609020204030204" pitchFamily="49" charset="0"/>
              </a:rPr>
              <a:t>   [1000,100,1150,600],</a:t>
            </a:r>
          </a:p>
          <a:p>
            <a:r>
              <a:rPr lang="en-US" altLang="ko-KR">
                <a:latin typeface="Consolas" panose="020B0609020204030204" pitchFamily="49" charset="0"/>
              </a:rPr>
              <a:t>   [1000,100,1200,700]</a:t>
            </a:r>
          </a:p>
          <a:p>
            <a:r>
              <a:rPr lang="en-US" altLang="ko-KR">
                <a:latin typeface="Consolas" panose="020B0609020204030204" pitchFamily="49" charset="0"/>
              </a:rPr>
              <a:t>])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2E82EFA-6907-FD95-BAB2-6ED5EBDAD412}"/>
              </a:ext>
            </a:extLst>
          </p:cNvPr>
          <p:cNvCxnSpPr>
            <a:cxnSpLocks/>
          </p:cNvCxnSpPr>
          <p:nvPr/>
        </p:nvCxnSpPr>
        <p:spPr>
          <a:xfrm>
            <a:off x="7231174" y="1565330"/>
            <a:ext cx="4773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32957F0-1576-804E-C839-D9D01666C3A2}"/>
              </a:ext>
            </a:extLst>
          </p:cNvPr>
          <p:cNvSpPr txBox="1"/>
          <p:nvPr/>
        </p:nvSpPr>
        <p:spPr>
          <a:xfrm>
            <a:off x="6905311" y="13667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1245</Words>
  <Application>Microsoft Office PowerPoint</Application>
  <PresentationFormat>와이드스크린</PresentationFormat>
  <Paragraphs>176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Consolas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jungin</dc:creator>
  <cp:lastModifiedBy>jungin kim</cp:lastModifiedBy>
  <cp:revision>3</cp:revision>
  <dcterms:created xsi:type="dcterms:W3CDTF">2023-05-22T01:18:29Z</dcterms:created>
  <dcterms:modified xsi:type="dcterms:W3CDTF">2023-09-12T07:59:18Z</dcterms:modified>
</cp:coreProperties>
</file>