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1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5F31D8-11FA-815A-F63A-91B107B9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3" y="3723911"/>
            <a:ext cx="3404936" cy="2388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2439F4-B792-C652-A5E3-B4F92E68D6B8}"/>
              </a:ext>
            </a:extLst>
          </p:cNvPr>
          <p:cNvSpPr/>
          <p:nvPr/>
        </p:nvSpPr>
        <p:spPr>
          <a:xfrm>
            <a:off x="2085473" y="3723911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368968" y="481263"/>
            <a:ext cx="89226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Define the window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window_size = (64, 64)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the step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step_size = (8, 8)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how many steps to take in x and y directions</a:t>
            </a:r>
          </a:p>
          <a:p>
            <a:r>
              <a:rPr lang="en-US" altLang="ko-KR">
                <a:latin typeface="Consolas" panose="020B0609020204030204" pitchFamily="49" charset="0"/>
              </a:rPr>
              <a:t>x_steps = np.arange(0, image.shape[1] - window_size[1], step_size[0])</a:t>
            </a:r>
          </a:p>
          <a:p>
            <a:r>
              <a:rPr lang="en-US" altLang="ko-KR">
                <a:latin typeface="Consolas" panose="020B0609020204030204" pitchFamily="49" charset="0"/>
              </a:rPr>
              <a:t>y_steps = np.arange(0, image.shape[0] - window_size[0], step_size[1])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CA62-161B-D267-757E-0DB0DCADFAD0}"/>
              </a:ext>
            </a:extLst>
          </p:cNvPr>
          <p:cNvSpPr txBox="1"/>
          <p:nvPr/>
        </p:nvSpPr>
        <p:spPr>
          <a:xfrm>
            <a:off x="2099113" y="34220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A3D8-6416-7647-36A4-AE6F2134913B}"/>
              </a:ext>
            </a:extLst>
          </p:cNvPr>
          <p:cNvSpPr txBox="1"/>
          <p:nvPr/>
        </p:nvSpPr>
        <p:spPr>
          <a:xfrm>
            <a:off x="1706081" y="37775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500FF-2441-E915-9176-263056A6BA37}"/>
              </a:ext>
            </a:extLst>
          </p:cNvPr>
          <p:cNvSpPr/>
          <p:nvPr/>
        </p:nvSpPr>
        <p:spPr>
          <a:xfrm>
            <a:off x="2225842" y="3723910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33BBB-BA5E-90B6-5647-7B47FF308D0E}"/>
              </a:ext>
            </a:extLst>
          </p:cNvPr>
          <p:cNvCxnSpPr/>
          <p:nvPr/>
        </p:nvCxnSpPr>
        <p:spPr>
          <a:xfrm>
            <a:off x="2089484" y="342208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398DB9-C0EA-0B5E-6B04-C818968ED930}"/>
              </a:ext>
            </a:extLst>
          </p:cNvPr>
          <p:cNvCxnSpPr/>
          <p:nvPr/>
        </p:nvCxnSpPr>
        <p:spPr>
          <a:xfrm>
            <a:off x="2229853" y="3429000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1DF2E6-676D-96A6-89AC-9D2DA0DC9387}"/>
              </a:ext>
            </a:extLst>
          </p:cNvPr>
          <p:cNvSpPr txBox="1"/>
          <p:nvPr/>
        </p:nvSpPr>
        <p:spPr>
          <a:xfrm>
            <a:off x="2002866" y="3140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91BA2-9E67-EF32-F633-8162498DF613}"/>
              </a:ext>
            </a:extLst>
          </p:cNvPr>
          <p:cNvSpPr/>
          <p:nvPr/>
        </p:nvSpPr>
        <p:spPr>
          <a:xfrm>
            <a:off x="5025188" y="3730827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4CF82F-E739-733D-4C28-9139EBFDE257}"/>
              </a:ext>
            </a:extLst>
          </p:cNvPr>
          <p:cNvCxnSpPr/>
          <p:nvPr/>
        </p:nvCxnSpPr>
        <p:spPr>
          <a:xfrm>
            <a:off x="5490409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9FDA7A-B5F0-341E-E54B-BCA4BC3E6E03}"/>
              </a:ext>
            </a:extLst>
          </p:cNvPr>
          <p:cNvCxnSpPr/>
          <p:nvPr/>
        </p:nvCxnSpPr>
        <p:spPr>
          <a:xfrm>
            <a:off x="5025188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6D6E15-639C-C555-AA45-CB54195CD985}"/>
              </a:ext>
            </a:extLst>
          </p:cNvPr>
          <p:cNvSpPr txBox="1"/>
          <p:nvPr/>
        </p:nvSpPr>
        <p:spPr>
          <a:xfrm>
            <a:off x="3874168" y="309159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image.shape[1] - window_size[1]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80ECF-625B-21E2-D5B3-356AA303F0A4}"/>
              </a:ext>
            </a:extLst>
          </p:cNvPr>
          <p:cNvSpPr txBox="1"/>
          <p:nvPr/>
        </p:nvSpPr>
        <p:spPr>
          <a:xfrm>
            <a:off x="3525546" y="60719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width==image.shape[1]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6FC2E-EAEB-5B4F-5FAE-6A30DD076D67}"/>
              </a:ext>
            </a:extLst>
          </p:cNvPr>
          <p:cNvSpPr txBox="1"/>
          <p:nvPr/>
        </p:nvSpPr>
        <p:spPr>
          <a:xfrm>
            <a:off x="-124296" y="4773415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height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 image.shape[0]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299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299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A9F6A-76F5-C3E5-3C46-0C49F87FD542}"/>
              </a:ext>
            </a:extLst>
          </p:cNvPr>
          <p:cNvSpPr/>
          <p:nvPr/>
        </p:nvSpPr>
        <p:spPr>
          <a:xfrm>
            <a:off x="6528417" y="4125028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B9615C-CD33-850D-F12B-A52655BBB04F}"/>
              </a:ext>
            </a:extLst>
          </p:cNvPr>
          <p:cNvSpPr/>
          <p:nvPr/>
        </p:nvSpPr>
        <p:spPr>
          <a:xfrm>
            <a:off x="7032103" y="4599491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D2FD5-252F-961D-B1A0-D06529FBB5FF}"/>
              </a:ext>
            </a:extLst>
          </p:cNvPr>
          <p:cNvSpPr txBox="1"/>
          <p:nvPr/>
        </p:nvSpPr>
        <p:spPr>
          <a:xfrm>
            <a:off x="5514429" y="3725831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(100,100)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7CBC66-F3F5-42D9-279F-32E646BE5543}"/>
              </a:ext>
            </a:extLst>
          </p:cNvPr>
          <p:cNvSpPr/>
          <p:nvPr/>
        </p:nvSpPr>
        <p:spPr>
          <a:xfrm>
            <a:off x="6483390" y="4091258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F3BE3B-0502-1EFF-CD5F-D822A5E829ED}"/>
              </a:ext>
            </a:extLst>
          </p:cNvPr>
          <p:cNvSpPr/>
          <p:nvPr/>
        </p:nvSpPr>
        <p:spPr>
          <a:xfrm>
            <a:off x="7423233" y="5024386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04A71-3FE1-D4E3-59D6-A35D05D5BE6D}"/>
              </a:ext>
            </a:extLst>
          </p:cNvPr>
          <p:cNvSpPr txBox="1"/>
          <p:nvPr/>
        </p:nvSpPr>
        <p:spPr>
          <a:xfrm>
            <a:off x="7479510" y="4804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(299,299)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CEBB9-70EF-206E-C693-31923142D58C}"/>
              </a:ext>
            </a:extLst>
          </p:cNvPr>
          <p:cNvSpPr txBox="1"/>
          <p:nvPr/>
        </p:nvSpPr>
        <p:spPr>
          <a:xfrm>
            <a:off x="7169327" y="382349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A8F81-C866-13CF-EEC1-9611F917A567}"/>
              </a:ext>
            </a:extLst>
          </p:cNvPr>
          <p:cNvSpPr txBox="1"/>
          <p:nvPr/>
        </p:nvSpPr>
        <p:spPr>
          <a:xfrm>
            <a:off x="7591413" y="43470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29FE30-1C19-EA61-F4D4-EA2A3E7445AF}"/>
              </a:ext>
            </a:extLst>
          </p:cNvPr>
          <p:cNvSpPr/>
          <p:nvPr/>
        </p:nvSpPr>
        <p:spPr>
          <a:xfrm>
            <a:off x="7007619" y="4543212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620A05-9BB0-FD67-0135-1302C554D7B2}"/>
              </a:ext>
            </a:extLst>
          </p:cNvPr>
          <p:cNvSpPr/>
          <p:nvPr/>
        </p:nvSpPr>
        <p:spPr>
          <a:xfrm>
            <a:off x="7938168" y="5505556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DBCE6-6D9D-2A19-D1FC-6DDCF6DBA116}"/>
              </a:ext>
            </a:extLst>
          </p:cNvPr>
          <p:cNvSpPr txBox="1"/>
          <p:nvPr/>
        </p:nvSpPr>
        <p:spPr>
          <a:xfrm>
            <a:off x="5930157" y="4280493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AE0C0-C1C6-648E-F389-5B7201481549}"/>
              </a:ext>
            </a:extLst>
          </p:cNvPr>
          <p:cNvSpPr txBox="1"/>
          <p:nvPr/>
        </p:nvSpPr>
        <p:spPr>
          <a:xfrm>
            <a:off x="7810455" y="554220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(399,399)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6AA5B0-2442-F73B-188B-47E743D14946}"/>
              </a:ext>
            </a:extLst>
          </p:cNvPr>
          <p:cNvSpPr/>
          <p:nvPr/>
        </p:nvSpPr>
        <p:spPr>
          <a:xfrm>
            <a:off x="7032104" y="4591904"/>
            <a:ext cx="458658" cy="4954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06B2E-5CEF-22C7-39A6-1317AE49843F}"/>
              </a:ext>
            </a:extLst>
          </p:cNvPr>
          <p:cNvSpPr txBox="1"/>
          <p:nvPr/>
        </p:nvSpPr>
        <p:spPr>
          <a:xfrm>
            <a:off x="6157127" y="44948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F87ED-1B6D-043E-005A-9CA9FECECA54}"/>
              </a:ext>
            </a:extLst>
          </p:cNvPr>
          <p:cNvSpPr txBox="1"/>
          <p:nvPr/>
        </p:nvSpPr>
        <p:spPr>
          <a:xfrm>
            <a:off x="6626491" y="44942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BFB27-E520-8CE7-9541-DD381FCB4732}"/>
              </a:ext>
            </a:extLst>
          </p:cNvPr>
          <p:cNvSpPr txBox="1"/>
          <p:nvPr/>
        </p:nvSpPr>
        <p:spPr>
          <a:xfrm>
            <a:off x="7719197" y="5008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30BEB-FCCF-FE66-8D6B-A6FD8703C80E}"/>
              </a:ext>
            </a:extLst>
          </p:cNvPr>
          <p:cNvSpPr txBox="1"/>
          <p:nvPr/>
        </p:nvSpPr>
        <p:spPr>
          <a:xfrm>
            <a:off x="8212848" y="49982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yB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300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199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199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5272771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5227744" y="4044923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6167587" y="4980948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636904" y="4434294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41922" y="498094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5309708" y="37173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(300, 0)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6279358" y="485255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(499,199)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BD1F-E2A2-3D54-5E77-B55667409B4B}"/>
              </a:ext>
            </a:extLst>
          </p:cNvPr>
          <p:cNvSpPr txBox="1"/>
          <p:nvPr/>
        </p:nvSpPr>
        <p:spPr>
          <a:xfrm>
            <a:off x="4395777" y="508711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(199,199)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075A-6886-B649-A2DA-E2823EE24E4E}"/>
              </a:ext>
            </a:extLst>
          </p:cNvPr>
          <p:cNvSpPr txBox="1"/>
          <p:nvPr/>
        </p:nvSpPr>
        <p:spPr>
          <a:xfrm>
            <a:off x="8552368" y="346932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xA=300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E8582-2276-B1AE-0D1F-1C02B6084017}"/>
              </a:ext>
            </a:extLst>
          </p:cNvPr>
          <p:cNvSpPr txBox="1"/>
          <p:nvPr/>
        </p:nvSpPr>
        <p:spPr>
          <a:xfrm>
            <a:off x="8552368" y="37457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yA=0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449B3-CDF2-19C5-89CF-B9A170CCF54E}"/>
              </a:ext>
            </a:extLst>
          </p:cNvPr>
          <p:cNvSpPr txBox="1"/>
          <p:nvPr/>
        </p:nvSpPr>
        <p:spPr>
          <a:xfrm>
            <a:off x="8563252" y="40987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xB=199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6E265-DEE3-F661-4177-7EF2762C9DF9}"/>
              </a:ext>
            </a:extLst>
          </p:cNvPr>
          <p:cNvSpPr txBox="1"/>
          <p:nvPr/>
        </p:nvSpPr>
        <p:spPr>
          <a:xfrm>
            <a:off x="8563252" y="43751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yB=199</a:t>
            </a:r>
          </a:p>
        </p:txBody>
      </p:sp>
    </p:spTree>
    <p:extLst>
      <p:ext uri="{BB962C8B-B14F-4D97-AF65-F5344CB8AC3E}">
        <p14:creationId xmlns:p14="http://schemas.microsoft.com/office/powerpoint/2010/main" val="1053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072589" y="4202896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027562" y="4169126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4967405" y="5105151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636904" y="4434294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41922" y="498094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035961" y="415038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(10, 10)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4683213" y="512778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(209,209)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5775989" y="430187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BD1F-E2A2-3D54-5E77-B55667409B4B}"/>
              </a:ext>
            </a:extLst>
          </p:cNvPr>
          <p:cNvSpPr txBox="1"/>
          <p:nvPr/>
        </p:nvSpPr>
        <p:spPr>
          <a:xfrm>
            <a:off x="4208045" y="47233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(199,199)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075A-6886-B649-A2DA-E2823EE24E4E}"/>
              </a:ext>
            </a:extLst>
          </p:cNvPr>
          <p:cNvSpPr txBox="1"/>
          <p:nvPr/>
        </p:nvSpPr>
        <p:spPr>
          <a:xfrm>
            <a:off x="8552368" y="34693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xA=10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E8582-2276-B1AE-0D1F-1C02B6084017}"/>
              </a:ext>
            </a:extLst>
          </p:cNvPr>
          <p:cNvSpPr txBox="1"/>
          <p:nvPr/>
        </p:nvSpPr>
        <p:spPr>
          <a:xfrm>
            <a:off x="8552368" y="37457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yA=10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449B3-CDF2-19C5-89CF-B9A170CCF54E}"/>
              </a:ext>
            </a:extLst>
          </p:cNvPr>
          <p:cNvSpPr txBox="1"/>
          <p:nvPr/>
        </p:nvSpPr>
        <p:spPr>
          <a:xfrm>
            <a:off x="8563252" y="40987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xB=199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6E265-DEE3-F661-4177-7EF2762C9DF9}"/>
              </a:ext>
            </a:extLst>
          </p:cNvPr>
          <p:cNvSpPr txBox="1"/>
          <p:nvPr/>
        </p:nvSpPr>
        <p:spPr>
          <a:xfrm>
            <a:off x="8563252" y="43751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yB=199</a:t>
            </a:r>
          </a:p>
        </p:txBody>
      </p:sp>
    </p:spTree>
    <p:extLst>
      <p:ext uri="{BB962C8B-B14F-4D97-AF65-F5344CB8AC3E}">
        <p14:creationId xmlns:p14="http://schemas.microsoft.com/office/powerpoint/2010/main" val="339352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036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non_max_suppression(boxes, probs=None, overlapThresh=0.3):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if len(boxes) == 0: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return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if boxes.dtype.kind == "i":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boxes = boxes.astype("float")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pick =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x1 = boxes[:, 0]  # [100,100,100,1000,1000]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y1 = boxes[:, 1]  # [200,200,200,100,100]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x2 = boxes[:, 2]  # [350,400,300,1150,1200]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y2 = boxes[:, 3]  # [300,500,800,600,700]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area = (x2 - x1 + 1) * (y2 - y1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idxs = probs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idxs = np.argsort(idxs)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46281" y="479352"/>
            <a:ext cx="5123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350,300],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400,500],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 ,200, 300,800],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probs = np.array([0.6,0.7,0.9,0.7,0.8])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37D2B-018B-2654-F0C7-7B727E167B98}"/>
              </a:ext>
            </a:extLst>
          </p:cNvPr>
          <p:cNvSpPr txBox="1"/>
          <p:nvPr/>
        </p:nvSpPr>
        <p:spPr>
          <a:xfrm>
            <a:off x="1974508" y="22219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(5,4) =&gt; (5,)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311CE-1CAC-C9C4-AFA1-29A182306D94}"/>
              </a:ext>
            </a:extLst>
          </p:cNvPr>
          <p:cNvSpPr txBox="1"/>
          <p:nvPr/>
        </p:nvSpPr>
        <p:spPr>
          <a:xfrm>
            <a:off x="3976918" y="432581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[0.6, 0.7, 0.7, 0.8, 0.9]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534A-DCA1-4BF8-D873-60343F80412C}"/>
              </a:ext>
            </a:extLst>
          </p:cNvPr>
          <p:cNvSpPr txBox="1"/>
          <p:nvPr/>
        </p:nvSpPr>
        <p:spPr>
          <a:xfrm>
            <a:off x="3976918" y="470775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[0, 1, 3, 4, 2]</a:t>
            </a:r>
          </a:p>
        </p:txBody>
      </p:sp>
    </p:spTree>
    <p:extLst>
      <p:ext uri="{BB962C8B-B14F-4D97-AF65-F5344CB8AC3E}">
        <p14:creationId xmlns:p14="http://schemas.microsoft.com/office/powerpoint/2010/main" val="216002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134536" y="-57211"/>
            <a:ext cx="640752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while len(idxs) &gt; 0: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last = len(idxs) - 1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 = idxs[last]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pick.append(i)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xx1 = np.maximum(x1[i], x1[idxs[:last]])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yy1 = np.maximum(y1[i], y1[idxs[:last]])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xx2 = np.minimum(x2[i], x2[idxs[:last]])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yy2 = np.minimum(y2[i], y2[idxs[:last]])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w = np.maximum(0, xx2 - xx1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h = np.maximum(0, yy2 - yy1 + 1)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overlap = (w * h) / area[idxs[:last]]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idxs = np.delete(idxs, np.concatenate(([last],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		np.where(overlap &gt; overlapThresh)[0])))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92C09-9A06-35B4-A7E3-712834E5BF83}"/>
              </a:ext>
            </a:extLst>
          </p:cNvPr>
          <p:cNvSpPr txBox="1"/>
          <p:nvPr/>
        </p:nvSpPr>
        <p:spPr>
          <a:xfrm>
            <a:off x="584487" y="482214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idxs = [0, 1, 3, 4, 2]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AA72BA-9BB8-AADB-89AC-9B10BEDA9C38}"/>
              </a:ext>
            </a:extLst>
          </p:cNvPr>
          <p:cNvCxnSpPr>
            <a:cxnSpLocks/>
          </p:cNvCxnSpPr>
          <p:nvPr/>
        </p:nvCxnSpPr>
        <p:spPr>
          <a:xfrm>
            <a:off x="3253703" y="4633493"/>
            <a:ext cx="0" cy="268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0B101B-305C-5193-9EA6-B092CF1D0D3F}"/>
              </a:ext>
            </a:extLst>
          </p:cNvPr>
          <p:cNvSpPr txBox="1"/>
          <p:nvPr/>
        </p:nvSpPr>
        <p:spPr>
          <a:xfrm>
            <a:off x="2914981" y="43328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last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7A0077-B753-F91A-7241-78F01123009A}"/>
              </a:ext>
            </a:extLst>
          </p:cNvPr>
          <p:cNvSpPr txBox="1"/>
          <p:nvPr/>
        </p:nvSpPr>
        <p:spPr>
          <a:xfrm>
            <a:off x="590473" y="52742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9DCA6-1EB6-5E4F-E3C8-E5766FD6CB0D}"/>
              </a:ext>
            </a:extLst>
          </p:cNvPr>
          <p:cNvSpPr txBox="1"/>
          <p:nvPr/>
        </p:nvSpPr>
        <p:spPr>
          <a:xfrm>
            <a:off x="608377" y="5760204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probs = np.array([0.6,0.7,0.9,0.7,0.8])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9ABB72-9F3B-D0FB-1AA3-95B73FC3F41D}"/>
              </a:ext>
            </a:extLst>
          </p:cNvPr>
          <p:cNvCxnSpPr>
            <a:cxnSpLocks/>
          </p:cNvCxnSpPr>
          <p:nvPr/>
        </p:nvCxnSpPr>
        <p:spPr>
          <a:xfrm>
            <a:off x="4116691" y="5615865"/>
            <a:ext cx="0" cy="268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46FBF-DC82-391E-1103-88EB505A02E5}"/>
              </a:ext>
            </a:extLst>
          </p:cNvPr>
          <p:cNvSpPr txBox="1"/>
          <p:nvPr/>
        </p:nvSpPr>
        <p:spPr>
          <a:xfrm>
            <a:off x="3950954" y="53094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FDB4B2-B7CD-F905-B769-3BBFEC14BB95}"/>
              </a:ext>
            </a:extLst>
          </p:cNvPr>
          <p:cNvSpPr txBox="1"/>
          <p:nvPr/>
        </p:nvSpPr>
        <p:spPr>
          <a:xfrm>
            <a:off x="608377" y="62110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pick = [2,4]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CFB9F3-023C-335F-31E7-610016E36BA0}"/>
              </a:ext>
            </a:extLst>
          </p:cNvPr>
          <p:cNvSpPr txBox="1"/>
          <p:nvPr/>
        </p:nvSpPr>
        <p:spPr>
          <a:xfrm>
            <a:off x="7241754" y="535736"/>
            <a:ext cx="31393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350,300],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400,500],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 ,200, 300,800],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E82EFA-6907-FD95-BAB2-6ED5EBDAD412}"/>
              </a:ext>
            </a:extLst>
          </p:cNvPr>
          <p:cNvCxnSpPr>
            <a:cxnSpLocks/>
          </p:cNvCxnSpPr>
          <p:nvPr/>
        </p:nvCxnSpPr>
        <p:spPr>
          <a:xfrm>
            <a:off x="7231174" y="1565330"/>
            <a:ext cx="477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2957F0-1576-804E-C839-D9D01666C3A2}"/>
              </a:ext>
            </a:extLst>
          </p:cNvPr>
          <p:cNvSpPr txBox="1"/>
          <p:nvPr/>
        </p:nvSpPr>
        <p:spPr>
          <a:xfrm>
            <a:off x="6905311" y="1366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1245</Words>
  <Application>Microsoft Office PowerPoint</Application>
  <PresentationFormat>와이드스크린</PresentationFormat>
  <Paragraphs>176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jungin kim</cp:lastModifiedBy>
  <cp:revision>4</cp:revision>
  <dcterms:created xsi:type="dcterms:W3CDTF">2023-05-22T01:18:29Z</dcterms:created>
  <dcterms:modified xsi:type="dcterms:W3CDTF">2023-10-16T07:02:34Z</dcterms:modified>
</cp:coreProperties>
</file>