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0017EE-5B5B-F0F3-B662-0C39903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39" y="196117"/>
            <a:ext cx="5674507" cy="247687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2DC1FAD-6138-203B-A7CF-2355C7C5449D}"/>
              </a:ext>
            </a:extLst>
          </p:cNvPr>
          <p:cNvSpPr/>
          <p:nvPr/>
        </p:nvSpPr>
        <p:spPr>
          <a:xfrm>
            <a:off x="10046369" y="587143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1E252D-C420-6B45-1652-9883A570433E}"/>
              </a:ext>
            </a:extLst>
          </p:cNvPr>
          <p:cNvSpPr/>
          <p:nvPr/>
        </p:nvSpPr>
        <p:spPr>
          <a:xfrm>
            <a:off x="10218435" y="587143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02461C5-204F-5B64-0486-E55DFF5C6143}"/>
              </a:ext>
            </a:extLst>
          </p:cNvPr>
          <p:cNvSpPr/>
          <p:nvPr/>
        </p:nvSpPr>
        <p:spPr>
          <a:xfrm>
            <a:off x="10098119" y="707459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F9705A-32D8-6CA7-31DC-6BC5787C2C7D}"/>
              </a:ext>
            </a:extLst>
          </p:cNvPr>
          <p:cNvSpPr/>
          <p:nvPr/>
        </p:nvSpPr>
        <p:spPr>
          <a:xfrm>
            <a:off x="9977803" y="827775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DDF3E4-9DED-1DC8-2D8F-D417E13A1CD4}"/>
              </a:ext>
            </a:extLst>
          </p:cNvPr>
          <p:cNvSpPr/>
          <p:nvPr/>
        </p:nvSpPr>
        <p:spPr>
          <a:xfrm>
            <a:off x="10270185" y="827775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7A9714-CBE1-3CEE-BFA9-084635D07907}"/>
              </a:ext>
            </a:extLst>
          </p:cNvPr>
          <p:cNvSpPr/>
          <p:nvPr/>
        </p:nvSpPr>
        <p:spPr>
          <a:xfrm>
            <a:off x="10057627" y="948091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563288-6989-9E30-B523-B1057FAE01BB}"/>
              </a:ext>
            </a:extLst>
          </p:cNvPr>
          <p:cNvSpPr/>
          <p:nvPr/>
        </p:nvSpPr>
        <p:spPr>
          <a:xfrm>
            <a:off x="10278593" y="948091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260021-DADE-77B3-A65F-B1F58B5A7D21}"/>
              </a:ext>
            </a:extLst>
          </p:cNvPr>
          <p:cNvSpPr/>
          <p:nvPr/>
        </p:nvSpPr>
        <p:spPr>
          <a:xfrm>
            <a:off x="9917645" y="1068407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65C548-5BB0-B1B2-F360-A04998C7ACFE}"/>
              </a:ext>
            </a:extLst>
          </p:cNvPr>
          <p:cNvSpPr/>
          <p:nvPr/>
        </p:nvSpPr>
        <p:spPr>
          <a:xfrm>
            <a:off x="9816995" y="767617"/>
            <a:ext cx="120316" cy="1203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8E079C4-79D7-0B97-575E-317A29C3E18B}"/>
              </a:ext>
            </a:extLst>
          </p:cNvPr>
          <p:cNvSpPr/>
          <p:nvPr/>
        </p:nvSpPr>
        <p:spPr>
          <a:xfrm>
            <a:off x="11016916" y="1188723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BFDADB-E203-62F0-2999-E88259A1871F}"/>
              </a:ext>
            </a:extLst>
          </p:cNvPr>
          <p:cNvSpPr/>
          <p:nvPr/>
        </p:nvSpPr>
        <p:spPr>
          <a:xfrm>
            <a:off x="11188982" y="1188723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426F28-C7A3-79CA-2783-582C8F97B558}"/>
              </a:ext>
            </a:extLst>
          </p:cNvPr>
          <p:cNvSpPr/>
          <p:nvPr/>
        </p:nvSpPr>
        <p:spPr>
          <a:xfrm>
            <a:off x="11068666" y="1309039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6D3F9-F531-21B7-F356-254369CECFBC}"/>
              </a:ext>
            </a:extLst>
          </p:cNvPr>
          <p:cNvSpPr/>
          <p:nvPr/>
        </p:nvSpPr>
        <p:spPr>
          <a:xfrm>
            <a:off x="10948350" y="1429355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B89300-FE67-3058-65F9-A0279F539648}"/>
              </a:ext>
            </a:extLst>
          </p:cNvPr>
          <p:cNvSpPr/>
          <p:nvPr/>
        </p:nvSpPr>
        <p:spPr>
          <a:xfrm>
            <a:off x="11240732" y="1429355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6BFAE7-8CEC-88D8-A859-D3AAB4F63D5D}"/>
              </a:ext>
            </a:extLst>
          </p:cNvPr>
          <p:cNvSpPr/>
          <p:nvPr/>
        </p:nvSpPr>
        <p:spPr>
          <a:xfrm>
            <a:off x="11028174" y="1549671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E0C722-25BE-C384-C85A-2BCDC2E0DCAD}"/>
              </a:ext>
            </a:extLst>
          </p:cNvPr>
          <p:cNvSpPr/>
          <p:nvPr/>
        </p:nvSpPr>
        <p:spPr>
          <a:xfrm>
            <a:off x="11249140" y="1549671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64E3F2-204F-75B0-5932-21347FAC2489}"/>
              </a:ext>
            </a:extLst>
          </p:cNvPr>
          <p:cNvSpPr/>
          <p:nvPr/>
        </p:nvSpPr>
        <p:spPr>
          <a:xfrm>
            <a:off x="10888192" y="1669987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914544-965E-0E3A-2DDA-D9179A8D991D}"/>
              </a:ext>
            </a:extLst>
          </p:cNvPr>
          <p:cNvSpPr/>
          <p:nvPr/>
        </p:nvSpPr>
        <p:spPr>
          <a:xfrm>
            <a:off x="10787542" y="1369197"/>
            <a:ext cx="120316" cy="120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732112-DDF2-C281-5DD1-891126B4F089}"/>
              </a:ext>
            </a:extLst>
          </p:cNvPr>
          <p:cNvCxnSpPr>
            <a:cxnSpLocks/>
          </p:cNvCxnSpPr>
          <p:nvPr/>
        </p:nvCxnSpPr>
        <p:spPr>
          <a:xfrm flipH="1">
            <a:off x="9945719" y="361550"/>
            <a:ext cx="1292163" cy="1744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4C6C4-A172-F262-9CAC-5CAFC98D9091}"/>
              </a:ext>
            </a:extLst>
          </p:cNvPr>
          <p:cNvCxnSpPr>
            <a:cxnSpLocks/>
          </p:cNvCxnSpPr>
          <p:nvPr/>
        </p:nvCxnSpPr>
        <p:spPr>
          <a:xfrm flipH="1">
            <a:off x="9664595" y="196117"/>
            <a:ext cx="1292163" cy="17445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2DE1FF-86A2-34EC-B71F-4005D37492C4}"/>
              </a:ext>
            </a:extLst>
          </p:cNvPr>
          <p:cNvCxnSpPr>
            <a:cxnSpLocks/>
          </p:cNvCxnSpPr>
          <p:nvPr/>
        </p:nvCxnSpPr>
        <p:spPr>
          <a:xfrm flipH="1">
            <a:off x="10168111" y="587145"/>
            <a:ext cx="1292163" cy="17445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4BEA02-C97D-2241-9CEC-E820A316C165}"/>
              </a:ext>
            </a:extLst>
          </p:cNvPr>
          <p:cNvSpPr txBox="1"/>
          <p:nvPr/>
        </p:nvSpPr>
        <p:spPr>
          <a:xfrm>
            <a:off x="730985" y="2662590"/>
            <a:ext cx="10397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>
                <a:latin typeface="Consolas" panose="020B0609020204030204" pitchFamily="49" charset="0"/>
              </a:rPr>
              <a:t>Selective search </a:t>
            </a:r>
            <a:r>
              <a:rPr lang="ko-KR" altLang="en-US">
                <a:latin typeface="Consolas" panose="020B0609020204030204" pitchFamily="49" charset="0"/>
              </a:rPr>
              <a:t>알고리즘을 통해 객체가 있을 법할 위치인 후보 영역</a:t>
            </a:r>
            <a:r>
              <a:rPr lang="en-US" altLang="ko-KR">
                <a:latin typeface="Consolas" panose="020B0609020204030204" pitchFamily="49" charset="0"/>
              </a:rPr>
              <a:t>(region proposal)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en-US" altLang="ko-KR">
                <a:latin typeface="Consolas" panose="020B0609020204030204" pitchFamily="49" charset="0"/>
              </a:rPr>
              <a:t>2000</a:t>
            </a:r>
            <a:r>
              <a:rPr lang="ko-KR" altLang="en-US">
                <a:latin typeface="Consolas" panose="020B0609020204030204" pitchFamily="49" charset="0"/>
              </a:rPr>
              <a:t>개 추출하여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ko-KR" altLang="en-US">
                <a:latin typeface="Consolas" panose="020B0609020204030204" pitchFamily="49" charset="0"/>
              </a:rPr>
              <a:t>각각을 </a:t>
            </a:r>
            <a:r>
              <a:rPr lang="en-US" altLang="ko-KR">
                <a:latin typeface="Consolas" panose="020B0609020204030204" pitchFamily="49" charset="0"/>
              </a:rPr>
              <a:t>227x227 </a:t>
            </a:r>
            <a:r>
              <a:rPr lang="ko-KR" altLang="en-US">
                <a:latin typeface="Consolas" panose="020B0609020204030204" pitchFamily="49" charset="0"/>
              </a:rPr>
              <a:t>크기로 </a:t>
            </a:r>
            <a:r>
              <a:rPr lang="en-US" altLang="ko-KR">
                <a:latin typeface="Consolas" panose="020B0609020204030204" pitchFamily="49" charset="0"/>
              </a:rPr>
              <a:t>warp</a:t>
            </a:r>
            <a:r>
              <a:rPr lang="ko-KR" altLang="en-US">
                <a:latin typeface="Consolas" panose="020B0609020204030204" pitchFamily="49" charset="0"/>
              </a:rPr>
              <a:t>시켜줍니다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ko-KR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>
                <a:latin typeface="Consolas" panose="020B0609020204030204" pitchFamily="49" charset="0"/>
              </a:rPr>
              <a:t>Warp</a:t>
            </a:r>
            <a:r>
              <a:rPr lang="ko-KR" altLang="en-US">
                <a:latin typeface="Consolas" panose="020B0609020204030204" pitchFamily="49" charset="0"/>
              </a:rPr>
              <a:t>된 모든 </a:t>
            </a:r>
            <a:r>
              <a:rPr lang="en-US" altLang="ko-KR">
                <a:latin typeface="Consolas" panose="020B0609020204030204" pitchFamily="49" charset="0"/>
              </a:rPr>
              <a:t>region proposal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en-US" altLang="ko-KR">
                <a:latin typeface="Consolas" panose="020B0609020204030204" pitchFamily="49" charset="0"/>
              </a:rPr>
              <a:t>Fine </a:t>
            </a:r>
            <a:r>
              <a:rPr lang="ko-KR" altLang="en-US">
                <a:latin typeface="Consolas" panose="020B0609020204030204" pitchFamily="49" charset="0"/>
              </a:rPr>
              <a:t>입력하여 </a:t>
            </a:r>
            <a:r>
              <a:rPr lang="en-US" altLang="ko-KR">
                <a:latin typeface="Consolas" panose="020B0609020204030204" pitchFamily="49" charset="0"/>
              </a:rPr>
              <a:t>2000x4096 </a:t>
            </a:r>
            <a:r>
              <a:rPr lang="ko-KR" altLang="en-US">
                <a:latin typeface="Consolas" panose="020B0609020204030204" pitchFamily="49" charset="0"/>
              </a:rPr>
              <a:t>크기의 </a:t>
            </a:r>
            <a:r>
              <a:rPr lang="en-US" altLang="ko-KR">
                <a:latin typeface="Consolas" panose="020B0609020204030204" pitchFamily="49" charset="0"/>
              </a:rPr>
              <a:t>feature vector</a:t>
            </a:r>
            <a:r>
              <a:rPr lang="ko-KR" altLang="en-US">
                <a:latin typeface="Consolas" panose="020B0609020204030204" pitchFamily="49" charset="0"/>
              </a:rPr>
              <a:t>를 추출합니다</a:t>
            </a:r>
            <a:r>
              <a:rPr lang="en-US" altLang="ko-KR">
                <a:latin typeface="Consolas" panose="020B0609020204030204" pitchFamily="49" charset="0"/>
              </a:rPr>
              <a:t>. tune</a:t>
            </a:r>
            <a:r>
              <a:rPr lang="ko-KR" altLang="en-US">
                <a:latin typeface="Consolas" panose="020B0609020204030204" pitchFamily="49" charset="0"/>
              </a:rPr>
              <a:t>된 </a:t>
            </a:r>
            <a:r>
              <a:rPr lang="en-US" altLang="ko-KR">
                <a:latin typeface="Consolas" panose="020B0609020204030204" pitchFamily="49" charset="0"/>
              </a:rPr>
              <a:t>AlexNet</a:t>
            </a:r>
            <a:r>
              <a:rPr lang="ko-KR" altLang="en-US">
                <a:latin typeface="Consolas" panose="020B0609020204030204" pitchFamily="49" charset="0"/>
              </a:rPr>
              <a:t>에 </a:t>
            </a:r>
            <a:endParaRPr lang="en-US" altLang="ko-KR"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>
                <a:latin typeface="Consolas" panose="020B0609020204030204" pitchFamily="49" charset="0"/>
              </a:rPr>
              <a:t>추출된 </a:t>
            </a:r>
            <a:r>
              <a:rPr lang="en-US" altLang="ko-KR">
                <a:latin typeface="Consolas" panose="020B0609020204030204" pitchFamily="49" charset="0"/>
              </a:rPr>
              <a:t>feature vector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en-US" altLang="ko-KR">
                <a:latin typeface="Consolas" panose="020B0609020204030204" pitchFamily="49" charset="0"/>
              </a:rPr>
              <a:t>linear SVM </a:t>
            </a:r>
            <a:r>
              <a:rPr lang="ko-KR" altLang="en-US">
                <a:latin typeface="Consolas" panose="020B0609020204030204" pitchFamily="49" charset="0"/>
              </a:rPr>
              <a:t>모델과 </a:t>
            </a:r>
            <a:r>
              <a:rPr lang="en-US" altLang="ko-KR">
                <a:latin typeface="Consolas" panose="020B0609020204030204" pitchFamily="49" charset="0"/>
              </a:rPr>
              <a:t>Bounding box regressor </a:t>
            </a:r>
            <a:r>
              <a:rPr lang="ko-KR" altLang="en-US">
                <a:latin typeface="Consolas" panose="020B0609020204030204" pitchFamily="49" charset="0"/>
              </a:rPr>
              <a:t>모델에 입력하여 각각 </a:t>
            </a:r>
            <a:r>
              <a:rPr lang="en-US" altLang="ko-KR">
                <a:latin typeface="Consolas" panose="020B0609020204030204" pitchFamily="49" charset="0"/>
              </a:rPr>
              <a:t>confidence score</a:t>
            </a:r>
            <a:r>
              <a:rPr lang="ko-KR" altLang="en-US">
                <a:latin typeface="Consolas" panose="020B0609020204030204" pitchFamily="49" charset="0"/>
              </a:rPr>
              <a:t>와 조정된 </a:t>
            </a:r>
            <a:r>
              <a:rPr lang="en-US" altLang="ko-KR">
                <a:latin typeface="Consolas" panose="020B0609020204030204" pitchFamily="49" charset="0"/>
              </a:rPr>
              <a:t>bounding box </a:t>
            </a:r>
            <a:r>
              <a:rPr lang="ko-KR" altLang="en-US">
                <a:latin typeface="Consolas" panose="020B0609020204030204" pitchFamily="49" charset="0"/>
              </a:rPr>
              <a:t>좌표를 얻습니다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ko-KR"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>
                <a:latin typeface="Consolas" panose="020B0609020204030204" pitchFamily="49" charset="0"/>
              </a:rPr>
              <a:t>마지막으로 </a:t>
            </a:r>
            <a:r>
              <a:rPr lang="en-US" altLang="ko-KR">
                <a:latin typeface="Consolas" panose="020B0609020204030204" pitchFamily="49" charset="0"/>
              </a:rPr>
              <a:t>Non maximum suppression </a:t>
            </a:r>
            <a:r>
              <a:rPr lang="ko-KR" altLang="en-US">
                <a:latin typeface="Consolas" panose="020B0609020204030204" pitchFamily="49" charset="0"/>
              </a:rPr>
              <a:t>알고리즘을 적용하여 최소한의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ko-KR" altLang="en-US">
                <a:latin typeface="Consolas" panose="020B0609020204030204" pitchFamily="49" charset="0"/>
              </a:rPr>
              <a:t>최적의 </a:t>
            </a:r>
            <a:r>
              <a:rPr lang="en-US" altLang="ko-KR">
                <a:latin typeface="Consolas" panose="020B0609020204030204" pitchFamily="49" charset="0"/>
              </a:rPr>
              <a:t>bounding box</a:t>
            </a:r>
            <a:r>
              <a:rPr lang="ko-KR" altLang="en-US">
                <a:latin typeface="Consolas" panose="020B0609020204030204" pitchFamily="49" charset="0"/>
              </a:rPr>
              <a:t>를 출력합니다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516E6-6FC1-7C29-CD3E-0F9C5C3EBCC1}"/>
              </a:ext>
            </a:extLst>
          </p:cNvPr>
          <p:cNvSpPr/>
          <p:nvPr/>
        </p:nvSpPr>
        <p:spPr>
          <a:xfrm>
            <a:off x="395963" y="3571411"/>
            <a:ext cx="968144" cy="1012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PASCAL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VOC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787F35F-4E9C-46DF-E2EA-47BF18B4F0F1}"/>
              </a:ext>
            </a:extLst>
          </p:cNvPr>
          <p:cNvSpPr/>
          <p:nvPr/>
        </p:nvSpPr>
        <p:spPr>
          <a:xfrm>
            <a:off x="1556084" y="3970902"/>
            <a:ext cx="115474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EBA108-E829-3FC5-D34A-C29408260033}"/>
              </a:ext>
            </a:extLst>
          </p:cNvPr>
          <p:cNvSpPr/>
          <p:nvPr/>
        </p:nvSpPr>
        <p:spPr>
          <a:xfrm>
            <a:off x="2109251" y="1696424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3484DC-5B09-85D2-08F0-E726BA5B5735}"/>
              </a:ext>
            </a:extLst>
          </p:cNvPr>
          <p:cNvSpPr/>
          <p:nvPr/>
        </p:nvSpPr>
        <p:spPr>
          <a:xfrm>
            <a:off x="2181440" y="1756582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AFB19-ED1F-A942-816A-58D3F6FDFBD1}"/>
              </a:ext>
            </a:extLst>
          </p:cNvPr>
          <p:cNvSpPr/>
          <p:nvPr/>
        </p:nvSpPr>
        <p:spPr>
          <a:xfrm>
            <a:off x="2253629" y="1816740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73B3B1-DC7F-A7FD-ECE6-D0F52CBEBD40}"/>
              </a:ext>
            </a:extLst>
          </p:cNvPr>
          <p:cNvSpPr/>
          <p:nvPr/>
        </p:nvSpPr>
        <p:spPr>
          <a:xfrm>
            <a:off x="2325818" y="1876898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EBA3A9-CBB9-54B8-1210-47DAA9F05EE4}"/>
              </a:ext>
            </a:extLst>
          </p:cNvPr>
          <p:cNvSpPr/>
          <p:nvPr/>
        </p:nvSpPr>
        <p:spPr>
          <a:xfrm>
            <a:off x="2398007" y="1937056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F31309-7BDC-7789-D6F3-6123E67B0EE3}"/>
              </a:ext>
            </a:extLst>
          </p:cNvPr>
          <p:cNvSpPr/>
          <p:nvPr/>
        </p:nvSpPr>
        <p:spPr>
          <a:xfrm>
            <a:off x="2470196" y="1997214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2D0966-1D43-A625-E2F4-2D7423A94C5C}"/>
              </a:ext>
            </a:extLst>
          </p:cNvPr>
          <p:cNvSpPr/>
          <p:nvPr/>
        </p:nvSpPr>
        <p:spPr>
          <a:xfrm>
            <a:off x="2542385" y="2057372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EC2809-03D1-E0CE-EFFD-8F7FA0771256}"/>
              </a:ext>
            </a:extLst>
          </p:cNvPr>
          <p:cNvSpPr/>
          <p:nvPr/>
        </p:nvSpPr>
        <p:spPr>
          <a:xfrm>
            <a:off x="2614574" y="2117530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82CE7C-4874-9FC1-C854-696364D8D40D}"/>
              </a:ext>
            </a:extLst>
          </p:cNvPr>
          <p:cNvSpPr/>
          <p:nvPr/>
        </p:nvSpPr>
        <p:spPr>
          <a:xfrm>
            <a:off x="2686763" y="2177688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FE277-17BB-18E4-6347-6B87CFE10C4C}"/>
              </a:ext>
            </a:extLst>
          </p:cNvPr>
          <p:cNvSpPr/>
          <p:nvPr/>
        </p:nvSpPr>
        <p:spPr>
          <a:xfrm>
            <a:off x="2758952" y="2237846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9DA69D-81FE-D70A-8372-C640BBA7D586}"/>
              </a:ext>
            </a:extLst>
          </p:cNvPr>
          <p:cNvSpPr/>
          <p:nvPr/>
        </p:nvSpPr>
        <p:spPr>
          <a:xfrm>
            <a:off x="2831141" y="2298004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4E4AF-3ADE-3A75-452D-7BCA81514BE8}"/>
              </a:ext>
            </a:extLst>
          </p:cNvPr>
          <p:cNvSpPr txBox="1"/>
          <p:nvPr/>
        </p:nvSpPr>
        <p:spPr>
          <a:xfrm>
            <a:off x="217237" y="4583603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한개의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F679F-F331-C584-B5CB-21E56F8C70EF}"/>
              </a:ext>
            </a:extLst>
          </p:cNvPr>
          <p:cNvSpPr txBox="1"/>
          <p:nvPr/>
        </p:nvSpPr>
        <p:spPr>
          <a:xfrm>
            <a:off x="2125292" y="2819011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최대 </a:t>
            </a:r>
            <a:r>
              <a:rPr lang="en-US" altLang="ko-KR" sz="1200">
                <a:latin typeface="Consolas" panose="020B0609020204030204" pitchFamily="49" charset="0"/>
              </a:rPr>
              <a:t>2000</a:t>
            </a:r>
            <a:r>
              <a:rPr lang="ko-KR" altLang="en-US" sz="1200">
                <a:latin typeface="Consolas" panose="020B0609020204030204" pitchFamily="49" charset="0"/>
              </a:rPr>
              <a:t>개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region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4340CDD4-A6A9-7A72-D98A-554BDE11779B}"/>
              </a:ext>
            </a:extLst>
          </p:cNvPr>
          <p:cNvSpPr/>
          <p:nvPr/>
        </p:nvSpPr>
        <p:spPr>
          <a:xfrm rot="5400000">
            <a:off x="2823635" y="3615109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0E68D6-66DB-9800-75D6-4AC93EED5B33}"/>
              </a:ext>
            </a:extLst>
          </p:cNvPr>
          <p:cNvSpPr txBox="1"/>
          <p:nvPr/>
        </p:nvSpPr>
        <p:spPr>
          <a:xfrm>
            <a:off x="2783019" y="3930097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494E6C-7D14-26CA-6FCB-3ED73F4C367C}"/>
              </a:ext>
            </a:extLst>
          </p:cNvPr>
          <p:cNvSpPr/>
          <p:nvPr/>
        </p:nvSpPr>
        <p:spPr>
          <a:xfrm>
            <a:off x="7960162" y="3312817"/>
            <a:ext cx="169986" cy="14837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F53975-848F-4C95-8D9A-2C69F7FAEC68}"/>
              </a:ext>
            </a:extLst>
          </p:cNvPr>
          <p:cNvCxnSpPr>
            <a:cxnSpLocks/>
          </p:cNvCxnSpPr>
          <p:nvPr/>
        </p:nvCxnSpPr>
        <p:spPr>
          <a:xfrm>
            <a:off x="9236885" y="3429000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5F2D19-7158-804E-CDED-67AED530D888}"/>
              </a:ext>
            </a:extLst>
          </p:cNvPr>
          <p:cNvSpPr txBox="1"/>
          <p:nvPr/>
        </p:nvSpPr>
        <p:spPr>
          <a:xfrm>
            <a:off x="7235494" y="4906672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Feature vector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(4096,)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B650B-8413-DD5E-F202-CCB1767EC451}"/>
              </a:ext>
            </a:extLst>
          </p:cNvPr>
          <p:cNvSpPr txBox="1"/>
          <p:nvPr/>
        </p:nvSpPr>
        <p:spPr>
          <a:xfrm>
            <a:off x="1713650" y="45132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R-CNN vs Fast R-CNN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BD98E98-F9AC-5A7E-654A-0BD7936DC051}"/>
              </a:ext>
            </a:extLst>
          </p:cNvPr>
          <p:cNvSpPr/>
          <p:nvPr/>
        </p:nvSpPr>
        <p:spPr>
          <a:xfrm>
            <a:off x="3774640" y="3963630"/>
            <a:ext cx="96026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D42A68-0CBC-9279-BE10-B7303C975B49}"/>
              </a:ext>
            </a:extLst>
          </p:cNvPr>
          <p:cNvSpPr txBox="1"/>
          <p:nvPr/>
        </p:nvSpPr>
        <p:spPr>
          <a:xfrm>
            <a:off x="1486767" y="418565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(224,224,3)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424BC3-7F95-9067-7A48-EF6552959811}"/>
              </a:ext>
            </a:extLst>
          </p:cNvPr>
          <p:cNvSpPr txBox="1"/>
          <p:nvPr/>
        </p:nvSpPr>
        <p:spPr>
          <a:xfrm>
            <a:off x="5216268" y="424979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(7,7,512)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367983-6700-0017-8917-4A89DFF77FD1}"/>
              </a:ext>
            </a:extLst>
          </p:cNvPr>
          <p:cNvSpPr/>
          <p:nvPr/>
        </p:nvSpPr>
        <p:spPr>
          <a:xfrm>
            <a:off x="5674326" y="401648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A75D9E-2058-6A19-B89E-C4561171CEE4}"/>
              </a:ext>
            </a:extLst>
          </p:cNvPr>
          <p:cNvSpPr/>
          <p:nvPr/>
        </p:nvSpPr>
        <p:spPr>
          <a:xfrm>
            <a:off x="5710434" y="398538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5B1CA6-4361-51E5-7BE2-C60CAAEF4F3A}"/>
              </a:ext>
            </a:extLst>
          </p:cNvPr>
          <p:cNvSpPr/>
          <p:nvPr/>
        </p:nvSpPr>
        <p:spPr>
          <a:xfrm>
            <a:off x="5746542" y="395427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F6A993-936F-73CD-F4E4-9561E666C612}"/>
              </a:ext>
            </a:extLst>
          </p:cNvPr>
          <p:cNvSpPr/>
          <p:nvPr/>
        </p:nvSpPr>
        <p:spPr>
          <a:xfrm>
            <a:off x="5782650" y="392317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05F349-DF13-9708-9FA3-F99D2DAD2894}"/>
              </a:ext>
            </a:extLst>
          </p:cNvPr>
          <p:cNvSpPr/>
          <p:nvPr/>
        </p:nvSpPr>
        <p:spPr>
          <a:xfrm>
            <a:off x="5818758" y="389206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9989C49-9E58-2E39-ECFC-0455DDEDB76F}"/>
              </a:ext>
            </a:extLst>
          </p:cNvPr>
          <p:cNvSpPr/>
          <p:nvPr/>
        </p:nvSpPr>
        <p:spPr>
          <a:xfrm>
            <a:off x="5854866" y="386096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ABF012-F7B2-11D6-3A3A-A7EB7642BE6A}"/>
              </a:ext>
            </a:extLst>
          </p:cNvPr>
          <p:cNvSpPr/>
          <p:nvPr/>
        </p:nvSpPr>
        <p:spPr>
          <a:xfrm>
            <a:off x="5890974" y="382985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FCF39E-0A58-5E6C-E9D3-3FBAE0AF5556}"/>
              </a:ext>
            </a:extLst>
          </p:cNvPr>
          <p:cNvSpPr/>
          <p:nvPr/>
        </p:nvSpPr>
        <p:spPr>
          <a:xfrm>
            <a:off x="5927082" y="379875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8BFED9-C1FC-A90D-79A0-38B1E46451F8}"/>
              </a:ext>
            </a:extLst>
          </p:cNvPr>
          <p:cNvSpPr/>
          <p:nvPr/>
        </p:nvSpPr>
        <p:spPr>
          <a:xfrm>
            <a:off x="5963190" y="376764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398ACA-DBBF-8AA6-C548-87F397FC4C74}"/>
              </a:ext>
            </a:extLst>
          </p:cNvPr>
          <p:cNvSpPr/>
          <p:nvPr/>
        </p:nvSpPr>
        <p:spPr>
          <a:xfrm>
            <a:off x="5999298" y="373654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48E863-AC2D-611F-6AF2-BBA677B9BD2B}"/>
              </a:ext>
            </a:extLst>
          </p:cNvPr>
          <p:cNvSpPr/>
          <p:nvPr/>
        </p:nvSpPr>
        <p:spPr>
          <a:xfrm>
            <a:off x="6035406" y="3705436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757DDA-CD16-10F5-A85A-14D53103A980}"/>
              </a:ext>
            </a:extLst>
          </p:cNvPr>
          <p:cNvSpPr/>
          <p:nvPr/>
        </p:nvSpPr>
        <p:spPr>
          <a:xfrm>
            <a:off x="6071514" y="3674331"/>
            <a:ext cx="232438" cy="232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54DEDD-95CF-6BC2-D4E5-9F76C60D6AE5}"/>
              </a:ext>
            </a:extLst>
          </p:cNvPr>
          <p:cNvSpPr/>
          <p:nvPr/>
        </p:nvSpPr>
        <p:spPr>
          <a:xfrm>
            <a:off x="4792675" y="3312818"/>
            <a:ext cx="266699" cy="14837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429ED1-ECF6-503D-9329-3FA592A2215D}"/>
              </a:ext>
            </a:extLst>
          </p:cNvPr>
          <p:cNvSpPr txBox="1"/>
          <p:nvPr/>
        </p:nvSpPr>
        <p:spPr>
          <a:xfrm>
            <a:off x="4226655" y="4708067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RoI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pooling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9744B7-02A3-9AE2-743A-357374615CB4}"/>
              </a:ext>
            </a:extLst>
          </p:cNvPr>
          <p:cNvSpPr txBox="1"/>
          <p:nvPr/>
        </p:nvSpPr>
        <p:spPr>
          <a:xfrm>
            <a:off x="3567818" y="422523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(14,14,512)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C7C0073A-3C2B-954C-891E-2FE5106D6D45}"/>
              </a:ext>
            </a:extLst>
          </p:cNvPr>
          <p:cNvSpPr/>
          <p:nvPr/>
        </p:nvSpPr>
        <p:spPr>
          <a:xfrm>
            <a:off x="5143861" y="3956112"/>
            <a:ext cx="434692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E1D1C71-0D23-4949-009E-76AB4AFAC993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674458" y="2136618"/>
            <a:ext cx="1640371" cy="1229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A5BA18B-85F1-B2B1-D910-28FC03188F36}"/>
              </a:ext>
            </a:extLst>
          </p:cNvPr>
          <p:cNvCxnSpPr>
            <a:cxnSpLocks/>
            <a:stCxn id="21" idx="3"/>
            <a:endCxn id="62" idx="0"/>
          </p:cNvCxnSpPr>
          <p:nvPr/>
        </p:nvCxnSpPr>
        <p:spPr>
          <a:xfrm>
            <a:off x="3300373" y="2532620"/>
            <a:ext cx="1625652" cy="780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791CD9-E285-7D57-B389-96C85E2E8B2A}"/>
              </a:ext>
            </a:extLst>
          </p:cNvPr>
          <p:cNvSpPr/>
          <p:nvPr/>
        </p:nvSpPr>
        <p:spPr>
          <a:xfrm>
            <a:off x="7066419" y="3312816"/>
            <a:ext cx="119198" cy="14837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A16EF1-315F-F83C-5DB3-AE622F950172}"/>
              </a:ext>
            </a:extLst>
          </p:cNvPr>
          <p:cNvSpPr/>
          <p:nvPr/>
        </p:nvSpPr>
        <p:spPr>
          <a:xfrm>
            <a:off x="6426745" y="3954276"/>
            <a:ext cx="434692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892FF-77C5-DDC3-6442-1E995C019E6B}"/>
              </a:ext>
            </a:extLst>
          </p:cNvPr>
          <p:cNvSpPr/>
          <p:nvPr/>
        </p:nvSpPr>
        <p:spPr>
          <a:xfrm>
            <a:off x="7227508" y="3314547"/>
            <a:ext cx="119198" cy="14837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923EFCA-4972-5877-2634-4A6F4D225BE2}"/>
              </a:ext>
            </a:extLst>
          </p:cNvPr>
          <p:cNvSpPr/>
          <p:nvPr/>
        </p:nvSpPr>
        <p:spPr>
          <a:xfrm>
            <a:off x="7445506" y="3954276"/>
            <a:ext cx="434692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4CB86D-6FEE-A97F-37F7-851C4C6FBFC5}"/>
              </a:ext>
            </a:extLst>
          </p:cNvPr>
          <p:cNvSpPr txBox="1"/>
          <p:nvPr/>
        </p:nvSpPr>
        <p:spPr>
          <a:xfrm>
            <a:off x="6276924" y="435218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(25088)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064108-0FDF-BAE1-AA58-6B4305CE7FCF}"/>
              </a:ext>
            </a:extLst>
          </p:cNvPr>
          <p:cNvSpPr/>
          <p:nvPr/>
        </p:nvSpPr>
        <p:spPr>
          <a:xfrm>
            <a:off x="8973544" y="2893810"/>
            <a:ext cx="101312" cy="9303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FC8000E-C4AF-164B-9757-B1BC3FF79BF9}"/>
              </a:ext>
            </a:extLst>
          </p:cNvPr>
          <p:cNvSpPr/>
          <p:nvPr/>
        </p:nvSpPr>
        <p:spPr>
          <a:xfrm>
            <a:off x="8988547" y="4085840"/>
            <a:ext cx="101312" cy="9303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7A375CD-ED9D-81B4-EAD4-805594C3E64D}"/>
              </a:ext>
            </a:extLst>
          </p:cNvPr>
          <p:cNvCxnSpPr>
            <a:stCxn id="38" idx="3"/>
            <a:endCxn id="76" idx="1"/>
          </p:cNvCxnSpPr>
          <p:nvPr/>
        </p:nvCxnSpPr>
        <p:spPr>
          <a:xfrm flipV="1">
            <a:off x="8130148" y="3358980"/>
            <a:ext cx="843396" cy="695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9A63D03-AD53-8B4A-78D0-D433F7BB0E1E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>
            <a:off x="8130148" y="4054702"/>
            <a:ext cx="858399" cy="496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547CEF7-D442-FED9-D4AB-0DE98412724E}"/>
              </a:ext>
            </a:extLst>
          </p:cNvPr>
          <p:cNvSpPr txBox="1"/>
          <p:nvPr/>
        </p:nvSpPr>
        <p:spPr>
          <a:xfrm>
            <a:off x="8789390" y="250562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clasifier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5C08C9-6F9D-ECF0-4999-431875964D9D}"/>
              </a:ext>
            </a:extLst>
          </p:cNvPr>
          <p:cNvSpPr txBox="1"/>
          <p:nvPr/>
        </p:nvSpPr>
        <p:spPr>
          <a:xfrm>
            <a:off x="8651541" y="511272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Bounding box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regressor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7403D17-053A-2DA1-522A-CC7A0063BB5B}"/>
              </a:ext>
            </a:extLst>
          </p:cNvPr>
          <p:cNvCxnSpPr>
            <a:cxnSpLocks/>
          </p:cNvCxnSpPr>
          <p:nvPr/>
        </p:nvCxnSpPr>
        <p:spPr>
          <a:xfrm>
            <a:off x="9236885" y="4557575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BCA36E4-F981-5DDB-5926-58BC3D907816}"/>
              </a:ext>
            </a:extLst>
          </p:cNvPr>
          <p:cNvSpPr/>
          <p:nvPr/>
        </p:nvSpPr>
        <p:spPr>
          <a:xfrm>
            <a:off x="10639926" y="3906769"/>
            <a:ext cx="187968" cy="187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A945B7A-09F7-A481-419E-91D2C471F007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9837730" y="3390543"/>
            <a:ext cx="802196" cy="610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EC0074A-A6CC-D940-DE7A-C650BA13F289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9840503" y="4000753"/>
            <a:ext cx="799423" cy="550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A33EE8-9B78-06A5-D2B7-853349446AD1}"/>
              </a:ext>
            </a:extLst>
          </p:cNvPr>
          <p:cNvSpPr txBox="1"/>
          <p:nvPr/>
        </p:nvSpPr>
        <p:spPr>
          <a:xfrm>
            <a:off x="10552202" y="4117793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Multi-task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loss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542C7AF-1B95-2ACD-5716-A2EA52CB7F92}"/>
              </a:ext>
            </a:extLst>
          </p:cNvPr>
          <p:cNvSpPr/>
          <p:nvPr/>
        </p:nvSpPr>
        <p:spPr>
          <a:xfrm>
            <a:off x="7024697" y="3280676"/>
            <a:ext cx="366704" cy="155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F528FB-01D9-DF40-AE73-3F4ED8F576FE}"/>
              </a:ext>
            </a:extLst>
          </p:cNvPr>
          <p:cNvSpPr txBox="1"/>
          <p:nvPr/>
        </p:nvSpPr>
        <p:spPr>
          <a:xfrm>
            <a:off x="6335593" y="287150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Truncated SVD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DAC52-F65F-1B3B-8600-D39564FE190F}"/>
              </a:ext>
            </a:extLst>
          </p:cNvPr>
          <p:cNvSpPr txBox="1"/>
          <p:nvPr/>
        </p:nvSpPr>
        <p:spPr>
          <a:xfrm>
            <a:off x="9715107" y="250562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((K+1)*1,)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4970D9-900F-B8F8-06C1-4B74E51B48B2}"/>
              </a:ext>
            </a:extLst>
          </p:cNvPr>
          <p:cNvSpPr txBox="1"/>
          <p:nvPr/>
        </p:nvSpPr>
        <p:spPr>
          <a:xfrm>
            <a:off x="9932944" y="466305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((K+1)*4,)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8E4EAE-E2CF-CD5B-9960-DDAEABAE6B7B}"/>
              </a:ext>
            </a:extLst>
          </p:cNvPr>
          <p:cNvSpPr txBox="1"/>
          <p:nvPr/>
        </p:nvSpPr>
        <p:spPr>
          <a:xfrm>
            <a:off x="8651541" y="1837309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K=20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K+1 (</a:t>
            </a:r>
            <a:r>
              <a:rPr lang="ko-KR" altLang="en-US" sz="1400">
                <a:latin typeface="Consolas" panose="020B0609020204030204" pitchFamily="49" charset="0"/>
              </a:rPr>
              <a:t>백그라운드 포함</a:t>
            </a:r>
            <a:r>
              <a:rPr lang="en-US" altLang="ko-KR" sz="1400">
                <a:latin typeface="Consolas" panose="020B0609020204030204" pitchFamily="49" charset="0"/>
              </a:rPr>
              <a:t>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520CDCB-CDAE-0652-43F9-191D0D968904}"/>
              </a:ext>
            </a:extLst>
          </p:cNvPr>
          <p:cNvGrpSpPr/>
          <p:nvPr/>
        </p:nvGrpSpPr>
        <p:grpSpPr>
          <a:xfrm>
            <a:off x="9748833" y="2586762"/>
            <a:ext cx="70310" cy="1406506"/>
            <a:chOff x="8191944" y="350076"/>
            <a:chExt cx="112583" cy="225216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1E2B5BB9-D64D-E042-0B57-BB2B69706D54}"/>
                </a:ext>
              </a:extLst>
            </p:cNvPr>
            <p:cNvGrpSpPr/>
            <p:nvPr/>
          </p:nvGrpSpPr>
          <p:grpSpPr>
            <a:xfrm>
              <a:off x="8191944" y="350076"/>
              <a:ext cx="112583" cy="1125832"/>
              <a:chOff x="7863080" y="1299411"/>
              <a:chExt cx="224589" cy="224589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F6DDDAF-DB83-D154-ECE7-5BE357D20A27}"/>
                  </a:ext>
                </a:extLst>
              </p:cNvPr>
              <p:cNvSpPr/>
              <p:nvPr/>
            </p:nvSpPr>
            <p:spPr>
              <a:xfrm>
                <a:off x="7863080" y="1299411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11763B5F-44B0-B6E4-477B-C35E23D291D0}"/>
                  </a:ext>
                </a:extLst>
              </p:cNvPr>
              <p:cNvSpPr/>
              <p:nvPr/>
            </p:nvSpPr>
            <p:spPr>
              <a:xfrm>
                <a:off x="7863080" y="1524000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F07F1BC-E5FD-07BF-ED78-3B485195FD15}"/>
                  </a:ext>
                </a:extLst>
              </p:cNvPr>
              <p:cNvSpPr/>
              <p:nvPr/>
            </p:nvSpPr>
            <p:spPr>
              <a:xfrm>
                <a:off x="7863080" y="1748589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2F6DC35-05CF-AA1F-0417-7B69DF2DB160}"/>
                  </a:ext>
                </a:extLst>
              </p:cNvPr>
              <p:cNvSpPr/>
              <p:nvPr/>
            </p:nvSpPr>
            <p:spPr>
              <a:xfrm>
                <a:off x="7863080" y="1973178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0F8F2FF-B5BD-03D8-2101-301AD58E6DF7}"/>
                  </a:ext>
                </a:extLst>
              </p:cNvPr>
              <p:cNvSpPr/>
              <p:nvPr/>
            </p:nvSpPr>
            <p:spPr>
              <a:xfrm>
                <a:off x="7863080" y="2197767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8F153D3-0079-18A7-6E8C-C61981017669}"/>
                  </a:ext>
                </a:extLst>
              </p:cNvPr>
              <p:cNvSpPr/>
              <p:nvPr/>
            </p:nvSpPr>
            <p:spPr>
              <a:xfrm>
                <a:off x="7863080" y="2422356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C9FF4F88-AAF0-C4A7-58AF-2CBDB866C2AA}"/>
                  </a:ext>
                </a:extLst>
              </p:cNvPr>
              <p:cNvSpPr/>
              <p:nvPr/>
            </p:nvSpPr>
            <p:spPr>
              <a:xfrm>
                <a:off x="7863080" y="2646945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070F5AB-48DB-0907-EADB-D511DC7B351C}"/>
                  </a:ext>
                </a:extLst>
              </p:cNvPr>
              <p:cNvSpPr/>
              <p:nvPr/>
            </p:nvSpPr>
            <p:spPr>
              <a:xfrm>
                <a:off x="7863080" y="2871534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368BE24-E968-9A81-A5D6-899D51FB2D63}"/>
                  </a:ext>
                </a:extLst>
              </p:cNvPr>
              <p:cNvSpPr/>
              <p:nvPr/>
            </p:nvSpPr>
            <p:spPr>
              <a:xfrm>
                <a:off x="7863080" y="3096123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D9A3C78-959D-4626-029B-DA775F6E2044}"/>
                  </a:ext>
                </a:extLst>
              </p:cNvPr>
              <p:cNvSpPr/>
              <p:nvPr/>
            </p:nvSpPr>
            <p:spPr>
              <a:xfrm>
                <a:off x="7863080" y="3320712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7F6A254C-F1BB-6789-A595-5C244343237F}"/>
                </a:ext>
              </a:extLst>
            </p:cNvPr>
            <p:cNvGrpSpPr/>
            <p:nvPr/>
          </p:nvGrpSpPr>
          <p:grpSpPr>
            <a:xfrm>
              <a:off x="8191944" y="1476407"/>
              <a:ext cx="112583" cy="1125832"/>
              <a:chOff x="7863080" y="1299411"/>
              <a:chExt cx="224589" cy="224589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79B7C24-B540-2AFC-899E-C195847C637B}"/>
                  </a:ext>
                </a:extLst>
              </p:cNvPr>
              <p:cNvSpPr/>
              <p:nvPr/>
            </p:nvSpPr>
            <p:spPr>
              <a:xfrm>
                <a:off x="7863080" y="1299411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14773743-B78D-32F0-B63C-12C61E5D608C}"/>
                  </a:ext>
                </a:extLst>
              </p:cNvPr>
              <p:cNvSpPr/>
              <p:nvPr/>
            </p:nvSpPr>
            <p:spPr>
              <a:xfrm>
                <a:off x="7863080" y="1524000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726FC05-1AC0-2AC6-0B6C-4F30E71C0D0C}"/>
                  </a:ext>
                </a:extLst>
              </p:cNvPr>
              <p:cNvSpPr/>
              <p:nvPr/>
            </p:nvSpPr>
            <p:spPr>
              <a:xfrm>
                <a:off x="7863080" y="1748589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5393828-0840-686B-D53A-AB5604B2970B}"/>
                  </a:ext>
                </a:extLst>
              </p:cNvPr>
              <p:cNvSpPr/>
              <p:nvPr/>
            </p:nvSpPr>
            <p:spPr>
              <a:xfrm>
                <a:off x="7863080" y="1973178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15DF922-6E23-817B-F670-DE058919D2A1}"/>
                  </a:ext>
                </a:extLst>
              </p:cNvPr>
              <p:cNvSpPr/>
              <p:nvPr/>
            </p:nvSpPr>
            <p:spPr>
              <a:xfrm>
                <a:off x="7863080" y="2197767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0E31114-469E-D5B9-04C2-3F502A55D1B2}"/>
                  </a:ext>
                </a:extLst>
              </p:cNvPr>
              <p:cNvSpPr/>
              <p:nvPr/>
            </p:nvSpPr>
            <p:spPr>
              <a:xfrm>
                <a:off x="7863080" y="2422356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1434A63-4B52-385B-4C8B-7A4CA7CB0760}"/>
                  </a:ext>
                </a:extLst>
              </p:cNvPr>
              <p:cNvSpPr/>
              <p:nvPr/>
            </p:nvSpPr>
            <p:spPr>
              <a:xfrm>
                <a:off x="7863080" y="2646945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48123B7-2C8F-11D9-2238-BFE71A6E7FE6}"/>
                  </a:ext>
                </a:extLst>
              </p:cNvPr>
              <p:cNvSpPr/>
              <p:nvPr/>
            </p:nvSpPr>
            <p:spPr>
              <a:xfrm>
                <a:off x="7863080" y="2871534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CE67721-C846-59DD-6E77-74A4A33AA401}"/>
                  </a:ext>
                </a:extLst>
              </p:cNvPr>
              <p:cNvSpPr/>
              <p:nvPr/>
            </p:nvSpPr>
            <p:spPr>
              <a:xfrm>
                <a:off x="7863080" y="3096123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6DE4643-6BD6-1D2F-822A-8F3B0BB483ED}"/>
                  </a:ext>
                </a:extLst>
              </p:cNvPr>
              <p:cNvSpPr/>
              <p:nvPr/>
            </p:nvSpPr>
            <p:spPr>
              <a:xfrm>
                <a:off x="7863080" y="3320712"/>
                <a:ext cx="224589" cy="22458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970986F-3DD2-6A69-7AE3-412727274AB3}"/>
              </a:ext>
            </a:extLst>
          </p:cNvPr>
          <p:cNvGrpSpPr/>
          <p:nvPr/>
        </p:nvGrpSpPr>
        <p:grpSpPr>
          <a:xfrm>
            <a:off x="9679952" y="4108944"/>
            <a:ext cx="292514" cy="1406506"/>
            <a:chOff x="7192353" y="592920"/>
            <a:chExt cx="292514" cy="1406506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F9CC8300-BA8D-A2D8-F82B-C195A105BBD6}"/>
                </a:ext>
              </a:extLst>
            </p:cNvPr>
            <p:cNvGrpSpPr/>
            <p:nvPr/>
          </p:nvGrpSpPr>
          <p:grpSpPr>
            <a:xfrm>
              <a:off x="7192353" y="592920"/>
              <a:ext cx="70310" cy="1406506"/>
              <a:chOff x="8191944" y="350076"/>
              <a:chExt cx="112583" cy="2252163"/>
            </a:xfrm>
          </p:grpSpPr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49282C56-2D68-648D-3E45-0B57F29C4269}"/>
                  </a:ext>
                </a:extLst>
              </p:cNvPr>
              <p:cNvGrpSpPr/>
              <p:nvPr/>
            </p:nvGrpSpPr>
            <p:grpSpPr>
              <a:xfrm>
                <a:off x="8191944" y="350076"/>
                <a:ext cx="112583" cy="1125832"/>
                <a:chOff x="7863080" y="1299411"/>
                <a:chExt cx="224589" cy="2245890"/>
              </a:xfrm>
            </p:grpSpPr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176CAE20-3B30-9CE0-E0DB-4C80F4AFAFAD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3D677752-DEEC-25F6-5670-210D8AD5FA47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8BA4DCA6-2276-C26C-07C1-7B0F90624C6E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7" name="직사각형 306">
                  <a:extLst>
                    <a:ext uri="{FF2B5EF4-FFF2-40B4-BE49-F238E27FC236}">
                      <a16:creationId xmlns:a16="http://schemas.microsoft.com/office/drawing/2014/main" id="{859F4798-BEE5-8078-97BA-A53DC6B32B3C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51B36E1-2600-7513-9012-A111E0E3B1D3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87D64516-03F1-F6C6-6790-058C756068FB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2BFCDC15-89E7-963C-FF57-C14DEE615151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05F64A65-5C13-C361-40EB-8AB605947E8C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57EA2390-E605-085D-318B-E57EDF9F94E0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0A02D801-B441-DBE7-B153-7A2A69E09FA4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706F759E-72E6-685D-70CF-E393A9E51C9C}"/>
                  </a:ext>
                </a:extLst>
              </p:cNvPr>
              <p:cNvGrpSpPr/>
              <p:nvPr/>
            </p:nvGrpSpPr>
            <p:grpSpPr>
              <a:xfrm>
                <a:off x="8191944" y="1476407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6245504D-EC00-5022-B609-1EA38B8F1B05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09E6B753-C2DA-A982-7761-8033AB45C665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8A294CEA-E981-E1CF-2F06-AC536D4791CA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664D03F9-65E7-759C-C671-0A24E63DBB42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41352E24-7813-7737-42DB-4A46DC67B4E7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99FC7361-260A-9811-EFBF-AA9FE465DCB0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92AC0A8F-32EC-8303-52B8-51ACC4F8BD13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2E9BC61F-F792-61C2-31FD-70E654C334B7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9C816D46-8939-E958-A16C-3B7777C4445D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1172D687-5018-C159-7D8C-C6F5791BB2C9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47867035-85AC-E38B-B397-E6AE0B47FBCC}"/>
                </a:ext>
              </a:extLst>
            </p:cNvPr>
            <p:cNvGrpSpPr/>
            <p:nvPr/>
          </p:nvGrpSpPr>
          <p:grpSpPr>
            <a:xfrm>
              <a:off x="7266421" y="592920"/>
              <a:ext cx="70310" cy="1406506"/>
              <a:chOff x="8191944" y="350076"/>
              <a:chExt cx="112583" cy="2252163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95FD2F3-7E5B-D194-3410-B578724B0885}"/>
                  </a:ext>
                </a:extLst>
              </p:cNvPr>
              <p:cNvGrpSpPr/>
              <p:nvPr/>
            </p:nvGrpSpPr>
            <p:grpSpPr>
              <a:xfrm>
                <a:off x="8191944" y="350076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723639C-63E9-D55C-C569-EF29E2717B4A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57990D9E-E894-0AB4-6C69-605A7A5D51ED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B2D7AB0-82D8-4802-EA37-C068E9660334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607DAFB6-ED20-1672-6983-797C23D87893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A2809713-4A60-0174-217A-B2AD7C0933E9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491C60C1-C0AA-6185-7055-044C93BDD21F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31199D04-184A-2241-B275-C13F07B18389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8EBB3D50-8AE9-200A-A1BE-F0A09B178A24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DCBA8DF8-CCA5-8C29-F8AC-6F94D75E2EF9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42B920CE-C8CB-905F-FEB0-CBE90796D1ED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DCE425B9-AFBD-ED45-03E9-3FE4E9420D77}"/>
                  </a:ext>
                </a:extLst>
              </p:cNvPr>
              <p:cNvGrpSpPr/>
              <p:nvPr/>
            </p:nvGrpSpPr>
            <p:grpSpPr>
              <a:xfrm>
                <a:off x="8191944" y="1476407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DC015D02-7C8E-9D67-FB22-14990CA78D3A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657427D7-B649-38A7-C275-0B790E0B14DC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67BF6379-878E-CE47-1CD8-95DB250A2569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8663DD42-37A1-C67F-915C-326FCC749D49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0271D570-08E4-A3E7-5B2A-9D23236FB823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F031B52B-6BE5-4D27-3736-648E0875B387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62137C1-A638-E112-2C62-7BDE1B6D825B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8BBB1926-574D-85C4-30B7-D292598977DE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5FCC82C-7182-7A3B-83D4-1E8B5A1BC7C3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EB6395E7-5012-236A-7745-721126A30A08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677BDA23-977C-B902-470A-E2F91DBC92EA}"/>
                </a:ext>
              </a:extLst>
            </p:cNvPr>
            <p:cNvGrpSpPr/>
            <p:nvPr/>
          </p:nvGrpSpPr>
          <p:grpSpPr>
            <a:xfrm>
              <a:off x="7340489" y="592920"/>
              <a:ext cx="70310" cy="1406506"/>
              <a:chOff x="8191944" y="350076"/>
              <a:chExt cx="112583" cy="2252163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AE9C025-CE0E-5C0D-1CD2-D0F21B0CD82B}"/>
                  </a:ext>
                </a:extLst>
              </p:cNvPr>
              <p:cNvGrpSpPr/>
              <p:nvPr/>
            </p:nvGrpSpPr>
            <p:grpSpPr>
              <a:xfrm>
                <a:off x="8191944" y="350076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0AC39AFF-1002-6CB0-1FFB-DF393E59894D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95F5DD1-D09B-4912-320A-0187A24EF16E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7AB3807F-2437-E0F0-0556-03A5F07A27D2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F94C1B0B-567A-80D2-9505-3351F528C546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56D8A344-D518-53B3-088D-C5FA3AC2F902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8F000C01-DC20-18F9-28C7-9056547730E3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4AAFB7AE-032C-40FA-351A-F5E5A09DD3EF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931F7CCF-610F-66E7-F9A3-62058F7B82C6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BBE6F6C9-53CF-73DD-BF01-865E05D50232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50A4BB1F-BB8A-AEE5-6638-7C2F406420F1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7C22207C-D9C8-91D1-FDCE-AAB1B427DCC4}"/>
                  </a:ext>
                </a:extLst>
              </p:cNvPr>
              <p:cNvGrpSpPr/>
              <p:nvPr/>
            </p:nvGrpSpPr>
            <p:grpSpPr>
              <a:xfrm>
                <a:off x="8191944" y="1476407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22ED352-E5D2-5130-56CF-2FFA07768AA6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823DB046-3B14-EEDD-7167-4821E8987AE5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E231D7E1-9B7C-4110-A1CA-7FF4B6508A83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696D9A00-8C22-B9A4-24E9-F8E455878ABB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1099C43A-C35D-3863-7946-84BC2D562968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02431645-4ABF-D18B-E935-F42450748AB5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4771B278-B933-432A-C9EA-B340FC8EC997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508F7CEE-650A-0B92-978D-F53C31A9BA08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1D796CA7-1A87-B67A-1EDB-5D3726CA0343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52E9CC07-6E55-22E4-058F-838BC2940736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DB6923FB-CFAA-84FC-7ABA-64FB0A415AD9}"/>
                </a:ext>
              </a:extLst>
            </p:cNvPr>
            <p:cNvGrpSpPr/>
            <p:nvPr/>
          </p:nvGrpSpPr>
          <p:grpSpPr>
            <a:xfrm>
              <a:off x="7414557" y="592920"/>
              <a:ext cx="70310" cy="1406506"/>
              <a:chOff x="8191944" y="350076"/>
              <a:chExt cx="112583" cy="225216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B763CF8-0960-CF95-3448-0CF84AC0FF2A}"/>
                  </a:ext>
                </a:extLst>
              </p:cNvPr>
              <p:cNvGrpSpPr/>
              <p:nvPr/>
            </p:nvGrpSpPr>
            <p:grpSpPr>
              <a:xfrm>
                <a:off x="8191944" y="350076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5804B8-385F-FA18-3A1C-08F19B9C6784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939C6057-69AD-852F-CF35-A2F85D217528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CBB79E54-D0A2-C6B6-44E0-170646EF85AC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CB0D8573-508C-3241-99EC-8CA0C770823A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9EAF13BE-BE47-36C1-9151-AE0B73DD2E00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46E14E7B-BFF6-EA5F-BFAC-41ECF2CEE642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132DCB74-3C43-3414-EDED-32BFD1B98210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74A8A9ED-7D54-046F-48E4-D938BAFE169B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C4BBB4EA-7709-DDDF-D90C-FBF527EF7719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80264C8F-0519-0756-2A0D-DE6AD90A2BFA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B21B4372-F9AE-AE5C-FB3B-A90B70EDD36C}"/>
                  </a:ext>
                </a:extLst>
              </p:cNvPr>
              <p:cNvGrpSpPr/>
              <p:nvPr/>
            </p:nvGrpSpPr>
            <p:grpSpPr>
              <a:xfrm>
                <a:off x="8191944" y="1476407"/>
                <a:ext cx="112583" cy="1125832"/>
                <a:chOff x="7863080" y="1299411"/>
                <a:chExt cx="224589" cy="2245890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1285DEAF-0C06-5F75-8C5F-362B2000EF21}"/>
                    </a:ext>
                  </a:extLst>
                </p:cNvPr>
                <p:cNvSpPr/>
                <p:nvPr/>
              </p:nvSpPr>
              <p:spPr>
                <a:xfrm>
                  <a:off x="7863080" y="1299411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6D015B82-71E5-5E77-B96A-CDB59C6F0D6C}"/>
                    </a:ext>
                  </a:extLst>
                </p:cNvPr>
                <p:cNvSpPr/>
                <p:nvPr/>
              </p:nvSpPr>
              <p:spPr>
                <a:xfrm>
                  <a:off x="7863080" y="1524000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432880EB-30D8-B4D0-77E4-0FCD538DD1F5}"/>
                    </a:ext>
                  </a:extLst>
                </p:cNvPr>
                <p:cNvSpPr/>
                <p:nvPr/>
              </p:nvSpPr>
              <p:spPr>
                <a:xfrm>
                  <a:off x="7863080" y="1748589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42002079-8DB5-FB94-4356-8460150E2AA1}"/>
                    </a:ext>
                  </a:extLst>
                </p:cNvPr>
                <p:cNvSpPr/>
                <p:nvPr/>
              </p:nvSpPr>
              <p:spPr>
                <a:xfrm>
                  <a:off x="7863080" y="1973178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40A0926C-996F-DEC4-12C0-6B697772B931}"/>
                    </a:ext>
                  </a:extLst>
                </p:cNvPr>
                <p:cNvSpPr/>
                <p:nvPr/>
              </p:nvSpPr>
              <p:spPr>
                <a:xfrm>
                  <a:off x="7863080" y="2197767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874428FA-1A1F-8E90-AF1B-F1D63B8A3EA2}"/>
                    </a:ext>
                  </a:extLst>
                </p:cNvPr>
                <p:cNvSpPr/>
                <p:nvPr/>
              </p:nvSpPr>
              <p:spPr>
                <a:xfrm>
                  <a:off x="7863080" y="2422356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6578F93A-77DC-D340-9E73-4D4FE515CCDA}"/>
                    </a:ext>
                  </a:extLst>
                </p:cNvPr>
                <p:cNvSpPr/>
                <p:nvPr/>
              </p:nvSpPr>
              <p:spPr>
                <a:xfrm>
                  <a:off x="7863080" y="2646945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F98597B2-723B-21F7-92AC-0E3285FA08D1}"/>
                    </a:ext>
                  </a:extLst>
                </p:cNvPr>
                <p:cNvSpPr/>
                <p:nvPr/>
              </p:nvSpPr>
              <p:spPr>
                <a:xfrm>
                  <a:off x="7863080" y="2871534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CA5DCB01-87BA-3067-0B71-CD45651B90AA}"/>
                    </a:ext>
                  </a:extLst>
                </p:cNvPr>
                <p:cNvSpPr/>
                <p:nvPr/>
              </p:nvSpPr>
              <p:spPr>
                <a:xfrm>
                  <a:off x="7863080" y="3096123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363D95FE-C4AC-44F1-BEDB-0EF488D9634B}"/>
                    </a:ext>
                  </a:extLst>
                </p:cNvPr>
                <p:cNvSpPr/>
                <p:nvPr/>
              </p:nvSpPr>
              <p:spPr>
                <a:xfrm>
                  <a:off x="7863080" y="3320712"/>
                  <a:ext cx="224589" cy="224589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35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747FD2-4328-AA59-EBED-379C0547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19" y="3607805"/>
            <a:ext cx="3433207" cy="19935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57DA3E-3BAA-E4CE-829C-27583120F8F4}"/>
              </a:ext>
            </a:extLst>
          </p:cNvPr>
          <p:cNvSpPr/>
          <p:nvPr/>
        </p:nvSpPr>
        <p:spPr>
          <a:xfrm>
            <a:off x="2379643" y="661104"/>
            <a:ext cx="5720031" cy="401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ndara" panose="020E0502030303020204" pitchFamily="34" charset="0"/>
              </a:rPr>
              <a:t>Classification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andara" panose="020E0502030303020204" pitchFamily="34" charset="0"/>
              </a:rPr>
              <a:t>Regression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함께 반영한 </a:t>
            </a:r>
            <a:r>
              <a:rPr lang="en-US" altLang="ko-KR">
                <a:solidFill>
                  <a:schemeClr val="tx1"/>
                </a:solidFill>
                <a:latin typeface="Candara" panose="020E0502030303020204" pitchFamily="34" charset="0"/>
              </a:rPr>
              <a:t>Loss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27B82F-EABD-53AC-3E15-9B0D75B13D67}"/>
                  </a:ext>
                </a:extLst>
              </p:cNvPr>
              <p:cNvSpPr txBox="1"/>
              <p:nvPr/>
            </p:nvSpPr>
            <p:spPr>
              <a:xfrm>
                <a:off x="1165233" y="1502445"/>
                <a:ext cx="7907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Multi-task</a:t>
                </a:r>
                <a:r>
                  <a:rPr lang="ko-KR" altLang="en-US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Loss</a:t>
                </a:r>
                <a:r>
                  <a:rPr lang="ko-KR" altLang="en-US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함수</a:t>
                </a:r>
                <a:r>
                  <a:rPr lang="en-US" altLang="ko-KR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	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𝑢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𝑐𝑙𝑠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ko-KR" altLang="en-US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27B82F-EABD-53AC-3E15-9B0D75B1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33" y="1502445"/>
                <a:ext cx="7907131" cy="338554"/>
              </a:xfrm>
              <a:prstGeom prst="rect">
                <a:avLst/>
              </a:prstGeom>
              <a:blipFill>
                <a:blip r:embed="rId3"/>
                <a:stretch>
                  <a:fillRect l="-38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DD83D4-9663-917E-B5B4-93BDE0A0B253}"/>
              </a:ext>
            </a:extLst>
          </p:cNvPr>
          <p:cNvCxnSpPr>
            <a:cxnSpLocks/>
          </p:cNvCxnSpPr>
          <p:nvPr/>
        </p:nvCxnSpPr>
        <p:spPr>
          <a:xfrm>
            <a:off x="5396774" y="1840999"/>
            <a:ext cx="7112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71659B-CD55-45C6-2589-DF46A4F0758D}"/>
              </a:ext>
            </a:extLst>
          </p:cNvPr>
          <p:cNvCxnSpPr>
            <a:cxnSpLocks/>
          </p:cNvCxnSpPr>
          <p:nvPr/>
        </p:nvCxnSpPr>
        <p:spPr>
          <a:xfrm>
            <a:off x="6767436" y="1803603"/>
            <a:ext cx="133626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D5727D-1A65-6DFD-6815-EE4857A77FB2}"/>
              </a:ext>
            </a:extLst>
          </p:cNvPr>
          <p:cNvSpPr txBox="1"/>
          <p:nvPr/>
        </p:nvSpPr>
        <p:spPr>
          <a:xfrm>
            <a:off x="5192584" y="1846122"/>
            <a:ext cx="133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Loss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9B591-8687-EFA7-1A68-72FA66AD6875}"/>
              </a:ext>
            </a:extLst>
          </p:cNvPr>
          <p:cNvSpPr txBox="1"/>
          <p:nvPr/>
        </p:nvSpPr>
        <p:spPr>
          <a:xfrm>
            <a:off x="7051985" y="1861524"/>
            <a:ext cx="1519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Regression Loss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8D60FA-9A05-DA4D-7AC0-AD5BFF7C94A2}"/>
                  </a:ext>
                </a:extLst>
              </p:cNvPr>
              <p:cNvSpPr txBox="1"/>
              <p:nvPr/>
            </p:nvSpPr>
            <p:spPr>
              <a:xfrm>
                <a:off x="1165232" y="2275488"/>
                <a:ext cx="10901909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Regression Loss </a:t>
                </a:r>
                <a:r>
                  <a:rPr lang="ko-KR" altLang="en-US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r>
                  <a:rPr lang="en-US" altLang="ko-KR" sz="16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𝑙𝑜𝑐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𝑢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𝜖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{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𝑠𝑚𝑜𝑜𝑡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</m:e>
                    </m:nary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        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𝑠𝑚𝑜𝑜𝑡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eqArr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0.5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  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&lt;1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−0.5  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𝑜𝑡h𝑒𝑟𝑤𝑖𝑠𝑒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8D60FA-9A05-DA4D-7AC0-AD5BFF7C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32" y="2275488"/>
                <a:ext cx="10901909" cy="641586"/>
              </a:xfrm>
              <a:prstGeom prst="rect">
                <a:avLst/>
              </a:prstGeom>
              <a:blipFill>
                <a:blip r:embed="rId4"/>
                <a:stretch>
                  <a:fillRect l="-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8136E-48B2-7FDD-8E4A-299482222924}"/>
                  </a:ext>
                </a:extLst>
              </p:cNvPr>
              <p:cNvSpPr txBox="1"/>
              <p:nvPr/>
            </p:nvSpPr>
            <p:spPr>
              <a:xfrm>
                <a:off x="2865360" y="3908413"/>
                <a:ext cx="1274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8136E-48B2-7FDD-8E4A-299482222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360" y="3908413"/>
                <a:ext cx="1274708" cy="276999"/>
              </a:xfrm>
              <a:prstGeom prst="rect">
                <a:avLst/>
              </a:prstGeom>
              <a:blipFill>
                <a:blip r:embed="rId2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4E2C00-18AF-31EF-FA86-36F2B27E413D}"/>
              </a:ext>
            </a:extLst>
          </p:cNvPr>
          <p:cNvSpPr txBox="1"/>
          <p:nvPr/>
        </p:nvSpPr>
        <p:spPr>
          <a:xfrm>
            <a:off x="799600" y="12265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[1:2, 1:1, 2:1]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3FB08-B3CA-3072-46E6-7D6E52AF682E}"/>
                  </a:ext>
                </a:extLst>
              </p:cNvPr>
              <p:cNvSpPr txBox="1"/>
              <p:nvPr/>
            </p:nvSpPr>
            <p:spPr>
              <a:xfrm>
                <a:off x="2613958" y="4374793"/>
                <a:ext cx="1690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×128=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3FB08-B3CA-3072-46E6-7D6E52AF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958" y="4374793"/>
                <a:ext cx="1690847" cy="276999"/>
              </a:xfrm>
              <a:prstGeom prst="rect">
                <a:avLst/>
              </a:prstGeom>
              <a:blipFill>
                <a:blip r:embed="rId3"/>
                <a:stretch>
                  <a:fillRect l="-722" t="-2222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2B9437E-3A46-6429-559B-2D8576E86D44}"/>
              </a:ext>
            </a:extLst>
          </p:cNvPr>
          <p:cNvSpPr/>
          <p:nvPr/>
        </p:nvSpPr>
        <p:spPr>
          <a:xfrm>
            <a:off x="2613958" y="1615212"/>
            <a:ext cx="1060676" cy="1060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5E72F-D7E4-76DE-4677-BD69CB207F94}"/>
              </a:ext>
            </a:extLst>
          </p:cNvPr>
          <p:cNvSpPr txBox="1"/>
          <p:nvPr/>
        </p:nvSpPr>
        <p:spPr>
          <a:xfrm>
            <a:off x="2988828" y="13764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128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62DE-E90E-183D-3FE4-C7A734395D6F}"/>
              </a:ext>
            </a:extLst>
          </p:cNvPr>
          <p:cNvSpPr txBox="1"/>
          <p:nvPr/>
        </p:nvSpPr>
        <p:spPr>
          <a:xfrm>
            <a:off x="2255771" y="20578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128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AC0D1E-B881-E22C-556D-F5C91C9B2153}"/>
              </a:ext>
            </a:extLst>
          </p:cNvPr>
          <p:cNvSpPr/>
          <p:nvPr/>
        </p:nvSpPr>
        <p:spPr>
          <a:xfrm>
            <a:off x="4476399" y="1342133"/>
            <a:ext cx="745372" cy="1653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CFA65-FEAB-E440-8AAF-12441E4A8E96}"/>
              </a:ext>
            </a:extLst>
          </p:cNvPr>
          <p:cNvSpPr txBox="1"/>
          <p:nvPr/>
        </p:nvSpPr>
        <p:spPr>
          <a:xfrm>
            <a:off x="4690088" y="10978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91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EC992-74B7-4550-E94F-BCDF3D07636E}"/>
              </a:ext>
            </a:extLst>
          </p:cNvPr>
          <p:cNvSpPr txBox="1"/>
          <p:nvPr/>
        </p:nvSpPr>
        <p:spPr>
          <a:xfrm>
            <a:off x="4054697" y="197788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181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695470-76AC-FFFD-854F-CA3884F0357C}"/>
              </a:ext>
            </a:extLst>
          </p:cNvPr>
          <p:cNvSpPr/>
          <p:nvPr/>
        </p:nvSpPr>
        <p:spPr>
          <a:xfrm>
            <a:off x="7492237" y="3086273"/>
            <a:ext cx="80023" cy="800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FCFB8B-8841-0226-EC9D-6FD9A83B00A1}"/>
              </a:ext>
            </a:extLst>
          </p:cNvPr>
          <p:cNvGrpSpPr/>
          <p:nvPr/>
        </p:nvGrpSpPr>
        <p:grpSpPr>
          <a:xfrm>
            <a:off x="6396916" y="1977883"/>
            <a:ext cx="2277798" cy="2277798"/>
            <a:chOff x="6620926" y="3749157"/>
            <a:chExt cx="2277798" cy="22777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3D7CF73-CA7A-3C3E-2CA0-B377E3875544}"/>
                </a:ext>
              </a:extLst>
            </p:cNvPr>
            <p:cNvGrpSpPr/>
            <p:nvPr/>
          </p:nvGrpSpPr>
          <p:grpSpPr>
            <a:xfrm>
              <a:off x="6620926" y="3749157"/>
              <a:ext cx="2277798" cy="2277798"/>
              <a:chOff x="6620926" y="3749157"/>
              <a:chExt cx="2277798" cy="227779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E4C6DB-6D41-BA5E-5F6A-8AFBF6E156C9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6FD3BE-0987-1F9A-7C52-55189DF43A60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40A2BC-2925-47A0-4720-E79BF78CD14C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1C233C8-301D-C9DD-C8C3-8291C710DCD9}"/>
                </a:ext>
              </a:extLst>
            </p:cNvPr>
            <p:cNvGrpSpPr/>
            <p:nvPr/>
          </p:nvGrpSpPr>
          <p:grpSpPr>
            <a:xfrm>
              <a:off x="7172747" y="4314050"/>
              <a:ext cx="1167022" cy="1167022"/>
              <a:chOff x="6620926" y="3749157"/>
              <a:chExt cx="2277798" cy="22777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40822A-6E5D-FC44-7C66-5899538BC9A7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151D9ED-750F-78DD-EADA-DB40CF889AF5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B6A0751-3593-0240-A8A7-DE7A5A53BC05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24D3007-297F-3213-F7C9-EDD7FCE452DB}"/>
                </a:ext>
              </a:extLst>
            </p:cNvPr>
            <p:cNvGrpSpPr/>
            <p:nvPr/>
          </p:nvGrpSpPr>
          <p:grpSpPr>
            <a:xfrm>
              <a:off x="7472657" y="4613960"/>
              <a:ext cx="567200" cy="567200"/>
              <a:chOff x="6620926" y="3749157"/>
              <a:chExt cx="2277798" cy="227779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FE543EB-3AB1-93AA-5C8D-0BC3C5678CB2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7101AC7-1E9E-9F5C-6F46-B99AF79214EE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3CB5273-001F-0955-33E7-2FC19A7EB044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898958D2-5A31-42C1-9FC7-B1DDCCAB47AC}"/>
              </a:ext>
            </a:extLst>
          </p:cNvPr>
          <p:cNvSpPr/>
          <p:nvPr/>
        </p:nvSpPr>
        <p:spPr>
          <a:xfrm>
            <a:off x="8443301" y="3076770"/>
            <a:ext cx="80023" cy="800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D340CC-F13C-E6B5-CBAB-18F0D23BB082}"/>
              </a:ext>
            </a:extLst>
          </p:cNvPr>
          <p:cNvGrpSpPr/>
          <p:nvPr/>
        </p:nvGrpSpPr>
        <p:grpSpPr>
          <a:xfrm>
            <a:off x="7344413" y="1977882"/>
            <a:ext cx="2277798" cy="2277798"/>
            <a:chOff x="6620926" y="3749157"/>
            <a:chExt cx="2277798" cy="227779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EDA0856-120D-8558-F3D9-C95CE74DDCFB}"/>
                </a:ext>
              </a:extLst>
            </p:cNvPr>
            <p:cNvGrpSpPr/>
            <p:nvPr/>
          </p:nvGrpSpPr>
          <p:grpSpPr>
            <a:xfrm>
              <a:off x="6620926" y="3749157"/>
              <a:ext cx="2277798" cy="2277798"/>
              <a:chOff x="6620926" y="3749157"/>
              <a:chExt cx="2277798" cy="227779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93CA088-AFEB-B5EE-A675-5955A6D10CFF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9EA073D-5ECD-45EE-0BAF-9102D9A4D849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970DD87-F3D8-8D99-B981-57D2AB36A206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6662DF-A204-B822-CAE4-B2BCD4AB7292}"/>
                </a:ext>
              </a:extLst>
            </p:cNvPr>
            <p:cNvGrpSpPr/>
            <p:nvPr/>
          </p:nvGrpSpPr>
          <p:grpSpPr>
            <a:xfrm>
              <a:off x="7172747" y="4314050"/>
              <a:ext cx="1167022" cy="1167022"/>
              <a:chOff x="6620926" y="3749157"/>
              <a:chExt cx="2277798" cy="227779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EA0D037-E8B7-DBCF-C928-F124D96EE878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0ED1035-45AB-7292-7859-15951402DF00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633F773-1B97-6E9D-B34D-3719ACCA2CEB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1D4791F-F092-D3B0-0D81-7B9C9E1FDD8E}"/>
                </a:ext>
              </a:extLst>
            </p:cNvPr>
            <p:cNvGrpSpPr/>
            <p:nvPr/>
          </p:nvGrpSpPr>
          <p:grpSpPr>
            <a:xfrm>
              <a:off x="7472657" y="4613960"/>
              <a:ext cx="567200" cy="567200"/>
              <a:chOff x="6620926" y="3749157"/>
              <a:chExt cx="2277798" cy="227779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BAF82CC-F500-0862-BFC8-F83046C8B2D6}"/>
                  </a:ext>
                </a:extLst>
              </p:cNvPr>
              <p:cNvSpPr/>
              <p:nvPr/>
            </p:nvSpPr>
            <p:spPr>
              <a:xfrm>
                <a:off x="7029445" y="4157676"/>
                <a:ext cx="1460760" cy="1460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DC2B22-B1BF-9190-CEDC-C00F9D46BCFC}"/>
                  </a:ext>
                </a:extLst>
              </p:cNvPr>
              <p:cNvSpPr/>
              <p:nvPr/>
            </p:nvSpPr>
            <p:spPr>
              <a:xfrm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82B20AB-3E65-C718-3132-D84A5A6E202A}"/>
                  </a:ext>
                </a:extLst>
              </p:cNvPr>
              <p:cNvSpPr/>
              <p:nvPr/>
            </p:nvSpPr>
            <p:spPr>
              <a:xfrm rot="5400000">
                <a:off x="7246563" y="3749157"/>
                <a:ext cx="1026524" cy="2277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4EB62D8-ED33-1411-5ECE-A1B30A64B468}"/>
              </a:ext>
            </a:extLst>
          </p:cNvPr>
          <p:cNvSpPr txBox="1"/>
          <p:nvPr/>
        </p:nvSpPr>
        <p:spPr>
          <a:xfrm>
            <a:off x="796694" y="62600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[0.5, 1, 2]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608025-41E3-C144-ABCC-8F03116BB3FE}"/>
              </a:ext>
            </a:extLst>
          </p:cNvPr>
          <p:cNvSpPr/>
          <p:nvPr/>
        </p:nvSpPr>
        <p:spPr>
          <a:xfrm rot="5400000">
            <a:off x="735613" y="1302052"/>
            <a:ext cx="745371" cy="1653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31A4D9-267E-AE7E-974B-CB4F5A4CACB1}"/>
              </a:ext>
            </a:extLst>
          </p:cNvPr>
          <p:cNvSpPr txBox="1"/>
          <p:nvPr/>
        </p:nvSpPr>
        <p:spPr>
          <a:xfrm>
            <a:off x="893191" y="14881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181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7DCEAD-0280-15A2-69C2-E2971A868BEA}"/>
              </a:ext>
            </a:extLst>
          </p:cNvPr>
          <p:cNvSpPr txBox="1"/>
          <p:nvPr/>
        </p:nvSpPr>
        <p:spPr>
          <a:xfrm>
            <a:off x="-2964" y="201286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91</a:t>
            </a:r>
            <a:endParaRPr lang="ko-KR" alt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5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EFAA9-A9CE-C80F-4F3D-3346F28393B4}"/>
              </a:ext>
            </a:extLst>
          </p:cNvPr>
          <p:cNvSpPr txBox="1"/>
          <p:nvPr/>
        </p:nvSpPr>
        <p:spPr>
          <a:xfrm>
            <a:off x="165253" y="238698"/>
            <a:ext cx="10189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(0): Conv2d(3, 64, kernel_size=(3, 3), stride=(1, 1), padding=(1, 1))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(1): ReLU(inplace=True)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(2): Conv2d(64, 64, kernel_size=(3, 3), stride=(1, 1), padding=(1, 1))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(3): ReLU(inplace=True)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(4): MaxPool2d(kernel_size=2, stride=2, padding=0, dilation=1, ceil_mode=False)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79031-D083-6C84-0B28-5FC7A298F4D2}"/>
              </a:ext>
            </a:extLst>
          </p:cNvPr>
          <p:cNvSpPr txBox="1"/>
          <p:nvPr/>
        </p:nvSpPr>
        <p:spPr>
          <a:xfrm>
            <a:off x="2603653" y="2052810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latin typeface="Consolas" panose="020B0609020204030204" pitchFamily="49" charset="0"/>
              </a:rPr>
              <a:t>,800,800) (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latin typeface="Consolas" panose="020B0609020204030204" pitchFamily="49" charset="0"/>
              </a:rPr>
              <a:t>,3,3) =&gt; (1,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,800,800)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38C22-B6C4-92F8-5716-3261F57846B6}"/>
              </a:ext>
            </a:extLst>
          </p:cNvPr>
          <p:cNvSpPr txBox="1"/>
          <p:nvPr/>
        </p:nvSpPr>
        <p:spPr>
          <a:xfrm>
            <a:off x="2603653" y="2469348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,800,800) (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,3,3) =&gt; (1,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64</a:t>
            </a:r>
            <a:r>
              <a:rPr lang="en-US" altLang="ko-KR">
                <a:latin typeface="Consolas" panose="020B0609020204030204" pitchFamily="49" charset="0"/>
              </a:rPr>
              <a:t>,800,800)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CAE54-8CEB-49A7-7523-0CD475CFACCD}"/>
              </a:ext>
            </a:extLst>
          </p:cNvPr>
          <p:cNvSpPr txBox="1"/>
          <p:nvPr/>
        </p:nvSpPr>
        <p:spPr>
          <a:xfrm>
            <a:off x="2603653" y="31000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(1,64,800,800) =&gt; (1,64,400,400)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55591-4273-C090-C822-5450027534CA}"/>
                  </a:ext>
                </a:extLst>
              </p:cNvPr>
              <p:cNvSpPr txBox="1"/>
              <p:nvPr/>
            </p:nvSpPr>
            <p:spPr>
              <a:xfrm>
                <a:off x="8760834" y="2521027"/>
                <a:ext cx="272369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55591-4273-C090-C822-54500275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834" y="2521027"/>
                <a:ext cx="2723694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0E8DE-B897-3275-30BB-360A22DC8E96}"/>
                  </a:ext>
                </a:extLst>
              </p:cNvPr>
              <p:cNvSpPr txBox="1"/>
              <p:nvPr/>
            </p:nvSpPr>
            <p:spPr>
              <a:xfrm>
                <a:off x="8760834" y="3300753"/>
                <a:ext cx="27796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800−3+2∗1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+1⇒800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0E8DE-B897-3275-30BB-360A22DC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834" y="3300753"/>
                <a:ext cx="2779607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38BA98-23B2-B38F-38A6-FDCFA2B95E6E}"/>
              </a:ext>
            </a:extLst>
          </p:cNvPr>
          <p:cNvGrpSpPr/>
          <p:nvPr/>
        </p:nvGrpSpPr>
        <p:grpSpPr>
          <a:xfrm>
            <a:off x="4917195" y="4463338"/>
            <a:ext cx="2001398" cy="1026734"/>
            <a:chOff x="4917195" y="3723701"/>
            <a:chExt cx="3443162" cy="1766371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80CAD10-4920-04D7-476F-80BEA795FBF2}"/>
                </a:ext>
              </a:extLst>
            </p:cNvPr>
            <p:cNvCxnSpPr/>
            <p:nvPr/>
          </p:nvCxnSpPr>
          <p:spPr>
            <a:xfrm flipV="1">
              <a:off x="6367749" y="3723701"/>
              <a:ext cx="0" cy="176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1561508-94C8-EA6C-38F6-06BA028B934E}"/>
                </a:ext>
              </a:extLst>
            </p:cNvPr>
            <p:cNvCxnSpPr/>
            <p:nvPr/>
          </p:nvCxnSpPr>
          <p:spPr>
            <a:xfrm>
              <a:off x="5952781" y="5255046"/>
              <a:ext cx="2407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2FC312-4288-773E-687C-D7E1720B2F90}"/>
                </a:ext>
              </a:extLst>
            </p:cNvPr>
            <p:cNvCxnSpPr/>
            <p:nvPr/>
          </p:nvCxnSpPr>
          <p:spPr>
            <a:xfrm>
              <a:off x="4917195" y="5255046"/>
              <a:ext cx="14505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EDAB639-0304-E361-3427-129E65EC8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7749" y="3933022"/>
              <a:ext cx="1384453" cy="1322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DF6A2C-3C20-52F5-CB80-E457DB4616F4}"/>
                  </a:ext>
                </a:extLst>
              </p:cNvPr>
              <p:cNvSpPr txBox="1"/>
              <p:nvPr/>
            </p:nvSpPr>
            <p:spPr>
              <a:xfrm>
                <a:off x="8793885" y="4380406"/>
                <a:ext cx="27796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800−2+2∗0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+1⇒400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DF6A2C-3C20-52F5-CB80-E457DB46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885" y="4380406"/>
                <a:ext cx="2779607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AFCDFE-93F9-40BE-DA44-51FB588CFCA4}"/>
              </a:ext>
            </a:extLst>
          </p:cNvPr>
          <p:cNvSpPr/>
          <p:nvPr/>
        </p:nvSpPr>
        <p:spPr>
          <a:xfrm>
            <a:off x="4773976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724C8E-6897-9F62-7AA4-6A01098AA53D}"/>
              </a:ext>
            </a:extLst>
          </p:cNvPr>
          <p:cNvSpPr/>
          <p:nvPr/>
        </p:nvSpPr>
        <p:spPr>
          <a:xfrm>
            <a:off x="5409282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73784-CD16-7330-3196-3995BE0C7518}"/>
              </a:ext>
            </a:extLst>
          </p:cNvPr>
          <p:cNvSpPr/>
          <p:nvPr/>
        </p:nvSpPr>
        <p:spPr>
          <a:xfrm>
            <a:off x="6044588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11139-639D-2646-F766-5BB41FCB9FA7}"/>
              </a:ext>
            </a:extLst>
          </p:cNvPr>
          <p:cNvSpPr/>
          <p:nvPr/>
        </p:nvSpPr>
        <p:spPr>
          <a:xfrm>
            <a:off x="6679894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EDAA5-5953-B71B-607D-7AE2DB3EC4A6}"/>
              </a:ext>
            </a:extLst>
          </p:cNvPr>
          <p:cNvSpPr/>
          <p:nvPr/>
        </p:nvSpPr>
        <p:spPr>
          <a:xfrm>
            <a:off x="7315200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CF3FC9-AE84-95B8-5004-A74C5B4D9DDE}"/>
              </a:ext>
            </a:extLst>
          </p:cNvPr>
          <p:cNvSpPr/>
          <p:nvPr/>
        </p:nvSpPr>
        <p:spPr>
          <a:xfrm>
            <a:off x="7950506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B4C52C-10B3-707F-B066-D1B5847BE982}"/>
              </a:ext>
            </a:extLst>
          </p:cNvPr>
          <p:cNvSpPr/>
          <p:nvPr/>
        </p:nvSpPr>
        <p:spPr>
          <a:xfrm>
            <a:off x="8585812" y="1718631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EFC31-56C6-901A-BA6C-F1F4AC051641}"/>
              </a:ext>
            </a:extLst>
          </p:cNvPr>
          <p:cNvSpPr/>
          <p:nvPr/>
        </p:nvSpPr>
        <p:spPr>
          <a:xfrm>
            <a:off x="4773976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C6E85E-4369-FBF5-B490-C3833B460E56}"/>
              </a:ext>
            </a:extLst>
          </p:cNvPr>
          <p:cNvSpPr/>
          <p:nvPr/>
        </p:nvSpPr>
        <p:spPr>
          <a:xfrm>
            <a:off x="5409282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6BD905-E3EE-97C5-9B2D-69C31E4D817A}"/>
              </a:ext>
            </a:extLst>
          </p:cNvPr>
          <p:cNvSpPr/>
          <p:nvPr/>
        </p:nvSpPr>
        <p:spPr>
          <a:xfrm>
            <a:off x="6044588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96297D-E992-2719-FCEE-AF93B511E371}"/>
              </a:ext>
            </a:extLst>
          </p:cNvPr>
          <p:cNvSpPr/>
          <p:nvPr/>
        </p:nvSpPr>
        <p:spPr>
          <a:xfrm>
            <a:off x="6679894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EC1B60-E9C8-40ED-B8E7-235890560E1F}"/>
              </a:ext>
            </a:extLst>
          </p:cNvPr>
          <p:cNvSpPr/>
          <p:nvPr/>
        </p:nvSpPr>
        <p:spPr>
          <a:xfrm>
            <a:off x="7315200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68D580-0573-2BB5-3A84-553F6A22CA67}"/>
              </a:ext>
            </a:extLst>
          </p:cNvPr>
          <p:cNvSpPr/>
          <p:nvPr/>
        </p:nvSpPr>
        <p:spPr>
          <a:xfrm>
            <a:off x="7950506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C766E0-94DA-69DB-6E67-A49E764156B4}"/>
              </a:ext>
            </a:extLst>
          </p:cNvPr>
          <p:cNvSpPr/>
          <p:nvPr/>
        </p:nvSpPr>
        <p:spPr>
          <a:xfrm>
            <a:off x="8585812" y="2353937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6BEBD-6E65-C0EB-5B35-F044418B1F02}"/>
              </a:ext>
            </a:extLst>
          </p:cNvPr>
          <p:cNvSpPr/>
          <p:nvPr/>
        </p:nvSpPr>
        <p:spPr>
          <a:xfrm>
            <a:off x="4773976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0B9D0C-2329-F2C8-CDD9-31DD82B1063E}"/>
              </a:ext>
            </a:extLst>
          </p:cNvPr>
          <p:cNvSpPr/>
          <p:nvPr/>
        </p:nvSpPr>
        <p:spPr>
          <a:xfrm>
            <a:off x="5409282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BB6F0-4839-1240-13D6-4A113A8D9C05}"/>
              </a:ext>
            </a:extLst>
          </p:cNvPr>
          <p:cNvSpPr/>
          <p:nvPr/>
        </p:nvSpPr>
        <p:spPr>
          <a:xfrm>
            <a:off x="6044588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13679-9168-F8ED-92E0-7CC6AC7C8584}"/>
              </a:ext>
            </a:extLst>
          </p:cNvPr>
          <p:cNvSpPr/>
          <p:nvPr/>
        </p:nvSpPr>
        <p:spPr>
          <a:xfrm>
            <a:off x="6679894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29FB7D-84DD-4939-B2F6-C8135BE26511}"/>
              </a:ext>
            </a:extLst>
          </p:cNvPr>
          <p:cNvSpPr/>
          <p:nvPr/>
        </p:nvSpPr>
        <p:spPr>
          <a:xfrm>
            <a:off x="7315200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4AC121-EAC7-59C8-9798-DD3AD80BE75D}"/>
              </a:ext>
            </a:extLst>
          </p:cNvPr>
          <p:cNvSpPr/>
          <p:nvPr/>
        </p:nvSpPr>
        <p:spPr>
          <a:xfrm>
            <a:off x="7950506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02A548-C12D-8CB9-E646-7F13C07A6E0B}"/>
              </a:ext>
            </a:extLst>
          </p:cNvPr>
          <p:cNvSpPr/>
          <p:nvPr/>
        </p:nvSpPr>
        <p:spPr>
          <a:xfrm>
            <a:off x="8585812" y="2989243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DBF40-5BD8-52C8-E7A0-CC565B00F0D5}"/>
              </a:ext>
            </a:extLst>
          </p:cNvPr>
          <p:cNvSpPr/>
          <p:nvPr/>
        </p:nvSpPr>
        <p:spPr>
          <a:xfrm>
            <a:off x="4773976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7C2109-00FB-BD35-26F3-DDBE2F9CDD3E}"/>
              </a:ext>
            </a:extLst>
          </p:cNvPr>
          <p:cNvSpPr/>
          <p:nvPr/>
        </p:nvSpPr>
        <p:spPr>
          <a:xfrm>
            <a:off x="5409282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A7990A-0C7D-30A6-4C44-C1CFB844CA0F}"/>
              </a:ext>
            </a:extLst>
          </p:cNvPr>
          <p:cNvSpPr/>
          <p:nvPr/>
        </p:nvSpPr>
        <p:spPr>
          <a:xfrm>
            <a:off x="6044588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069248-2B72-3091-38FE-59C617502191}"/>
              </a:ext>
            </a:extLst>
          </p:cNvPr>
          <p:cNvSpPr/>
          <p:nvPr/>
        </p:nvSpPr>
        <p:spPr>
          <a:xfrm>
            <a:off x="6679894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02057-8BF2-CF49-3FA9-27FDBDC88D0E}"/>
              </a:ext>
            </a:extLst>
          </p:cNvPr>
          <p:cNvSpPr/>
          <p:nvPr/>
        </p:nvSpPr>
        <p:spPr>
          <a:xfrm>
            <a:off x="7315200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EAB94E-4B62-10A9-0BAA-209B82DC705B}"/>
              </a:ext>
            </a:extLst>
          </p:cNvPr>
          <p:cNvSpPr/>
          <p:nvPr/>
        </p:nvSpPr>
        <p:spPr>
          <a:xfrm>
            <a:off x="7950506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FD0CE3-F587-9BEE-8E45-23FF27BEBBCE}"/>
              </a:ext>
            </a:extLst>
          </p:cNvPr>
          <p:cNvSpPr/>
          <p:nvPr/>
        </p:nvSpPr>
        <p:spPr>
          <a:xfrm>
            <a:off x="8585812" y="3624549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359714-F37F-96A0-8781-7A1BD8FFB5E8}"/>
              </a:ext>
            </a:extLst>
          </p:cNvPr>
          <p:cNvSpPr/>
          <p:nvPr/>
        </p:nvSpPr>
        <p:spPr>
          <a:xfrm>
            <a:off x="4773976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4A67CD-46A2-F479-9673-DF293D0C9C2B}"/>
              </a:ext>
            </a:extLst>
          </p:cNvPr>
          <p:cNvSpPr/>
          <p:nvPr/>
        </p:nvSpPr>
        <p:spPr>
          <a:xfrm>
            <a:off x="5409282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015FBC-AF5F-C24D-335A-31AE997AC419}"/>
              </a:ext>
            </a:extLst>
          </p:cNvPr>
          <p:cNvSpPr/>
          <p:nvPr/>
        </p:nvSpPr>
        <p:spPr>
          <a:xfrm>
            <a:off x="6044588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165BA8-76A6-59D0-2BAC-10A8B070ABAC}"/>
              </a:ext>
            </a:extLst>
          </p:cNvPr>
          <p:cNvSpPr/>
          <p:nvPr/>
        </p:nvSpPr>
        <p:spPr>
          <a:xfrm>
            <a:off x="6679894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0F399-F5D7-EB80-DA7D-7426C99B8347}"/>
              </a:ext>
            </a:extLst>
          </p:cNvPr>
          <p:cNvSpPr/>
          <p:nvPr/>
        </p:nvSpPr>
        <p:spPr>
          <a:xfrm>
            <a:off x="7315200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BC3FF9-5477-6DCC-E6C7-AFFDFB245823}"/>
              </a:ext>
            </a:extLst>
          </p:cNvPr>
          <p:cNvSpPr/>
          <p:nvPr/>
        </p:nvSpPr>
        <p:spPr>
          <a:xfrm>
            <a:off x="7950506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C671B5-058E-0474-8A81-62B58FCE1B15}"/>
              </a:ext>
            </a:extLst>
          </p:cNvPr>
          <p:cNvSpPr/>
          <p:nvPr/>
        </p:nvSpPr>
        <p:spPr>
          <a:xfrm>
            <a:off x="8585812" y="4259855"/>
            <a:ext cx="635306" cy="6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1AD232-74ED-3471-C065-91D0CD7F0630}"/>
              </a:ext>
            </a:extLst>
          </p:cNvPr>
          <p:cNvSpPr/>
          <p:nvPr/>
        </p:nvSpPr>
        <p:spPr>
          <a:xfrm>
            <a:off x="5370723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2CBD0E-88AD-D521-AE00-859931CE5680}"/>
              </a:ext>
            </a:extLst>
          </p:cNvPr>
          <p:cNvSpPr/>
          <p:nvPr/>
        </p:nvSpPr>
        <p:spPr>
          <a:xfrm>
            <a:off x="6006029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3BD55F-89FC-03F3-74AB-ABA223B921B3}"/>
              </a:ext>
            </a:extLst>
          </p:cNvPr>
          <p:cNvSpPr/>
          <p:nvPr/>
        </p:nvSpPr>
        <p:spPr>
          <a:xfrm>
            <a:off x="6641335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BD922D-0FE0-5B58-B208-13622BAC6683}"/>
              </a:ext>
            </a:extLst>
          </p:cNvPr>
          <p:cNvSpPr/>
          <p:nvPr/>
        </p:nvSpPr>
        <p:spPr>
          <a:xfrm>
            <a:off x="7276641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00409C-08E3-C3B4-9043-C3C1EC8087D3}"/>
              </a:ext>
            </a:extLst>
          </p:cNvPr>
          <p:cNvSpPr/>
          <p:nvPr/>
        </p:nvSpPr>
        <p:spPr>
          <a:xfrm>
            <a:off x="7911947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0C38CA6-A22C-95D9-C1DA-D1E4156C5EEE}"/>
              </a:ext>
            </a:extLst>
          </p:cNvPr>
          <p:cNvSpPr/>
          <p:nvPr/>
        </p:nvSpPr>
        <p:spPr>
          <a:xfrm>
            <a:off x="8547253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82A9162-FE31-44A5-FF7F-21A44A369E44}"/>
              </a:ext>
            </a:extLst>
          </p:cNvPr>
          <p:cNvSpPr/>
          <p:nvPr/>
        </p:nvSpPr>
        <p:spPr>
          <a:xfrm>
            <a:off x="9182559" y="2315378"/>
            <a:ext cx="77118" cy="771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E222C85-C7D8-7DA5-3D86-5A9694281A47}"/>
              </a:ext>
            </a:extLst>
          </p:cNvPr>
          <p:cNvSpPr/>
          <p:nvPr/>
        </p:nvSpPr>
        <p:spPr>
          <a:xfrm>
            <a:off x="5047562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861CE8-C5A5-EAF5-AD90-1148710B85B8}"/>
              </a:ext>
            </a:extLst>
          </p:cNvPr>
          <p:cNvSpPr/>
          <p:nvPr/>
        </p:nvSpPr>
        <p:spPr>
          <a:xfrm>
            <a:off x="5682868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37ED2A-15C5-0301-4C3F-086A50DB4E97}"/>
              </a:ext>
            </a:extLst>
          </p:cNvPr>
          <p:cNvSpPr/>
          <p:nvPr/>
        </p:nvSpPr>
        <p:spPr>
          <a:xfrm>
            <a:off x="6318174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D34920-296D-BED7-35B9-C11AD583B9E7}"/>
              </a:ext>
            </a:extLst>
          </p:cNvPr>
          <p:cNvSpPr/>
          <p:nvPr/>
        </p:nvSpPr>
        <p:spPr>
          <a:xfrm>
            <a:off x="6953480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A435614-A1D3-2151-D8E7-A5A21B1CB37C}"/>
              </a:ext>
            </a:extLst>
          </p:cNvPr>
          <p:cNvSpPr/>
          <p:nvPr/>
        </p:nvSpPr>
        <p:spPr>
          <a:xfrm>
            <a:off x="7588786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67FB375-591A-D24F-42FC-571609E13008}"/>
              </a:ext>
            </a:extLst>
          </p:cNvPr>
          <p:cNvSpPr/>
          <p:nvPr/>
        </p:nvSpPr>
        <p:spPr>
          <a:xfrm>
            <a:off x="8224092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F64FA3-E8B4-D958-B1F1-10CC631C0F4C}"/>
              </a:ext>
            </a:extLst>
          </p:cNvPr>
          <p:cNvSpPr/>
          <p:nvPr/>
        </p:nvSpPr>
        <p:spPr>
          <a:xfrm>
            <a:off x="8859398" y="2017005"/>
            <a:ext cx="77118" cy="77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9ECAAC-E14A-DA6E-1284-4DC9279391AB}"/>
              </a:ext>
            </a:extLst>
          </p:cNvPr>
          <p:cNvSpPr/>
          <p:nvPr/>
        </p:nvSpPr>
        <p:spPr>
          <a:xfrm>
            <a:off x="1109031" y="1527672"/>
            <a:ext cx="8615191" cy="5126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8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EFAA9-A9CE-C80F-4F3D-3346F28393B4}"/>
              </a:ext>
            </a:extLst>
          </p:cNvPr>
          <p:cNvSpPr txBox="1"/>
          <p:nvPr/>
        </p:nvSpPr>
        <p:spPr>
          <a:xfrm>
            <a:off x="1390896" y="510448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nn.Conv2d(mid_channels, n_anchor * 4, 1, 1, 0).to(DEVICE)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79031-D083-6C84-0B28-5FC7A298F4D2}"/>
              </a:ext>
            </a:extLst>
          </p:cNvPr>
          <p:cNvSpPr txBox="1"/>
          <p:nvPr/>
        </p:nvSpPr>
        <p:spPr>
          <a:xfrm>
            <a:off x="2603653" y="2052810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>
                <a:latin typeface="Consolas" panose="020B0609020204030204" pitchFamily="49" charset="0"/>
              </a:rPr>
              <a:t>,50,40) (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9*4</a:t>
            </a:r>
            <a:r>
              <a:rPr lang="en-US" altLang="ko-KR"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>
                <a:latin typeface="Consolas" panose="020B0609020204030204" pitchFamily="49" charset="0"/>
              </a:rPr>
              <a:t>,1,1) =&gt; (1,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9*4</a:t>
            </a:r>
            <a:r>
              <a:rPr lang="en-US" altLang="ko-KR">
                <a:latin typeface="Consolas" panose="020B0609020204030204" pitchFamily="49" charset="0"/>
              </a:rPr>
              <a:t>,50,40)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55591-4273-C090-C822-5450027534CA}"/>
                  </a:ext>
                </a:extLst>
              </p:cNvPr>
              <p:cNvSpPr txBox="1"/>
              <p:nvPr/>
            </p:nvSpPr>
            <p:spPr>
              <a:xfrm>
                <a:off x="8760834" y="2521027"/>
                <a:ext cx="272369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55591-4273-C090-C822-54500275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834" y="2521027"/>
                <a:ext cx="2723694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0E8DE-B897-3275-30BB-360A22DC8E96}"/>
                  </a:ext>
                </a:extLst>
              </p:cNvPr>
              <p:cNvSpPr txBox="1"/>
              <p:nvPr/>
            </p:nvSpPr>
            <p:spPr>
              <a:xfrm>
                <a:off x="8760834" y="3300753"/>
                <a:ext cx="2523127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50−1+2∗0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+1⇒50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0E8DE-B897-3275-30BB-360A22DC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834" y="3300753"/>
                <a:ext cx="2523127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AE9039-A90B-D944-B11D-E73E8B012EAD}"/>
              </a:ext>
            </a:extLst>
          </p:cNvPr>
          <p:cNvSpPr txBox="1"/>
          <p:nvPr/>
        </p:nvSpPr>
        <p:spPr>
          <a:xfrm>
            <a:off x="1390896" y="1096963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nn.Conv2d(mid_channels, n_anchor * 2, 1, 1, 0).to(DEVICE)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D113B-BE11-1F53-FE3C-7F75BD013471}"/>
              </a:ext>
            </a:extLst>
          </p:cNvPr>
          <p:cNvSpPr txBox="1"/>
          <p:nvPr/>
        </p:nvSpPr>
        <p:spPr>
          <a:xfrm>
            <a:off x="2603653" y="2781258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>
                <a:latin typeface="Consolas" panose="020B0609020204030204" pitchFamily="49" charset="0"/>
              </a:rPr>
              <a:t>,50,40) (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9*2</a:t>
            </a:r>
            <a:r>
              <a:rPr lang="en-US" altLang="ko-KR"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>
                <a:latin typeface="Consolas" panose="020B0609020204030204" pitchFamily="49" charset="0"/>
              </a:rPr>
              <a:t>,1,1) =&gt; (1,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9*2</a:t>
            </a:r>
            <a:r>
              <a:rPr lang="en-US" altLang="ko-KR">
                <a:latin typeface="Consolas" panose="020B0609020204030204" pitchFamily="49" charset="0"/>
              </a:rPr>
              <a:t>,50,40)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4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EFAA9-A9CE-C80F-4F3D-3346F28393B4}"/>
              </a:ext>
            </a:extLst>
          </p:cNvPr>
          <p:cNvSpPr txBox="1"/>
          <p:nvPr/>
        </p:nvSpPr>
        <p:spPr>
          <a:xfrm>
            <a:off x="105488" y="274353"/>
            <a:ext cx="1436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https://github.com/imguru-mooc/AI_VISION/blob/main/3_day/4.opencv_faster_rcnn/opencv_faster_rcnn_inference.ipynb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501BA7D-844B-330E-6BC5-E3EFAD9B6DE3}"/>
              </a:ext>
            </a:extLst>
          </p:cNvPr>
          <p:cNvSpPr/>
          <p:nvPr/>
        </p:nvSpPr>
        <p:spPr>
          <a:xfrm>
            <a:off x="4654446" y="981856"/>
            <a:ext cx="869429" cy="6483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FEE1A-D7DA-91DD-E27C-BE1A0A7E5755}"/>
              </a:ext>
            </a:extLst>
          </p:cNvPr>
          <p:cNvSpPr txBox="1"/>
          <p:nvPr/>
        </p:nvSpPr>
        <p:spPr>
          <a:xfrm>
            <a:off x="191681" y="1978702"/>
            <a:ext cx="1766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https://colab.research.google.com/github/imguru-mooc/AI_VISION/blob/main/3_day/4.opencv_faster_rcnn/opencv_faster_rcnn_inference.ipynb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9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EFAA9-A9CE-C80F-4F3D-3346F28393B4}"/>
              </a:ext>
            </a:extLst>
          </p:cNvPr>
          <p:cNvSpPr txBox="1"/>
          <p:nvPr/>
        </p:nvSpPr>
        <p:spPr>
          <a:xfrm>
            <a:off x="105488" y="274353"/>
            <a:ext cx="132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https://raw.githubusercontent.com/imguru-mooc/AI_VISION/main/3_day/4.opencv_faster_rcnn/data/sample1.jpg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501BA7D-844B-330E-6BC5-E3EFAD9B6DE3}"/>
              </a:ext>
            </a:extLst>
          </p:cNvPr>
          <p:cNvSpPr/>
          <p:nvPr/>
        </p:nvSpPr>
        <p:spPr>
          <a:xfrm>
            <a:off x="4654446" y="981856"/>
            <a:ext cx="869429" cy="6483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FEE1A-D7DA-91DD-E27C-BE1A0A7E5755}"/>
              </a:ext>
            </a:extLst>
          </p:cNvPr>
          <p:cNvSpPr txBox="1"/>
          <p:nvPr/>
        </p:nvSpPr>
        <p:spPr>
          <a:xfrm>
            <a:off x="191681" y="1978702"/>
            <a:ext cx="1766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https://colab.research.google.com/github/imguru-mooc/AI_VISION/blob/main/3_day/4.opencv_faster_rcnn/opencv_faster_rcnn_inference.ipynb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5F946F-E08C-3BD7-63A5-B22EF1CF2FE1}"/>
              </a:ext>
            </a:extLst>
          </p:cNvPr>
          <p:cNvSpPr/>
          <p:nvPr/>
        </p:nvSpPr>
        <p:spPr>
          <a:xfrm>
            <a:off x="1130967" y="632730"/>
            <a:ext cx="1483895" cy="850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Anchor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generation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F875F5-FD0F-9F1A-BCE3-0F1E14DD7C8F}"/>
              </a:ext>
            </a:extLst>
          </p:cNvPr>
          <p:cNvCxnSpPr>
            <a:stCxn id="3" idx="3"/>
          </p:cNvCxnSpPr>
          <p:nvPr/>
        </p:nvCxnSpPr>
        <p:spPr>
          <a:xfrm>
            <a:off x="2614862" y="1057846"/>
            <a:ext cx="352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7DE75A-4923-A09D-9BCF-9B9F6B0B12E6}"/>
              </a:ext>
            </a:extLst>
          </p:cNvPr>
          <p:cNvSpPr txBox="1"/>
          <p:nvPr/>
        </p:nvSpPr>
        <p:spPr>
          <a:xfrm>
            <a:off x="3609474" y="63273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Anchor  boxes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64F944-EC0C-CBC4-BBF3-70AE32969357}"/>
              </a:ext>
            </a:extLst>
          </p:cNvPr>
          <p:cNvCxnSpPr>
            <a:cxnSpLocks/>
          </p:cNvCxnSpPr>
          <p:nvPr/>
        </p:nvCxnSpPr>
        <p:spPr>
          <a:xfrm>
            <a:off x="4447674" y="1057846"/>
            <a:ext cx="0" cy="63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E3D9-0F39-ED5F-C730-B91C112BCF99}"/>
              </a:ext>
            </a:extLst>
          </p:cNvPr>
          <p:cNvSpPr/>
          <p:nvPr/>
        </p:nvSpPr>
        <p:spPr>
          <a:xfrm>
            <a:off x="3705717" y="1696453"/>
            <a:ext cx="1483895" cy="850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Anchor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492895" y="2903622"/>
            <a:ext cx="79095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index_inside = np.where(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(anchor_boxes[:, 0] &gt;= 0) &amp;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(anchor_boxes[:, 1] &gt;= 0) &amp;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(anchor_boxes[:, 2] &lt;= 800) &amp;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(anchor_boxes[:, 3] &lt;= 800))[0]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print(index_inside.shape)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# only 8940 anchor boxes are inside the boundary out of 22500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valid_anchor_boxes = anchor_boxes[index_inside]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print(valid_anchor_boxes.shape)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5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208148" y="104275"/>
            <a:ext cx="80361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2) Calculate IoUs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ious = np.empty((len(valid_anchor_boxes),4), dtype=np.float32)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ious.fill(0)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# anchor boxes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 i, anchor_box in enumerate(valid_anchor_boxes):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xa1, ya1, xa2, ya2 = anchor_box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anchor_area = (xa2 - xa1) * (ya2 - ya1)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# ground truth boxes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 j, gt_box in enumerate(bbox):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xb1, yb1, xb2, yb2 = gt_box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box_area = (xb2 - xb1) * (yb2 - yb1)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inter_x1 = max([xb1, xa1])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inter_y1 = max([yb1, ya1])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inter_x2 = min([xb2, xa2])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inter_y2 = min([yb2, ya2])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AACA5F-A8F3-2AB4-03A7-FDEB1533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9" y="354540"/>
            <a:ext cx="4056986" cy="38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208148" y="104275"/>
            <a:ext cx="90492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2) Calculate IoUs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ious = np.empty((len(valid_anchor_boxes),4), dtype=np.float32)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ious.fill(0)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# anchor boxes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if (inter_x1 &lt; inter_x2) and (inter_y1 &lt; inter_y2):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inter_area = (inter_x2 - inter_x1) * (inter_y2 - inter_y1)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iou = inter_area / (anchor_area + box_area - inter_area)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iou = 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ious[i, j] = iou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5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208148" y="104275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3) Sample positive/negative anchor boxes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gt_argmax_ious = ious.argmax(axis=0)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print(gt_argmax_ious)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gt_max_ious = ious[gt_argmax_ious, np.arange(ious.shape[1])]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 # ious[[1008, 2862, 5935, 8699], [0,1,2,3]]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print(gt_max_ious)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gt_argmax_ious = np.where(ious == gt_max_ious)[0]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print(gt_argmax_ious)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E5DB-4B61-62CD-6BD2-F6E82AD62DCC}"/>
              </a:ext>
            </a:extLst>
          </p:cNvPr>
          <p:cNvSpPr txBox="1"/>
          <p:nvPr/>
        </p:nvSpPr>
        <p:spPr>
          <a:xfrm>
            <a:off x="8706853" y="3248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(8940,4)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13C41-EEFB-CACB-7A31-97748F5E1ACF}"/>
              </a:ext>
            </a:extLst>
          </p:cNvPr>
          <p:cNvSpPr txBox="1"/>
          <p:nvPr/>
        </p:nvSpPr>
        <p:spPr>
          <a:xfrm>
            <a:off x="6178092" y="4144754"/>
            <a:ext cx="613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[[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0.58514285</a:t>
            </a:r>
            <a:r>
              <a:rPr lang="en-US" altLang="ko-KR">
                <a:latin typeface="Consolas" panose="020B0609020204030204" pitchFamily="49" charset="0"/>
              </a:rPr>
              <a:t> 0.         0.         0.        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[0.16435339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0.5752716</a:t>
            </a:r>
            <a:r>
              <a:rPr lang="en-US" altLang="ko-KR">
                <a:latin typeface="Consolas" panose="020B0609020204030204" pitchFamily="49" charset="0"/>
              </a:rPr>
              <a:t>  0.         0.        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[0.         0.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0.5255493</a:t>
            </a:r>
            <a:r>
              <a:rPr lang="en-US" altLang="ko-KR">
                <a:latin typeface="Consolas" panose="020B0609020204030204" pitchFamily="49" charset="0"/>
              </a:rPr>
              <a:t>  0.        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[0.         0.         0.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0.6325869</a:t>
            </a:r>
            <a:r>
              <a:rPr lang="en-US" altLang="ko-KR">
                <a:latin typeface="Consolas" panose="020B0609020204030204" pitchFamily="49" charset="0"/>
              </a:rPr>
              <a:t> ]]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6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208148" y="10427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3) Sample positive/negative anchor boxes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4F4C-D654-3BA8-39FD-8D9421410103}"/>
              </a:ext>
            </a:extLst>
          </p:cNvPr>
          <p:cNvSpPr txBox="1"/>
          <p:nvPr/>
        </p:nvSpPr>
        <p:spPr>
          <a:xfrm>
            <a:off x="360948" y="870283"/>
            <a:ext cx="70230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label = np.empty((len(index_inside),), dtype=np.int32)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label.fill(-1)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print(label.shape)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pos_iou_threshold = 0.7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neg_iou_threshold = 0.3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label[gt_argmax_ious] =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label[max_ious &gt;= pos_iou_threshold] =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label[max_ious &lt; neg_iou_threshold] = 0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42D2C9-FC56-168C-322C-9BB24EF9AE50}"/>
              </a:ext>
            </a:extLst>
          </p:cNvPr>
          <p:cNvSpPr txBox="1"/>
          <p:nvPr/>
        </p:nvSpPr>
        <p:spPr>
          <a:xfrm>
            <a:off x="208148" y="10427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3) Sample positive/negative anchor boxes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4F4C-D654-3BA8-39FD-8D9421410103}"/>
              </a:ext>
            </a:extLst>
          </p:cNvPr>
          <p:cNvSpPr txBox="1"/>
          <p:nvPr/>
        </p:nvSpPr>
        <p:spPr>
          <a:xfrm>
            <a:off x="260685" y="612844"/>
            <a:ext cx="892263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n_sample = 256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pos_ratio = 0.5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n_pos = pos_ratio * n_sample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pos_index = np.where(label == 1)[0]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if len(pos_index) &gt; n_pos: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disable_index = np.random.choice(pos_index,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                        size = (len(pos_index) - n_pos),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                        replace=False)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label[disable_index] = -1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n_neg = n_sample * np.sum(label == 1)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neg_index = np.where(label == 0)[0]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if len(neg_index) &gt; n_neg: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disable_index = np.random.choice(neg_index,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                        size = (len(neg_index) - n_neg),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                        replace = False)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label[disable_index] = 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AE373-22E1-BA8E-19AB-8A68802916A0}"/>
                  </a:ext>
                </a:extLst>
              </p:cNvPr>
              <p:cNvSpPr txBox="1"/>
              <p:nvPr/>
            </p:nvSpPr>
            <p:spPr>
              <a:xfrm>
                <a:off x="8105274" y="854191"/>
                <a:ext cx="2955758" cy="173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)/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)/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log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log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AE373-22E1-BA8E-19AB-8A688029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274" y="854191"/>
                <a:ext cx="2955758" cy="1734449"/>
              </a:xfrm>
              <a:prstGeom prst="rect">
                <a:avLst/>
              </a:prstGeom>
              <a:blipFill>
                <a:blip r:embed="rId2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00233B-090B-B5B6-BB19-F5E1CE462125}"/>
              </a:ext>
            </a:extLst>
          </p:cNvPr>
          <p:cNvSpPr txBox="1"/>
          <p:nvPr/>
        </p:nvSpPr>
        <p:spPr>
          <a:xfrm>
            <a:off x="922421" y="597569"/>
            <a:ext cx="691727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height = valid_anchor_boxes[:, 3] - valid_anchor_boxes[:, 1]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width = valid_anchor_boxes[:, 2] - valid_anchor_boxes[:, 0]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ctr_y = valid_anchor_boxes[:, 1] + 0.5 * height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ctr_x = valid_anchor_boxes[:, 0] + 0.5 * width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base_height = max_iou_bbox[:, 3] - max_iou_bbox[:, 1]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base_width = max_iou_bbox[:, 2] - max_iou_bbox[:, 0]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base_ctr_y = max_iou_bbox[:, 1] + 0.5 * base_height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base_ctr_x = max_iou_bbox[:, 0] + 0.5 * base_width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eps = np.finfo(height.dtype).eps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print(eps)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print(height.shape, width.shape)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height = np.maximum(height, eps)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width = np.maximum(width, eps)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print(height[1000:1100])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print(height.shape, width.shape)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dy = (base_ctr_y - ctr_y) / height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dx = (base_ctr_x - ctr_x) / width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dh = np.log(base_height / height)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dw = np.log(base_width / width)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048D0-57CF-D26E-794A-9ECE8B1F1BAB}"/>
              </a:ext>
            </a:extLst>
          </p:cNvPr>
          <p:cNvSpPr txBox="1"/>
          <p:nvPr/>
        </p:nvSpPr>
        <p:spPr>
          <a:xfrm>
            <a:off x="6726328" y="3875908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[[ 1.24848541  2.49973296  0.56971714 -0.03381788]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[ 1.24848541  2.41134461  0.56971714 -0.03381788]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[ 1.24848541  2.32295626  0.56971714 -0.03381788]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[-0.5855728  -0.63252911  0.4917556  -0.03381788]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[-0.5855728  -0.72091746  0.4917556  -0.03381788]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[-0.5855728  -0.80930581  0.4917556  -0.03381788]]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5B5B0-3434-7007-3507-A2F0500F03FE}"/>
              </a:ext>
            </a:extLst>
          </p:cNvPr>
          <p:cNvSpPr txBox="1"/>
          <p:nvPr/>
        </p:nvSpPr>
        <p:spPr>
          <a:xfrm>
            <a:off x="7052209" y="339460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anchor_locs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055A1-BF4B-77F1-2EA4-76B1B881B77E}"/>
              </a:ext>
            </a:extLst>
          </p:cNvPr>
          <p:cNvSpPr txBox="1"/>
          <p:nvPr/>
        </p:nvSpPr>
        <p:spPr>
          <a:xfrm>
            <a:off x="6096000" y="1173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RPN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DEDF5-EDF8-657A-7520-1C6C19B9DD04}"/>
              </a:ext>
            </a:extLst>
          </p:cNvPr>
          <p:cNvSpPr txBox="1"/>
          <p:nvPr/>
        </p:nvSpPr>
        <p:spPr>
          <a:xfrm>
            <a:off x="137564" y="3037850"/>
            <a:ext cx="704231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in_channels = 512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mid_channels = 512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n_anchor = 9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conv1 = nn.Conv2d(in_channels, mid_channels, 3, 1, 1).to(DEVICE)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conv1.weight.data.normal_(0, 0.01)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conv1.bias.data.zero_()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# bounding box regressor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reg_layer = nn.Conv2d(mid_channels, n_anchor * 4, 1, 1, 0).to(DEVICE)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reg_layer.weight.data.normal_(0, 0.01)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reg_layer.bias.data.zero_()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# classifier(object or not)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cls_layer = nn.Conv2d(mid_channels, n_anchor * 2, 1, 1, 0).to(DEVICE)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cls_layer.weight.data.normal_(0, 0.01)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cls_layer.bias.data.zero_()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C5CA4CF7-5953-4163-C1DE-1A167543DF58}"/>
              </a:ext>
            </a:extLst>
          </p:cNvPr>
          <p:cNvSpPr/>
          <p:nvPr/>
        </p:nvSpPr>
        <p:spPr>
          <a:xfrm rot="5400000">
            <a:off x="2908601" y="1534711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135B-7894-0CE6-6786-D12DF7BDBB1C}"/>
              </a:ext>
            </a:extLst>
          </p:cNvPr>
          <p:cNvSpPr txBox="1"/>
          <p:nvPr/>
        </p:nvSpPr>
        <p:spPr>
          <a:xfrm>
            <a:off x="2867985" y="1849699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3E54D1-320A-7DD9-5679-391E5E6E94F0}"/>
              </a:ext>
            </a:extLst>
          </p:cNvPr>
          <p:cNvSpPr/>
          <p:nvPr/>
        </p:nvSpPr>
        <p:spPr>
          <a:xfrm>
            <a:off x="4037630" y="1877105"/>
            <a:ext cx="1558011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8047-3182-F35C-7874-CC25CD9D3586}"/>
              </a:ext>
            </a:extLst>
          </p:cNvPr>
          <p:cNvSpPr txBox="1"/>
          <p:nvPr/>
        </p:nvSpPr>
        <p:spPr>
          <a:xfrm>
            <a:off x="4035633" y="217902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15C-1ED9-918F-FEBB-46337645A0AE}"/>
              </a:ext>
            </a:extLst>
          </p:cNvPr>
          <p:cNvSpPr txBox="1"/>
          <p:nvPr/>
        </p:nvSpPr>
        <p:spPr>
          <a:xfrm>
            <a:off x="1281430" y="221164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(1,3,800,800)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DCDE61E-E48C-7614-443F-6A7571E55DEF}"/>
              </a:ext>
            </a:extLst>
          </p:cNvPr>
          <p:cNvSpPr/>
          <p:nvPr/>
        </p:nvSpPr>
        <p:spPr>
          <a:xfrm>
            <a:off x="1819652" y="1866901"/>
            <a:ext cx="96026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EACD8-1EE1-EEA0-310D-11D91264DFF6}"/>
              </a:ext>
            </a:extLst>
          </p:cNvPr>
          <p:cNvSpPr/>
          <p:nvPr/>
        </p:nvSpPr>
        <p:spPr>
          <a:xfrm>
            <a:off x="5787491" y="587333"/>
            <a:ext cx="5513036" cy="326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3537BC-7BC9-8E95-0345-A6B099ACB4A0}"/>
              </a:ext>
            </a:extLst>
          </p:cNvPr>
          <p:cNvSpPr/>
          <p:nvPr/>
        </p:nvSpPr>
        <p:spPr>
          <a:xfrm>
            <a:off x="5974620" y="1703373"/>
            <a:ext cx="652758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F07AA-C2D3-1BF0-0BBC-3D5978C98B65}"/>
              </a:ext>
            </a:extLst>
          </p:cNvPr>
          <p:cNvSpPr txBox="1"/>
          <p:nvPr/>
        </p:nvSpPr>
        <p:spPr>
          <a:xfrm>
            <a:off x="5535881" y="242377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,3,3)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3D71-39BA-9536-69AD-AFAC44A2DBC1}"/>
              </a:ext>
            </a:extLst>
          </p:cNvPr>
          <p:cNvSpPr txBox="1"/>
          <p:nvPr/>
        </p:nvSpPr>
        <p:spPr>
          <a:xfrm>
            <a:off x="6726560" y="163382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C0A591-43D6-0BB5-7789-021BD6FC9DAC}"/>
              </a:ext>
            </a:extLst>
          </p:cNvPr>
          <p:cNvSpPr/>
          <p:nvPr/>
        </p:nvSpPr>
        <p:spPr>
          <a:xfrm>
            <a:off x="8442691" y="845617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89C48-D998-EBCA-5DB2-52F21FCB1981}"/>
              </a:ext>
            </a:extLst>
          </p:cNvPr>
          <p:cNvSpPr/>
          <p:nvPr/>
        </p:nvSpPr>
        <p:spPr>
          <a:xfrm>
            <a:off x="8442691" y="2941454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746F943-B01F-0B47-DD23-0B899F2403D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6627378" y="990839"/>
            <a:ext cx="1815313" cy="1056446"/>
          </a:xfrm>
          <a:prstGeom prst="bentConnector3">
            <a:avLst>
              <a:gd name="adj1" fmla="val 8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C71B3D-BF75-CF16-8859-F3DEB5C83F4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627378" y="2047285"/>
            <a:ext cx="1815313" cy="1039391"/>
          </a:xfrm>
          <a:prstGeom prst="bentConnector3">
            <a:avLst>
              <a:gd name="adj1" fmla="val 88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381962-1699-CD0C-6DBC-145BD3F62F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18327" y="990839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FB77F-DFD9-49E1-F405-A0D5EF29D989}"/>
              </a:ext>
            </a:extLst>
          </p:cNvPr>
          <p:cNvSpPr txBox="1"/>
          <p:nvPr/>
        </p:nvSpPr>
        <p:spPr>
          <a:xfrm>
            <a:off x="8969937" y="68306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8BB13-3FD2-9BB1-B933-5B2B1B3F768F}"/>
              </a:ext>
            </a:extLst>
          </p:cNvPr>
          <p:cNvSpPr txBox="1"/>
          <p:nvPr/>
        </p:nvSpPr>
        <p:spPr>
          <a:xfrm>
            <a:off x="8181901" y="116324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9C987-8D55-560A-EDD0-2C53A238AD0F}"/>
              </a:ext>
            </a:extLst>
          </p:cNvPr>
          <p:cNvSpPr txBox="1"/>
          <p:nvPr/>
        </p:nvSpPr>
        <p:spPr>
          <a:xfrm>
            <a:off x="8203246" y="3195210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1CAB0D-0072-6855-5846-C1C58693B1A1}"/>
              </a:ext>
            </a:extLst>
          </p:cNvPr>
          <p:cNvCxnSpPr>
            <a:cxnSpLocks/>
          </p:cNvCxnSpPr>
          <p:nvPr/>
        </p:nvCxnSpPr>
        <p:spPr>
          <a:xfrm>
            <a:off x="8718327" y="3086677"/>
            <a:ext cx="171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F142D1-D066-187D-63B3-7E54488AECA2}"/>
              </a:ext>
            </a:extLst>
          </p:cNvPr>
          <p:cNvSpPr txBox="1"/>
          <p:nvPr/>
        </p:nvSpPr>
        <p:spPr>
          <a:xfrm>
            <a:off x="8969937" y="277889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3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055A1-BF4B-77F1-2EA4-76B1B881B77E}"/>
              </a:ext>
            </a:extLst>
          </p:cNvPr>
          <p:cNvSpPr txBox="1"/>
          <p:nvPr/>
        </p:nvSpPr>
        <p:spPr>
          <a:xfrm>
            <a:off x="6096000" y="1173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RPN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DEDF5-EDF8-657A-7520-1C6C19B9DD04}"/>
              </a:ext>
            </a:extLst>
          </p:cNvPr>
          <p:cNvSpPr txBox="1"/>
          <p:nvPr/>
        </p:nvSpPr>
        <p:spPr>
          <a:xfrm>
            <a:off x="149596" y="4401374"/>
            <a:ext cx="89306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x = conv1(output_map.to(DEVICE)) # output_map = faster_rcnn_feature_extractor(imgTensor)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pred_anchor_locs = reg_layer(x) # bounding box regresor output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pred_cls_scores = cls_layer(x)  # classifier output 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print(pred_anchor_locs.shape, pred_cls_scores.shape)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C5CA4CF7-5953-4163-C1DE-1A167543DF58}"/>
              </a:ext>
            </a:extLst>
          </p:cNvPr>
          <p:cNvSpPr/>
          <p:nvPr/>
        </p:nvSpPr>
        <p:spPr>
          <a:xfrm rot="5400000">
            <a:off x="2908601" y="1534711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135B-7894-0CE6-6786-D12DF7BDBB1C}"/>
              </a:ext>
            </a:extLst>
          </p:cNvPr>
          <p:cNvSpPr txBox="1"/>
          <p:nvPr/>
        </p:nvSpPr>
        <p:spPr>
          <a:xfrm>
            <a:off x="2867985" y="1849699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3E54D1-320A-7DD9-5679-391E5E6E94F0}"/>
              </a:ext>
            </a:extLst>
          </p:cNvPr>
          <p:cNvSpPr/>
          <p:nvPr/>
        </p:nvSpPr>
        <p:spPr>
          <a:xfrm>
            <a:off x="4037630" y="1877105"/>
            <a:ext cx="1558011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8047-3182-F35C-7874-CC25CD9D3586}"/>
              </a:ext>
            </a:extLst>
          </p:cNvPr>
          <p:cNvSpPr txBox="1"/>
          <p:nvPr/>
        </p:nvSpPr>
        <p:spPr>
          <a:xfrm>
            <a:off x="4035633" y="217902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15C-1ED9-918F-FEBB-46337645A0AE}"/>
              </a:ext>
            </a:extLst>
          </p:cNvPr>
          <p:cNvSpPr txBox="1"/>
          <p:nvPr/>
        </p:nvSpPr>
        <p:spPr>
          <a:xfrm>
            <a:off x="1281430" y="221164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(1,3,800,800)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DCDE61E-E48C-7614-443F-6A7571E55DEF}"/>
              </a:ext>
            </a:extLst>
          </p:cNvPr>
          <p:cNvSpPr/>
          <p:nvPr/>
        </p:nvSpPr>
        <p:spPr>
          <a:xfrm>
            <a:off x="1819652" y="1866901"/>
            <a:ext cx="96026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EACD8-1EE1-EEA0-310D-11D91264DFF6}"/>
              </a:ext>
            </a:extLst>
          </p:cNvPr>
          <p:cNvSpPr/>
          <p:nvPr/>
        </p:nvSpPr>
        <p:spPr>
          <a:xfrm>
            <a:off x="5787491" y="587333"/>
            <a:ext cx="5513036" cy="326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3537BC-7BC9-8E95-0345-A6B099ACB4A0}"/>
              </a:ext>
            </a:extLst>
          </p:cNvPr>
          <p:cNvSpPr/>
          <p:nvPr/>
        </p:nvSpPr>
        <p:spPr>
          <a:xfrm>
            <a:off x="5974620" y="1703373"/>
            <a:ext cx="652758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F07AA-C2D3-1BF0-0BBC-3D5978C98B65}"/>
              </a:ext>
            </a:extLst>
          </p:cNvPr>
          <p:cNvSpPr txBox="1"/>
          <p:nvPr/>
        </p:nvSpPr>
        <p:spPr>
          <a:xfrm>
            <a:off x="5535881" y="242377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,3,3)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Conv1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3D71-39BA-9536-69AD-AFAC44A2DBC1}"/>
              </a:ext>
            </a:extLst>
          </p:cNvPr>
          <p:cNvSpPr txBox="1"/>
          <p:nvPr/>
        </p:nvSpPr>
        <p:spPr>
          <a:xfrm>
            <a:off x="6726560" y="163382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C0A591-43D6-0BB5-7789-021BD6FC9DAC}"/>
              </a:ext>
            </a:extLst>
          </p:cNvPr>
          <p:cNvSpPr/>
          <p:nvPr/>
        </p:nvSpPr>
        <p:spPr>
          <a:xfrm>
            <a:off x="8442691" y="845617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89C48-D998-EBCA-5DB2-52F21FCB1981}"/>
              </a:ext>
            </a:extLst>
          </p:cNvPr>
          <p:cNvSpPr/>
          <p:nvPr/>
        </p:nvSpPr>
        <p:spPr>
          <a:xfrm>
            <a:off x="8442691" y="2941454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746F943-B01F-0B47-DD23-0B899F2403D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6627378" y="990839"/>
            <a:ext cx="1815313" cy="1056446"/>
          </a:xfrm>
          <a:prstGeom prst="bentConnector3">
            <a:avLst>
              <a:gd name="adj1" fmla="val 8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C71B3D-BF75-CF16-8859-F3DEB5C83F4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627378" y="2047285"/>
            <a:ext cx="1815313" cy="1039391"/>
          </a:xfrm>
          <a:prstGeom prst="bentConnector3">
            <a:avLst>
              <a:gd name="adj1" fmla="val 88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381962-1699-CD0C-6DBC-145BD3F62F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18327" y="990839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FB77F-DFD9-49E1-F405-A0D5EF29D989}"/>
              </a:ext>
            </a:extLst>
          </p:cNvPr>
          <p:cNvSpPr txBox="1"/>
          <p:nvPr/>
        </p:nvSpPr>
        <p:spPr>
          <a:xfrm>
            <a:off x="8969937" y="68306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pred_anchor_locs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8BB13-3FD2-9BB1-B933-5B2B1B3F768F}"/>
              </a:ext>
            </a:extLst>
          </p:cNvPr>
          <p:cNvSpPr txBox="1"/>
          <p:nvPr/>
        </p:nvSpPr>
        <p:spPr>
          <a:xfrm>
            <a:off x="8181901" y="116324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reg_layer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9C987-8D55-560A-EDD0-2C53A238AD0F}"/>
              </a:ext>
            </a:extLst>
          </p:cNvPr>
          <p:cNvSpPr txBox="1"/>
          <p:nvPr/>
        </p:nvSpPr>
        <p:spPr>
          <a:xfrm>
            <a:off x="8203246" y="3195210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cls_layer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1CAB0D-0072-6855-5846-C1C58693B1A1}"/>
              </a:ext>
            </a:extLst>
          </p:cNvPr>
          <p:cNvCxnSpPr>
            <a:cxnSpLocks/>
          </p:cNvCxnSpPr>
          <p:nvPr/>
        </p:nvCxnSpPr>
        <p:spPr>
          <a:xfrm>
            <a:off x="8718327" y="3086677"/>
            <a:ext cx="171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F142D1-D066-187D-63B3-7E54488AECA2}"/>
              </a:ext>
            </a:extLst>
          </p:cNvPr>
          <p:cNvSpPr txBox="1"/>
          <p:nvPr/>
        </p:nvSpPr>
        <p:spPr>
          <a:xfrm>
            <a:off x="8969937" y="27788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pred_cls_scores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0EF80-1986-FFE1-EC53-D6423FD97185}"/>
              </a:ext>
            </a:extLst>
          </p:cNvPr>
          <p:cNvSpPr txBox="1"/>
          <p:nvPr/>
        </p:nvSpPr>
        <p:spPr>
          <a:xfrm>
            <a:off x="9125135" y="215070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=&gt;(1,50,50,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)=&gt;(1,50*50*9,4)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F98FA-AB66-C204-138A-FFE811E55D53}"/>
              </a:ext>
            </a:extLst>
          </p:cNvPr>
          <p:cNvSpPr txBox="1"/>
          <p:nvPr/>
        </p:nvSpPr>
        <p:spPr>
          <a:xfrm>
            <a:off x="10874483" y="68306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(1,22500,4)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pred_anchor_locs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1ECE33-62FB-C384-BFFF-022EB3E6EA5F}"/>
              </a:ext>
            </a:extLst>
          </p:cNvPr>
          <p:cNvCxnSpPr>
            <a:cxnSpLocks/>
          </p:cNvCxnSpPr>
          <p:nvPr/>
        </p:nvCxnSpPr>
        <p:spPr>
          <a:xfrm>
            <a:off x="10691506" y="990838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73054-2A0E-E906-1685-C1C05EFEDF52}"/>
              </a:ext>
            </a:extLst>
          </p:cNvPr>
          <p:cNvSpPr txBox="1"/>
          <p:nvPr/>
        </p:nvSpPr>
        <p:spPr>
          <a:xfrm>
            <a:off x="9191002" y="2310908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=&gt;(1,50,50,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)=&gt;(1,50*50*9,2)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8C62D-023B-5508-030B-5696526EDF21}"/>
              </a:ext>
            </a:extLst>
          </p:cNvPr>
          <p:cNvSpPr txBox="1"/>
          <p:nvPr/>
        </p:nvSpPr>
        <p:spPr>
          <a:xfrm>
            <a:off x="10940350" y="27788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(1,22500,2)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pred_cls_scores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BB3FEA-A3CD-ED97-F1CB-3C97066D1E45}"/>
              </a:ext>
            </a:extLst>
          </p:cNvPr>
          <p:cNvCxnSpPr>
            <a:cxnSpLocks/>
          </p:cNvCxnSpPr>
          <p:nvPr/>
        </p:nvCxnSpPr>
        <p:spPr>
          <a:xfrm>
            <a:off x="10757373" y="3086676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>
            <a:extLst>
              <a:ext uri="{FF2B5EF4-FFF2-40B4-BE49-F238E27FC236}">
                <a16:creationId xmlns:a16="http://schemas.microsoft.com/office/drawing/2014/main" id="{73DAE304-0332-4E92-5695-8802D1DF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12" y="683061"/>
            <a:ext cx="1257206" cy="12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8FF128D7-C143-6080-3799-840B1CA5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32" y="1173424"/>
            <a:ext cx="690077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6F6D32-F4D4-DCEC-F0F2-A8B6456F0929}"/>
              </a:ext>
            </a:extLst>
          </p:cNvPr>
          <p:cNvSpPr txBox="1"/>
          <p:nvPr/>
        </p:nvSpPr>
        <p:spPr>
          <a:xfrm>
            <a:off x="10944221" y="371020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objectness_score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1B8DD4-2548-0748-1DBB-78A2F3A2AD94}"/>
              </a:ext>
            </a:extLst>
          </p:cNvPr>
          <p:cNvCxnSpPr>
            <a:cxnSpLocks/>
          </p:cNvCxnSpPr>
          <p:nvPr/>
        </p:nvCxnSpPr>
        <p:spPr>
          <a:xfrm>
            <a:off x="10761244" y="4017978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4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055A1-BF4B-77F1-2EA4-76B1B881B77E}"/>
              </a:ext>
            </a:extLst>
          </p:cNvPr>
          <p:cNvSpPr txBox="1"/>
          <p:nvPr/>
        </p:nvSpPr>
        <p:spPr>
          <a:xfrm>
            <a:off x="6096000" y="1173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RPN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DEDF5-EDF8-657A-7520-1C6C19B9DD04}"/>
              </a:ext>
            </a:extLst>
          </p:cNvPr>
          <p:cNvSpPr txBox="1"/>
          <p:nvPr/>
        </p:nvSpPr>
        <p:spPr>
          <a:xfrm>
            <a:off x="351737" y="4452465"/>
            <a:ext cx="93281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rpn_cls_loss = F.cross_entropy(rpn_score, gt_rpn_score.long().to(DEVICE), ignore_index = -1)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x = torch.abs(mask_loc_targets.cpu() - mask_loc_preds.cpu())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rpn_loc_loss = ((x &lt; 1).float() * 0.5 * x ** 2) + ((x &gt;= 1).float() * (x - 0.5))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rpn_lambda = 10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N_reg = (gt_rpn_score &gt; 0).float().sum()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rpn_loc_loss = rpn_loc_loss.sum() / N_reg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rpn_loss = rpn_cls_loss + (rpn_lambda * rpn_loc_loss)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C5CA4CF7-5953-4163-C1DE-1A167543DF58}"/>
              </a:ext>
            </a:extLst>
          </p:cNvPr>
          <p:cNvSpPr/>
          <p:nvPr/>
        </p:nvSpPr>
        <p:spPr>
          <a:xfrm rot="5400000">
            <a:off x="2908601" y="1534711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135B-7894-0CE6-6786-D12DF7BDBB1C}"/>
              </a:ext>
            </a:extLst>
          </p:cNvPr>
          <p:cNvSpPr txBox="1"/>
          <p:nvPr/>
        </p:nvSpPr>
        <p:spPr>
          <a:xfrm>
            <a:off x="2867985" y="1849699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3E54D1-320A-7DD9-5679-391E5E6E94F0}"/>
              </a:ext>
            </a:extLst>
          </p:cNvPr>
          <p:cNvSpPr/>
          <p:nvPr/>
        </p:nvSpPr>
        <p:spPr>
          <a:xfrm>
            <a:off x="4037630" y="1877105"/>
            <a:ext cx="1558011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8047-3182-F35C-7874-CC25CD9D3586}"/>
              </a:ext>
            </a:extLst>
          </p:cNvPr>
          <p:cNvSpPr txBox="1"/>
          <p:nvPr/>
        </p:nvSpPr>
        <p:spPr>
          <a:xfrm>
            <a:off x="4035633" y="217902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15C-1ED9-918F-FEBB-46337645A0AE}"/>
              </a:ext>
            </a:extLst>
          </p:cNvPr>
          <p:cNvSpPr txBox="1"/>
          <p:nvPr/>
        </p:nvSpPr>
        <p:spPr>
          <a:xfrm>
            <a:off x="1281430" y="221164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(1,3,800,800)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DCDE61E-E48C-7614-443F-6A7571E55DEF}"/>
              </a:ext>
            </a:extLst>
          </p:cNvPr>
          <p:cNvSpPr/>
          <p:nvPr/>
        </p:nvSpPr>
        <p:spPr>
          <a:xfrm>
            <a:off x="1819652" y="1866901"/>
            <a:ext cx="96026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EACD8-1EE1-EEA0-310D-11D91264DFF6}"/>
              </a:ext>
            </a:extLst>
          </p:cNvPr>
          <p:cNvSpPr/>
          <p:nvPr/>
        </p:nvSpPr>
        <p:spPr>
          <a:xfrm>
            <a:off x="5787491" y="587333"/>
            <a:ext cx="5513036" cy="326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3537BC-7BC9-8E95-0345-A6B099ACB4A0}"/>
              </a:ext>
            </a:extLst>
          </p:cNvPr>
          <p:cNvSpPr/>
          <p:nvPr/>
        </p:nvSpPr>
        <p:spPr>
          <a:xfrm>
            <a:off x="5974620" y="1703373"/>
            <a:ext cx="652758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F07AA-C2D3-1BF0-0BBC-3D5978C98B65}"/>
              </a:ext>
            </a:extLst>
          </p:cNvPr>
          <p:cNvSpPr txBox="1"/>
          <p:nvPr/>
        </p:nvSpPr>
        <p:spPr>
          <a:xfrm>
            <a:off x="5535881" y="242377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,3,3)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Conv1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3D71-39BA-9536-69AD-AFAC44A2DBC1}"/>
              </a:ext>
            </a:extLst>
          </p:cNvPr>
          <p:cNvSpPr txBox="1"/>
          <p:nvPr/>
        </p:nvSpPr>
        <p:spPr>
          <a:xfrm>
            <a:off x="6726560" y="163382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C0A591-43D6-0BB5-7789-021BD6FC9DAC}"/>
              </a:ext>
            </a:extLst>
          </p:cNvPr>
          <p:cNvSpPr/>
          <p:nvPr/>
        </p:nvSpPr>
        <p:spPr>
          <a:xfrm>
            <a:off x="8442691" y="845617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89C48-D998-EBCA-5DB2-52F21FCB1981}"/>
              </a:ext>
            </a:extLst>
          </p:cNvPr>
          <p:cNvSpPr/>
          <p:nvPr/>
        </p:nvSpPr>
        <p:spPr>
          <a:xfrm>
            <a:off x="8442691" y="2941454"/>
            <a:ext cx="275636" cy="290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746F943-B01F-0B47-DD23-0B899F2403D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6627378" y="990839"/>
            <a:ext cx="1815313" cy="1056446"/>
          </a:xfrm>
          <a:prstGeom prst="bentConnector3">
            <a:avLst>
              <a:gd name="adj1" fmla="val 8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C71B3D-BF75-CF16-8859-F3DEB5C83F4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627378" y="2047285"/>
            <a:ext cx="1815313" cy="1039391"/>
          </a:xfrm>
          <a:prstGeom prst="bentConnector3">
            <a:avLst>
              <a:gd name="adj1" fmla="val 88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381962-1699-CD0C-6DBC-145BD3F62F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18327" y="990839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FB77F-DFD9-49E1-F405-A0D5EF29D989}"/>
              </a:ext>
            </a:extLst>
          </p:cNvPr>
          <p:cNvSpPr txBox="1"/>
          <p:nvPr/>
        </p:nvSpPr>
        <p:spPr>
          <a:xfrm>
            <a:off x="8969937" y="68306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pred_anchor_locs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8BB13-3FD2-9BB1-B933-5B2B1B3F768F}"/>
              </a:ext>
            </a:extLst>
          </p:cNvPr>
          <p:cNvSpPr txBox="1"/>
          <p:nvPr/>
        </p:nvSpPr>
        <p:spPr>
          <a:xfrm>
            <a:off x="8181901" y="116324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reg_layer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9C987-8D55-560A-EDD0-2C53A238AD0F}"/>
              </a:ext>
            </a:extLst>
          </p:cNvPr>
          <p:cNvSpPr txBox="1"/>
          <p:nvPr/>
        </p:nvSpPr>
        <p:spPr>
          <a:xfrm>
            <a:off x="8203246" y="3195210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,1,1)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cls_layer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1CAB0D-0072-6855-5846-C1C58693B1A1}"/>
              </a:ext>
            </a:extLst>
          </p:cNvPr>
          <p:cNvCxnSpPr>
            <a:cxnSpLocks/>
          </p:cNvCxnSpPr>
          <p:nvPr/>
        </p:nvCxnSpPr>
        <p:spPr>
          <a:xfrm>
            <a:off x="8718327" y="3086677"/>
            <a:ext cx="171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F142D1-D066-187D-63B3-7E54488AECA2}"/>
              </a:ext>
            </a:extLst>
          </p:cNvPr>
          <p:cNvSpPr txBox="1"/>
          <p:nvPr/>
        </p:nvSpPr>
        <p:spPr>
          <a:xfrm>
            <a:off x="8969937" y="27788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pred_cls_scores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0EF80-1986-FFE1-EC53-D6423FD97185}"/>
              </a:ext>
            </a:extLst>
          </p:cNvPr>
          <p:cNvSpPr txBox="1"/>
          <p:nvPr/>
        </p:nvSpPr>
        <p:spPr>
          <a:xfrm>
            <a:off x="9125135" y="215070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=&gt;(1,50,50,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400">
                <a:latin typeface="Consolas" panose="020B0609020204030204" pitchFamily="49" charset="0"/>
              </a:rPr>
              <a:t>)=&gt;(1,50*50*9,4)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F98FA-AB66-C204-138A-FFE811E55D53}"/>
              </a:ext>
            </a:extLst>
          </p:cNvPr>
          <p:cNvSpPr txBox="1"/>
          <p:nvPr/>
        </p:nvSpPr>
        <p:spPr>
          <a:xfrm>
            <a:off x="10874483" y="68306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(1,22500,4)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pred_anchor_locs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1ECE33-62FB-C384-BFFF-022EB3E6EA5F}"/>
              </a:ext>
            </a:extLst>
          </p:cNvPr>
          <p:cNvCxnSpPr>
            <a:cxnSpLocks/>
          </p:cNvCxnSpPr>
          <p:nvPr/>
        </p:nvCxnSpPr>
        <p:spPr>
          <a:xfrm>
            <a:off x="10691506" y="990838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73054-2A0E-E906-1685-C1C05EFEDF52}"/>
              </a:ext>
            </a:extLst>
          </p:cNvPr>
          <p:cNvSpPr txBox="1"/>
          <p:nvPr/>
        </p:nvSpPr>
        <p:spPr>
          <a:xfrm>
            <a:off x="9191002" y="2310908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=&gt;(1,50,50,</a:t>
            </a:r>
            <a:r>
              <a:rPr lang="en-US" altLang="ko-KR" sz="1400">
                <a:solidFill>
                  <a:srgbClr val="00B0F0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>
                <a:latin typeface="Consolas" panose="020B0609020204030204" pitchFamily="49" charset="0"/>
              </a:rPr>
              <a:t>)=&gt;(1,50*50*9,2)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8C62D-023B-5508-030B-5696526EDF21}"/>
              </a:ext>
            </a:extLst>
          </p:cNvPr>
          <p:cNvSpPr txBox="1"/>
          <p:nvPr/>
        </p:nvSpPr>
        <p:spPr>
          <a:xfrm>
            <a:off x="10940350" y="27788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(1,22500,2)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pred_cls_scores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BB3FEA-A3CD-ED97-F1CB-3C97066D1E45}"/>
              </a:ext>
            </a:extLst>
          </p:cNvPr>
          <p:cNvCxnSpPr>
            <a:cxnSpLocks/>
          </p:cNvCxnSpPr>
          <p:nvPr/>
        </p:nvCxnSpPr>
        <p:spPr>
          <a:xfrm>
            <a:off x="10757373" y="3086676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>
            <a:extLst>
              <a:ext uri="{FF2B5EF4-FFF2-40B4-BE49-F238E27FC236}">
                <a16:creationId xmlns:a16="http://schemas.microsoft.com/office/drawing/2014/main" id="{73DAE304-0332-4E92-5695-8802D1DF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12" y="683061"/>
            <a:ext cx="1257206" cy="12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8FF128D7-C143-6080-3799-840B1CA5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32" y="1173424"/>
            <a:ext cx="690077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6F6D32-F4D4-DCEC-F0F2-A8B6456F0929}"/>
              </a:ext>
            </a:extLst>
          </p:cNvPr>
          <p:cNvSpPr txBox="1"/>
          <p:nvPr/>
        </p:nvSpPr>
        <p:spPr>
          <a:xfrm>
            <a:off x="10944221" y="371020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(1,22500)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objectness_score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1B8DD4-2548-0748-1DBB-78A2F3A2AD94}"/>
              </a:ext>
            </a:extLst>
          </p:cNvPr>
          <p:cNvCxnSpPr>
            <a:cxnSpLocks/>
          </p:cNvCxnSpPr>
          <p:nvPr/>
        </p:nvCxnSpPr>
        <p:spPr>
          <a:xfrm>
            <a:off x="10761244" y="4017978"/>
            <a:ext cx="162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3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DEDF5-EDF8-657A-7520-1C6C19B9DD04}"/>
              </a:ext>
            </a:extLst>
          </p:cNvPr>
          <p:cNvSpPr txBox="1"/>
          <p:nvPr/>
        </p:nvSpPr>
        <p:spPr>
          <a:xfrm>
            <a:off x="668262" y="4694269"/>
            <a:ext cx="93281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rpn_cls_loss = F.cross_entropy(rpn_score, gt_rpn_score.long().to(DEVICE), ignore_index = -1)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x = torch.abs(mask_loc_targets.cpu() - mask_loc_preds.cpu())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rpn_loc_loss = ((x &lt; 1).float() * 0.5 * x ** 2) + ((x &gt;= 1).float() * (x - 0.5))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rpn_lambda = 10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N_reg = (gt_rpn_score &gt; 0).float().sum()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rpn_loc_loss = rpn_loc_loss.sum() / N_reg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rpn_loss = rpn_cls_loss + (rpn_lambda * rpn_loc_loss)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D0039A9-9F65-EBCF-45B6-A50717F7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04" y="87472"/>
            <a:ext cx="8345905" cy="4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D48F1C8D-8AA8-AE18-3994-4A28FC427756}"/>
              </a:ext>
            </a:extLst>
          </p:cNvPr>
          <p:cNvSpPr/>
          <p:nvPr/>
        </p:nvSpPr>
        <p:spPr>
          <a:xfrm rot="5400000">
            <a:off x="6052955" y="2176397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DA4-086F-F401-B294-584168CADB01}"/>
              </a:ext>
            </a:extLst>
          </p:cNvPr>
          <p:cNvSpPr txBox="1"/>
          <p:nvPr/>
        </p:nvSpPr>
        <p:spPr>
          <a:xfrm>
            <a:off x="6149177" y="24626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RPN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EA2D4728-E175-3802-A8FF-64A32D4DA23C}"/>
              </a:ext>
            </a:extLst>
          </p:cNvPr>
          <p:cNvSpPr/>
          <p:nvPr/>
        </p:nvSpPr>
        <p:spPr>
          <a:xfrm rot="5400000">
            <a:off x="2896569" y="2176397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07E18-2B1C-C675-74AA-137E62AD8FF3}"/>
              </a:ext>
            </a:extLst>
          </p:cNvPr>
          <p:cNvSpPr txBox="1"/>
          <p:nvPr/>
        </p:nvSpPr>
        <p:spPr>
          <a:xfrm>
            <a:off x="2838574" y="2491385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89D12-6D93-F6A2-4C1B-24A7A153CAC1}"/>
              </a:ext>
            </a:extLst>
          </p:cNvPr>
          <p:cNvSpPr txBox="1"/>
          <p:nvPr/>
        </p:nvSpPr>
        <p:spPr>
          <a:xfrm>
            <a:off x="3934254" y="270279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4E0AB-8FBB-75A2-B682-C40A80C7D8BD}"/>
              </a:ext>
            </a:extLst>
          </p:cNvPr>
          <p:cNvSpPr txBox="1"/>
          <p:nvPr/>
        </p:nvSpPr>
        <p:spPr>
          <a:xfrm>
            <a:off x="1269398" y="285332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(1,3,800,800)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259391D-4F74-2B07-9C7D-346C620020EA}"/>
              </a:ext>
            </a:extLst>
          </p:cNvPr>
          <p:cNvSpPr/>
          <p:nvPr/>
        </p:nvSpPr>
        <p:spPr>
          <a:xfrm>
            <a:off x="1807620" y="2508587"/>
            <a:ext cx="96026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5A62973-EC2E-057D-7BAF-F4097B1E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80" y="1324747"/>
            <a:ext cx="1257206" cy="12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50FBD0E9-E322-3B8B-AA0F-45052632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00" y="1815110"/>
            <a:ext cx="690077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2E5D63E-21CE-320F-5954-AC39F17F2A90}"/>
              </a:ext>
            </a:extLst>
          </p:cNvPr>
          <p:cNvCxnSpPr>
            <a:cxnSpLocks/>
            <a:stCxn id="35" idx="2"/>
          </p:cNvCxnSpPr>
          <p:nvPr/>
        </p:nvCxnSpPr>
        <p:spPr>
          <a:xfrm flipV="1">
            <a:off x="6472055" y="1519991"/>
            <a:ext cx="0" cy="70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F4448-0874-F5E8-46D1-4B5DE9456C03}"/>
              </a:ext>
            </a:extLst>
          </p:cNvPr>
          <p:cNvSpPr txBox="1"/>
          <p:nvPr/>
        </p:nvSpPr>
        <p:spPr>
          <a:xfrm>
            <a:off x="5839811" y="158748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class score,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bbox regressors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3914FD-D253-2075-CA33-9F5D89659195}"/>
              </a:ext>
            </a:extLst>
          </p:cNvPr>
          <p:cNvSpPr/>
          <p:nvPr/>
        </p:nvSpPr>
        <p:spPr>
          <a:xfrm>
            <a:off x="6001323" y="832168"/>
            <a:ext cx="913425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Proposal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E2D7C0F-735B-4CD5-EC9F-BF0701B5712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914748" y="1176080"/>
            <a:ext cx="11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295AAB-7475-BC8E-30CA-85A55A67D6F0}"/>
              </a:ext>
            </a:extLst>
          </p:cNvPr>
          <p:cNvSpPr txBox="1"/>
          <p:nvPr/>
        </p:nvSpPr>
        <p:spPr>
          <a:xfrm>
            <a:off x="7022121" y="345185"/>
            <a:ext cx="1079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Resion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proposals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2000</a:t>
            </a:r>
            <a:r>
              <a:rPr lang="ko-KR" altLang="en-US" sz="1400">
                <a:latin typeface="Consolas" panose="020B0609020204030204" pitchFamily="49" charset="0"/>
              </a:rPr>
              <a:t>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9BA500-3247-F9E2-0F14-DA819484C570}"/>
              </a:ext>
            </a:extLst>
          </p:cNvPr>
          <p:cNvSpPr/>
          <p:nvPr/>
        </p:nvSpPr>
        <p:spPr>
          <a:xfrm>
            <a:off x="8101263" y="3368167"/>
            <a:ext cx="913425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Rol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pooling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CDCEFC-6058-ED39-466D-4FA29393B661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3786401" y="2647129"/>
            <a:ext cx="2214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A0E5C55-7B58-5653-E9DE-4C06D33FB61F}"/>
              </a:ext>
            </a:extLst>
          </p:cNvPr>
          <p:cNvCxnSpPr>
            <a:stCxn id="5" idx="3"/>
            <a:endCxn id="45" idx="1"/>
          </p:cNvCxnSpPr>
          <p:nvPr/>
        </p:nvCxnSpPr>
        <p:spPr>
          <a:xfrm>
            <a:off x="3786401" y="2647129"/>
            <a:ext cx="4314862" cy="1064950"/>
          </a:xfrm>
          <a:prstGeom prst="bentConnector3">
            <a:avLst>
              <a:gd name="adj1" fmla="val 4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90B911-EF24-20D1-09EF-3E3B29F5CDA6}"/>
              </a:ext>
            </a:extLst>
          </p:cNvPr>
          <p:cNvSpPr txBox="1"/>
          <p:nvPr/>
        </p:nvSpPr>
        <p:spPr>
          <a:xfrm>
            <a:off x="5429175" y="371207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>
                <a:latin typeface="Consolas" panose="020B0609020204030204" pitchFamily="49" charset="0"/>
              </a:rPr>
              <a:t>,50,50)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179581-A217-BBA7-F755-54B2AE2E4560}"/>
              </a:ext>
            </a:extLst>
          </p:cNvPr>
          <p:cNvSpPr/>
          <p:nvPr/>
        </p:nvSpPr>
        <p:spPr>
          <a:xfrm>
            <a:off x="8101263" y="828434"/>
            <a:ext cx="913425" cy="6878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Proposal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A0626FF-091A-3684-82A8-7739F9D55858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>
            <a:off x="8557976" y="1516257"/>
            <a:ext cx="0" cy="185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185527-01C5-4812-9771-774677FDD46C}"/>
              </a:ext>
            </a:extLst>
          </p:cNvPr>
          <p:cNvSpPr txBox="1"/>
          <p:nvPr/>
        </p:nvSpPr>
        <p:spPr>
          <a:xfrm>
            <a:off x="8568489" y="22280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RoIs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4" name="사각형: 잘린 위쪽 모서리 63">
            <a:extLst>
              <a:ext uri="{FF2B5EF4-FFF2-40B4-BE49-F238E27FC236}">
                <a16:creationId xmlns:a16="http://schemas.microsoft.com/office/drawing/2014/main" id="{BC8FF47E-6F3F-8292-C46B-0E7204756172}"/>
              </a:ext>
            </a:extLst>
          </p:cNvPr>
          <p:cNvSpPr/>
          <p:nvPr/>
        </p:nvSpPr>
        <p:spPr>
          <a:xfrm rot="5400000">
            <a:off x="10039420" y="3241347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21DBC2E-9598-C9F9-6DEF-DCD6261C072E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9014688" y="3712079"/>
            <a:ext cx="97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ED5F31-AF75-D2DA-F334-92E2BE54750D}"/>
              </a:ext>
            </a:extLst>
          </p:cNvPr>
          <p:cNvSpPr txBox="1"/>
          <p:nvPr/>
        </p:nvSpPr>
        <p:spPr>
          <a:xfrm>
            <a:off x="10045490" y="3504329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Fast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RCNN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DCD035-FC8A-80A7-056F-782F60C768CD}"/>
              </a:ext>
            </a:extLst>
          </p:cNvPr>
          <p:cNvCxnSpPr>
            <a:cxnSpLocks/>
          </p:cNvCxnSpPr>
          <p:nvPr/>
        </p:nvCxnSpPr>
        <p:spPr>
          <a:xfrm>
            <a:off x="10929252" y="3710410"/>
            <a:ext cx="97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D51DFED8-1044-BA9D-01A7-B9210F59B90C}"/>
              </a:ext>
            </a:extLst>
          </p:cNvPr>
          <p:cNvGrpSpPr/>
          <p:nvPr/>
        </p:nvGrpSpPr>
        <p:grpSpPr>
          <a:xfrm>
            <a:off x="8855586" y="326829"/>
            <a:ext cx="1477978" cy="984333"/>
            <a:chOff x="839202" y="423362"/>
            <a:chExt cx="2569745" cy="1711450"/>
          </a:xfrm>
        </p:grpSpPr>
        <p:pic>
          <p:nvPicPr>
            <p:cNvPr id="19" name="그림 18" descr="차량, 육상 차량, 바퀴, 장난감이(가) 표시된 사진&#10;&#10;자동 생성된 설명">
              <a:extLst>
                <a:ext uri="{FF2B5EF4-FFF2-40B4-BE49-F238E27FC236}">
                  <a16:creationId xmlns:a16="http://schemas.microsoft.com/office/drawing/2014/main" id="{69F9BDE5-E617-B90B-D23F-DA37B94A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02" y="423362"/>
              <a:ext cx="2569745" cy="1711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CDC4FC6-1C0A-A0E9-4B0D-8317C6612A3F}"/>
                </a:ext>
              </a:extLst>
            </p:cNvPr>
            <p:cNvSpPr/>
            <p:nvPr/>
          </p:nvSpPr>
          <p:spPr>
            <a:xfrm>
              <a:off x="1110916" y="665747"/>
              <a:ext cx="308810" cy="288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C3D12C-2B98-9C65-7A38-83B19BE81CA8}"/>
                </a:ext>
              </a:extLst>
            </p:cNvPr>
            <p:cNvSpPr/>
            <p:nvPr/>
          </p:nvSpPr>
          <p:spPr>
            <a:xfrm>
              <a:off x="1110916" y="1052511"/>
              <a:ext cx="308810" cy="5762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B2F3A2-34B1-F290-4498-E5EBC021AAE1}"/>
                </a:ext>
              </a:extLst>
            </p:cNvPr>
            <p:cNvSpPr/>
            <p:nvPr/>
          </p:nvSpPr>
          <p:spPr>
            <a:xfrm>
              <a:off x="1263316" y="1204911"/>
              <a:ext cx="308810" cy="288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51EA58-D662-E051-4574-AD2C7781DFDC}"/>
                </a:ext>
              </a:extLst>
            </p:cNvPr>
            <p:cNvSpPr/>
            <p:nvPr/>
          </p:nvSpPr>
          <p:spPr>
            <a:xfrm>
              <a:off x="2398293" y="845950"/>
              <a:ext cx="308810" cy="288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96922F-E118-F997-3855-050D1EAAC993}"/>
                </a:ext>
              </a:extLst>
            </p:cNvPr>
            <p:cNvSpPr/>
            <p:nvPr/>
          </p:nvSpPr>
          <p:spPr>
            <a:xfrm>
              <a:off x="2783302" y="990329"/>
              <a:ext cx="541419" cy="288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41456D-15D0-B3A7-D759-1E7754198C4C}"/>
                </a:ext>
              </a:extLst>
            </p:cNvPr>
            <p:cNvSpPr/>
            <p:nvPr/>
          </p:nvSpPr>
          <p:spPr>
            <a:xfrm>
              <a:off x="2717131" y="1427871"/>
              <a:ext cx="308810" cy="498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5B41E4-031E-35AC-1AC3-AFDAE983C0B4}"/>
                </a:ext>
              </a:extLst>
            </p:cNvPr>
            <p:cNvSpPr/>
            <p:nvPr/>
          </p:nvSpPr>
          <p:spPr>
            <a:xfrm>
              <a:off x="1620253" y="896620"/>
              <a:ext cx="1010650" cy="90009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CC9D358-6887-E8FC-80F6-5FCEDD9F797A}"/>
                </a:ext>
              </a:extLst>
            </p:cNvPr>
            <p:cNvSpPr/>
            <p:nvPr/>
          </p:nvSpPr>
          <p:spPr>
            <a:xfrm>
              <a:off x="2124074" y="1580001"/>
              <a:ext cx="308810" cy="288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CBC61E6-497E-5822-9AB0-8F0E622B8287}"/>
                </a:ext>
              </a:extLst>
            </p:cNvPr>
            <p:cNvSpPr/>
            <p:nvPr/>
          </p:nvSpPr>
          <p:spPr>
            <a:xfrm>
              <a:off x="1860882" y="1127293"/>
              <a:ext cx="818148" cy="741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85B197-D322-5801-D90F-89FBE5F51C87}"/>
                </a:ext>
              </a:extLst>
            </p:cNvPr>
            <p:cNvSpPr/>
            <p:nvPr/>
          </p:nvSpPr>
          <p:spPr>
            <a:xfrm>
              <a:off x="1540039" y="728658"/>
              <a:ext cx="926429" cy="900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9DC09C-9977-D898-B5F3-A1D374C63933}"/>
              </a:ext>
            </a:extLst>
          </p:cNvPr>
          <p:cNvSpPr/>
          <p:nvPr/>
        </p:nvSpPr>
        <p:spPr>
          <a:xfrm>
            <a:off x="212558" y="2869769"/>
            <a:ext cx="942473" cy="94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PASCAL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VOC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83EF61B-E2AF-7F5D-89E0-BF0500671A85}"/>
              </a:ext>
            </a:extLst>
          </p:cNvPr>
          <p:cNvSpPr/>
          <p:nvPr/>
        </p:nvSpPr>
        <p:spPr>
          <a:xfrm>
            <a:off x="1379620" y="3212668"/>
            <a:ext cx="593558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EC2DE6-F8DE-1DE9-7329-BD0D152E2DCE}"/>
              </a:ext>
            </a:extLst>
          </p:cNvPr>
          <p:cNvSpPr/>
          <p:nvPr/>
        </p:nvSpPr>
        <p:spPr>
          <a:xfrm>
            <a:off x="3876177" y="2861746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68603-4EA5-0C1E-6E2F-4E14EB6FEE6D}"/>
              </a:ext>
            </a:extLst>
          </p:cNvPr>
          <p:cNvSpPr/>
          <p:nvPr/>
        </p:nvSpPr>
        <p:spPr>
          <a:xfrm>
            <a:off x="3948366" y="2921904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6974B-5B56-820D-0F14-4759D72AF07B}"/>
              </a:ext>
            </a:extLst>
          </p:cNvPr>
          <p:cNvSpPr/>
          <p:nvPr/>
        </p:nvSpPr>
        <p:spPr>
          <a:xfrm>
            <a:off x="4020555" y="2982062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F6E5-991A-3D1B-5003-68355AC2D48E}"/>
              </a:ext>
            </a:extLst>
          </p:cNvPr>
          <p:cNvSpPr/>
          <p:nvPr/>
        </p:nvSpPr>
        <p:spPr>
          <a:xfrm>
            <a:off x="4092744" y="3042220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5A549-2664-6BC8-D857-E2E05D402626}"/>
              </a:ext>
            </a:extLst>
          </p:cNvPr>
          <p:cNvSpPr/>
          <p:nvPr/>
        </p:nvSpPr>
        <p:spPr>
          <a:xfrm>
            <a:off x="4164933" y="3102378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709FF-7C1D-BC9D-F4E9-960624CDD68C}"/>
              </a:ext>
            </a:extLst>
          </p:cNvPr>
          <p:cNvSpPr/>
          <p:nvPr/>
        </p:nvSpPr>
        <p:spPr>
          <a:xfrm>
            <a:off x="4237122" y="3162536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D4130-FFF1-C4C8-CB85-D427A31FD7B4}"/>
              </a:ext>
            </a:extLst>
          </p:cNvPr>
          <p:cNvSpPr/>
          <p:nvPr/>
        </p:nvSpPr>
        <p:spPr>
          <a:xfrm>
            <a:off x="4309311" y="3222694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0A6D9-23C0-8FCB-1878-4603D31AC288}"/>
              </a:ext>
            </a:extLst>
          </p:cNvPr>
          <p:cNvSpPr/>
          <p:nvPr/>
        </p:nvSpPr>
        <p:spPr>
          <a:xfrm>
            <a:off x="4381500" y="3282852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0890A3-C128-0DE3-0FBC-3A8DCF06C28A}"/>
              </a:ext>
            </a:extLst>
          </p:cNvPr>
          <p:cNvSpPr/>
          <p:nvPr/>
        </p:nvSpPr>
        <p:spPr>
          <a:xfrm>
            <a:off x="4453689" y="3343010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92573A-939A-E8EA-F76E-3E88024D89AF}"/>
              </a:ext>
            </a:extLst>
          </p:cNvPr>
          <p:cNvSpPr/>
          <p:nvPr/>
        </p:nvSpPr>
        <p:spPr>
          <a:xfrm>
            <a:off x="4525878" y="3403168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B1394-F961-DEED-F702-DB8BEC187DDD}"/>
              </a:ext>
            </a:extLst>
          </p:cNvPr>
          <p:cNvSpPr/>
          <p:nvPr/>
        </p:nvSpPr>
        <p:spPr>
          <a:xfrm>
            <a:off x="4598067" y="3463326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F8D24-70DB-CCBD-67BE-D669FE667D61}"/>
              </a:ext>
            </a:extLst>
          </p:cNvPr>
          <p:cNvSpPr txBox="1"/>
          <p:nvPr/>
        </p:nvSpPr>
        <p:spPr>
          <a:xfrm>
            <a:off x="212558" y="3860369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한개의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9A35F-5935-A175-4C84-DB1FC6036CCC}"/>
              </a:ext>
            </a:extLst>
          </p:cNvPr>
          <p:cNvSpPr txBox="1"/>
          <p:nvPr/>
        </p:nvSpPr>
        <p:spPr>
          <a:xfrm>
            <a:off x="3892218" y="3984333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최대 </a:t>
            </a:r>
            <a:r>
              <a:rPr lang="en-US" altLang="ko-KR" sz="1200">
                <a:latin typeface="Consolas" panose="020B0609020204030204" pitchFamily="49" charset="0"/>
              </a:rPr>
              <a:t>2000</a:t>
            </a:r>
            <a:r>
              <a:rPr lang="ko-KR" altLang="en-US" sz="1200">
                <a:latin typeface="Consolas" panose="020B0609020204030204" pitchFamily="49" charset="0"/>
              </a:rPr>
              <a:t>개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region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F6C0E3-9AF3-17B7-1B5F-5F57D24F76E0}"/>
              </a:ext>
            </a:extLst>
          </p:cNvPr>
          <p:cNvSpPr/>
          <p:nvPr/>
        </p:nvSpPr>
        <p:spPr>
          <a:xfrm>
            <a:off x="1977523" y="3034729"/>
            <a:ext cx="177119" cy="326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E186C0-0BA1-DEC6-4DEE-485F1558BAEF}"/>
              </a:ext>
            </a:extLst>
          </p:cNvPr>
          <p:cNvSpPr/>
          <p:nvPr/>
        </p:nvSpPr>
        <p:spPr>
          <a:xfrm>
            <a:off x="2017938" y="3205941"/>
            <a:ext cx="136704" cy="127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A7FF91-69E4-0463-32AE-B81E35FA3176}"/>
              </a:ext>
            </a:extLst>
          </p:cNvPr>
          <p:cNvSpPr/>
          <p:nvPr/>
        </p:nvSpPr>
        <p:spPr>
          <a:xfrm>
            <a:off x="2085402" y="3273406"/>
            <a:ext cx="136704" cy="127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E10BD2-D258-DF11-28AA-97318FCEF4EB}"/>
              </a:ext>
            </a:extLst>
          </p:cNvPr>
          <p:cNvSpPr/>
          <p:nvPr/>
        </p:nvSpPr>
        <p:spPr>
          <a:xfrm>
            <a:off x="2587833" y="3114501"/>
            <a:ext cx="136704" cy="127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4BBB0-9C51-3852-554A-561BCABA3630}"/>
              </a:ext>
            </a:extLst>
          </p:cNvPr>
          <p:cNvSpPr/>
          <p:nvPr/>
        </p:nvSpPr>
        <p:spPr>
          <a:xfrm>
            <a:off x="2758268" y="3178416"/>
            <a:ext cx="354018" cy="122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26A541-6D41-0ED3-130A-2E9A5115750E}"/>
              </a:ext>
            </a:extLst>
          </p:cNvPr>
          <p:cNvSpPr/>
          <p:nvPr/>
        </p:nvSpPr>
        <p:spPr>
          <a:xfrm>
            <a:off x="2728974" y="3372106"/>
            <a:ext cx="158117" cy="44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96960-CB42-EED5-AE1F-C4EEE0F3F561}"/>
              </a:ext>
            </a:extLst>
          </p:cNvPr>
          <p:cNvSpPr/>
          <p:nvPr/>
        </p:nvSpPr>
        <p:spPr>
          <a:xfrm>
            <a:off x="2466442" y="3439450"/>
            <a:ext cx="136704" cy="127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0A4ED9-3500-A7CB-3639-0F0D717F2D45}"/>
              </a:ext>
            </a:extLst>
          </p:cNvPr>
          <p:cNvSpPr/>
          <p:nvPr/>
        </p:nvSpPr>
        <p:spPr>
          <a:xfrm>
            <a:off x="2349932" y="3239046"/>
            <a:ext cx="362177" cy="328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C81048-CC29-7098-05AB-8CBC6D2BEA0B}"/>
              </a:ext>
            </a:extLst>
          </p:cNvPr>
          <p:cNvSpPr/>
          <p:nvPr/>
        </p:nvSpPr>
        <p:spPr>
          <a:xfrm>
            <a:off x="2207902" y="3062578"/>
            <a:ext cx="410111" cy="39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3FB3C44-A0F3-7661-284A-60217F1B6D75}"/>
              </a:ext>
            </a:extLst>
          </p:cNvPr>
          <p:cNvSpPr/>
          <p:nvPr/>
        </p:nvSpPr>
        <p:spPr>
          <a:xfrm>
            <a:off x="3160139" y="3227894"/>
            <a:ext cx="593558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914683-280F-865F-1D4F-0AB5E7A601A9}"/>
              </a:ext>
            </a:extLst>
          </p:cNvPr>
          <p:cNvCxnSpPr/>
          <p:nvPr/>
        </p:nvCxnSpPr>
        <p:spPr>
          <a:xfrm flipV="1">
            <a:off x="5149516" y="2360286"/>
            <a:ext cx="1351547" cy="107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A9FFB51-BA45-4122-0F89-C74DDD9B3D6D}"/>
              </a:ext>
            </a:extLst>
          </p:cNvPr>
          <p:cNvCxnSpPr>
            <a:cxnSpLocks/>
          </p:cNvCxnSpPr>
          <p:nvPr/>
        </p:nvCxnSpPr>
        <p:spPr>
          <a:xfrm>
            <a:off x="5149516" y="3463326"/>
            <a:ext cx="1455821" cy="98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AC8CDA-FCCD-DF3F-3C4B-94514B0CB931}"/>
              </a:ext>
            </a:extLst>
          </p:cNvPr>
          <p:cNvSpPr/>
          <p:nvPr/>
        </p:nvSpPr>
        <p:spPr>
          <a:xfrm>
            <a:off x="6728661" y="1466272"/>
            <a:ext cx="266699" cy="1483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692B48-9704-FFFB-CD5B-9C8C2B4A53AE}"/>
              </a:ext>
            </a:extLst>
          </p:cNvPr>
          <p:cNvSpPr/>
          <p:nvPr/>
        </p:nvSpPr>
        <p:spPr>
          <a:xfrm>
            <a:off x="6721975" y="3356231"/>
            <a:ext cx="266699" cy="14837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4814C-AA9A-BA10-BB16-CE8C736FFE14}"/>
              </a:ext>
            </a:extLst>
          </p:cNvPr>
          <p:cNvSpPr txBox="1"/>
          <p:nvPr/>
        </p:nvSpPr>
        <p:spPr>
          <a:xfrm>
            <a:off x="5245768" y="250481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IOU&gt;0.5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E48DCF-7732-C7C7-B611-D80C3E1B31B0}"/>
              </a:ext>
            </a:extLst>
          </p:cNvPr>
          <p:cNvSpPr txBox="1"/>
          <p:nvPr/>
        </p:nvSpPr>
        <p:spPr>
          <a:xfrm>
            <a:off x="6107937" y="115082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Positive samples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FCFE17-6914-93E7-0C50-3E49A18C3C4C}"/>
              </a:ext>
            </a:extLst>
          </p:cNvPr>
          <p:cNvSpPr txBox="1"/>
          <p:nvPr/>
        </p:nvSpPr>
        <p:spPr>
          <a:xfrm>
            <a:off x="6050182" y="494215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Negative samples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3CED20-B6F2-DAAA-0A81-270E823C2490}"/>
              </a:ext>
            </a:extLst>
          </p:cNvPr>
          <p:cNvSpPr txBox="1"/>
          <p:nvPr/>
        </p:nvSpPr>
        <p:spPr>
          <a:xfrm>
            <a:off x="5290966" y="393208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IOU&lt;0.5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F10158A-93D2-3A39-083F-FBA975FE03D9}"/>
              </a:ext>
            </a:extLst>
          </p:cNvPr>
          <p:cNvGrpSpPr/>
          <p:nvPr/>
        </p:nvGrpSpPr>
        <p:grpSpPr>
          <a:xfrm>
            <a:off x="7585795" y="1967526"/>
            <a:ext cx="266699" cy="1959121"/>
            <a:chOff x="8993490" y="1475999"/>
            <a:chExt cx="266699" cy="195912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686DA3-2E68-92B8-2B31-78E8EB6C4883}"/>
                </a:ext>
              </a:extLst>
            </p:cNvPr>
            <p:cNvSpPr/>
            <p:nvPr/>
          </p:nvSpPr>
          <p:spPr>
            <a:xfrm>
              <a:off x="8993490" y="147599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E1B7F0-CF37-1287-C451-F031153B1DA6}"/>
                </a:ext>
              </a:extLst>
            </p:cNvPr>
            <p:cNvSpPr/>
            <p:nvPr/>
          </p:nvSpPr>
          <p:spPr>
            <a:xfrm>
              <a:off x="8993490" y="195135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0916FBF-F401-05AA-CD2E-F461DED47BC5}"/>
              </a:ext>
            </a:extLst>
          </p:cNvPr>
          <p:cNvGrpSpPr/>
          <p:nvPr/>
        </p:nvGrpSpPr>
        <p:grpSpPr>
          <a:xfrm>
            <a:off x="7930890" y="1961406"/>
            <a:ext cx="266699" cy="1959121"/>
            <a:chOff x="9338585" y="1469879"/>
            <a:chExt cx="266699" cy="19591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F4FC20-AC45-8CF8-6335-CF909D35D388}"/>
                </a:ext>
              </a:extLst>
            </p:cNvPr>
            <p:cNvSpPr/>
            <p:nvPr/>
          </p:nvSpPr>
          <p:spPr>
            <a:xfrm>
              <a:off x="9338585" y="146987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848865-31A6-3191-787D-C49D8FC0C26F}"/>
                </a:ext>
              </a:extLst>
            </p:cNvPr>
            <p:cNvSpPr/>
            <p:nvPr/>
          </p:nvSpPr>
          <p:spPr>
            <a:xfrm>
              <a:off x="9338585" y="194523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E28BDF-10EB-7128-8A48-D365E520C1F5}"/>
              </a:ext>
            </a:extLst>
          </p:cNvPr>
          <p:cNvGrpSpPr/>
          <p:nvPr/>
        </p:nvGrpSpPr>
        <p:grpSpPr>
          <a:xfrm>
            <a:off x="8275985" y="1955286"/>
            <a:ext cx="266699" cy="1959121"/>
            <a:chOff x="9683680" y="1463759"/>
            <a:chExt cx="266699" cy="19591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A12B8C-A187-46FE-60FE-2C55E4DE9F48}"/>
                </a:ext>
              </a:extLst>
            </p:cNvPr>
            <p:cNvSpPr/>
            <p:nvPr/>
          </p:nvSpPr>
          <p:spPr>
            <a:xfrm>
              <a:off x="9683680" y="146375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768CB28-368A-CCCA-5CC1-1E17A046A55B}"/>
                </a:ext>
              </a:extLst>
            </p:cNvPr>
            <p:cNvSpPr/>
            <p:nvPr/>
          </p:nvSpPr>
          <p:spPr>
            <a:xfrm>
              <a:off x="9683680" y="193911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8D544B-9EB6-F319-C872-ADF9146B3552}"/>
              </a:ext>
            </a:extLst>
          </p:cNvPr>
          <p:cNvGrpSpPr/>
          <p:nvPr/>
        </p:nvGrpSpPr>
        <p:grpSpPr>
          <a:xfrm>
            <a:off x="8966175" y="1943046"/>
            <a:ext cx="266699" cy="1959121"/>
            <a:chOff x="10373870" y="1451519"/>
            <a:chExt cx="266699" cy="19591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5C85F9A-EBE4-3EB6-1AFD-D1B07E70626F}"/>
                </a:ext>
              </a:extLst>
            </p:cNvPr>
            <p:cNvSpPr/>
            <p:nvPr/>
          </p:nvSpPr>
          <p:spPr>
            <a:xfrm>
              <a:off x="10373870" y="145151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DFA293-6D96-1CCE-1366-8391F8B52EE4}"/>
                </a:ext>
              </a:extLst>
            </p:cNvPr>
            <p:cNvSpPr/>
            <p:nvPr/>
          </p:nvSpPr>
          <p:spPr>
            <a:xfrm>
              <a:off x="10373870" y="192687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DEDC722-796A-965D-133F-E1BAEDB3FE35}"/>
              </a:ext>
            </a:extLst>
          </p:cNvPr>
          <p:cNvSpPr txBox="1"/>
          <p:nvPr/>
        </p:nvSpPr>
        <p:spPr>
          <a:xfrm>
            <a:off x="8508240" y="27675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15B344-B41E-6D77-D81B-D5D6A2999ABE}"/>
              </a:ext>
            </a:extLst>
          </p:cNvPr>
          <p:cNvSpPr txBox="1"/>
          <p:nvPr/>
        </p:nvSpPr>
        <p:spPr>
          <a:xfrm>
            <a:off x="3116179" y="13111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370*1400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61D90AC-2875-4377-3B9C-DA78D23B9E2B}"/>
              </a:ext>
            </a:extLst>
          </p:cNvPr>
          <p:cNvCxnSpPr>
            <a:cxnSpLocks/>
          </p:cNvCxnSpPr>
          <p:nvPr/>
        </p:nvCxnSpPr>
        <p:spPr>
          <a:xfrm>
            <a:off x="7066555" y="3186937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잘린 위쪽 모서리 66">
            <a:extLst>
              <a:ext uri="{FF2B5EF4-FFF2-40B4-BE49-F238E27FC236}">
                <a16:creationId xmlns:a16="http://schemas.microsoft.com/office/drawing/2014/main" id="{400EAB0C-0251-DDB8-AA3C-BF56B722A2F5}"/>
              </a:ext>
            </a:extLst>
          </p:cNvPr>
          <p:cNvSpPr/>
          <p:nvPr/>
        </p:nvSpPr>
        <p:spPr>
          <a:xfrm rot="5400000">
            <a:off x="9789521" y="2716162"/>
            <a:ext cx="838200" cy="1031051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368E0A-3792-8374-9B78-6A64797AB740}"/>
              </a:ext>
            </a:extLst>
          </p:cNvPr>
          <p:cNvSpPr txBox="1"/>
          <p:nvPr/>
        </p:nvSpPr>
        <p:spPr>
          <a:xfrm>
            <a:off x="9698951" y="3053681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AlexNet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B7CB02-A107-70C4-4835-6ECF15682B9D}"/>
              </a:ext>
            </a:extLst>
          </p:cNvPr>
          <p:cNvCxnSpPr>
            <a:cxnSpLocks/>
          </p:cNvCxnSpPr>
          <p:nvPr/>
        </p:nvCxnSpPr>
        <p:spPr>
          <a:xfrm>
            <a:off x="9232874" y="3162536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DCE20F3-2F70-A8CD-6E58-7599F527D8DF}"/>
              </a:ext>
            </a:extLst>
          </p:cNvPr>
          <p:cNvSpPr txBox="1"/>
          <p:nvPr/>
        </p:nvSpPr>
        <p:spPr>
          <a:xfrm>
            <a:off x="2755595" y="2536729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crop,  resize </a:t>
            </a:r>
            <a:r>
              <a:rPr lang="ko-KR" altLang="en-US" sz="1200">
                <a:latin typeface="Consolas" panose="020B0609020204030204" pitchFamily="49" charset="0"/>
              </a:rPr>
              <a:t>됨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warp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4ABF60-323C-36CB-8D9D-0B45ABDAECE5}"/>
              </a:ext>
            </a:extLst>
          </p:cNvPr>
          <p:cNvSpPr txBox="1"/>
          <p:nvPr/>
        </p:nvSpPr>
        <p:spPr>
          <a:xfrm>
            <a:off x="7585795" y="402431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Mini batches(128)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84B69E-C557-1F4C-4A1E-26BF49ABDDC6}"/>
              </a:ext>
            </a:extLst>
          </p:cNvPr>
          <p:cNvSpPr txBox="1"/>
          <p:nvPr/>
        </p:nvSpPr>
        <p:spPr>
          <a:xfrm>
            <a:off x="9028860" y="28125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(128,227,227)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623A868-1649-9363-BAEC-72B9D373D8EE}"/>
              </a:ext>
            </a:extLst>
          </p:cNvPr>
          <p:cNvCxnSpPr>
            <a:cxnSpLocks/>
          </p:cNvCxnSpPr>
          <p:nvPr/>
        </p:nvCxnSpPr>
        <p:spPr>
          <a:xfrm>
            <a:off x="10813022" y="3180750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B19E3-12D6-93AB-49B3-80DE8A14DF8E}"/>
              </a:ext>
            </a:extLst>
          </p:cNvPr>
          <p:cNvSpPr txBox="1"/>
          <p:nvPr/>
        </p:nvSpPr>
        <p:spPr>
          <a:xfrm>
            <a:off x="10737562" y="281258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D7B03B-E129-D2D9-30B9-12C549792A78}"/>
              </a:ext>
            </a:extLst>
          </p:cNvPr>
          <p:cNvSpPr txBox="1"/>
          <p:nvPr/>
        </p:nvSpPr>
        <p:spPr>
          <a:xfrm>
            <a:off x="2321702" y="46422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1. Fine tuning pre-trained AlexNet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15425-C2D6-C36B-FD42-5B7E780EACCC}"/>
              </a:ext>
            </a:extLst>
          </p:cNvPr>
          <p:cNvSpPr txBox="1"/>
          <p:nvPr/>
        </p:nvSpPr>
        <p:spPr>
          <a:xfrm>
            <a:off x="9154390" y="2009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32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2220AA-D1B2-477B-1077-3387D84F0226}"/>
              </a:ext>
            </a:extLst>
          </p:cNvPr>
          <p:cNvSpPr txBox="1"/>
          <p:nvPr/>
        </p:nvSpPr>
        <p:spPr>
          <a:xfrm>
            <a:off x="9166516" y="35533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96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2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2F8BC7-5BB2-2C33-38BF-BC156BB9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1" y="1057563"/>
            <a:ext cx="118872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7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9DC09C-9977-D898-B5F3-A1D374C63933}"/>
              </a:ext>
            </a:extLst>
          </p:cNvPr>
          <p:cNvSpPr/>
          <p:nvPr/>
        </p:nvSpPr>
        <p:spPr>
          <a:xfrm>
            <a:off x="212558" y="2869769"/>
            <a:ext cx="942473" cy="94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PASCAL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VOC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83EF61B-E2AF-7F5D-89E0-BF0500671A85}"/>
              </a:ext>
            </a:extLst>
          </p:cNvPr>
          <p:cNvSpPr/>
          <p:nvPr/>
        </p:nvSpPr>
        <p:spPr>
          <a:xfrm>
            <a:off x="1379620" y="3212668"/>
            <a:ext cx="593558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EC2DE6-F8DE-1DE9-7329-BD0D152E2DCE}"/>
              </a:ext>
            </a:extLst>
          </p:cNvPr>
          <p:cNvSpPr/>
          <p:nvPr/>
        </p:nvSpPr>
        <p:spPr>
          <a:xfrm>
            <a:off x="2115556" y="284272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68603-4EA5-0C1E-6E2F-4E14EB6FEE6D}"/>
              </a:ext>
            </a:extLst>
          </p:cNvPr>
          <p:cNvSpPr/>
          <p:nvPr/>
        </p:nvSpPr>
        <p:spPr>
          <a:xfrm>
            <a:off x="2187745" y="2902885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6974B-5B56-820D-0F14-4759D72AF07B}"/>
              </a:ext>
            </a:extLst>
          </p:cNvPr>
          <p:cNvSpPr/>
          <p:nvPr/>
        </p:nvSpPr>
        <p:spPr>
          <a:xfrm>
            <a:off x="2259934" y="2963043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F6E5-991A-3D1B-5003-68355AC2D48E}"/>
              </a:ext>
            </a:extLst>
          </p:cNvPr>
          <p:cNvSpPr/>
          <p:nvPr/>
        </p:nvSpPr>
        <p:spPr>
          <a:xfrm>
            <a:off x="2332123" y="3023201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5A549-2664-6BC8-D857-E2E05D402626}"/>
              </a:ext>
            </a:extLst>
          </p:cNvPr>
          <p:cNvSpPr/>
          <p:nvPr/>
        </p:nvSpPr>
        <p:spPr>
          <a:xfrm>
            <a:off x="2404312" y="3083359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709FF-7C1D-BC9D-F4E9-960624CDD68C}"/>
              </a:ext>
            </a:extLst>
          </p:cNvPr>
          <p:cNvSpPr/>
          <p:nvPr/>
        </p:nvSpPr>
        <p:spPr>
          <a:xfrm>
            <a:off x="2476501" y="314351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D4130-FFF1-C4C8-CB85-D427A31FD7B4}"/>
              </a:ext>
            </a:extLst>
          </p:cNvPr>
          <p:cNvSpPr/>
          <p:nvPr/>
        </p:nvSpPr>
        <p:spPr>
          <a:xfrm>
            <a:off x="2548690" y="3203675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0A6D9-23C0-8FCB-1878-4603D31AC288}"/>
              </a:ext>
            </a:extLst>
          </p:cNvPr>
          <p:cNvSpPr/>
          <p:nvPr/>
        </p:nvSpPr>
        <p:spPr>
          <a:xfrm>
            <a:off x="2620879" y="3263833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0890A3-C128-0DE3-0FBC-3A8DCF06C28A}"/>
              </a:ext>
            </a:extLst>
          </p:cNvPr>
          <p:cNvSpPr/>
          <p:nvPr/>
        </p:nvSpPr>
        <p:spPr>
          <a:xfrm>
            <a:off x="2693068" y="3323991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92573A-939A-E8EA-F76E-3E88024D89AF}"/>
              </a:ext>
            </a:extLst>
          </p:cNvPr>
          <p:cNvSpPr/>
          <p:nvPr/>
        </p:nvSpPr>
        <p:spPr>
          <a:xfrm>
            <a:off x="2765257" y="3384149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B1394-F961-DEED-F702-DB8BEC187DDD}"/>
              </a:ext>
            </a:extLst>
          </p:cNvPr>
          <p:cNvSpPr/>
          <p:nvPr/>
        </p:nvSpPr>
        <p:spPr>
          <a:xfrm>
            <a:off x="2837446" y="344430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F8D24-70DB-CCBD-67BE-D669FE667D61}"/>
              </a:ext>
            </a:extLst>
          </p:cNvPr>
          <p:cNvSpPr txBox="1"/>
          <p:nvPr/>
        </p:nvSpPr>
        <p:spPr>
          <a:xfrm>
            <a:off x="212558" y="3860369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한개의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9A35F-5935-A175-4C84-DB1FC6036CCC}"/>
              </a:ext>
            </a:extLst>
          </p:cNvPr>
          <p:cNvSpPr txBox="1"/>
          <p:nvPr/>
        </p:nvSpPr>
        <p:spPr>
          <a:xfrm>
            <a:off x="2131597" y="396531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최대 </a:t>
            </a:r>
            <a:r>
              <a:rPr lang="en-US" altLang="ko-KR" sz="1200">
                <a:latin typeface="Consolas" panose="020B0609020204030204" pitchFamily="49" charset="0"/>
              </a:rPr>
              <a:t>2000</a:t>
            </a:r>
            <a:r>
              <a:rPr lang="ko-KR" altLang="en-US" sz="1200">
                <a:latin typeface="Consolas" panose="020B0609020204030204" pitchFamily="49" charset="0"/>
              </a:rPr>
              <a:t>개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region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914683-280F-865F-1D4F-0AB5E7A601A9}"/>
              </a:ext>
            </a:extLst>
          </p:cNvPr>
          <p:cNvCxnSpPr/>
          <p:nvPr/>
        </p:nvCxnSpPr>
        <p:spPr>
          <a:xfrm flipV="1">
            <a:off x="3388895" y="2341267"/>
            <a:ext cx="1351547" cy="107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A9FFB51-BA45-4122-0F89-C74DDD9B3D6D}"/>
              </a:ext>
            </a:extLst>
          </p:cNvPr>
          <p:cNvCxnSpPr>
            <a:cxnSpLocks/>
          </p:cNvCxnSpPr>
          <p:nvPr/>
        </p:nvCxnSpPr>
        <p:spPr>
          <a:xfrm>
            <a:off x="3388895" y="3444307"/>
            <a:ext cx="1455821" cy="98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AC8CDA-FCCD-DF3F-3C4B-94514B0CB931}"/>
              </a:ext>
            </a:extLst>
          </p:cNvPr>
          <p:cNvSpPr/>
          <p:nvPr/>
        </p:nvSpPr>
        <p:spPr>
          <a:xfrm>
            <a:off x="4968040" y="1447253"/>
            <a:ext cx="266699" cy="1483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692B48-9704-FFFB-CD5B-9C8C2B4A53AE}"/>
              </a:ext>
            </a:extLst>
          </p:cNvPr>
          <p:cNvSpPr/>
          <p:nvPr/>
        </p:nvSpPr>
        <p:spPr>
          <a:xfrm>
            <a:off x="4961354" y="3337212"/>
            <a:ext cx="266699" cy="14837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4814C-AA9A-BA10-BB16-CE8C736FFE14}"/>
              </a:ext>
            </a:extLst>
          </p:cNvPr>
          <p:cNvSpPr txBox="1"/>
          <p:nvPr/>
        </p:nvSpPr>
        <p:spPr>
          <a:xfrm>
            <a:off x="3365937" y="220479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Groud truth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E48DCF-7732-C7C7-B611-D80C3E1B31B0}"/>
              </a:ext>
            </a:extLst>
          </p:cNvPr>
          <p:cNvSpPr txBox="1"/>
          <p:nvPr/>
        </p:nvSpPr>
        <p:spPr>
          <a:xfrm>
            <a:off x="4654518" y="113825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Positive samples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FCFE17-6914-93E7-0C50-3E49A18C3C4C}"/>
              </a:ext>
            </a:extLst>
          </p:cNvPr>
          <p:cNvSpPr txBox="1"/>
          <p:nvPr/>
        </p:nvSpPr>
        <p:spPr>
          <a:xfrm>
            <a:off x="4289561" y="4923134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Negative samples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3CED20-B6F2-DAAA-0A81-270E823C2490}"/>
              </a:ext>
            </a:extLst>
          </p:cNvPr>
          <p:cNvSpPr txBox="1"/>
          <p:nvPr/>
        </p:nvSpPr>
        <p:spPr>
          <a:xfrm>
            <a:off x="3530345" y="391306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IOU&lt;0.3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F10158A-93D2-3A39-083F-FBA975FE03D9}"/>
              </a:ext>
            </a:extLst>
          </p:cNvPr>
          <p:cNvGrpSpPr/>
          <p:nvPr/>
        </p:nvGrpSpPr>
        <p:grpSpPr>
          <a:xfrm>
            <a:off x="5825174" y="1948507"/>
            <a:ext cx="266699" cy="1959121"/>
            <a:chOff x="8993490" y="1475999"/>
            <a:chExt cx="266699" cy="195912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686DA3-2E68-92B8-2B31-78E8EB6C4883}"/>
                </a:ext>
              </a:extLst>
            </p:cNvPr>
            <p:cNvSpPr/>
            <p:nvPr/>
          </p:nvSpPr>
          <p:spPr>
            <a:xfrm>
              <a:off x="8993490" y="147599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E1B7F0-CF37-1287-C451-F031153B1DA6}"/>
                </a:ext>
              </a:extLst>
            </p:cNvPr>
            <p:cNvSpPr/>
            <p:nvPr/>
          </p:nvSpPr>
          <p:spPr>
            <a:xfrm>
              <a:off x="8993490" y="195135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0916FBF-F401-05AA-CD2E-F461DED47BC5}"/>
              </a:ext>
            </a:extLst>
          </p:cNvPr>
          <p:cNvGrpSpPr/>
          <p:nvPr/>
        </p:nvGrpSpPr>
        <p:grpSpPr>
          <a:xfrm>
            <a:off x="6170269" y="1942387"/>
            <a:ext cx="266699" cy="1959121"/>
            <a:chOff x="9338585" y="1469879"/>
            <a:chExt cx="266699" cy="19591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F4FC20-AC45-8CF8-6335-CF909D35D388}"/>
                </a:ext>
              </a:extLst>
            </p:cNvPr>
            <p:cNvSpPr/>
            <p:nvPr/>
          </p:nvSpPr>
          <p:spPr>
            <a:xfrm>
              <a:off x="9338585" y="146987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848865-31A6-3191-787D-C49D8FC0C26F}"/>
                </a:ext>
              </a:extLst>
            </p:cNvPr>
            <p:cNvSpPr/>
            <p:nvPr/>
          </p:nvSpPr>
          <p:spPr>
            <a:xfrm>
              <a:off x="9338585" y="194523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E28BDF-10EB-7128-8A48-D365E520C1F5}"/>
              </a:ext>
            </a:extLst>
          </p:cNvPr>
          <p:cNvGrpSpPr/>
          <p:nvPr/>
        </p:nvGrpSpPr>
        <p:grpSpPr>
          <a:xfrm>
            <a:off x="6515364" y="1936267"/>
            <a:ext cx="266699" cy="1959121"/>
            <a:chOff x="9683680" y="1463759"/>
            <a:chExt cx="266699" cy="19591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A12B8C-A187-46FE-60FE-2C55E4DE9F48}"/>
                </a:ext>
              </a:extLst>
            </p:cNvPr>
            <p:cNvSpPr/>
            <p:nvPr/>
          </p:nvSpPr>
          <p:spPr>
            <a:xfrm>
              <a:off x="9683680" y="146375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768CB28-368A-CCCA-5CC1-1E17A046A55B}"/>
                </a:ext>
              </a:extLst>
            </p:cNvPr>
            <p:cNvSpPr/>
            <p:nvPr/>
          </p:nvSpPr>
          <p:spPr>
            <a:xfrm>
              <a:off x="9683680" y="193911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8D544B-9EB6-F319-C872-ADF9146B3552}"/>
              </a:ext>
            </a:extLst>
          </p:cNvPr>
          <p:cNvGrpSpPr/>
          <p:nvPr/>
        </p:nvGrpSpPr>
        <p:grpSpPr>
          <a:xfrm>
            <a:off x="7205554" y="1924027"/>
            <a:ext cx="266699" cy="1959121"/>
            <a:chOff x="10373870" y="1451519"/>
            <a:chExt cx="266699" cy="19591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5C85F9A-EBE4-3EB6-1AFD-D1B07E70626F}"/>
                </a:ext>
              </a:extLst>
            </p:cNvPr>
            <p:cNvSpPr/>
            <p:nvPr/>
          </p:nvSpPr>
          <p:spPr>
            <a:xfrm>
              <a:off x="10373870" y="1451519"/>
              <a:ext cx="266699" cy="477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DFA293-6D96-1CCE-1366-8391F8B52EE4}"/>
                </a:ext>
              </a:extLst>
            </p:cNvPr>
            <p:cNvSpPr/>
            <p:nvPr/>
          </p:nvSpPr>
          <p:spPr>
            <a:xfrm>
              <a:off x="10373870" y="1926871"/>
              <a:ext cx="266699" cy="1483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DEDC722-796A-965D-133F-E1BAEDB3FE35}"/>
              </a:ext>
            </a:extLst>
          </p:cNvPr>
          <p:cNvSpPr txBox="1"/>
          <p:nvPr/>
        </p:nvSpPr>
        <p:spPr>
          <a:xfrm>
            <a:off x="6747619" y="27485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61D90AC-2875-4377-3B9C-DA78D23B9E2B}"/>
              </a:ext>
            </a:extLst>
          </p:cNvPr>
          <p:cNvCxnSpPr>
            <a:cxnSpLocks/>
          </p:cNvCxnSpPr>
          <p:nvPr/>
        </p:nvCxnSpPr>
        <p:spPr>
          <a:xfrm>
            <a:off x="5305934" y="3167918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잘린 위쪽 모서리 66">
            <a:extLst>
              <a:ext uri="{FF2B5EF4-FFF2-40B4-BE49-F238E27FC236}">
                <a16:creationId xmlns:a16="http://schemas.microsoft.com/office/drawing/2014/main" id="{400EAB0C-0251-DDB8-AA3C-BF56B722A2F5}"/>
              </a:ext>
            </a:extLst>
          </p:cNvPr>
          <p:cNvSpPr/>
          <p:nvPr/>
        </p:nvSpPr>
        <p:spPr>
          <a:xfrm rot="5400000">
            <a:off x="7984106" y="2741937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368E0A-3792-8374-9B78-6A64797AB740}"/>
              </a:ext>
            </a:extLst>
          </p:cNvPr>
          <p:cNvSpPr txBox="1"/>
          <p:nvPr/>
        </p:nvSpPr>
        <p:spPr>
          <a:xfrm>
            <a:off x="7951891" y="303243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Fine-tuned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AlexNet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B7CB02-A107-70C4-4835-6ECF15682B9D}"/>
              </a:ext>
            </a:extLst>
          </p:cNvPr>
          <p:cNvCxnSpPr>
            <a:cxnSpLocks/>
          </p:cNvCxnSpPr>
          <p:nvPr/>
        </p:nvCxnSpPr>
        <p:spPr>
          <a:xfrm>
            <a:off x="7472253" y="3143517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B4ABF60-323C-36CB-8D9D-0B45ABDAECE5}"/>
              </a:ext>
            </a:extLst>
          </p:cNvPr>
          <p:cNvSpPr txBox="1"/>
          <p:nvPr/>
        </p:nvSpPr>
        <p:spPr>
          <a:xfrm>
            <a:off x="5825174" y="4005291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Mini batches(128)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84B69E-C557-1F4C-4A1E-26BF49ABDDC6}"/>
              </a:ext>
            </a:extLst>
          </p:cNvPr>
          <p:cNvSpPr txBox="1"/>
          <p:nvPr/>
        </p:nvSpPr>
        <p:spPr>
          <a:xfrm>
            <a:off x="7268239" y="279356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(128,227,227)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623A868-1649-9363-BAEC-72B9D373D8EE}"/>
              </a:ext>
            </a:extLst>
          </p:cNvPr>
          <p:cNvCxnSpPr>
            <a:cxnSpLocks/>
          </p:cNvCxnSpPr>
          <p:nvPr/>
        </p:nvCxnSpPr>
        <p:spPr>
          <a:xfrm>
            <a:off x="9052401" y="3161731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B19E3-12D6-93AB-49B3-80DE8A14DF8E}"/>
              </a:ext>
            </a:extLst>
          </p:cNvPr>
          <p:cNvSpPr txBox="1"/>
          <p:nvPr/>
        </p:nvSpPr>
        <p:spPr>
          <a:xfrm>
            <a:off x="8834483" y="279124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(128,4096)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0D5D5-5F21-54FA-526E-102184A21C76}"/>
              </a:ext>
            </a:extLst>
          </p:cNvPr>
          <p:cNvSpPr/>
          <p:nvPr/>
        </p:nvSpPr>
        <p:spPr>
          <a:xfrm>
            <a:off x="10013011" y="2357139"/>
            <a:ext cx="266699" cy="14837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잘린 위쪽 모서리 17">
            <a:extLst>
              <a:ext uri="{FF2B5EF4-FFF2-40B4-BE49-F238E27FC236}">
                <a16:creationId xmlns:a16="http://schemas.microsoft.com/office/drawing/2014/main" id="{ACABEDB9-BC28-03F9-3D05-5670212675BF}"/>
              </a:ext>
            </a:extLst>
          </p:cNvPr>
          <p:cNvSpPr/>
          <p:nvPr/>
        </p:nvSpPr>
        <p:spPr>
          <a:xfrm rot="5400000">
            <a:off x="10758391" y="2803823"/>
            <a:ext cx="838200" cy="727642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9117FA-AC2F-D97D-14FB-6E400A14C989}"/>
              </a:ext>
            </a:extLst>
          </p:cNvPr>
          <p:cNvCxnSpPr>
            <a:cxnSpLocks/>
          </p:cNvCxnSpPr>
          <p:nvPr/>
        </p:nvCxnSpPr>
        <p:spPr>
          <a:xfrm>
            <a:off x="10327748" y="3153503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25C0D0-7409-3D4F-D4A0-309C39C3A156}"/>
              </a:ext>
            </a:extLst>
          </p:cNvPr>
          <p:cNvSpPr txBox="1"/>
          <p:nvPr/>
        </p:nvSpPr>
        <p:spPr>
          <a:xfrm>
            <a:off x="10914217" y="2956619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Linear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SVM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800EB1E-2BB8-2EC0-55E4-6275810EE49B}"/>
              </a:ext>
            </a:extLst>
          </p:cNvPr>
          <p:cNvCxnSpPr>
            <a:stCxn id="18" idx="0"/>
            <a:endCxn id="48" idx="2"/>
          </p:cNvCxnSpPr>
          <p:nvPr/>
        </p:nvCxnSpPr>
        <p:spPr>
          <a:xfrm rot="5400000">
            <a:off x="7518980" y="1162469"/>
            <a:ext cx="1234237" cy="6082787"/>
          </a:xfrm>
          <a:prstGeom prst="bentConnector3">
            <a:avLst>
              <a:gd name="adj1" fmla="val 154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91E491-4095-0B2E-FDF0-3334CD8F6039}"/>
              </a:ext>
            </a:extLst>
          </p:cNvPr>
          <p:cNvSpPr txBox="1"/>
          <p:nvPr/>
        </p:nvSpPr>
        <p:spPr>
          <a:xfrm>
            <a:off x="7119159" y="5505292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Hard negative Mining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E2A437-5F73-CB7B-C6C4-B2B66D8DD8F1}"/>
              </a:ext>
            </a:extLst>
          </p:cNvPr>
          <p:cNvSpPr txBox="1"/>
          <p:nvPr/>
        </p:nvSpPr>
        <p:spPr>
          <a:xfrm>
            <a:off x="342050" y="511485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2. Training linear SVM using fine tuned AlexNet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C5A3D0-4C2D-0583-55B9-76B8EA452525}"/>
              </a:ext>
            </a:extLst>
          </p:cNvPr>
          <p:cNvSpPr txBox="1"/>
          <p:nvPr/>
        </p:nvSpPr>
        <p:spPr>
          <a:xfrm>
            <a:off x="11539257" y="321175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F1FD6F-7667-A911-5AD1-1319D0E447EF}"/>
              </a:ext>
            </a:extLst>
          </p:cNvPr>
          <p:cNvSpPr/>
          <p:nvPr/>
        </p:nvSpPr>
        <p:spPr>
          <a:xfrm>
            <a:off x="9966152" y="504981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D8DF288-B825-B8D7-AAAB-B58906B9776F}"/>
              </a:ext>
            </a:extLst>
          </p:cNvPr>
          <p:cNvSpPr/>
          <p:nvPr/>
        </p:nvSpPr>
        <p:spPr>
          <a:xfrm>
            <a:off x="10102064" y="504981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A2262F-BF78-7F71-5E9C-24C40AF995A5}"/>
              </a:ext>
            </a:extLst>
          </p:cNvPr>
          <p:cNvSpPr/>
          <p:nvPr/>
        </p:nvSpPr>
        <p:spPr>
          <a:xfrm>
            <a:off x="10007029" y="600017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83B3E2-CB13-A688-5D22-02ADD60482A3}"/>
              </a:ext>
            </a:extLst>
          </p:cNvPr>
          <p:cNvSpPr/>
          <p:nvPr/>
        </p:nvSpPr>
        <p:spPr>
          <a:xfrm>
            <a:off x="9911993" y="695052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6172C7-C426-9D34-59C4-A77240F05725}"/>
              </a:ext>
            </a:extLst>
          </p:cNvPr>
          <p:cNvSpPr/>
          <p:nvPr/>
        </p:nvSpPr>
        <p:spPr>
          <a:xfrm>
            <a:off x="10142940" y="695052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849AE86-34E3-5AB9-2AC6-EC86673F858C}"/>
              </a:ext>
            </a:extLst>
          </p:cNvPr>
          <p:cNvSpPr/>
          <p:nvPr/>
        </p:nvSpPr>
        <p:spPr>
          <a:xfrm>
            <a:off x="9975045" y="790088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87AAD-0B1A-498A-CD75-3A3D71837DFB}"/>
              </a:ext>
            </a:extLst>
          </p:cNvPr>
          <p:cNvSpPr/>
          <p:nvPr/>
        </p:nvSpPr>
        <p:spPr>
          <a:xfrm>
            <a:off x="10149582" y="790088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357EDA-8C88-74D3-2BC3-C509E9F1FF4B}"/>
              </a:ext>
            </a:extLst>
          </p:cNvPr>
          <p:cNvSpPr/>
          <p:nvPr/>
        </p:nvSpPr>
        <p:spPr>
          <a:xfrm>
            <a:off x="9864476" y="885123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4B7BE4D-B4C6-B19B-507E-0CEB97608CA7}"/>
              </a:ext>
            </a:extLst>
          </p:cNvPr>
          <p:cNvSpPr/>
          <p:nvPr/>
        </p:nvSpPr>
        <p:spPr>
          <a:xfrm>
            <a:off x="9784974" y="647534"/>
            <a:ext cx="95035" cy="950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E3B924-7A49-67C1-33AE-4B879CEAD47F}"/>
              </a:ext>
            </a:extLst>
          </p:cNvPr>
          <p:cNvSpPr/>
          <p:nvPr/>
        </p:nvSpPr>
        <p:spPr>
          <a:xfrm>
            <a:off x="10732770" y="980158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FE26FB-1E34-27F0-97A2-AB09B6CD6DC1}"/>
              </a:ext>
            </a:extLst>
          </p:cNvPr>
          <p:cNvSpPr/>
          <p:nvPr/>
        </p:nvSpPr>
        <p:spPr>
          <a:xfrm>
            <a:off x="10868681" y="980158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58B3F7-A4B6-8131-37CA-D89D44608F66}"/>
              </a:ext>
            </a:extLst>
          </p:cNvPr>
          <p:cNvSpPr/>
          <p:nvPr/>
        </p:nvSpPr>
        <p:spPr>
          <a:xfrm>
            <a:off x="10773646" y="1075194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D5F11D2-F673-5726-CF57-B4D35A8A315A}"/>
              </a:ext>
            </a:extLst>
          </p:cNvPr>
          <p:cNvSpPr/>
          <p:nvPr/>
        </p:nvSpPr>
        <p:spPr>
          <a:xfrm>
            <a:off x="10678611" y="1170229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C0C55D-65DD-2A19-5DF8-5A3CB69018FA}"/>
              </a:ext>
            </a:extLst>
          </p:cNvPr>
          <p:cNvSpPr/>
          <p:nvPr/>
        </p:nvSpPr>
        <p:spPr>
          <a:xfrm>
            <a:off x="10909558" y="1170229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A92994-6195-FD18-AC94-8AE493588E0D}"/>
              </a:ext>
            </a:extLst>
          </p:cNvPr>
          <p:cNvSpPr/>
          <p:nvPr/>
        </p:nvSpPr>
        <p:spPr>
          <a:xfrm>
            <a:off x="10741662" y="1265265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F5A4680-9F30-6DC0-26FB-FF6DB4CB0C32}"/>
              </a:ext>
            </a:extLst>
          </p:cNvPr>
          <p:cNvSpPr/>
          <p:nvPr/>
        </p:nvSpPr>
        <p:spPr>
          <a:xfrm>
            <a:off x="10916199" y="1265265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C29087-5851-4C88-82F8-FFAD6AECB4BB}"/>
              </a:ext>
            </a:extLst>
          </p:cNvPr>
          <p:cNvSpPr/>
          <p:nvPr/>
        </p:nvSpPr>
        <p:spPr>
          <a:xfrm>
            <a:off x="10631093" y="1360300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4E3248-2ADB-EE30-EC0C-77D4B833FF4B}"/>
              </a:ext>
            </a:extLst>
          </p:cNvPr>
          <p:cNvSpPr/>
          <p:nvPr/>
        </p:nvSpPr>
        <p:spPr>
          <a:xfrm>
            <a:off x="10551591" y="1122711"/>
            <a:ext cx="95035" cy="95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E2BA1A-AE4D-5BC0-5419-79D270FE5BCD}"/>
              </a:ext>
            </a:extLst>
          </p:cNvPr>
          <p:cNvCxnSpPr>
            <a:cxnSpLocks/>
          </p:cNvCxnSpPr>
          <p:nvPr/>
        </p:nvCxnSpPr>
        <p:spPr>
          <a:xfrm flipH="1">
            <a:off x="9886651" y="326790"/>
            <a:ext cx="1020656" cy="1378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A9EDD7-948F-EA73-2B77-FE62680C8F35}"/>
              </a:ext>
            </a:extLst>
          </p:cNvPr>
          <p:cNvCxnSpPr>
            <a:cxnSpLocks/>
          </p:cNvCxnSpPr>
          <p:nvPr/>
        </p:nvCxnSpPr>
        <p:spPr>
          <a:xfrm flipH="1">
            <a:off x="9664596" y="196117"/>
            <a:ext cx="1020656" cy="13780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7772DD-AF44-F9AF-9B0A-FF0FBB8BCF38}"/>
              </a:ext>
            </a:extLst>
          </p:cNvPr>
          <p:cNvCxnSpPr>
            <a:cxnSpLocks/>
          </p:cNvCxnSpPr>
          <p:nvPr/>
        </p:nvCxnSpPr>
        <p:spPr>
          <a:xfrm flipH="1">
            <a:off x="10062314" y="504983"/>
            <a:ext cx="1020656" cy="13780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35A55B7-4853-7776-1180-6183F9EB21ED}"/>
              </a:ext>
            </a:extLst>
          </p:cNvPr>
          <p:cNvCxnSpPr>
            <a:cxnSpLocks/>
          </p:cNvCxnSpPr>
          <p:nvPr/>
        </p:nvCxnSpPr>
        <p:spPr>
          <a:xfrm flipV="1">
            <a:off x="9088916" y="0"/>
            <a:ext cx="0" cy="220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669EC86-D1DE-04D9-18A1-F7641C659DB8}"/>
              </a:ext>
            </a:extLst>
          </p:cNvPr>
          <p:cNvCxnSpPr/>
          <p:nvPr/>
        </p:nvCxnSpPr>
        <p:spPr>
          <a:xfrm>
            <a:off x="8834483" y="1975692"/>
            <a:ext cx="318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91A56C9-D511-96D8-7AD0-34674DAAA559}"/>
              </a:ext>
            </a:extLst>
          </p:cNvPr>
          <p:cNvCxnSpPr>
            <a:cxnSpLocks/>
          </p:cNvCxnSpPr>
          <p:nvPr/>
        </p:nvCxnSpPr>
        <p:spPr>
          <a:xfrm>
            <a:off x="9479519" y="229244"/>
            <a:ext cx="2061793" cy="163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207A63-2379-A740-BD74-887C2E7A726D}"/>
                  </a:ext>
                </a:extLst>
              </p:cNvPr>
              <p:cNvSpPr txBox="1"/>
              <p:nvPr/>
            </p:nvSpPr>
            <p:spPr>
              <a:xfrm>
                <a:off x="7372594" y="275499"/>
                <a:ext cx="1267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207A63-2379-A740-BD74-887C2E7A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94" y="275499"/>
                <a:ext cx="1267976" cy="276999"/>
              </a:xfrm>
              <a:prstGeom prst="rect">
                <a:avLst/>
              </a:prstGeom>
              <a:blipFill>
                <a:blip r:embed="rId2"/>
                <a:stretch>
                  <a:fillRect l="-1442" r="-481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24437D-22BF-0AD0-AEC1-CA319189E821}"/>
                  </a:ext>
                </a:extLst>
              </p:cNvPr>
              <p:cNvSpPr txBox="1"/>
              <p:nvPr/>
            </p:nvSpPr>
            <p:spPr>
              <a:xfrm>
                <a:off x="7354601" y="751467"/>
                <a:ext cx="140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24437D-22BF-0AD0-AEC1-CA319189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01" y="751467"/>
                <a:ext cx="1400832" cy="276999"/>
              </a:xfrm>
              <a:prstGeom prst="rect">
                <a:avLst/>
              </a:prstGeom>
              <a:blipFill>
                <a:blip r:embed="rId3"/>
                <a:stretch>
                  <a:fillRect l="-1304" t="-2174" r="-435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587C236-4D2E-492F-70B2-8CBBB96B3640}"/>
              </a:ext>
            </a:extLst>
          </p:cNvPr>
          <p:cNvCxnSpPr/>
          <p:nvPr/>
        </p:nvCxnSpPr>
        <p:spPr>
          <a:xfrm flipV="1">
            <a:off x="10327748" y="790087"/>
            <a:ext cx="69231" cy="9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DBF7526-37A1-1CD5-B95A-23D78A0966C2}"/>
              </a:ext>
            </a:extLst>
          </p:cNvPr>
          <p:cNvCxnSpPr>
            <a:cxnSpLocks/>
          </p:cNvCxnSpPr>
          <p:nvPr/>
        </p:nvCxnSpPr>
        <p:spPr>
          <a:xfrm>
            <a:off x="10390568" y="793283"/>
            <a:ext cx="101096" cy="7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A52A4B-0576-982C-9845-A0B745383DB1}"/>
              </a:ext>
            </a:extLst>
          </p:cNvPr>
          <p:cNvCxnSpPr>
            <a:cxnSpLocks/>
          </p:cNvCxnSpPr>
          <p:nvPr/>
        </p:nvCxnSpPr>
        <p:spPr>
          <a:xfrm>
            <a:off x="10646626" y="695051"/>
            <a:ext cx="196603" cy="14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61AE581-3BEE-8A74-7937-A6BD7954D985}"/>
              </a:ext>
            </a:extLst>
          </p:cNvPr>
          <p:cNvSpPr txBox="1"/>
          <p:nvPr/>
        </p:nvSpPr>
        <p:spPr>
          <a:xfrm>
            <a:off x="10732770" y="241938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w.shape(4096,2)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2160A-6122-40E1-A9AB-0344E540ACFF}"/>
              </a:ext>
            </a:extLst>
          </p:cNvPr>
          <p:cNvSpPr txBox="1"/>
          <p:nvPr/>
        </p:nvSpPr>
        <p:spPr>
          <a:xfrm>
            <a:off x="9018571" y="427414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(128,4096)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119AE6-A1AC-05B5-5BAB-DDEA6B02EFA6}"/>
              </a:ext>
            </a:extLst>
          </p:cNvPr>
          <p:cNvSpPr txBox="1"/>
          <p:nvPr/>
        </p:nvSpPr>
        <p:spPr>
          <a:xfrm>
            <a:off x="10006988" y="426395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(4096,2)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85649E9-FFAC-D54B-0E73-481364007BFA}"/>
              </a:ext>
            </a:extLst>
          </p:cNvPr>
          <p:cNvCxnSpPr>
            <a:cxnSpLocks/>
          </p:cNvCxnSpPr>
          <p:nvPr/>
        </p:nvCxnSpPr>
        <p:spPr>
          <a:xfrm>
            <a:off x="11570499" y="3140180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A4E39D-F081-18AD-2C6A-1EA0BF9B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48" y="990269"/>
            <a:ext cx="5682345" cy="3278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76E7F-55AE-F9FE-7442-3D306808B333}"/>
              </a:ext>
            </a:extLst>
          </p:cNvPr>
          <p:cNvSpPr txBox="1"/>
          <p:nvPr/>
        </p:nvSpPr>
        <p:spPr>
          <a:xfrm>
            <a:off x="915663" y="1120741"/>
            <a:ext cx="17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예측 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91A32-0402-CB93-1A34-3733726914CB}"/>
              </a:ext>
            </a:extLst>
          </p:cNvPr>
          <p:cNvSpPr txBox="1"/>
          <p:nvPr/>
        </p:nvSpPr>
        <p:spPr>
          <a:xfrm>
            <a:off x="10186540" y="1120741"/>
            <a:ext cx="89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B1CE0-7663-8AE0-C60E-F9608C976519}"/>
              </a:ext>
            </a:extLst>
          </p:cNvPr>
          <p:cNvSpPr txBox="1"/>
          <p:nvPr/>
        </p:nvSpPr>
        <p:spPr>
          <a:xfrm>
            <a:off x="4891561" y="723028"/>
            <a:ext cx="178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</a:t>
            </a: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Predicted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1751A-C232-BE68-030C-854B07F63984}"/>
              </a:ext>
            </a:extLst>
          </p:cNvPr>
          <p:cNvSpPr txBox="1"/>
          <p:nvPr/>
        </p:nvSpPr>
        <p:spPr>
          <a:xfrm>
            <a:off x="6750478" y="1430667"/>
            <a:ext cx="182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Ground Truth</a:t>
            </a:r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AF79E-1085-DFC4-0467-E5760E25FD90}"/>
              </a:ext>
            </a:extLst>
          </p:cNvPr>
          <p:cNvSpPr txBox="1"/>
          <p:nvPr/>
        </p:nvSpPr>
        <p:spPr>
          <a:xfrm>
            <a:off x="5074080" y="4268789"/>
            <a:ext cx="142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4E40A-6E93-0057-E489-BD593C3AB315}"/>
                  </a:ext>
                </a:extLst>
              </p:cNvPr>
              <p:cNvSpPr txBox="1"/>
              <p:nvPr/>
            </p:nvSpPr>
            <p:spPr>
              <a:xfrm>
                <a:off x="4234914" y="4803271"/>
                <a:ext cx="4152752" cy="146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𝑟𝑒𝑔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𝜆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4E40A-6E93-0057-E489-BD593C3AB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914" y="4803271"/>
                <a:ext cx="4152752" cy="146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A4D1B-9856-E760-0B0D-AFDD5CDEB26B}"/>
                  </a:ext>
                </a:extLst>
              </p:cNvPr>
              <p:cNvSpPr txBox="1"/>
              <p:nvPr/>
            </p:nvSpPr>
            <p:spPr>
              <a:xfrm>
                <a:off x="622428" y="1518962"/>
                <a:ext cx="2554176" cy="18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b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exp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h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A4D1B-9856-E760-0B0D-AFDD5CDE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8" y="1518962"/>
                <a:ext cx="2554176" cy="1840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5CE87-81BF-8093-F8AD-DE9085837CEA}"/>
                  </a:ext>
                </a:extLst>
              </p:cNvPr>
              <p:cNvSpPr txBox="1"/>
              <p:nvPr/>
            </p:nvSpPr>
            <p:spPr>
              <a:xfrm>
                <a:off x="9015830" y="1500943"/>
                <a:ext cx="2939716" cy="173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)/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)/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log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𝑤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log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5CE87-81BF-8093-F8AD-DE908583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830" y="1500943"/>
                <a:ext cx="2939716" cy="1734449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89C4BA3-EA28-C99F-B2F8-D647488F59DD}"/>
              </a:ext>
            </a:extLst>
          </p:cNvPr>
          <p:cNvSpPr txBox="1"/>
          <p:nvPr/>
        </p:nvSpPr>
        <p:spPr>
          <a:xfrm>
            <a:off x="8578516" y="4536030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solidFill>
                  <a:srgbClr val="000000"/>
                </a:solidFill>
                <a:latin typeface="Spoqa Han Sans"/>
              </a:rPr>
              <a:t>S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SE(Sum of Squared Error)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9DC09C-9977-D898-B5F3-A1D374C63933}"/>
              </a:ext>
            </a:extLst>
          </p:cNvPr>
          <p:cNvSpPr/>
          <p:nvPr/>
        </p:nvSpPr>
        <p:spPr>
          <a:xfrm>
            <a:off x="212558" y="2869769"/>
            <a:ext cx="942473" cy="94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PASCAL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VOC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83EF61B-E2AF-7F5D-89E0-BF0500671A85}"/>
              </a:ext>
            </a:extLst>
          </p:cNvPr>
          <p:cNvSpPr/>
          <p:nvPr/>
        </p:nvSpPr>
        <p:spPr>
          <a:xfrm>
            <a:off x="1379620" y="3212668"/>
            <a:ext cx="593558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EC2DE6-F8DE-1DE9-7329-BD0D152E2DCE}"/>
              </a:ext>
            </a:extLst>
          </p:cNvPr>
          <p:cNvSpPr/>
          <p:nvPr/>
        </p:nvSpPr>
        <p:spPr>
          <a:xfrm>
            <a:off x="2115556" y="284272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68603-4EA5-0C1E-6E2F-4E14EB6FEE6D}"/>
              </a:ext>
            </a:extLst>
          </p:cNvPr>
          <p:cNvSpPr/>
          <p:nvPr/>
        </p:nvSpPr>
        <p:spPr>
          <a:xfrm>
            <a:off x="2187745" y="2902885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6974B-5B56-820D-0F14-4759D72AF07B}"/>
              </a:ext>
            </a:extLst>
          </p:cNvPr>
          <p:cNvSpPr/>
          <p:nvPr/>
        </p:nvSpPr>
        <p:spPr>
          <a:xfrm>
            <a:off x="2259934" y="2963043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F6E5-991A-3D1B-5003-68355AC2D48E}"/>
              </a:ext>
            </a:extLst>
          </p:cNvPr>
          <p:cNvSpPr/>
          <p:nvPr/>
        </p:nvSpPr>
        <p:spPr>
          <a:xfrm>
            <a:off x="2332123" y="3023201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5A549-2664-6BC8-D857-E2E05D402626}"/>
              </a:ext>
            </a:extLst>
          </p:cNvPr>
          <p:cNvSpPr/>
          <p:nvPr/>
        </p:nvSpPr>
        <p:spPr>
          <a:xfrm>
            <a:off x="2404312" y="3083359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709FF-7C1D-BC9D-F4E9-960624CDD68C}"/>
              </a:ext>
            </a:extLst>
          </p:cNvPr>
          <p:cNvSpPr/>
          <p:nvPr/>
        </p:nvSpPr>
        <p:spPr>
          <a:xfrm>
            <a:off x="2476501" y="314351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D4130-FFF1-C4C8-CB85-D427A31FD7B4}"/>
              </a:ext>
            </a:extLst>
          </p:cNvPr>
          <p:cNvSpPr/>
          <p:nvPr/>
        </p:nvSpPr>
        <p:spPr>
          <a:xfrm>
            <a:off x="2548690" y="3203675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0A6D9-23C0-8FCB-1878-4603D31AC288}"/>
              </a:ext>
            </a:extLst>
          </p:cNvPr>
          <p:cNvSpPr/>
          <p:nvPr/>
        </p:nvSpPr>
        <p:spPr>
          <a:xfrm>
            <a:off x="2620879" y="3263833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0890A3-C128-0DE3-0FBC-3A8DCF06C28A}"/>
              </a:ext>
            </a:extLst>
          </p:cNvPr>
          <p:cNvSpPr/>
          <p:nvPr/>
        </p:nvSpPr>
        <p:spPr>
          <a:xfrm>
            <a:off x="2693068" y="3323991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92573A-939A-E8EA-F76E-3E88024D89AF}"/>
              </a:ext>
            </a:extLst>
          </p:cNvPr>
          <p:cNvSpPr/>
          <p:nvPr/>
        </p:nvSpPr>
        <p:spPr>
          <a:xfrm>
            <a:off x="2765257" y="3384149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B1394-F961-DEED-F702-DB8BEC187DDD}"/>
              </a:ext>
            </a:extLst>
          </p:cNvPr>
          <p:cNvSpPr/>
          <p:nvPr/>
        </p:nvSpPr>
        <p:spPr>
          <a:xfrm>
            <a:off x="2837446" y="3444307"/>
            <a:ext cx="469232" cy="46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F8D24-70DB-CCBD-67BE-D669FE667D61}"/>
              </a:ext>
            </a:extLst>
          </p:cNvPr>
          <p:cNvSpPr txBox="1"/>
          <p:nvPr/>
        </p:nvSpPr>
        <p:spPr>
          <a:xfrm>
            <a:off x="212558" y="3860369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한개의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9A35F-5935-A175-4C84-DB1FC6036CCC}"/>
              </a:ext>
            </a:extLst>
          </p:cNvPr>
          <p:cNvSpPr txBox="1"/>
          <p:nvPr/>
        </p:nvSpPr>
        <p:spPr>
          <a:xfrm>
            <a:off x="2131597" y="396531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Consolas" panose="020B0609020204030204" pitchFamily="49" charset="0"/>
              </a:rPr>
              <a:t>최대 </a:t>
            </a:r>
            <a:r>
              <a:rPr lang="en-US" altLang="ko-KR" sz="1200">
                <a:latin typeface="Consolas" panose="020B0609020204030204" pitchFamily="49" charset="0"/>
              </a:rPr>
              <a:t>2000</a:t>
            </a:r>
            <a:r>
              <a:rPr lang="ko-KR" altLang="en-US" sz="1200">
                <a:latin typeface="Consolas" panose="020B0609020204030204" pitchFamily="49" charset="0"/>
              </a:rPr>
              <a:t>개</a:t>
            </a:r>
            <a:endParaRPr lang="en-US" altLang="ko-KR" sz="1200">
              <a:latin typeface="Consolas" panose="020B0609020204030204" pitchFamily="49" charset="0"/>
            </a:endParaRPr>
          </a:p>
          <a:p>
            <a:pPr algn="l"/>
            <a:r>
              <a:rPr lang="en-US" altLang="ko-KR" sz="1200">
                <a:latin typeface="Consolas" panose="020B0609020204030204" pitchFamily="49" charset="0"/>
              </a:rPr>
              <a:t>region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914683-280F-865F-1D4F-0AB5E7A601A9}"/>
              </a:ext>
            </a:extLst>
          </p:cNvPr>
          <p:cNvCxnSpPr>
            <a:cxnSpLocks/>
          </p:cNvCxnSpPr>
          <p:nvPr/>
        </p:nvCxnSpPr>
        <p:spPr>
          <a:xfrm flipV="1">
            <a:off x="3407036" y="3372117"/>
            <a:ext cx="147778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AC8CDA-FCCD-DF3F-3C4B-94514B0CB931}"/>
              </a:ext>
            </a:extLst>
          </p:cNvPr>
          <p:cNvSpPr/>
          <p:nvPr/>
        </p:nvSpPr>
        <p:spPr>
          <a:xfrm>
            <a:off x="4988135" y="1945231"/>
            <a:ext cx="266699" cy="1968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4814C-AA9A-BA10-BB16-CE8C736FFE14}"/>
              </a:ext>
            </a:extLst>
          </p:cNvPr>
          <p:cNvSpPr txBox="1"/>
          <p:nvPr/>
        </p:nvSpPr>
        <p:spPr>
          <a:xfrm>
            <a:off x="3619229" y="30437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IOU&gt;0.6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E48DCF-7732-C7C7-B611-D80C3E1B31B0}"/>
              </a:ext>
            </a:extLst>
          </p:cNvPr>
          <p:cNvSpPr txBox="1"/>
          <p:nvPr/>
        </p:nvSpPr>
        <p:spPr>
          <a:xfrm>
            <a:off x="4331541" y="163821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Positive samples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686DA3-2E68-92B8-2B31-78E8EB6C4883}"/>
              </a:ext>
            </a:extLst>
          </p:cNvPr>
          <p:cNvSpPr/>
          <p:nvPr/>
        </p:nvSpPr>
        <p:spPr>
          <a:xfrm>
            <a:off x="5825174" y="1948507"/>
            <a:ext cx="266699" cy="192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F4FC20-AC45-8CF8-6335-CF909D35D388}"/>
              </a:ext>
            </a:extLst>
          </p:cNvPr>
          <p:cNvSpPr/>
          <p:nvPr/>
        </p:nvSpPr>
        <p:spPr>
          <a:xfrm>
            <a:off x="6170269" y="1942387"/>
            <a:ext cx="266699" cy="192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12B8C-A187-46FE-60FE-2C55E4DE9F48}"/>
              </a:ext>
            </a:extLst>
          </p:cNvPr>
          <p:cNvSpPr/>
          <p:nvPr/>
        </p:nvSpPr>
        <p:spPr>
          <a:xfrm>
            <a:off x="6515364" y="1936267"/>
            <a:ext cx="266699" cy="192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C85F9A-EBE4-3EB6-1AFD-D1B07E70626F}"/>
              </a:ext>
            </a:extLst>
          </p:cNvPr>
          <p:cNvSpPr/>
          <p:nvPr/>
        </p:nvSpPr>
        <p:spPr>
          <a:xfrm>
            <a:off x="7205554" y="1924027"/>
            <a:ext cx="266699" cy="192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사각형: 잘린 위쪽 모서리 66">
            <a:extLst>
              <a:ext uri="{FF2B5EF4-FFF2-40B4-BE49-F238E27FC236}">
                <a16:creationId xmlns:a16="http://schemas.microsoft.com/office/drawing/2014/main" id="{400EAB0C-0251-DDB8-AA3C-BF56B722A2F5}"/>
              </a:ext>
            </a:extLst>
          </p:cNvPr>
          <p:cNvSpPr/>
          <p:nvPr/>
        </p:nvSpPr>
        <p:spPr>
          <a:xfrm rot="5400000">
            <a:off x="7984106" y="2741937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368E0A-3792-8374-9B78-6A64797AB740}"/>
              </a:ext>
            </a:extLst>
          </p:cNvPr>
          <p:cNvSpPr txBox="1"/>
          <p:nvPr/>
        </p:nvSpPr>
        <p:spPr>
          <a:xfrm>
            <a:off x="7951891" y="303243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Fine-tuned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AlexNet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B7CB02-A107-70C4-4835-6ECF15682B9D}"/>
              </a:ext>
            </a:extLst>
          </p:cNvPr>
          <p:cNvCxnSpPr>
            <a:cxnSpLocks/>
          </p:cNvCxnSpPr>
          <p:nvPr/>
        </p:nvCxnSpPr>
        <p:spPr>
          <a:xfrm>
            <a:off x="7472253" y="3143517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484B69E-C557-1F4C-4A1E-26BF49ABDDC6}"/>
              </a:ext>
            </a:extLst>
          </p:cNvPr>
          <p:cNvSpPr txBox="1"/>
          <p:nvPr/>
        </p:nvSpPr>
        <p:spPr>
          <a:xfrm>
            <a:off x="7268239" y="279356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(128,227,227)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623A868-1649-9363-BAEC-72B9D373D8EE}"/>
              </a:ext>
            </a:extLst>
          </p:cNvPr>
          <p:cNvCxnSpPr>
            <a:cxnSpLocks/>
          </p:cNvCxnSpPr>
          <p:nvPr/>
        </p:nvCxnSpPr>
        <p:spPr>
          <a:xfrm>
            <a:off x="9052401" y="3161731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B19E3-12D6-93AB-49B3-80DE8A14DF8E}"/>
              </a:ext>
            </a:extLst>
          </p:cNvPr>
          <p:cNvSpPr txBox="1"/>
          <p:nvPr/>
        </p:nvSpPr>
        <p:spPr>
          <a:xfrm>
            <a:off x="8834483" y="279124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(128,256*6*6)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0D5D5-5F21-54FA-526E-102184A21C76}"/>
              </a:ext>
            </a:extLst>
          </p:cNvPr>
          <p:cNvSpPr/>
          <p:nvPr/>
        </p:nvSpPr>
        <p:spPr>
          <a:xfrm>
            <a:off x="10217920" y="2350061"/>
            <a:ext cx="266699" cy="14837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잘린 위쪽 모서리 17">
            <a:extLst>
              <a:ext uri="{FF2B5EF4-FFF2-40B4-BE49-F238E27FC236}">
                <a16:creationId xmlns:a16="http://schemas.microsoft.com/office/drawing/2014/main" id="{ACABEDB9-BC28-03F9-3D05-5670212675BF}"/>
              </a:ext>
            </a:extLst>
          </p:cNvPr>
          <p:cNvSpPr/>
          <p:nvPr/>
        </p:nvSpPr>
        <p:spPr>
          <a:xfrm rot="5400000">
            <a:off x="10758391" y="2803823"/>
            <a:ext cx="838200" cy="727642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9117FA-AC2F-D97D-14FB-6E400A14C989}"/>
              </a:ext>
            </a:extLst>
          </p:cNvPr>
          <p:cNvCxnSpPr>
            <a:cxnSpLocks/>
          </p:cNvCxnSpPr>
          <p:nvPr/>
        </p:nvCxnSpPr>
        <p:spPr>
          <a:xfrm>
            <a:off x="10327748" y="3153503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25C0D0-7409-3D4F-D4A0-309C39C3A156}"/>
              </a:ext>
            </a:extLst>
          </p:cNvPr>
          <p:cNvSpPr txBox="1"/>
          <p:nvPr/>
        </p:nvSpPr>
        <p:spPr>
          <a:xfrm>
            <a:off x="10773204" y="2872506"/>
            <a:ext cx="8483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Bounding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Box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Regressor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E2A437-5F73-CB7B-C6C4-B2B66D8DD8F1}"/>
              </a:ext>
            </a:extLst>
          </p:cNvPr>
          <p:cNvSpPr txBox="1"/>
          <p:nvPr/>
        </p:nvSpPr>
        <p:spPr>
          <a:xfrm>
            <a:off x="342050" y="511485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3. Training Bounding box regressor using fine tuned AlexNet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C5A3D0-4C2D-0583-55B9-76B8EA452525}"/>
              </a:ext>
            </a:extLst>
          </p:cNvPr>
          <p:cNvSpPr txBox="1"/>
          <p:nvPr/>
        </p:nvSpPr>
        <p:spPr>
          <a:xfrm>
            <a:off x="11647751" y="3164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(128,4)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2C331-39A0-1EAF-A78E-3C9D00A08470}"/>
              </a:ext>
            </a:extLst>
          </p:cNvPr>
          <p:cNvCxnSpPr>
            <a:cxnSpLocks/>
          </p:cNvCxnSpPr>
          <p:nvPr/>
        </p:nvCxnSpPr>
        <p:spPr>
          <a:xfrm>
            <a:off x="11579032" y="3161046"/>
            <a:ext cx="4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174E5E-233F-F4E3-A613-8ADC5636BB8F}"/>
              </a:ext>
            </a:extLst>
          </p:cNvPr>
          <p:cNvSpPr txBox="1"/>
          <p:nvPr/>
        </p:nvSpPr>
        <p:spPr>
          <a:xfrm>
            <a:off x="9272367" y="3848129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Feature vector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9F9CD-6421-39CC-5F5F-88A71545D5AB}"/>
              </a:ext>
            </a:extLst>
          </p:cNvPr>
          <p:cNvSpPr txBox="1"/>
          <p:nvPr/>
        </p:nvSpPr>
        <p:spPr>
          <a:xfrm>
            <a:off x="10660943" y="2302508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w.shape(256*6*6,4)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F6695-3A51-9D3A-B887-C9CF0102ACD6}"/>
              </a:ext>
            </a:extLst>
          </p:cNvPr>
          <p:cNvSpPr txBox="1"/>
          <p:nvPr/>
        </p:nvSpPr>
        <p:spPr>
          <a:xfrm>
            <a:off x="9817879" y="428959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(128,256*6*6)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D6DD7-CE47-9974-C955-AE8CE213C715}"/>
              </a:ext>
            </a:extLst>
          </p:cNvPr>
          <p:cNvSpPr txBox="1"/>
          <p:nvPr/>
        </p:nvSpPr>
        <p:spPr>
          <a:xfrm>
            <a:off x="11075027" y="42813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(256*6*6,4)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9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FFE2A437-5F73-CB7B-C6C4-B2B66D8DD8F1}"/>
              </a:ext>
            </a:extLst>
          </p:cNvPr>
          <p:cNvSpPr txBox="1"/>
          <p:nvPr/>
        </p:nvSpPr>
        <p:spPr>
          <a:xfrm>
            <a:off x="1713650" y="45132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R-CNN vs Fast R-CNN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8B53D3-4158-0740-4B71-18A4D3EA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39" y="1050758"/>
            <a:ext cx="87915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988A9A-7B9B-C759-ABA5-5A05A2C3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0" y="1043102"/>
            <a:ext cx="10396766" cy="4525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60CE3-CCA9-5E5E-2B59-E9D56E5979CD}"/>
              </a:ext>
            </a:extLst>
          </p:cNvPr>
          <p:cNvSpPr txBox="1"/>
          <p:nvPr/>
        </p:nvSpPr>
        <p:spPr>
          <a:xfrm>
            <a:off x="1713650" y="45132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RoI pooling </a:t>
            </a:r>
            <a:r>
              <a:rPr lang="ko-KR" altLang="en-US" sz="2400">
                <a:latin typeface="Consolas" panose="020B0609020204030204" pitchFamily="49" charset="0"/>
              </a:rPr>
              <a:t>개념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690E4-7F20-4F38-1B63-1DCADA97D397}"/>
              </a:ext>
            </a:extLst>
          </p:cNvPr>
          <p:cNvSpPr/>
          <p:nvPr/>
        </p:nvSpPr>
        <p:spPr>
          <a:xfrm>
            <a:off x="1572126" y="3866146"/>
            <a:ext cx="1760621" cy="1343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0FC16-73C6-1861-C59D-8F398A4915B7}"/>
              </a:ext>
            </a:extLst>
          </p:cNvPr>
          <p:cNvSpPr txBox="1"/>
          <p:nvPr/>
        </p:nvSpPr>
        <p:spPr>
          <a:xfrm>
            <a:off x="668830" y="35513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(0,300)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ED31C-B8C8-6297-676C-F90858470183}"/>
              </a:ext>
            </a:extLst>
          </p:cNvPr>
          <p:cNvSpPr txBox="1"/>
          <p:nvPr/>
        </p:nvSpPr>
        <p:spPr>
          <a:xfrm>
            <a:off x="2911641" y="51551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(700,800)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C1EE-C3C6-CE64-05EC-923BA8E96DC3}"/>
              </a:ext>
            </a:extLst>
          </p:cNvPr>
          <p:cNvSpPr txBox="1"/>
          <p:nvPr/>
        </p:nvSpPr>
        <p:spPr>
          <a:xfrm>
            <a:off x="5325052" y="382408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7C0FD-E17B-B040-C955-6F762F2C6575}"/>
              </a:ext>
            </a:extLst>
          </p:cNvPr>
          <p:cNvSpPr txBox="1"/>
          <p:nvPr/>
        </p:nvSpPr>
        <p:spPr>
          <a:xfrm>
            <a:off x="6882821" y="5111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(7,8)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036E6-CC1E-C854-09BE-44FF26EDC273}"/>
              </a:ext>
            </a:extLst>
          </p:cNvPr>
          <p:cNvSpPr txBox="1"/>
          <p:nvPr/>
        </p:nvSpPr>
        <p:spPr>
          <a:xfrm>
            <a:off x="8824511" y="104310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np.floor(2.5) =&gt;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np.ceil(2.5) =&gt; 3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집사도 몰랐던 냥이의 비밀 &quot;어른 고양이끼린 야~옹을 안 한다냥!&quot; &lt; 똑똑! 과학 &lt; 톡톡 &lt; 기사본문 - 에듀진 인터넷 교육신문">
            <a:extLst>
              <a:ext uri="{FF2B5EF4-FFF2-40B4-BE49-F238E27FC236}">
                <a16:creationId xmlns:a16="http://schemas.microsoft.com/office/drawing/2014/main" id="{9A2DE488-FC85-DCE2-ACEF-DB02F2A18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r="6704"/>
          <a:stretch/>
        </p:blipFill>
        <p:spPr bwMode="auto">
          <a:xfrm>
            <a:off x="899711" y="1018509"/>
            <a:ext cx="1810438" cy="169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E85F68-ED10-CA6B-45E0-644B518DA363}"/>
              </a:ext>
            </a:extLst>
          </p:cNvPr>
          <p:cNvSpPr/>
          <p:nvPr/>
        </p:nvSpPr>
        <p:spPr>
          <a:xfrm>
            <a:off x="3052544" y="1739988"/>
            <a:ext cx="1154746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1244610E-DF02-1F24-7EB9-B2CAFEBF8DD1}"/>
              </a:ext>
            </a:extLst>
          </p:cNvPr>
          <p:cNvSpPr/>
          <p:nvPr/>
        </p:nvSpPr>
        <p:spPr>
          <a:xfrm rot="5400000">
            <a:off x="4320095" y="1384195"/>
            <a:ext cx="838200" cy="941463"/>
          </a:xfrm>
          <a:prstGeom prst="snip2SameRect">
            <a:avLst>
              <a:gd name="adj1" fmla="val 28334"/>
              <a:gd name="adj2" fmla="val 14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18149-6068-724A-7015-282A2D82E7D2}"/>
              </a:ext>
            </a:extLst>
          </p:cNvPr>
          <p:cNvSpPr txBox="1"/>
          <p:nvPr/>
        </p:nvSpPr>
        <p:spPr>
          <a:xfrm>
            <a:off x="4279479" y="1699183"/>
            <a:ext cx="995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Consolas" panose="020B0609020204030204" pitchFamily="49" charset="0"/>
              </a:rPr>
              <a:t>Pre-trained</a:t>
            </a:r>
          </a:p>
          <a:p>
            <a:pPr algn="l"/>
            <a:r>
              <a:rPr lang="en-US" altLang="ko-KR" sz="1050">
                <a:latin typeface="Consolas" panose="020B0609020204030204" pitchFamily="49" charset="0"/>
              </a:rPr>
              <a:t>VGG</a:t>
            </a:r>
            <a:endParaRPr lang="ko-KR" altLang="en-US" sz="105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42AD-27E6-0173-A581-AD86E15010E1}"/>
              </a:ext>
            </a:extLst>
          </p:cNvPr>
          <p:cNvSpPr txBox="1"/>
          <p:nvPr/>
        </p:nvSpPr>
        <p:spPr>
          <a:xfrm>
            <a:off x="2983227" y="195474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(224,224,3)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921C00-35C8-33BA-7F13-123E4861C6B6}"/>
              </a:ext>
            </a:extLst>
          </p:cNvPr>
          <p:cNvSpPr/>
          <p:nvPr/>
        </p:nvSpPr>
        <p:spPr>
          <a:xfrm>
            <a:off x="1314680" y="1435826"/>
            <a:ext cx="1119641" cy="102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88C0F-715D-E5DD-AE1D-0792F1C90E18}"/>
              </a:ext>
            </a:extLst>
          </p:cNvPr>
          <p:cNvSpPr txBox="1"/>
          <p:nvPr/>
        </p:nvSpPr>
        <p:spPr>
          <a:xfrm>
            <a:off x="1461913" y="68357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224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58FE2-EB48-66C4-DECF-ACF79B81D032}"/>
              </a:ext>
            </a:extLst>
          </p:cNvPr>
          <p:cNvSpPr txBox="1"/>
          <p:nvPr/>
        </p:nvSpPr>
        <p:spPr>
          <a:xfrm>
            <a:off x="436463" y="171966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224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69ABB-DB91-9561-1DCA-2F758CEF85BD}"/>
              </a:ext>
            </a:extLst>
          </p:cNvPr>
          <p:cNvSpPr txBox="1"/>
          <p:nvPr/>
        </p:nvSpPr>
        <p:spPr>
          <a:xfrm>
            <a:off x="972285" y="1158827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(50,50)=&gt;(0.22,0.22)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8DD5B-AA8C-E648-B3F4-CC7C4D4F5A8A}"/>
              </a:ext>
            </a:extLst>
          </p:cNvPr>
          <p:cNvSpPr txBox="1"/>
          <p:nvPr/>
        </p:nvSpPr>
        <p:spPr>
          <a:xfrm>
            <a:off x="1655637" y="2458549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Consolas" panose="020B0609020204030204" pitchFamily="49" charset="0"/>
              </a:rPr>
              <a:t>(180,180)=&gt;(0.8,0.8)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C4CEB2-C27B-4920-64EF-5936DF5CAA92}"/>
              </a:ext>
            </a:extLst>
          </p:cNvPr>
          <p:cNvSpPr/>
          <p:nvPr/>
        </p:nvSpPr>
        <p:spPr>
          <a:xfrm>
            <a:off x="6096000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243E9-9173-E206-96E3-6B634552C917}"/>
              </a:ext>
            </a:extLst>
          </p:cNvPr>
          <p:cNvSpPr/>
          <p:nvPr/>
        </p:nvSpPr>
        <p:spPr>
          <a:xfrm>
            <a:off x="6206956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6BD789-D914-669D-55F6-F57E57A5E600}"/>
              </a:ext>
            </a:extLst>
          </p:cNvPr>
          <p:cNvSpPr/>
          <p:nvPr/>
        </p:nvSpPr>
        <p:spPr>
          <a:xfrm>
            <a:off x="6317911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396845-B163-2238-AE47-3B82C3AAA542}"/>
              </a:ext>
            </a:extLst>
          </p:cNvPr>
          <p:cNvSpPr/>
          <p:nvPr/>
        </p:nvSpPr>
        <p:spPr>
          <a:xfrm>
            <a:off x="6428867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EC4F1-1496-DC3C-5F24-FF03E01F49AD}"/>
              </a:ext>
            </a:extLst>
          </p:cNvPr>
          <p:cNvSpPr/>
          <p:nvPr/>
        </p:nvSpPr>
        <p:spPr>
          <a:xfrm>
            <a:off x="6539822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43BFD7-8814-7B17-24BA-F8055E6E7276}"/>
              </a:ext>
            </a:extLst>
          </p:cNvPr>
          <p:cNvSpPr/>
          <p:nvPr/>
        </p:nvSpPr>
        <p:spPr>
          <a:xfrm>
            <a:off x="6650778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E91D90-65A0-3558-4675-4E66BE51BBCB}"/>
              </a:ext>
            </a:extLst>
          </p:cNvPr>
          <p:cNvSpPr/>
          <p:nvPr/>
        </p:nvSpPr>
        <p:spPr>
          <a:xfrm>
            <a:off x="6761734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8854EA-B4A8-2948-B2CB-7752B54EA302}"/>
              </a:ext>
            </a:extLst>
          </p:cNvPr>
          <p:cNvSpPr/>
          <p:nvPr/>
        </p:nvSpPr>
        <p:spPr>
          <a:xfrm>
            <a:off x="6872501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49314-0FB7-0E8B-F2A3-CC3189245200}"/>
              </a:ext>
            </a:extLst>
          </p:cNvPr>
          <p:cNvSpPr/>
          <p:nvPr/>
        </p:nvSpPr>
        <p:spPr>
          <a:xfrm>
            <a:off x="6983456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F738CF-BC2F-BC15-29CC-C6149AD21DB5}"/>
              </a:ext>
            </a:extLst>
          </p:cNvPr>
          <p:cNvSpPr/>
          <p:nvPr/>
        </p:nvSpPr>
        <p:spPr>
          <a:xfrm>
            <a:off x="7094412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E73AA-8AD0-4002-0052-64F94BC09E97}"/>
              </a:ext>
            </a:extLst>
          </p:cNvPr>
          <p:cNvSpPr/>
          <p:nvPr/>
        </p:nvSpPr>
        <p:spPr>
          <a:xfrm>
            <a:off x="7205368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C7A28F-24FA-AAF8-9593-76EEAEACCFCF}"/>
              </a:ext>
            </a:extLst>
          </p:cNvPr>
          <p:cNvSpPr/>
          <p:nvPr/>
        </p:nvSpPr>
        <p:spPr>
          <a:xfrm>
            <a:off x="7316323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4CD8A2-2483-CF53-FFB2-DEBAC88F0607}"/>
              </a:ext>
            </a:extLst>
          </p:cNvPr>
          <p:cNvSpPr/>
          <p:nvPr/>
        </p:nvSpPr>
        <p:spPr>
          <a:xfrm>
            <a:off x="7427279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77FDEA-F46A-616F-A67E-6AC7DDED03E8}"/>
              </a:ext>
            </a:extLst>
          </p:cNvPr>
          <p:cNvSpPr/>
          <p:nvPr/>
        </p:nvSpPr>
        <p:spPr>
          <a:xfrm>
            <a:off x="7538234" y="113024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5818DA-AA9B-4B94-553A-BEE975F2D772}"/>
              </a:ext>
            </a:extLst>
          </p:cNvPr>
          <p:cNvSpPr/>
          <p:nvPr/>
        </p:nvSpPr>
        <p:spPr>
          <a:xfrm>
            <a:off x="6096000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8EE0A-FC51-D1DB-F40B-35C3FC927254}"/>
              </a:ext>
            </a:extLst>
          </p:cNvPr>
          <p:cNvSpPr/>
          <p:nvPr/>
        </p:nvSpPr>
        <p:spPr>
          <a:xfrm>
            <a:off x="6206956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0FA08D-FB6E-7DE5-2652-304C77487D9B}"/>
              </a:ext>
            </a:extLst>
          </p:cNvPr>
          <p:cNvSpPr/>
          <p:nvPr/>
        </p:nvSpPr>
        <p:spPr>
          <a:xfrm>
            <a:off x="6317911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C1C16E-8B90-2181-DA65-00B4839164BB}"/>
              </a:ext>
            </a:extLst>
          </p:cNvPr>
          <p:cNvSpPr/>
          <p:nvPr/>
        </p:nvSpPr>
        <p:spPr>
          <a:xfrm>
            <a:off x="6428867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B59CF6-AA31-AF03-2FA2-4E9BD50A6CB2}"/>
              </a:ext>
            </a:extLst>
          </p:cNvPr>
          <p:cNvSpPr/>
          <p:nvPr/>
        </p:nvSpPr>
        <p:spPr>
          <a:xfrm>
            <a:off x="6539822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8066A2-C98F-9968-20E5-EA4AA65B538C}"/>
              </a:ext>
            </a:extLst>
          </p:cNvPr>
          <p:cNvSpPr/>
          <p:nvPr/>
        </p:nvSpPr>
        <p:spPr>
          <a:xfrm>
            <a:off x="6650778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946335-2276-64A6-FB3C-854C5CBE1F09}"/>
              </a:ext>
            </a:extLst>
          </p:cNvPr>
          <p:cNvSpPr/>
          <p:nvPr/>
        </p:nvSpPr>
        <p:spPr>
          <a:xfrm>
            <a:off x="6761734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E82FA5-5956-50AD-AB5D-550980C77006}"/>
              </a:ext>
            </a:extLst>
          </p:cNvPr>
          <p:cNvSpPr/>
          <p:nvPr/>
        </p:nvSpPr>
        <p:spPr>
          <a:xfrm>
            <a:off x="6872501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F0BEAC-9EE2-2B7B-932E-2B45CC840C85}"/>
              </a:ext>
            </a:extLst>
          </p:cNvPr>
          <p:cNvSpPr/>
          <p:nvPr/>
        </p:nvSpPr>
        <p:spPr>
          <a:xfrm>
            <a:off x="6983456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C34287-478E-3299-E926-A9D94DB508EE}"/>
              </a:ext>
            </a:extLst>
          </p:cNvPr>
          <p:cNvSpPr/>
          <p:nvPr/>
        </p:nvSpPr>
        <p:spPr>
          <a:xfrm>
            <a:off x="7094412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3B24AD-2AE6-6C42-2DAF-ED2EC9409BF2}"/>
              </a:ext>
            </a:extLst>
          </p:cNvPr>
          <p:cNvSpPr/>
          <p:nvPr/>
        </p:nvSpPr>
        <p:spPr>
          <a:xfrm>
            <a:off x="7205368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51080F-A122-E0DB-11E2-B6C6A7118C6D}"/>
              </a:ext>
            </a:extLst>
          </p:cNvPr>
          <p:cNvSpPr/>
          <p:nvPr/>
        </p:nvSpPr>
        <p:spPr>
          <a:xfrm>
            <a:off x="7316323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CF23A-99C4-3DF2-8F6B-997D6088E0B2}"/>
              </a:ext>
            </a:extLst>
          </p:cNvPr>
          <p:cNvSpPr/>
          <p:nvPr/>
        </p:nvSpPr>
        <p:spPr>
          <a:xfrm>
            <a:off x="7427279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27CF33-A4B2-9D36-BE45-896EF9D4A98A}"/>
              </a:ext>
            </a:extLst>
          </p:cNvPr>
          <p:cNvSpPr/>
          <p:nvPr/>
        </p:nvSpPr>
        <p:spPr>
          <a:xfrm>
            <a:off x="7538234" y="12411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EB78B9-3AE1-DAFC-53A0-4ACF3F2174E5}"/>
              </a:ext>
            </a:extLst>
          </p:cNvPr>
          <p:cNvSpPr/>
          <p:nvPr/>
        </p:nvSpPr>
        <p:spPr>
          <a:xfrm>
            <a:off x="6096000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634C0-E7E7-4061-05A6-0C8149E2CE31}"/>
              </a:ext>
            </a:extLst>
          </p:cNvPr>
          <p:cNvSpPr/>
          <p:nvPr/>
        </p:nvSpPr>
        <p:spPr>
          <a:xfrm>
            <a:off x="6206956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3DAF6A-92BA-0E73-E653-9309A2ACDA49}"/>
              </a:ext>
            </a:extLst>
          </p:cNvPr>
          <p:cNvSpPr/>
          <p:nvPr/>
        </p:nvSpPr>
        <p:spPr>
          <a:xfrm>
            <a:off x="6317911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747628-AE35-77B8-2C19-34914B4F2559}"/>
              </a:ext>
            </a:extLst>
          </p:cNvPr>
          <p:cNvSpPr/>
          <p:nvPr/>
        </p:nvSpPr>
        <p:spPr>
          <a:xfrm>
            <a:off x="6428867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812FAF-1852-0146-E58E-64440F5CA500}"/>
              </a:ext>
            </a:extLst>
          </p:cNvPr>
          <p:cNvSpPr/>
          <p:nvPr/>
        </p:nvSpPr>
        <p:spPr>
          <a:xfrm>
            <a:off x="6539822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98214F-3D84-7CD2-7DD3-7C039730DAD1}"/>
              </a:ext>
            </a:extLst>
          </p:cNvPr>
          <p:cNvSpPr/>
          <p:nvPr/>
        </p:nvSpPr>
        <p:spPr>
          <a:xfrm>
            <a:off x="6650778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26F3BB-904D-1CE5-0434-7DD718E1FA00}"/>
              </a:ext>
            </a:extLst>
          </p:cNvPr>
          <p:cNvSpPr/>
          <p:nvPr/>
        </p:nvSpPr>
        <p:spPr>
          <a:xfrm>
            <a:off x="6761734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470C60-4165-CB18-C961-ABB11BB3FE68}"/>
              </a:ext>
            </a:extLst>
          </p:cNvPr>
          <p:cNvSpPr/>
          <p:nvPr/>
        </p:nvSpPr>
        <p:spPr>
          <a:xfrm>
            <a:off x="6872501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2ABBDB-D9D6-6EF5-2C0B-532C68DDF5DC}"/>
              </a:ext>
            </a:extLst>
          </p:cNvPr>
          <p:cNvSpPr/>
          <p:nvPr/>
        </p:nvSpPr>
        <p:spPr>
          <a:xfrm>
            <a:off x="6983456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F5EB15-AB60-E1E3-895B-722A648B5EC5}"/>
              </a:ext>
            </a:extLst>
          </p:cNvPr>
          <p:cNvSpPr/>
          <p:nvPr/>
        </p:nvSpPr>
        <p:spPr>
          <a:xfrm>
            <a:off x="7094412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8F10F1-5D42-5C57-D3DD-810D53EA9CEF}"/>
              </a:ext>
            </a:extLst>
          </p:cNvPr>
          <p:cNvSpPr/>
          <p:nvPr/>
        </p:nvSpPr>
        <p:spPr>
          <a:xfrm>
            <a:off x="7205368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310089-56CD-A14B-1402-C60CE0126A95}"/>
              </a:ext>
            </a:extLst>
          </p:cNvPr>
          <p:cNvSpPr/>
          <p:nvPr/>
        </p:nvSpPr>
        <p:spPr>
          <a:xfrm>
            <a:off x="7316323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E5382E-87D8-0809-1B74-B1D08135B14A}"/>
              </a:ext>
            </a:extLst>
          </p:cNvPr>
          <p:cNvSpPr/>
          <p:nvPr/>
        </p:nvSpPr>
        <p:spPr>
          <a:xfrm>
            <a:off x="7427279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CA38BD2-2F9A-4B6C-360E-1D1242D10196}"/>
              </a:ext>
            </a:extLst>
          </p:cNvPr>
          <p:cNvSpPr/>
          <p:nvPr/>
        </p:nvSpPr>
        <p:spPr>
          <a:xfrm>
            <a:off x="7538234" y="135215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B7AF21-FD4D-1BFF-E776-38614398854A}"/>
              </a:ext>
            </a:extLst>
          </p:cNvPr>
          <p:cNvSpPr/>
          <p:nvPr/>
        </p:nvSpPr>
        <p:spPr>
          <a:xfrm>
            <a:off x="6096000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56FF0B-BC1C-E1E9-EA2D-C2D7AEC7E488}"/>
              </a:ext>
            </a:extLst>
          </p:cNvPr>
          <p:cNvSpPr/>
          <p:nvPr/>
        </p:nvSpPr>
        <p:spPr>
          <a:xfrm>
            <a:off x="6206956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5C8F5-1AEF-2890-C462-772EDCAC7FAA}"/>
              </a:ext>
            </a:extLst>
          </p:cNvPr>
          <p:cNvSpPr/>
          <p:nvPr/>
        </p:nvSpPr>
        <p:spPr>
          <a:xfrm>
            <a:off x="6317911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93973D-85E2-2BE2-2FFC-8E5292C26D9E}"/>
              </a:ext>
            </a:extLst>
          </p:cNvPr>
          <p:cNvSpPr/>
          <p:nvPr/>
        </p:nvSpPr>
        <p:spPr>
          <a:xfrm>
            <a:off x="6428867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86B40C-4857-A969-528E-9737906FBD23}"/>
              </a:ext>
            </a:extLst>
          </p:cNvPr>
          <p:cNvSpPr/>
          <p:nvPr/>
        </p:nvSpPr>
        <p:spPr>
          <a:xfrm>
            <a:off x="6539822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FDFD7C19-76B6-0E09-6E49-59A0DEF2CE2D}"/>
              </a:ext>
            </a:extLst>
          </p:cNvPr>
          <p:cNvSpPr/>
          <p:nvPr/>
        </p:nvSpPr>
        <p:spPr>
          <a:xfrm>
            <a:off x="6650778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39896C7C-F27F-F177-7FAE-5E60554BAFC0}"/>
              </a:ext>
            </a:extLst>
          </p:cNvPr>
          <p:cNvSpPr/>
          <p:nvPr/>
        </p:nvSpPr>
        <p:spPr>
          <a:xfrm>
            <a:off x="6761734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9090D48-12FA-5D95-DF02-84F60E2C3EC5}"/>
              </a:ext>
            </a:extLst>
          </p:cNvPr>
          <p:cNvSpPr/>
          <p:nvPr/>
        </p:nvSpPr>
        <p:spPr>
          <a:xfrm>
            <a:off x="6872501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4A832F82-B6E1-B8ED-49E1-0F061941CA17}"/>
              </a:ext>
            </a:extLst>
          </p:cNvPr>
          <p:cNvSpPr/>
          <p:nvPr/>
        </p:nvSpPr>
        <p:spPr>
          <a:xfrm>
            <a:off x="6983456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668D894B-A1F3-A8DD-7460-BC85F951A0D8}"/>
              </a:ext>
            </a:extLst>
          </p:cNvPr>
          <p:cNvSpPr/>
          <p:nvPr/>
        </p:nvSpPr>
        <p:spPr>
          <a:xfrm>
            <a:off x="7094412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985BBE41-75FD-E83A-3967-165A80FE87B3}"/>
              </a:ext>
            </a:extLst>
          </p:cNvPr>
          <p:cNvSpPr/>
          <p:nvPr/>
        </p:nvSpPr>
        <p:spPr>
          <a:xfrm>
            <a:off x="7205368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C2D5EE1E-29B9-08E0-5E10-B32027CC76BC}"/>
              </a:ext>
            </a:extLst>
          </p:cNvPr>
          <p:cNvSpPr/>
          <p:nvPr/>
        </p:nvSpPr>
        <p:spPr>
          <a:xfrm>
            <a:off x="7316323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B7338148-86C4-DA27-4233-1CEB82D1DB4D}"/>
              </a:ext>
            </a:extLst>
          </p:cNvPr>
          <p:cNvSpPr/>
          <p:nvPr/>
        </p:nvSpPr>
        <p:spPr>
          <a:xfrm>
            <a:off x="7427279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582C15CB-63EC-2A31-BA1C-00054B80FEB1}"/>
              </a:ext>
            </a:extLst>
          </p:cNvPr>
          <p:cNvSpPr/>
          <p:nvPr/>
        </p:nvSpPr>
        <p:spPr>
          <a:xfrm>
            <a:off x="7538234" y="1463109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D3229F9-9EEB-433C-D823-1CB9C4EDAA7C}"/>
              </a:ext>
            </a:extLst>
          </p:cNvPr>
          <p:cNvSpPr/>
          <p:nvPr/>
        </p:nvSpPr>
        <p:spPr>
          <a:xfrm>
            <a:off x="6096000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1A0E42EB-6C4C-E9DF-79FC-830E35C8931E}"/>
              </a:ext>
            </a:extLst>
          </p:cNvPr>
          <p:cNvSpPr/>
          <p:nvPr/>
        </p:nvSpPr>
        <p:spPr>
          <a:xfrm>
            <a:off x="6206956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E3ECD294-7819-47F0-D78C-8C5514D9F9DF}"/>
              </a:ext>
            </a:extLst>
          </p:cNvPr>
          <p:cNvSpPr/>
          <p:nvPr/>
        </p:nvSpPr>
        <p:spPr>
          <a:xfrm>
            <a:off x="6317911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57998088-49F7-3EFC-749E-5CA4FAB28576}"/>
              </a:ext>
            </a:extLst>
          </p:cNvPr>
          <p:cNvSpPr/>
          <p:nvPr/>
        </p:nvSpPr>
        <p:spPr>
          <a:xfrm>
            <a:off x="6428867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BD571A8-C2E2-3836-B9BF-36EE0A4D0E0B}"/>
              </a:ext>
            </a:extLst>
          </p:cNvPr>
          <p:cNvSpPr/>
          <p:nvPr/>
        </p:nvSpPr>
        <p:spPr>
          <a:xfrm>
            <a:off x="6539822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016D60B1-F504-4588-E006-86AD44AFE61D}"/>
              </a:ext>
            </a:extLst>
          </p:cNvPr>
          <p:cNvSpPr/>
          <p:nvPr/>
        </p:nvSpPr>
        <p:spPr>
          <a:xfrm>
            <a:off x="6650778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C6EC4343-A10B-8EE1-BF9B-50465543D3AE}"/>
              </a:ext>
            </a:extLst>
          </p:cNvPr>
          <p:cNvSpPr/>
          <p:nvPr/>
        </p:nvSpPr>
        <p:spPr>
          <a:xfrm>
            <a:off x="6761734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DDE7D2F-F55C-CF7A-FA95-C97DBCC5D309}"/>
              </a:ext>
            </a:extLst>
          </p:cNvPr>
          <p:cNvSpPr/>
          <p:nvPr/>
        </p:nvSpPr>
        <p:spPr>
          <a:xfrm>
            <a:off x="6872501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4CEEF440-7D48-F227-1B54-DE5595054D8A}"/>
              </a:ext>
            </a:extLst>
          </p:cNvPr>
          <p:cNvSpPr/>
          <p:nvPr/>
        </p:nvSpPr>
        <p:spPr>
          <a:xfrm>
            <a:off x="6983456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4969DC13-BFFC-C44D-4598-FF98428EA298}"/>
              </a:ext>
            </a:extLst>
          </p:cNvPr>
          <p:cNvSpPr/>
          <p:nvPr/>
        </p:nvSpPr>
        <p:spPr>
          <a:xfrm>
            <a:off x="7094412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9C59DF51-B486-38B5-2FC6-697D19D10C49}"/>
              </a:ext>
            </a:extLst>
          </p:cNvPr>
          <p:cNvSpPr/>
          <p:nvPr/>
        </p:nvSpPr>
        <p:spPr>
          <a:xfrm>
            <a:off x="7205368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DA3E96DA-FA92-7458-264D-35B1FA9F6B5D}"/>
              </a:ext>
            </a:extLst>
          </p:cNvPr>
          <p:cNvSpPr/>
          <p:nvPr/>
        </p:nvSpPr>
        <p:spPr>
          <a:xfrm>
            <a:off x="7316323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48BF42EB-BEB6-51C9-13B6-743F4A86C3DA}"/>
              </a:ext>
            </a:extLst>
          </p:cNvPr>
          <p:cNvSpPr/>
          <p:nvPr/>
        </p:nvSpPr>
        <p:spPr>
          <a:xfrm>
            <a:off x="7427279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5CDA6ED6-DBF2-6C35-0796-E31479E9F993}"/>
              </a:ext>
            </a:extLst>
          </p:cNvPr>
          <p:cNvSpPr/>
          <p:nvPr/>
        </p:nvSpPr>
        <p:spPr>
          <a:xfrm>
            <a:off x="7538234" y="15740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B63F5158-958A-FE0E-6D62-A38C228FA250}"/>
              </a:ext>
            </a:extLst>
          </p:cNvPr>
          <p:cNvSpPr/>
          <p:nvPr/>
        </p:nvSpPr>
        <p:spPr>
          <a:xfrm>
            <a:off x="6096000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048306C8-813B-1E3B-F1D9-3A14EEA43683}"/>
              </a:ext>
            </a:extLst>
          </p:cNvPr>
          <p:cNvSpPr/>
          <p:nvPr/>
        </p:nvSpPr>
        <p:spPr>
          <a:xfrm>
            <a:off x="6206956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99A065-B002-E6E2-54EE-F278EA1F0B40}"/>
              </a:ext>
            </a:extLst>
          </p:cNvPr>
          <p:cNvSpPr/>
          <p:nvPr/>
        </p:nvSpPr>
        <p:spPr>
          <a:xfrm>
            <a:off x="6317911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CA8FCC07-C765-BBBD-E3B8-05AB68F2EDC2}"/>
              </a:ext>
            </a:extLst>
          </p:cNvPr>
          <p:cNvSpPr/>
          <p:nvPr/>
        </p:nvSpPr>
        <p:spPr>
          <a:xfrm>
            <a:off x="6428867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EBC39F56-27CF-BE32-86A7-DE8AF233F7FF}"/>
              </a:ext>
            </a:extLst>
          </p:cNvPr>
          <p:cNvSpPr/>
          <p:nvPr/>
        </p:nvSpPr>
        <p:spPr>
          <a:xfrm>
            <a:off x="6539822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11335A6-EF15-B7DC-4923-CB5F3461AF04}"/>
              </a:ext>
            </a:extLst>
          </p:cNvPr>
          <p:cNvSpPr/>
          <p:nvPr/>
        </p:nvSpPr>
        <p:spPr>
          <a:xfrm>
            <a:off x="6650778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B6398310-EC97-E4CC-AA3C-1945F9345BCF}"/>
              </a:ext>
            </a:extLst>
          </p:cNvPr>
          <p:cNvSpPr/>
          <p:nvPr/>
        </p:nvSpPr>
        <p:spPr>
          <a:xfrm>
            <a:off x="6761734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4177-099F-928A-CD91-D2BD316DDF87}"/>
              </a:ext>
            </a:extLst>
          </p:cNvPr>
          <p:cNvSpPr/>
          <p:nvPr/>
        </p:nvSpPr>
        <p:spPr>
          <a:xfrm>
            <a:off x="6872501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E306154D-3CEC-6F82-7774-79E9EEBD8CF6}"/>
              </a:ext>
            </a:extLst>
          </p:cNvPr>
          <p:cNvSpPr/>
          <p:nvPr/>
        </p:nvSpPr>
        <p:spPr>
          <a:xfrm>
            <a:off x="6983456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9266E89B-4860-9CEA-150A-173869C267F5}"/>
              </a:ext>
            </a:extLst>
          </p:cNvPr>
          <p:cNvSpPr/>
          <p:nvPr/>
        </p:nvSpPr>
        <p:spPr>
          <a:xfrm>
            <a:off x="7094412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42F3002A-2EFA-C68A-613D-32820895EBA2}"/>
              </a:ext>
            </a:extLst>
          </p:cNvPr>
          <p:cNvSpPr/>
          <p:nvPr/>
        </p:nvSpPr>
        <p:spPr>
          <a:xfrm>
            <a:off x="7205368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87220006-1151-1966-CA1E-AF6C954C8008}"/>
              </a:ext>
            </a:extLst>
          </p:cNvPr>
          <p:cNvSpPr/>
          <p:nvPr/>
        </p:nvSpPr>
        <p:spPr>
          <a:xfrm>
            <a:off x="7316323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C84C5C46-C6B0-1DFA-2D0A-B0B8F285A2BF}"/>
              </a:ext>
            </a:extLst>
          </p:cNvPr>
          <p:cNvSpPr/>
          <p:nvPr/>
        </p:nvSpPr>
        <p:spPr>
          <a:xfrm>
            <a:off x="7427279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78AB43C3-85C7-35B8-2615-4B73A843A7EA}"/>
              </a:ext>
            </a:extLst>
          </p:cNvPr>
          <p:cNvSpPr/>
          <p:nvPr/>
        </p:nvSpPr>
        <p:spPr>
          <a:xfrm>
            <a:off x="7538234" y="168502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4961ACFF-D3A9-9848-E972-0FFC4AABBFA8}"/>
              </a:ext>
            </a:extLst>
          </p:cNvPr>
          <p:cNvSpPr/>
          <p:nvPr/>
        </p:nvSpPr>
        <p:spPr>
          <a:xfrm>
            <a:off x="6096000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3A23184E-012F-E265-25E9-CC582EFB9CEA}"/>
              </a:ext>
            </a:extLst>
          </p:cNvPr>
          <p:cNvSpPr/>
          <p:nvPr/>
        </p:nvSpPr>
        <p:spPr>
          <a:xfrm>
            <a:off x="6206956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D49992E2-A0ED-440D-5BF9-73F6401EDFB1}"/>
              </a:ext>
            </a:extLst>
          </p:cNvPr>
          <p:cNvSpPr/>
          <p:nvPr/>
        </p:nvSpPr>
        <p:spPr>
          <a:xfrm>
            <a:off x="6317911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C51FADCA-288B-8B1F-552F-0586087E4740}"/>
              </a:ext>
            </a:extLst>
          </p:cNvPr>
          <p:cNvSpPr/>
          <p:nvPr/>
        </p:nvSpPr>
        <p:spPr>
          <a:xfrm>
            <a:off x="6428867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530DB068-B764-1E0D-DA1D-90690851672E}"/>
              </a:ext>
            </a:extLst>
          </p:cNvPr>
          <p:cNvSpPr/>
          <p:nvPr/>
        </p:nvSpPr>
        <p:spPr>
          <a:xfrm>
            <a:off x="6539822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47C16924-3FA8-B719-FB20-DCF05812F1A6}"/>
              </a:ext>
            </a:extLst>
          </p:cNvPr>
          <p:cNvSpPr/>
          <p:nvPr/>
        </p:nvSpPr>
        <p:spPr>
          <a:xfrm>
            <a:off x="6650778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F192194F-3B6C-250B-396A-34C0B5834FC3}"/>
              </a:ext>
            </a:extLst>
          </p:cNvPr>
          <p:cNvSpPr/>
          <p:nvPr/>
        </p:nvSpPr>
        <p:spPr>
          <a:xfrm>
            <a:off x="6761734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7CE049DA-FAE1-2EC1-0CF4-41948007D1D4}"/>
              </a:ext>
            </a:extLst>
          </p:cNvPr>
          <p:cNvSpPr/>
          <p:nvPr/>
        </p:nvSpPr>
        <p:spPr>
          <a:xfrm>
            <a:off x="6872501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B88B5FF-1F6D-6A1B-117D-A69954E0B070}"/>
              </a:ext>
            </a:extLst>
          </p:cNvPr>
          <p:cNvSpPr/>
          <p:nvPr/>
        </p:nvSpPr>
        <p:spPr>
          <a:xfrm>
            <a:off x="6983456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03D3936E-50FF-1094-2590-1EC7010D29F6}"/>
              </a:ext>
            </a:extLst>
          </p:cNvPr>
          <p:cNvSpPr/>
          <p:nvPr/>
        </p:nvSpPr>
        <p:spPr>
          <a:xfrm>
            <a:off x="7094412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D6208962-C361-7877-DB81-B351C01810A4}"/>
              </a:ext>
            </a:extLst>
          </p:cNvPr>
          <p:cNvSpPr/>
          <p:nvPr/>
        </p:nvSpPr>
        <p:spPr>
          <a:xfrm>
            <a:off x="7205368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E34CDBCD-4AFE-D8B8-3296-A66B248A66C6}"/>
              </a:ext>
            </a:extLst>
          </p:cNvPr>
          <p:cNvSpPr/>
          <p:nvPr/>
        </p:nvSpPr>
        <p:spPr>
          <a:xfrm>
            <a:off x="7316323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8F488E2C-E36C-7239-6DC3-2999E13A4370}"/>
              </a:ext>
            </a:extLst>
          </p:cNvPr>
          <p:cNvSpPr/>
          <p:nvPr/>
        </p:nvSpPr>
        <p:spPr>
          <a:xfrm>
            <a:off x="7427279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C0D3E3F8-B1A3-CFB0-4485-B0F106EEF29A}"/>
              </a:ext>
            </a:extLst>
          </p:cNvPr>
          <p:cNvSpPr/>
          <p:nvPr/>
        </p:nvSpPr>
        <p:spPr>
          <a:xfrm>
            <a:off x="7538234" y="1795976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A7B19BC9-D546-1905-BB65-64765C7AD4D9}"/>
              </a:ext>
            </a:extLst>
          </p:cNvPr>
          <p:cNvSpPr/>
          <p:nvPr/>
        </p:nvSpPr>
        <p:spPr>
          <a:xfrm>
            <a:off x="6096000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E0CE5E6E-190A-2345-82B8-512B7B735B9C}"/>
              </a:ext>
            </a:extLst>
          </p:cNvPr>
          <p:cNvSpPr/>
          <p:nvPr/>
        </p:nvSpPr>
        <p:spPr>
          <a:xfrm>
            <a:off x="6206956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548C1832-1C7E-F17F-26BB-4B3BA1144119}"/>
              </a:ext>
            </a:extLst>
          </p:cNvPr>
          <p:cNvSpPr/>
          <p:nvPr/>
        </p:nvSpPr>
        <p:spPr>
          <a:xfrm>
            <a:off x="6317911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5E0052B4-2757-010A-1659-D893B34DAA34}"/>
              </a:ext>
            </a:extLst>
          </p:cNvPr>
          <p:cNvSpPr/>
          <p:nvPr/>
        </p:nvSpPr>
        <p:spPr>
          <a:xfrm>
            <a:off x="6428867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33D1A87E-23C1-7C4E-3482-3759E653031D}"/>
              </a:ext>
            </a:extLst>
          </p:cNvPr>
          <p:cNvSpPr/>
          <p:nvPr/>
        </p:nvSpPr>
        <p:spPr>
          <a:xfrm>
            <a:off x="6539822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43792E38-678D-BEC7-0B5D-C4715F841FE4}"/>
              </a:ext>
            </a:extLst>
          </p:cNvPr>
          <p:cNvSpPr/>
          <p:nvPr/>
        </p:nvSpPr>
        <p:spPr>
          <a:xfrm>
            <a:off x="6650778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D427E9BD-E18D-5683-BBAE-1779003DD0E5}"/>
              </a:ext>
            </a:extLst>
          </p:cNvPr>
          <p:cNvSpPr/>
          <p:nvPr/>
        </p:nvSpPr>
        <p:spPr>
          <a:xfrm>
            <a:off x="6761734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14D95C51-D75E-4931-CEF6-48E6306AFC0B}"/>
              </a:ext>
            </a:extLst>
          </p:cNvPr>
          <p:cNvSpPr/>
          <p:nvPr/>
        </p:nvSpPr>
        <p:spPr>
          <a:xfrm>
            <a:off x="6872501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DDD56DAA-1AEA-C136-7B32-6AA99CD62C1D}"/>
              </a:ext>
            </a:extLst>
          </p:cNvPr>
          <p:cNvSpPr/>
          <p:nvPr/>
        </p:nvSpPr>
        <p:spPr>
          <a:xfrm>
            <a:off x="6983456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A28C5EB6-9B27-6C86-EAEC-3ABDB37919D6}"/>
              </a:ext>
            </a:extLst>
          </p:cNvPr>
          <p:cNvSpPr/>
          <p:nvPr/>
        </p:nvSpPr>
        <p:spPr>
          <a:xfrm>
            <a:off x="7094412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25B3B7D3-18B4-69FF-91BE-160B64CC2819}"/>
              </a:ext>
            </a:extLst>
          </p:cNvPr>
          <p:cNvSpPr/>
          <p:nvPr/>
        </p:nvSpPr>
        <p:spPr>
          <a:xfrm>
            <a:off x="7205368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5726D03C-6B94-4B10-EE9C-AFD04ACDB037}"/>
              </a:ext>
            </a:extLst>
          </p:cNvPr>
          <p:cNvSpPr/>
          <p:nvPr/>
        </p:nvSpPr>
        <p:spPr>
          <a:xfrm>
            <a:off x="7316323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2" name="직사각형 1091">
            <a:extLst>
              <a:ext uri="{FF2B5EF4-FFF2-40B4-BE49-F238E27FC236}">
                <a16:creationId xmlns:a16="http://schemas.microsoft.com/office/drawing/2014/main" id="{1AD62427-1900-71A0-6A60-E172B19EA9CA}"/>
              </a:ext>
            </a:extLst>
          </p:cNvPr>
          <p:cNvSpPr/>
          <p:nvPr/>
        </p:nvSpPr>
        <p:spPr>
          <a:xfrm>
            <a:off x="7427279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5D667FE9-CBDA-55A9-D2F1-4F9038B489C8}"/>
              </a:ext>
            </a:extLst>
          </p:cNvPr>
          <p:cNvSpPr/>
          <p:nvPr/>
        </p:nvSpPr>
        <p:spPr>
          <a:xfrm>
            <a:off x="7538234" y="1906932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8CBE8A73-2930-FDF0-7F71-D8707AEF3784}"/>
              </a:ext>
            </a:extLst>
          </p:cNvPr>
          <p:cNvSpPr/>
          <p:nvPr/>
        </p:nvSpPr>
        <p:spPr>
          <a:xfrm>
            <a:off x="6096000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115FD3EC-AD03-08ED-95AD-07AF498A0903}"/>
              </a:ext>
            </a:extLst>
          </p:cNvPr>
          <p:cNvSpPr/>
          <p:nvPr/>
        </p:nvSpPr>
        <p:spPr>
          <a:xfrm>
            <a:off x="6206956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FA27736-6DAA-4FB6-BD80-DF3BEA8C86EE}"/>
              </a:ext>
            </a:extLst>
          </p:cNvPr>
          <p:cNvSpPr/>
          <p:nvPr/>
        </p:nvSpPr>
        <p:spPr>
          <a:xfrm>
            <a:off x="6317911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F429D425-333F-AF45-2927-1BAB4C20A44E}"/>
              </a:ext>
            </a:extLst>
          </p:cNvPr>
          <p:cNvSpPr/>
          <p:nvPr/>
        </p:nvSpPr>
        <p:spPr>
          <a:xfrm>
            <a:off x="6428867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DEE0ECC5-CF33-DA70-BB6E-CCE0E96CDF93}"/>
              </a:ext>
            </a:extLst>
          </p:cNvPr>
          <p:cNvSpPr/>
          <p:nvPr/>
        </p:nvSpPr>
        <p:spPr>
          <a:xfrm>
            <a:off x="6539822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0CC3449E-D76C-4BCC-2DF8-597B6FE215ED}"/>
              </a:ext>
            </a:extLst>
          </p:cNvPr>
          <p:cNvSpPr/>
          <p:nvPr/>
        </p:nvSpPr>
        <p:spPr>
          <a:xfrm>
            <a:off x="6650778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54BDF03D-8D26-DAFD-BB4C-56174E8DD0DC}"/>
              </a:ext>
            </a:extLst>
          </p:cNvPr>
          <p:cNvSpPr/>
          <p:nvPr/>
        </p:nvSpPr>
        <p:spPr>
          <a:xfrm>
            <a:off x="6761734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DBDF9298-9365-0855-E3C4-2EF661824D02}"/>
              </a:ext>
            </a:extLst>
          </p:cNvPr>
          <p:cNvSpPr/>
          <p:nvPr/>
        </p:nvSpPr>
        <p:spPr>
          <a:xfrm>
            <a:off x="6872501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71BD7C5D-335A-C5A8-965B-A9ACAB42258E}"/>
              </a:ext>
            </a:extLst>
          </p:cNvPr>
          <p:cNvSpPr/>
          <p:nvPr/>
        </p:nvSpPr>
        <p:spPr>
          <a:xfrm>
            <a:off x="6983456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4" name="직사각형 1103">
            <a:extLst>
              <a:ext uri="{FF2B5EF4-FFF2-40B4-BE49-F238E27FC236}">
                <a16:creationId xmlns:a16="http://schemas.microsoft.com/office/drawing/2014/main" id="{7A865118-5402-C0E6-A78E-9EEDF9487C60}"/>
              </a:ext>
            </a:extLst>
          </p:cNvPr>
          <p:cNvSpPr/>
          <p:nvPr/>
        </p:nvSpPr>
        <p:spPr>
          <a:xfrm>
            <a:off x="7094412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60183BC2-4F04-1E17-B75B-D387DC6F34BC}"/>
              </a:ext>
            </a:extLst>
          </p:cNvPr>
          <p:cNvSpPr/>
          <p:nvPr/>
        </p:nvSpPr>
        <p:spPr>
          <a:xfrm>
            <a:off x="7205368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12ABF0B3-6455-9888-3086-7478E7470A85}"/>
              </a:ext>
            </a:extLst>
          </p:cNvPr>
          <p:cNvSpPr/>
          <p:nvPr/>
        </p:nvSpPr>
        <p:spPr>
          <a:xfrm>
            <a:off x="7316323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7" name="직사각형 1106">
            <a:extLst>
              <a:ext uri="{FF2B5EF4-FFF2-40B4-BE49-F238E27FC236}">
                <a16:creationId xmlns:a16="http://schemas.microsoft.com/office/drawing/2014/main" id="{D6B4B665-2EEB-993B-1C11-27EE494D3676}"/>
              </a:ext>
            </a:extLst>
          </p:cNvPr>
          <p:cNvSpPr/>
          <p:nvPr/>
        </p:nvSpPr>
        <p:spPr>
          <a:xfrm>
            <a:off x="7427279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2310AFAF-7BC7-8569-5A36-4F9B1EC38DA8}"/>
              </a:ext>
            </a:extLst>
          </p:cNvPr>
          <p:cNvSpPr/>
          <p:nvPr/>
        </p:nvSpPr>
        <p:spPr>
          <a:xfrm>
            <a:off x="7538234" y="2017887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94616231-ACA6-2C57-017C-449E2947BC0E}"/>
              </a:ext>
            </a:extLst>
          </p:cNvPr>
          <p:cNvSpPr/>
          <p:nvPr/>
        </p:nvSpPr>
        <p:spPr>
          <a:xfrm>
            <a:off x="6096000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49498025-9FBF-23A4-52BA-C97227485468}"/>
              </a:ext>
            </a:extLst>
          </p:cNvPr>
          <p:cNvSpPr/>
          <p:nvPr/>
        </p:nvSpPr>
        <p:spPr>
          <a:xfrm>
            <a:off x="6206956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6B3765FD-A186-4D4E-EAB1-348F98FBC09F}"/>
              </a:ext>
            </a:extLst>
          </p:cNvPr>
          <p:cNvSpPr/>
          <p:nvPr/>
        </p:nvSpPr>
        <p:spPr>
          <a:xfrm>
            <a:off x="6317911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019E0FDC-095C-7D69-B5CA-583DBD9614CA}"/>
              </a:ext>
            </a:extLst>
          </p:cNvPr>
          <p:cNvSpPr/>
          <p:nvPr/>
        </p:nvSpPr>
        <p:spPr>
          <a:xfrm>
            <a:off x="6428867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3F03AF52-2B02-FC4B-7561-C6061E8A4381}"/>
              </a:ext>
            </a:extLst>
          </p:cNvPr>
          <p:cNvSpPr/>
          <p:nvPr/>
        </p:nvSpPr>
        <p:spPr>
          <a:xfrm>
            <a:off x="6539822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4DC3E64A-7E0C-3861-AC88-7C9F97020F29}"/>
              </a:ext>
            </a:extLst>
          </p:cNvPr>
          <p:cNvSpPr/>
          <p:nvPr/>
        </p:nvSpPr>
        <p:spPr>
          <a:xfrm>
            <a:off x="6650778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FF273A3-206B-0195-4D7B-91411A4AD689}"/>
              </a:ext>
            </a:extLst>
          </p:cNvPr>
          <p:cNvSpPr/>
          <p:nvPr/>
        </p:nvSpPr>
        <p:spPr>
          <a:xfrm>
            <a:off x="6761734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C88F4B8F-1AF9-9F65-A82A-5C73B7641BC4}"/>
              </a:ext>
            </a:extLst>
          </p:cNvPr>
          <p:cNvSpPr/>
          <p:nvPr/>
        </p:nvSpPr>
        <p:spPr>
          <a:xfrm>
            <a:off x="6872501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4A237FE6-756B-3C69-FC0D-11BC421B3D22}"/>
              </a:ext>
            </a:extLst>
          </p:cNvPr>
          <p:cNvSpPr/>
          <p:nvPr/>
        </p:nvSpPr>
        <p:spPr>
          <a:xfrm>
            <a:off x="6983456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B4EF8687-2A8B-7A86-5D0F-2CA550B7B9CD}"/>
              </a:ext>
            </a:extLst>
          </p:cNvPr>
          <p:cNvSpPr/>
          <p:nvPr/>
        </p:nvSpPr>
        <p:spPr>
          <a:xfrm>
            <a:off x="7094412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CDBF0676-B519-63D6-A655-26D9A72B5B97}"/>
              </a:ext>
            </a:extLst>
          </p:cNvPr>
          <p:cNvSpPr/>
          <p:nvPr/>
        </p:nvSpPr>
        <p:spPr>
          <a:xfrm>
            <a:off x="7205368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5766FB7E-1492-F8DF-1B88-26C08490E325}"/>
              </a:ext>
            </a:extLst>
          </p:cNvPr>
          <p:cNvSpPr/>
          <p:nvPr/>
        </p:nvSpPr>
        <p:spPr>
          <a:xfrm>
            <a:off x="7316323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2" name="직사각형 1121">
            <a:extLst>
              <a:ext uri="{FF2B5EF4-FFF2-40B4-BE49-F238E27FC236}">
                <a16:creationId xmlns:a16="http://schemas.microsoft.com/office/drawing/2014/main" id="{1874BD07-DEC8-C77C-737E-5BC6A5FE87B2}"/>
              </a:ext>
            </a:extLst>
          </p:cNvPr>
          <p:cNvSpPr/>
          <p:nvPr/>
        </p:nvSpPr>
        <p:spPr>
          <a:xfrm>
            <a:off x="7427279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3" name="직사각형 1122">
            <a:extLst>
              <a:ext uri="{FF2B5EF4-FFF2-40B4-BE49-F238E27FC236}">
                <a16:creationId xmlns:a16="http://schemas.microsoft.com/office/drawing/2014/main" id="{D0C547DF-BC8B-DE97-32D9-A13D9864930E}"/>
              </a:ext>
            </a:extLst>
          </p:cNvPr>
          <p:cNvSpPr/>
          <p:nvPr/>
        </p:nvSpPr>
        <p:spPr>
          <a:xfrm>
            <a:off x="7538234" y="2128843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5" name="직사각형 1124">
            <a:extLst>
              <a:ext uri="{FF2B5EF4-FFF2-40B4-BE49-F238E27FC236}">
                <a16:creationId xmlns:a16="http://schemas.microsoft.com/office/drawing/2014/main" id="{9244D65D-FD54-268D-6E76-179877839D8D}"/>
              </a:ext>
            </a:extLst>
          </p:cNvPr>
          <p:cNvSpPr/>
          <p:nvPr/>
        </p:nvSpPr>
        <p:spPr>
          <a:xfrm>
            <a:off x="6096000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3695D22C-5AAE-7170-1B3A-442F7A6E8028}"/>
              </a:ext>
            </a:extLst>
          </p:cNvPr>
          <p:cNvSpPr/>
          <p:nvPr/>
        </p:nvSpPr>
        <p:spPr>
          <a:xfrm>
            <a:off x="6206956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309B7B80-AB95-2CEC-2209-DA3FBFF99B90}"/>
              </a:ext>
            </a:extLst>
          </p:cNvPr>
          <p:cNvSpPr/>
          <p:nvPr/>
        </p:nvSpPr>
        <p:spPr>
          <a:xfrm>
            <a:off x="6317911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73126093-E371-FB54-A76C-C96B937AEA74}"/>
              </a:ext>
            </a:extLst>
          </p:cNvPr>
          <p:cNvSpPr/>
          <p:nvPr/>
        </p:nvSpPr>
        <p:spPr>
          <a:xfrm>
            <a:off x="6428867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3B81EE6E-AAED-85F2-9833-9BA6E2DA55F7}"/>
              </a:ext>
            </a:extLst>
          </p:cNvPr>
          <p:cNvSpPr/>
          <p:nvPr/>
        </p:nvSpPr>
        <p:spPr>
          <a:xfrm>
            <a:off x="6539822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0" name="직사각형 1129">
            <a:extLst>
              <a:ext uri="{FF2B5EF4-FFF2-40B4-BE49-F238E27FC236}">
                <a16:creationId xmlns:a16="http://schemas.microsoft.com/office/drawing/2014/main" id="{BF90C416-BDD6-BA9F-88F2-29E4BD9249B6}"/>
              </a:ext>
            </a:extLst>
          </p:cNvPr>
          <p:cNvSpPr/>
          <p:nvPr/>
        </p:nvSpPr>
        <p:spPr>
          <a:xfrm>
            <a:off x="6650778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49CB7ED1-47CA-0E1C-61B0-E0AE4773250E}"/>
              </a:ext>
            </a:extLst>
          </p:cNvPr>
          <p:cNvSpPr/>
          <p:nvPr/>
        </p:nvSpPr>
        <p:spPr>
          <a:xfrm>
            <a:off x="6761734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14402C2D-FF86-F063-35F5-481FE7A9AB76}"/>
              </a:ext>
            </a:extLst>
          </p:cNvPr>
          <p:cNvSpPr/>
          <p:nvPr/>
        </p:nvSpPr>
        <p:spPr>
          <a:xfrm>
            <a:off x="6872501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57F1F12C-1321-5275-BE88-34569F25840F}"/>
              </a:ext>
            </a:extLst>
          </p:cNvPr>
          <p:cNvSpPr/>
          <p:nvPr/>
        </p:nvSpPr>
        <p:spPr>
          <a:xfrm>
            <a:off x="6983456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705BAAFD-EBAD-3404-9CB2-436BDEAA4059}"/>
              </a:ext>
            </a:extLst>
          </p:cNvPr>
          <p:cNvSpPr/>
          <p:nvPr/>
        </p:nvSpPr>
        <p:spPr>
          <a:xfrm>
            <a:off x="7094412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A5942C67-E20E-6A6F-BCE5-98E1F8C920BE}"/>
              </a:ext>
            </a:extLst>
          </p:cNvPr>
          <p:cNvSpPr/>
          <p:nvPr/>
        </p:nvSpPr>
        <p:spPr>
          <a:xfrm>
            <a:off x="7205368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F137389F-D9E8-8DFD-7FAF-A0946BC939E0}"/>
              </a:ext>
            </a:extLst>
          </p:cNvPr>
          <p:cNvSpPr/>
          <p:nvPr/>
        </p:nvSpPr>
        <p:spPr>
          <a:xfrm>
            <a:off x="7316323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E78C83FF-8883-29B4-55D9-1F982F45E736}"/>
              </a:ext>
            </a:extLst>
          </p:cNvPr>
          <p:cNvSpPr/>
          <p:nvPr/>
        </p:nvSpPr>
        <p:spPr>
          <a:xfrm>
            <a:off x="7427279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8" name="직사각형 1137">
            <a:extLst>
              <a:ext uri="{FF2B5EF4-FFF2-40B4-BE49-F238E27FC236}">
                <a16:creationId xmlns:a16="http://schemas.microsoft.com/office/drawing/2014/main" id="{509F7D0E-7125-2299-B6BE-C6A2F722D762}"/>
              </a:ext>
            </a:extLst>
          </p:cNvPr>
          <p:cNvSpPr/>
          <p:nvPr/>
        </p:nvSpPr>
        <p:spPr>
          <a:xfrm>
            <a:off x="7538234" y="2239798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E0FFA51E-0DE3-ACBD-E5D9-F36BC750D1A8}"/>
              </a:ext>
            </a:extLst>
          </p:cNvPr>
          <p:cNvSpPr/>
          <p:nvPr/>
        </p:nvSpPr>
        <p:spPr>
          <a:xfrm>
            <a:off x="6096000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9F4A2109-5F1E-F290-6238-8CF87C540E76}"/>
              </a:ext>
            </a:extLst>
          </p:cNvPr>
          <p:cNvSpPr/>
          <p:nvPr/>
        </p:nvSpPr>
        <p:spPr>
          <a:xfrm>
            <a:off x="6206956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BC345B82-B29C-9610-FD29-C83EDD117E23}"/>
              </a:ext>
            </a:extLst>
          </p:cNvPr>
          <p:cNvSpPr/>
          <p:nvPr/>
        </p:nvSpPr>
        <p:spPr>
          <a:xfrm>
            <a:off x="6317911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883D5F14-59BC-AF3D-9CDF-97ECE7D432A2}"/>
              </a:ext>
            </a:extLst>
          </p:cNvPr>
          <p:cNvSpPr/>
          <p:nvPr/>
        </p:nvSpPr>
        <p:spPr>
          <a:xfrm>
            <a:off x="6428867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3866FC97-F7DD-90FE-C38C-6B8C36045515}"/>
              </a:ext>
            </a:extLst>
          </p:cNvPr>
          <p:cNvSpPr/>
          <p:nvPr/>
        </p:nvSpPr>
        <p:spPr>
          <a:xfrm>
            <a:off x="6539822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130E58D8-529E-960C-8C86-C703EE738D87}"/>
              </a:ext>
            </a:extLst>
          </p:cNvPr>
          <p:cNvSpPr/>
          <p:nvPr/>
        </p:nvSpPr>
        <p:spPr>
          <a:xfrm>
            <a:off x="6650778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09DACBE6-6F04-D1C7-9938-65AE3DC72C87}"/>
              </a:ext>
            </a:extLst>
          </p:cNvPr>
          <p:cNvSpPr/>
          <p:nvPr/>
        </p:nvSpPr>
        <p:spPr>
          <a:xfrm>
            <a:off x="6761734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7" name="직사각형 1146">
            <a:extLst>
              <a:ext uri="{FF2B5EF4-FFF2-40B4-BE49-F238E27FC236}">
                <a16:creationId xmlns:a16="http://schemas.microsoft.com/office/drawing/2014/main" id="{C76A85B6-0879-CE12-5E7F-539DBC4082A2}"/>
              </a:ext>
            </a:extLst>
          </p:cNvPr>
          <p:cNvSpPr/>
          <p:nvPr/>
        </p:nvSpPr>
        <p:spPr>
          <a:xfrm>
            <a:off x="6872501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8" name="직사각형 1147">
            <a:extLst>
              <a:ext uri="{FF2B5EF4-FFF2-40B4-BE49-F238E27FC236}">
                <a16:creationId xmlns:a16="http://schemas.microsoft.com/office/drawing/2014/main" id="{B89ED7F0-068B-2909-9D89-1F4B2CF31B25}"/>
              </a:ext>
            </a:extLst>
          </p:cNvPr>
          <p:cNvSpPr/>
          <p:nvPr/>
        </p:nvSpPr>
        <p:spPr>
          <a:xfrm>
            <a:off x="6983456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80DEF44D-339C-4284-7C77-0188483F4739}"/>
              </a:ext>
            </a:extLst>
          </p:cNvPr>
          <p:cNvSpPr/>
          <p:nvPr/>
        </p:nvSpPr>
        <p:spPr>
          <a:xfrm>
            <a:off x="7094412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92BC75CF-23A2-0372-5127-D90555963A4D}"/>
              </a:ext>
            </a:extLst>
          </p:cNvPr>
          <p:cNvSpPr/>
          <p:nvPr/>
        </p:nvSpPr>
        <p:spPr>
          <a:xfrm>
            <a:off x="7205368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4FCF1E98-1673-B03A-D425-B89DA38B8153}"/>
              </a:ext>
            </a:extLst>
          </p:cNvPr>
          <p:cNvSpPr/>
          <p:nvPr/>
        </p:nvSpPr>
        <p:spPr>
          <a:xfrm>
            <a:off x="7316323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1E0D1617-0450-F688-B11F-89CFF039F640}"/>
              </a:ext>
            </a:extLst>
          </p:cNvPr>
          <p:cNvSpPr/>
          <p:nvPr/>
        </p:nvSpPr>
        <p:spPr>
          <a:xfrm>
            <a:off x="7427279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5114D2D-5137-F948-E93F-44B14BCF84A1}"/>
              </a:ext>
            </a:extLst>
          </p:cNvPr>
          <p:cNvSpPr/>
          <p:nvPr/>
        </p:nvSpPr>
        <p:spPr>
          <a:xfrm>
            <a:off x="7538234" y="2350754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85D69D54-B05D-4428-9D74-EC55D56732A3}"/>
              </a:ext>
            </a:extLst>
          </p:cNvPr>
          <p:cNvSpPr/>
          <p:nvPr/>
        </p:nvSpPr>
        <p:spPr>
          <a:xfrm>
            <a:off x="6096000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9F9EE225-4BFD-670D-D863-7F32761A9500}"/>
              </a:ext>
            </a:extLst>
          </p:cNvPr>
          <p:cNvSpPr/>
          <p:nvPr/>
        </p:nvSpPr>
        <p:spPr>
          <a:xfrm>
            <a:off x="6206956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8C5028AB-4842-71BA-C2DB-C5807DB4D138}"/>
              </a:ext>
            </a:extLst>
          </p:cNvPr>
          <p:cNvSpPr/>
          <p:nvPr/>
        </p:nvSpPr>
        <p:spPr>
          <a:xfrm>
            <a:off x="6317911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EF2EB76B-B221-D094-C11D-86ECDD6E9E1A}"/>
              </a:ext>
            </a:extLst>
          </p:cNvPr>
          <p:cNvSpPr/>
          <p:nvPr/>
        </p:nvSpPr>
        <p:spPr>
          <a:xfrm>
            <a:off x="6428867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F8A6A061-2DAC-74FB-3A6A-35FC2B28BD59}"/>
              </a:ext>
            </a:extLst>
          </p:cNvPr>
          <p:cNvSpPr/>
          <p:nvPr/>
        </p:nvSpPr>
        <p:spPr>
          <a:xfrm>
            <a:off x="6539822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C00318B6-DBFF-447A-3123-66C0FFF28067}"/>
              </a:ext>
            </a:extLst>
          </p:cNvPr>
          <p:cNvSpPr/>
          <p:nvPr/>
        </p:nvSpPr>
        <p:spPr>
          <a:xfrm>
            <a:off x="6650778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1" name="직사각형 1160">
            <a:extLst>
              <a:ext uri="{FF2B5EF4-FFF2-40B4-BE49-F238E27FC236}">
                <a16:creationId xmlns:a16="http://schemas.microsoft.com/office/drawing/2014/main" id="{9E95EE85-D6C9-BE1D-D10A-2AB7B0EB7F68}"/>
              </a:ext>
            </a:extLst>
          </p:cNvPr>
          <p:cNvSpPr/>
          <p:nvPr/>
        </p:nvSpPr>
        <p:spPr>
          <a:xfrm>
            <a:off x="6761734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2" name="직사각형 1161">
            <a:extLst>
              <a:ext uri="{FF2B5EF4-FFF2-40B4-BE49-F238E27FC236}">
                <a16:creationId xmlns:a16="http://schemas.microsoft.com/office/drawing/2014/main" id="{5158A9DE-9C65-B5AD-9534-FFF007DB96EE}"/>
              </a:ext>
            </a:extLst>
          </p:cNvPr>
          <p:cNvSpPr/>
          <p:nvPr/>
        </p:nvSpPr>
        <p:spPr>
          <a:xfrm>
            <a:off x="6872501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0E9661C3-DAFE-0AD8-7833-A1D223D6EB71}"/>
              </a:ext>
            </a:extLst>
          </p:cNvPr>
          <p:cNvSpPr/>
          <p:nvPr/>
        </p:nvSpPr>
        <p:spPr>
          <a:xfrm>
            <a:off x="6983456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4" name="직사각형 1163">
            <a:extLst>
              <a:ext uri="{FF2B5EF4-FFF2-40B4-BE49-F238E27FC236}">
                <a16:creationId xmlns:a16="http://schemas.microsoft.com/office/drawing/2014/main" id="{D6CD4282-9238-00C0-533B-770A83C618A2}"/>
              </a:ext>
            </a:extLst>
          </p:cNvPr>
          <p:cNvSpPr/>
          <p:nvPr/>
        </p:nvSpPr>
        <p:spPr>
          <a:xfrm>
            <a:off x="7094412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9E3D5C74-B006-D977-1C80-072CA3986439}"/>
              </a:ext>
            </a:extLst>
          </p:cNvPr>
          <p:cNvSpPr/>
          <p:nvPr/>
        </p:nvSpPr>
        <p:spPr>
          <a:xfrm>
            <a:off x="7205368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9E5DEBC5-A25F-DE80-58E5-A2D7F7E1D20E}"/>
              </a:ext>
            </a:extLst>
          </p:cNvPr>
          <p:cNvSpPr/>
          <p:nvPr/>
        </p:nvSpPr>
        <p:spPr>
          <a:xfrm>
            <a:off x="7316323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7" name="직사각형 1166">
            <a:extLst>
              <a:ext uri="{FF2B5EF4-FFF2-40B4-BE49-F238E27FC236}">
                <a16:creationId xmlns:a16="http://schemas.microsoft.com/office/drawing/2014/main" id="{CAF6C01D-DEE3-689B-FBAC-EE5A85E040AA}"/>
              </a:ext>
            </a:extLst>
          </p:cNvPr>
          <p:cNvSpPr/>
          <p:nvPr/>
        </p:nvSpPr>
        <p:spPr>
          <a:xfrm>
            <a:off x="7427279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F842A8CB-2CE4-9B05-3E08-C04F4B427BB8}"/>
              </a:ext>
            </a:extLst>
          </p:cNvPr>
          <p:cNvSpPr/>
          <p:nvPr/>
        </p:nvSpPr>
        <p:spPr>
          <a:xfrm>
            <a:off x="7538234" y="2461710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8E128A96-6D86-8A2D-B0BC-990ED363BD6B}"/>
              </a:ext>
            </a:extLst>
          </p:cNvPr>
          <p:cNvSpPr/>
          <p:nvPr/>
        </p:nvSpPr>
        <p:spPr>
          <a:xfrm>
            <a:off x="6096000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711D8F04-30B2-E5AE-FEE0-16635431A130}"/>
              </a:ext>
            </a:extLst>
          </p:cNvPr>
          <p:cNvSpPr/>
          <p:nvPr/>
        </p:nvSpPr>
        <p:spPr>
          <a:xfrm>
            <a:off x="6206956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6F16F136-6CFB-9D32-F371-41D9407C2EB0}"/>
              </a:ext>
            </a:extLst>
          </p:cNvPr>
          <p:cNvSpPr/>
          <p:nvPr/>
        </p:nvSpPr>
        <p:spPr>
          <a:xfrm>
            <a:off x="6317911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408C6173-DB9F-1C4F-54F3-3404B58C4BD5}"/>
              </a:ext>
            </a:extLst>
          </p:cNvPr>
          <p:cNvSpPr/>
          <p:nvPr/>
        </p:nvSpPr>
        <p:spPr>
          <a:xfrm>
            <a:off x="6428867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42B9D100-3919-4BFF-3BA3-72A6BC1B822F}"/>
              </a:ext>
            </a:extLst>
          </p:cNvPr>
          <p:cNvSpPr/>
          <p:nvPr/>
        </p:nvSpPr>
        <p:spPr>
          <a:xfrm>
            <a:off x="6539822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5" name="직사각형 1174">
            <a:extLst>
              <a:ext uri="{FF2B5EF4-FFF2-40B4-BE49-F238E27FC236}">
                <a16:creationId xmlns:a16="http://schemas.microsoft.com/office/drawing/2014/main" id="{E8E864A0-8C3A-1689-5A38-4CFB9BE2C9D4}"/>
              </a:ext>
            </a:extLst>
          </p:cNvPr>
          <p:cNvSpPr/>
          <p:nvPr/>
        </p:nvSpPr>
        <p:spPr>
          <a:xfrm>
            <a:off x="6650778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423B9E12-DD19-3EF1-07EE-81D05DEEA4B1}"/>
              </a:ext>
            </a:extLst>
          </p:cNvPr>
          <p:cNvSpPr/>
          <p:nvPr/>
        </p:nvSpPr>
        <p:spPr>
          <a:xfrm>
            <a:off x="6761734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7" name="직사각형 1176">
            <a:extLst>
              <a:ext uri="{FF2B5EF4-FFF2-40B4-BE49-F238E27FC236}">
                <a16:creationId xmlns:a16="http://schemas.microsoft.com/office/drawing/2014/main" id="{C5D059EC-A062-DF1A-42DF-CE9F9FE0058D}"/>
              </a:ext>
            </a:extLst>
          </p:cNvPr>
          <p:cNvSpPr/>
          <p:nvPr/>
        </p:nvSpPr>
        <p:spPr>
          <a:xfrm>
            <a:off x="6872501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2DB10C77-0833-C2A0-7AAD-06BBC5E0059C}"/>
              </a:ext>
            </a:extLst>
          </p:cNvPr>
          <p:cNvSpPr/>
          <p:nvPr/>
        </p:nvSpPr>
        <p:spPr>
          <a:xfrm>
            <a:off x="6983456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9" name="직사각형 1178">
            <a:extLst>
              <a:ext uri="{FF2B5EF4-FFF2-40B4-BE49-F238E27FC236}">
                <a16:creationId xmlns:a16="http://schemas.microsoft.com/office/drawing/2014/main" id="{E414CE80-409C-E8A3-8811-935001FD9D0C}"/>
              </a:ext>
            </a:extLst>
          </p:cNvPr>
          <p:cNvSpPr/>
          <p:nvPr/>
        </p:nvSpPr>
        <p:spPr>
          <a:xfrm>
            <a:off x="7094412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74EC6AF5-A932-3D68-F039-4143A3506820}"/>
              </a:ext>
            </a:extLst>
          </p:cNvPr>
          <p:cNvSpPr/>
          <p:nvPr/>
        </p:nvSpPr>
        <p:spPr>
          <a:xfrm>
            <a:off x="7205368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1" name="직사각형 1180">
            <a:extLst>
              <a:ext uri="{FF2B5EF4-FFF2-40B4-BE49-F238E27FC236}">
                <a16:creationId xmlns:a16="http://schemas.microsoft.com/office/drawing/2014/main" id="{9A946296-E886-A620-B30D-E93E9B2CCA59}"/>
              </a:ext>
            </a:extLst>
          </p:cNvPr>
          <p:cNvSpPr/>
          <p:nvPr/>
        </p:nvSpPr>
        <p:spPr>
          <a:xfrm>
            <a:off x="7316323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66407F78-614A-7890-B28C-9128DAB0BDD1}"/>
              </a:ext>
            </a:extLst>
          </p:cNvPr>
          <p:cNvSpPr/>
          <p:nvPr/>
        </p:nvSpPr>
        <p:spPr>
          <a:xfrm>
            <a:off x="7427279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3" name="직사각형 1182">
            <a:extLst>
              <a:ext uri="{FF2B5EF4-FFF2-40B4-BE49-F238E27FC236}">
                <a16:creationId xmlns:a16="http://schemas.microsoft.com/office/drawing/2014/main" id="{DCD90D1E-7177-D89F-4DE7-41E4F63A932B}"/>
              </a:ext>
            </a:extLst>
          </p:cNvPr>
          <p:cNvSpPr/>
          <p:nvPr/>
        </p:nvSpPr>
        <p:spPr>
          <a:xfrm>
            <a:off x="7538234" y="2572665"/>
            <a:ext cx="110956" cy="110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5" name="화살표: 오른쪽 1184">
            <a:extLst>
              <a:ext uri="{FF2B5EF4-FFF2-40B4-BE49-F238E27FC236}">
                <a16:creationId xmlns:a16="http://schemas.microsoft.com/office/drawing/2014/main" id="{75C98058-744D-881B-6469-89E1BA30AFE1}"/>
              </a:ext>
            </a:extLst>
          </p:cNvPr>
          <p:cNvSpPr/>
          <p:nvPr/>
        </p:nvSpPr>
        <p:spPr>
          <a:xfrm>
            <a:off x="5242082" y="1747312"/>
            <a:ext cx="788581" cy="2566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DDFDB552-40A3-8AE9-C8D3-65A5C14A16DA}"/>
              </a:ext>
            </a:extLst>
          </p:cNvPr>
          <p:cNvSpPr txBox="1"/>
          <p:nvPr/>
        </p:nvSpPr>
        <p:spPr>
          <a:xfrm>
            <a:off x="6233544" y="271847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(14,14,512)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9A2D54A6-9D2D-EB57-1EE0-C367ECD40807}"/>
              </a:ext>
            </a:extLst>
          </p:cNvPr>
          <p:cNvSpPr/>
          <p:nvPr/>
        </p:nvSpPr>
        <p:spPr>
          <a:xfrm>
            <a:off x="6436211" y="1471691"/>
            <a:ext cx="1109654" cy="110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4" name="TextBox 2453">
            <a:extLst>
              <a:ext uri="{FF2B5EF4-FFF2-40B4-BE49-F238E27FC236}">
                <a16:creationId xmlns:a16="http://schemas.microsoft.com/office/drawing/2014/main" id="{E4452BE9-A54F-4B6D-18E7-66A756FF321F}"/>
              </a:ext>
            </a:extLst>
          </p:cNvPr>
          <p:cNvSpPr txBox="1"/>
          <p:nvPr/>
        </p:nvSpPr>
        <p:spPr>
          <a:xfrm>
            <a:off x="7657039" y="622852"/>
            <a:ext cx="465704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   def forward(self, images, rois, roi_idx):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n = rois.shape[0]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h = images.size(2)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w = images.size(3)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x1 = rois[:,0]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y1 = rois[:,1]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x2 = rois[:,2]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y2 = rois[:,3]</a:t>
            </a:r>
          </a:p>
          <a:p>
            <a:pPr algn="l"/>
            <a:endParaRPr lang="en-US" altLang="ko-KR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x1 = np.floor(x1 * w).astype(int)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x2 = np.ceil(x2 * w).astype(int)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y1 = np.floor(y1 * h).astype(int)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      y2 = np.ceil(y2 * h).astype(int)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5" name="TextBox 2454">
            <a:extLst>
              <a:ext uri="{FF2B5EF4-FFF2-40B4-BE49-F238E27FC236}">
                <a16:creationId xmlns:a16="http://schemas.microsoft.com/office/drawing/2014/main" id="{371D6DCC-03D6-03F8-FF37-58677A2589DB}"/>
              </a:ext>
            </a:extLst>
          </p:cNvPr>
          <p:cNvSpPr txBox="1"/>
          <p:nvPr/>
        </p:nvSpPr>
        <p:spPr>
          <a:xfrm>
            <a:off x="4196573" y="232943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ratio=1/16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6" name="TextBox 2455">
            <a:extLst>
              <a:ext uri="{FF2B5EF4-FFF2-40B4-BE49-F238E27FC236}">
                <a16:creationId xmlns:a16="http://schemas.microsoft.com/office/drawing/2014/main" id="{3BFC7E1F-209C-6920-B2E9-5790A1667E18}"/>
              </a:ext>
            </a:extLst>
          </p:cNvPr>
          <p:cNvSpPr txBox="1"/>
          <p:nvPr/>
        </p:nvSpPr>
        <p:spPr>
          <a:xfrm>
            <a:off x="6747553" y="8138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14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7" name="TextBox 2456">
            <a:extLst>
              <a:ext uri="{FF2B5EF4-FFF2-40B4-BE49-F238E27FC236}">
                <a16:creationId xmlns:a16="http://schemas.microsoft.com/office/drawing/2014/main" id="{0B81F67B-8526-2DC2-7411-0EE6A0289C0E}"/>
              </a:ext>
            </a:extLst>
          </p:cNvPr>
          <p:cNvSpPr txBox="1"/>
          <p:nvPr/>
        </p:nvSpPr>
        <p:spPr>
          <a:xfrm>
            <a:off x="7715772" y="18788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14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8" name="TextBox 2457">
            <a:extLst>
              <a:ext uri="{FF2B5EF4-FFF2-40B4-BE49-F238E27FC236}">
                <a16:creationId xmlns:a16="http://schemas.microsoft.com/office/drawing/2014/main" id="{82D074FE-074F-5DD2-9B0C-5C7C0F6CED53}"/>
              </a:ext>
            </a:extLst>
          </p:cNvPr>
          <p:cNvSpPr txBox="1"/>
          <p:nvPr/>
        </p:nvSpPr>
        <p:spPr>
          <a:xfrm>
            <a:off x="6722718" y="11982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10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F4DBB45D-88A0-0807-517F-4657A4F8C650}"/>
              </a:ext>
            </a:extLst>
          </p:cNvPr>
          <p:cNvSpPr txBox="1"/>
          <p:nvPr/>
        </p:nvSpPr>
        <p:spPr>
          <a:xfrm>
            <a:off x="6124921" y="19155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10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1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lIns="36000" rIns="36000" rtlCol="0" anchor="ctr"/>
      <a:lstStyle>
        <a:defPPr algn="ctr">
          <a:defRPr sz="16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2987</Words>
  <Application>Microsoft Office PowerPoint</Application>
  <PresentationFormat>와이드스크린</PresentationFormat>
  <Paragraphs>442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Helvetica Neue</vt:lpstr>
      <vt:lpstr>Spoqa Han Sans</vt:lpstr>
      <vt:lpstr>맑은 고딕</vt:lpstr>
      <vt:lpstr>Arial</vt:lpstr>
      <vt:lpstr>Cambria Math</vt:lpstr>
      <vt:lpstr>Candara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12</cp:revision>
  <dcterms:created xsi:type="dcterms:W3CDTF">2023-05-22T01:18:29Z</dcterms:created>
  <dcterms:modified xsi:type="dcterms:W3CDTF">2023-10-19T15:47:30Z</dcterms:modified>
</cp:coreProperties>
</file>