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2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6CE0-F070-7684-4CEA-4D0125B0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489C3A-17BA-F840-638E-114D4F60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2DF02-84B2-B51F-0783-B8AC4CA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C32B7-16A4-1E03-4C9D-B82E881E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ADFAC-2BF7-62B2-8B6F-21F82C27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9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C3C4-DCC5-0508-A01D-BF13E0D8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732CD-2A41-CD37-9361-CA2BF4DB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7E6F0-E893-DC75-AEB5-BADE31C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EB4FE-1B66-A127-4537-519FB77E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0072A-8725-F3C9-F6C4-7677DBF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0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DB1486-8BEF-889C-4E7E-AB645040E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49424-F238-5B2D-93CF-B3C2CDA3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9EF11-2824-F3F2-BB6C-66D8F7D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0DC85-99B2-3681-A565-8FF85470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65DF2-9D76-582A-5491-A1B1D025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E1959-1D7A-3D02-A3BA-71714C8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0F1AE-5A42-2255-8332-0661C184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3AB03-D88D-6D34-70F1-8D19341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3DF-4E13-E6BA-646E-1B7445C5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6F54-E473-F066-3B63-36BFC16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0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F3B58-914B-C449-9A50-F53F4818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65892-659C-38E5-DFD6-0B03E475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E8A96-591F-4633-A4B8-A263BED2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F0BC-642C-5A6A-F0E4-10F041E0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2FE64-A251-26DD-9766-D12544A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1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05721-E10D-7838-7E31-48B2ADE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F5CFB-4434-2026-C081-CA1CFDF67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51B902-0E59-5F89-C5FF-925AF5EF0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AB9B9-0114-928A-E021-92FBDB63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EE70D-7E0E-6F21-70FB-A099CF5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A1DA9-6688-E48D-4BEF-F638B36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C0BCB-A5C7-7CC0-5786-B355444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B1FED-B387-CB27-6EE4-51BD168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54FC7-5DB3-6A24-8743-27397F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598BC-4085-9FD3-EF54-AAFD2C045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9FFC8F-15E4-731D-7FB3-71A4848A7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8653E-457A-6F03-A541-EECE0030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8B36F-0376-D448-592A-06AA10F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1E2AD6-5C5C-CDEA-ECB6-A11A1955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7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0E75-A7B0-CC19-826D-2267AA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A260E-E808-DDDB-6587-5A0C8A23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FA2C2-9CA6-3FAA-ED76-DD31AC0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68D0F-C4A3-955E-3987-054826A6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6C5A1-BE74-84BE-2A7E-C6EDF3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B94593-7A39-DBC3-CC46-F06D8CC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468BC-510D-4D59-48AF-B105CF4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5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9C56F-584E-B53D-012F-947701ED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2845E-B975-4C66-488D-19A7A513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48A3C-302E-1517-6CD6-A10CBA6C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FAF12-D4D3-2E14-D9BD-75F0D837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592A-6E57-205F-7E0A-C4D40FA5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AF0EF-EEDC-B330-F116-089821C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36717-5C2C-DC3A-B7D3-95A077B4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517FA-B322-8C08-461F-61780F73B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BC99C4-D712-9B92-3E41-67C95463D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324C2-1DF9-22A3-B2EE-6228E0ED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2F14C-721E-2353-2058-9F41B09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E94766-399C-B729-52DF-75B580B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1FA6BB-9EDA-0714-A7FF-13458B0A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BC7FF-F093-9FA0-FB16-3A41D27B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526FF-5FFD-31E2-BAB3-776F97EA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8A63A-32EC-4BAC-8FBD-FA821D9570F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2EC49-F109-5B9A-529B-28C88645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E00F6-2C4F-0E5C-A429-4A47C812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2BC4-73BD-4F07-BD54-7CD50B18A4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8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5F31D8-11FA-815A-F63A-91B107B9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3" y="3723911"/>
            <a:ext cx="3404936" cy="23881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92439F4-B792-C652-A5E3-B4F92E68D6B8}"/>
              </a:ext>
            </a:extLst>
          </p:cNvPr>
          <p:cNvSpPr/>
          <p:nvPr/>
        </p:nvSpPr>
        <p:spPr>
          <a:xfrm>
            <a:off x="2085473" y="3723911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368968" y="481263"/>
            <a:ext cx="8922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Define the window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window_size = (64, 64)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the step size</a:t>
            </a:r>
          </a:p>
          <a:p>
            <a:r>
              <a:rPr lang="en-US" altLang="ko-KR">
                <a:latin typeface="Consolas" panose="020B0609020204030204" pitchFamily="49" charset="0"/>
              </a:rPr>
              <a:t>step_size = (8, 8)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Define how many steps to take in x and y directions</a:t>
            </a:r>
          </a:p>
          <a:p>
            <a:r>
              <a:rPr lang="en-US" altLang="ko-KR">
                <a:latin typeface="Consolas" panose="020B0609020204030204" pitchFamily="49" charset="0"/>
              </a:rPr>
              <a:t>x_steps = np.arange(0, image.shape[1] - window_size[1], step_size[0])</a:t>
            </a:r>
          </a:p>
          <a:p>
            <a:r>
              <a:rPr lang="en-US" altLang="ko-KR">
                <a:latin typeface="Consolas" panose="020B0609020204030204" pitchFamily="49" charset="0"/>
              </a:rPr>
              <a:t>y_steps = np.arange(0, image.shape[0] - window_size[0], step_size[1])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CA62-161B-D267-757E-0DB0DCADFAD0}"/>
              </a:ext>
            </a:extLst>
          </p:cNvPr>
          <p:cNvSpPr txBox="1"/>
          <p:nvPr/>
        </p:nvSpPr>
        <p:spPr>
          <a:xfrm>
            <a:off x="2099113" y="34220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9A3D8-6416-7647-36A4-AE6F2134913B}"/>
              </a:ext>
            </a:extLst>
          </p:cNvPr>
          <p:cNvSpPr txBox="1"/>
          <p:nvPr/>
        </p:nvSpPr>
        <p:spPr>
          <a:xfrm>
            <a:off x="1706081" y="37775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64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B500FF-2441-E915-9176-263056A6BA37}"/>
              </a:ext>
            </a:extLst>
          </p:cNvPr>
          <p:cNvSpPr/>
          <p:nvPr/>
        </p:nvSpPr>
        <p:spPr>
          <a:xfrm>
            <a:off x="2225842" y="3723910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433BBB-BA5E-90B6-5647-7B47FF308D0E}"/>
              </a:ext>
            </a:extLst>
          </p:cNvPr>
          <p:cNvCxnSpPr/>
          <p:nvPr/>
        </p:nvCxnSpPr>
        <p:spPr>
          <a:xfrm>
            <a:off x="2089484" y="342208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398DB9-C0EA-0B5E-6B04-C818968ED930}"/>
              </a:ext>
            </a:extLst>
          </p:cNvPr>
          <p:cNvCxnSpPr/>
          <p:nvPr/>
        </p:nvCxnSpPr>
        <p:spPr>
          <a:xfrm>
            <a:off x="2229853" y="3429000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1DF2E6-676D-96A6-89AC-9D2DA0DC9387}"/>
              </a:ext>
            </a:extLst>
          </p:cNvPr>
          <p:cNvSpPr txBox="1"/>
          <p:nvPr/>
        </p:nvSpPr>
        <p:spPr>
          <a:xfrm>
            <a:off x="2002866" y="3140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8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F91BA2-9E67-EF32-F633-8162498DF613}"/>
              </a:ext>
            </a:extLst>
          </p:cNvPr>
          <p:cNvSpPr/>
          <p:nvPr/>
        </p:nvSpPr>
        <p:spPr>
          <a:xfrm>
            <a:off x="5025188" y="3730827"/>
            <a:ext cx="465221" cy="46522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54CF82F-E739-733D-4C28-9139EBFDE257}"/>
              </a:ext>
            </a:extLst>
          </p:cNvPr>
          <p:cNvCxnSpPr/>
          <p:nvPr/>
        </p:nvCxnSpPr>
        <p:spPr>
          <a:xfrm>
            <a:off x="5490409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9FDA7A-B5F0-341E-E54B-BCA4BC3E6E03}"/>
              </a:ext>
            </a:extLst>
          </p:cNvPr>
          <p:cNvCxnSpPr/>
          <p:nvPr/>
        </p:nvCxnSpPr>
        <p:spPr>
          <a:xfrm>
            <a:off x="5025188" y="3475753"/>
            <a:ext cx="0" cy="30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6D6E15-639C-C555-AA45-CB54195CD985}"/>
              </a:ext>
            </a:extLst>
          </p:cNvPr>
          <p:cNvSpPr txBox="1"/>
          <p:nvPr/>
        </p:nvSpPr>
        <p:spPr>
          <a:xfrm>
            <a:off x="3874168" y="3091597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image.shape[1] - window_size[1]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80ECF-625B-21E2-D5B3-356AA303F0A4}"/>
              </a:ext>
            </a:extLst>
          </p:cNvPr>
          <p:cNvSpPr txBox="1"/>
          <p:nvPr/>
        </p:nvSpPr>
        <p:spPr>
          <a:xfrm>
            <a:off x="3525546" y="607193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width==image.shape[1]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6FC2E-EAEB-5B4F-5FAE-6A30DD076D67}"/>
              </a:ext>
            </a:extLst>
          </p:cNvPr>
          <p:cNvSpPr txBox="1"/>
          <p:nvPr/>
        </p:nvSpPr>
        <p:spPr>
          <a:xfrm>
            <a:off x="-124296" y="4773415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height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== image.shape[0] 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300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300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A9F6A-76F5-C3E5-3C46-0C49F87FD542}"/>
              </a:ext>
            </a:extLst>
          </p:cNvPr>
          <p:cNvSpPr/>
          <p:nvPr/>
        </p:nvSpPr>
        <p:spPr>
          <a:xfrm>
            <a:off x="3748494" y="429395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B9615C-CD33-850D-F12B-A52655BBB04F}"/>
              </a:ext>
            </a:extLst>
          </p:cNvPr>
          <p:cNvSpPr/>
          <p:nvPr/>
        </p:nvSpPr>
        <p:spPr>
          <a:xfrm>
            <a:off x="4252180" y="4768416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1D2FD5-252F-961D-B1A0-D06529FBB5FF}"/>
              </a:ext>
            </a:extLst>
          </p:cNvPr>
          <p:cNvSpPr txBox="1"/>
          <p:nvPr/>
        </p:nvSpPr>
        <p:spPr>
          <a:xfrm>
            <a:off x="2734506" y="3894756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(100,100)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7CBC66-F3F5-42D9-279F-32E646BE5543}"/>
              </a:ext>
            </a:extLst>
          </p:cNvPr>
          <p:cNvSpPr/>
          <p:nvPr/>
        </p:nvSpPr>
        <p:spPr>
          <a:xfrm>
            <a:off x="3703467" y="4260183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F3BE3B-0502-1EFF-CD5F-D822A5E829ED}"/>
              </a:ext>
            </a:extLst>
          </p:cNvPr>
          <p:cNvSpPr/>
          <p:nvPr/>
        </p:nvSpPr>
        <p:spPr>
          <a:xfrm>
            <a:off x="4643310" y="5193311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304A71-3FE1-D4E3-59D6-A35D05D5BE6D}"/>
              </a:ext>
            </a:extLst>
          </p:cNvPr>
          <p:cNvSpPr txBox="1"/>
          <p:nvPr/>
        </p:nvSpPr>
        <p:spPr>
          <a:xfrm>
            <a:off x="4699587" y="4972992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(300,300)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CEBB9-70EF-206E-C693-31923142D58C}"/>
              </a:ext>
            </a:extLst>
          </p:cNvPr>
          <p:cNvSpPr txBox="1"/>
          <p:nvPr/>
        </p:nvSpPr>
        <p:spPr>
          <a:xfrm>
            <a:off x="4389404" y="3992420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A8F81-C866-13CF-EEC1-9611F917A567}"/>
              </a:ext>
            </a:extLst>
          </p:cNvPr>
          <p:cNvSpPr txBox="1"/>
          <p:nvPr/>
        </p:nvSpPr>
        <p:spPr>
          <a:xfrm>
            <a:off x="4811490" y="4515994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329FE30-1C19-EA61-F4D4-EA2A3E7445AF}"/>
              </a:ext>
            </a:extLst>
          </p:cNvPr>
          <p:cNvSpPr/>
          <p:nvPr/>
        </p:nvSpPr>
        <p:spPr>
          <a:xfrm>
            <a:off x="4227696" y="4712137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D620A05-9BB0-FD67-0135-1302C554D7B2}"/>
              </a:ext>
            </a:extLst>
          </p:cNvPr>
          <p:cNvSpPr/>
          <p:nvPr/>
        </p:nvSpPr>
        <p:spPr>
          <a:xfrm>
            <a:off x="5158245" y="5674481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EDBCE6-6D9D-2A19-D1FC-6DDCF6DBA116}"/>
              </a:ext>
            </a:extLst>
          </p:cNvPr>
          <p:cNvSpPr txBox="1"/>
          <p:nvPr/>
        </p:nvSpPr>
        <p:spPr>
          <a:xfrm>
            <a:off x="3222304" y="4404094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AE0C0-C1C6-648E-F389-5B7201481549}"/>
              </a:ext>
            </a:extLst>
          </p:cNvPr>
          <p:cNvSpPr txBox="1"/>
          <p:nvPr/>
        </p:nvSpPr>
        <p:spPr>
          <a:xfrm>
            <a:off x="4975449" y="5762222"/>
            <a:ext cx="1858457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AA5B0-2442-F73B-188B-47E743D14946}"/>
              </a:ext>
            </a:extLst>
          </p:cNvPr>
          <p:cNvSpPr/>
          <p:nvPr/>
        </p:nvSpPr>
        <p:spPr>
          <a:xfrm>
            <a:off x="4252181" y="4781638"/>
            <a:ext cx="458658" cy="474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898198" y="5022424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853171" y="4988654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5793014" y="5924679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262331" y="537802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53955" y="498475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935135" y="4661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5904785" y="57962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0.0000123...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2894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compute_iou(boxA, boxB):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xA = max(boxA[0], boxB[0])  # xA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yA = max(boxA[1], boxB[1])  # yA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xB = min(boxA[2], boxB[2])  # xB = 200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yB = min(boxA[3], boxB[3])  # yB = 200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interArea = max(0, xB - xA + 1) * max(0, yB - yA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boxAArea = (boxA[2] - boxA[0] + 1) * (boxA[3] - boxA[1]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boxBArea = (boxB[2] - boxB[0] + 1) * (boxB[3] - boxB[1] + 1)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iou = interArea / float(boxAArea + boxBArea - interArea)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return iou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4898198" y="5022424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A1169D-879C-11C0-06A4-3AD4C6DB1789}"/>
              </a:ext>
            </a:extLst>
          </p:cNvPr>
          <p:cNvSpPr/>
          <p:nvPr/>
        </p:nvSpPr>
        <p:spPr>
          <a:xfrm>
            <a:off x="3947890" y="4078693"/>
            <a:ext cx="962344" cy="9623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050CE16-9897-F92D-406F-F4C188F26572}"/>
              </a:ext>
            </a:extLst>
          </p:cNvPr>
          <p:cNvSpPr/>
          <p:nvPr/>
        </p:nvSpPr>
        <p:spPr>
          <a:xfrm>
            <a:off x="4853171" y="4988654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EC40EC2-CE77-FD76-0EC6-671999275808}"/>
              </a:ext>
            </a:extLst>
          </p:cNvPr>
          <p:cNvSpPr/>
          <p:nvPr/>
        </p:nvSpPr>
        <p:spPr>
          <a:xfrm>
            <a:off x="5793014" y="5924679"/>
            <a:ext cx="112555" cy="1125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DD585-CF93-51BD-F26C-BB68D79FF1EC}"/>
              </a:ext>
            </a:extLst>
          </p:cNvPr>
          <p:cNvSpPr txBox="1"/>
          <p:nvPr/>
        </p:nvSpPr>
        <p:spPr>
          <a:xfrm>
            <a:off x="4262331" y="5378025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4B03D-5538-48BA-3C9C-70B68C79CE39}"/>
              </a:ext>
            </a:extLst>
          </p:cNvPr>
          <p:cNvSpPr txBox="1"/>
          <p:nvPr/>
        </p:nvSpPr>
        <p:spPr>
          <a:xfrm>
            <a:off x="3284238" y="4355969"/>
            <a:ext cx="969942" cy="518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7FBDF68-2046-AD6D-372C-22EDADE71B3C}"/>
              </a:ext>
            </a:extLst>
          </p:cNvPr>
          <p:cNvSpPr/>
          <p:nvPr/>
        </p:nvSpPr>
        <p:spPr>
          <a:xfrm>
            <a:off x="3923406" y="4022414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B077C6-CF50-5789-ABD4-3261DF0022A4}"/>
              </a:ext>
            </a:extLst>
          </p:cNvPr>
          <p:cNvSpPr/>
          <p:nvPr/>
        </p:nvSpPr>
        <p:spPr>
          <a:xfrm>
            <a:off x="4853955" y="4984758"/>
            <a:ext cx="112555" cy="1125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9B5A43-943F-20C6-CF68-E019A83990C3}"/>
              </a:ext>
            </a:extLst>
          </p:cNvPr>
          <p:cNvSpPr txBox="1"/>
          <p:nvPr/>
        </p:nvSpPr>
        <p:spPr>
          <a:xfrm>
            <a:off x="3955574" y="39303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(0,0)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E7D46-2D9C-D928-666D-7B091D7FDDF2}"/>
              </a:ext>
            </a:extLst>
          </p:cNvPr>
          <p:cNvSpPr txBox="1"/>
          <p:nvPr/>
        </p:nvSpPr>
        <p:spPr>
          <a:xfrm>
            <a:off x="4935135" y="4661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(200,200)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5904785" y="579629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(400,400)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116B8-E665-E556-3128-8104710CF9C3}"/>
              </a:ext>
            </a:extLst>
          </p:cNvPr>
          <p:cNvSpPr txBox="1"/>
          <p:nvPr/>
        </p:nvSpPr>
        <p:spPr>
          <a:xfrm>
            <a:off x="6815174" y="455986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iou = 0.0000123...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6302CC-4B4B-ADFD-594C-0844B34BB109}"/>
              </a:ext>
            </a:extLst>
          </p:cNvPr>
          <p:cNvSpPr/>
          <p:nvPr/>
        </p:nvSpPr>
        <p:spPr>
          <a:xfrm>
            <a:off x="7708516" y="3130216"/>
            <a:ext cx="3785936" cy="2530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862F5-D2E0-70CE-52E9-8155F35F41DE}"/>
              </a:ext>
            </a:extLst>
          </p:cNvPr>
          <p:cNvSpPr txBox="1"/>
          <p:nvPr/>
        </p:nvSpPr>
        <p:spPr>
          <a:xfrm>
            <a:off x="56147" y="52137"/>
            <a:ext cx="8036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def non_max_suppression(boxes, probs=None, overlapThresh=0.3):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if len(boxes) == 0: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return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if boxes.dtype.kind == "i":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boxes = boxes.astype("float")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pick = []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x1 = boxes[:, 0]  # [100,100,100,1000,1000]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y1 = boxes[:, 1]  # [200,200,200,100,100]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x2 = boxes[:, 2]  # [350,400,300,1150,1200]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y2 = boxes[:, 3]  # [300,500,800,600,700]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area = (x2 - x1 + 1) * (y2 - y1 + 1)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idxs = probs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idxs = np.argsort(idxs)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E1B4C-F6FD-7FB0-0437-C7CA94C0AC2E}"/>
              </a:ext>
            </a:extLst>
          </p:cNvPr>
          <p:cNvSpPr txBox="1"/>
          <p:nvPr/>
        </p:nvSpPr>
        <p:spPr>
          <a:xfrm>
            <a:off x="7579868" y="360356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(100,200)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04459F-4491-6FB2-76E6-5F469EC0A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09" t="31008" r="55502"/>
          <a:stretch/>
        </p:blipFill>
        <p:spPr>
          <a:xfrm>
            <a:off x="8034740" y="3920290"/>
            <a:ext cx="524007" cy="16476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B1B926-0E30-2788-06FE-EEC6746B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92" t="9173" r="28975"/>
          <a:stretch/>
        </p:blipFill>
        <p:spPr>
          <a:xfrm>
            <a:off x="10339420" y="3398869"/>
            <a:ext cx="774031" cy="21690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FE656D-C657-4943-9B16-406840657C6E}"/>
              </a:ext>
            </a:extLst>
          </p:cNvPr>
          <p:cNvSpPr/>
          <p:nvPr/>
        </p:nvSpPr>
        <p:spPr>
          <a:xfrm>
            <a:off x="8011345" y="3878505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BFD426-9783-94FB-5563-C403CDA94F88}"/>
              </a:ext>
            </a:extLst>
          </p:cNvPr>
          <p:cNvSpPr/>
          <p:nvPr/>
        </p:nvSpPr>
        <p:spPr>
          <a:xfrm>
            <a:off x="8009516" y="3887488"/>
            <a:ext cx="866064" cy="4758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C11D1-83B5-A577-C155-DAB87E9D3C9A}"/>
              </a:ext>
            </a:extLst>
          </p:cNvPr>
          <p:cNvSpPr/>
          <p:nvPr/>
        </p:nvSpPr>
        <p:spPr>
          <a:xfrm>
            <a:off x="8011345" y="3878505"/>
            <a:ext cx="1048906" cy="8438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8CC5DB-4D74-D96B-146E-D4CA8F9CA524}"/>
              </a:ext>
            </a:extLst>
          </p:cNvPr>
          <p:cNvSpPr/>
          <p:nvPr/>
        </p:nvSpPr>
        <p:spPr>
          <a:xfrm>
            <a:off x="10339418" y="3398869"/>
            <a:ext cx="774031" cy="1872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891B8B-901D-EEFC-1899-D3C614D2C49D}"/>
              </a:ext>
            </a:extLst>
          </p:cNvPr>
          <p:cNvSpPr/>
          <p:nvPr/>
        </p:nvSpPr>
        <p:spPr>
          <a:xfrm>
            <a:off x="10339541" y="3405674"/>
            <a:ext cx="651676" cy="1605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C1C8F-B74B-7FA5-B7F7-39E413116A62}"/>
              </a:ext>
            </a:extLst>
          </p:cNvPr>
          <p:cNvSpPr txBox="1"/>
          <p:nvPr/>
        </p:nvSpPr>
        <p:spPr>
          <a:xfrm>
            <a:off x="8520680" y="537638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(300,800)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9CC5-046B-E0BF-F267-A0E7F3A950D7}"/>
              </a:ext>
            </a:extLst>
          </p:cNvPr>
          <p:cNvSpPr txBox="1"/>
          <p:nvPr/>
        </p:nvSpPr>
        <p:spPr>
          <a:xfrm>
            <a:off x="8768035" y="468956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(400,500)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51DAD-6D08-97B0-AB20-510DEB35F19A}"/>
              </a:ext>
            </a:extLst>
          </p:cNvPr>
          <p:cNvSpPr txBox="1"/>
          <p:nvPr/>
        </p:nvSpPr>
        <p:spPr>
          <a:xfrm>
            <a:off x="8542610" y="42656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(350,300)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CF6E00-8DAC-3BDC-46ED-3386E8C34B91}"/>
              </a:ext>
            </a:extLst>
          </p:cNvPr>
          <p:cNvSpPr txBox="1"/>
          <p:nvPr/>
        </p:nvSpPr>
        <p:spPr>
          <a:xfrm>
            <a:off x="9791793" y="313021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(1000,100)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4D04D-72B7-1E97-2752-12242916DA16}"/>
              </a:ext>
            </a:extLst>
          </p:cNvPr>
          <p:cNvSpPr txBox="1"/>
          <p:nvPr/>
        </p:nvSpPr>
        <p:spPr>
          <a:xfrm>
            <a:off x="10889085" y="523132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(1200,700)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E6C4C-2430-271F-F1B1-82204AC6BD58}"/>
              </a:ext>
            </a:extLst>
          </p:cNvPr>
          <p:cNvSpPr txBox="1"/>
          <p:nvPr/>
        </p:nvSpPr>
        <p:spPr>
          <a:xfrm>
            <a:off x="10957325" y="485664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Consolas" panose="020B0609020204030204" pitchFamily="49" charset="0"/>
              </a:rPr>
              <a:t>(1150,600)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D1D70-BE6D-23E5-44AF-B64333494DA9}"/>
              </a:ext>
            </a:extLst>
          </p:cNvPr>
          <p:cNvSpPr txBox="1"/>
          <p:nvPr/>
        </p:nvSpPr>
        <p:spPr>
          <a:xfrm>
            <a:off x="8034740" y="52571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0.9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AB2EFF-C92B-C3DB-A948-595A5F8E8BD0}"/>
              </a:ext>
            </a:extLst>
          </p:cNvPr>
          <p:cNvSpPr txBox="1"/>
          <p:nvPr/>
        </p:nvSpPr>
        <p:spPr>
          <a:xfrm>
            <a:off x="8687857" y="45104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2283E-2EB4-0182-AFB4-332C27AA381D}"/>
              </a:ext>
            </a:extLst>
          </p:cNvPr>
          <p:cNvSpPr txBox="1"/>
          <p:nvPr/>
        </p:nvSpPr>
        <p:spPr>
          <a:xfrm>
            <a:off x="8631147" y="392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0.6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FAC5C-580A-1CBC-E7B0-4F5641715E15}"/>
              </a:ext>
            </a:extLst>
          </p:cNvPr>
          <p:cNvSpPr txBox="1"/>
          <p:nvPr/>
        </p:nvSpPr>
        <p:spPr>
          <a:xfrm>
            <a:off x="10381057" y="5016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0.8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01790-391A-F5E1-B894-124907BCED5A}"/>
              </a:ext>
            </a:extLst>
          </p:cNvPr>
          <p:cNvSpPr txBox="1"/>
          <p:nvPr/>
        </p:nvSpPr>
        <p:spPr>
          <a:xfrm>
            <a:off x="10125751" y="374445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0.7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CA70A-A301-166B-F875-9843885F6AA5}"/>
              </a:ext>
            </a:extLst>
          </p:cNvPr>
          <p:cNvSpPr txBox="1"/>
          <p:nvPr/>
        </p:nvSpPr>
        <p:spPr>
          <a:xfrm>
            <a:off x="7846281" y="479352"/>
            <a:ext cx="51235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boxes=np.array([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[100,200,350,300],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  [100,200,400,500],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[100,200,300,800],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[1000,100,1150,600],</a:t>
            </a:r>
          </a:p>
          <a:p>
            <a:r>
              <a:rPr lang="en-US" altLang="ko-KR">
                <a:latin typeface="Consolas" panose="020B0609020204030204" pitchFamily="49" charset="0"/>
              </a:rPr>
              <a:t>   [1000,100,1200,700]</a:t>
            </a:r>
          </a:p>
          <a:p>
            <a:r>
              <a:rPr lang="en-US" altLang="ko-KR"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probs = np.array([0.6,0.7,0.9,0.7,0.8])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ACD07-A75F-AAF3-2326-3FC564EBFCD9}"/>
              </a:ext>
            </a:extLst>
          </p:cNvPr>
          <p:cNvSpPr txBox="1"/>
          <p:nvPr/>
        </p:nvSpPr>
        <p:spPr>
          <a:xfrm>
            <a:off x="3131669" y="5010530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[ 100.  100.  100. 1000. 1000.]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[200. 200. 200. 100. 100.]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[ 350.  400.  300. 1150. 1200.]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[300. 500. 800. 600. 700.]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34284-4EE8-0A33-BA6A-A60A34B67B4A}"/>
              </a:ext>
            </a:extLst>
          </p:cNvPr>
          <p:cNvSpPr txBox="1"/>
          <p:nvPr/>
        </p:nvSpPr>
        <p:spPr>
          <a:xfrm>
            <a:off x="8237621" y="59034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(251,101)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2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941</Words>
  <Application>Microsoft Office PowerPoint</Application>
  <PresentationFormat>와이드스크린</PresentationFormat>
  <Paragraphs>119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2</cp:revision>
  <dcterms:created xsi:type="dcterms:W3CDTF">2023-05-22T01:18:29Z</dcterms:created>
  <dcterms:modified xsi:type="dcterms:W3CDTF">2023-05-22T07:56:50Z</dcterms:modified>
</cp:coreProperties>
</file>