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5F31D8-11FA-815A-F63A-91B107B9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3" y="3723911"/>
            <a:ext cx="3404936" cy="2388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2439F4-B792-C652-A5E3-B4F92E68D6B8}"/>
              </a:ext>
            </a:extLst>
          </p:cNvPr>
          <p:cNvSpPr/>
          <p:nvPr/>
        </p:nvSpPr>
        <p:spPr>
          <a:xfrm>
            <a:off x="2085473" y="3723911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368968" y="481263"/>
            <a:ext cx="8922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Define the window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window_size = (64, 64)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the step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step_size = (8, 8)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how many steps to take in x and y directions</a:t>
            </a:r>
          </a:p>
          <a:p>
            <a:r>
              <a:rPr lang="en-US" altLang="ko-KR">
                <a:latin typeface="Consolas" panose="020B0609020204030204" pitchFamily="49" charset="0"/>
              </a:rPr>
              <a:t>x_steps = np.arange(0, image.shape[1] - window_size[1], step_size[0])</a:t>
            </a:r>
          </a:p>
          <a:p>
            <a:r>
              <a:rPr lang="en-US" altLang="ko-KR">
                <a:latin typeface="Consolas" panose="020B0609020204030204" pitchFamily="49" charset="0"/>
              </a:rPr>
              <a:t>y_steps = np.arange(0, image.shape[0] - window_size[0], step_size[1])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CA62-161B-D267-757E-0DB0DCADFAD0}"/>
              </a:ext>
            </a:extLst>
          </p:cNvPr>
          <p:cNvSpPr txBox="1"/>
          <p:nvPr/>
        </p:nvSpPr>
        <p:spPr>
          <a:xfrm>
            <a:off x="2099113" y="34220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A3D8-6416-7647-36A4-AE6F2134913B}"/>
              </a:ext>
            </a:extLst>
          </p:cNvPr>
          <p:cNvSpPr txBox="1"/>
          <p:nvPr/>
        </p:nvSpPr>
        <p:spPr>
          <a:xfrm>
            <a:off x="1706081" y="37775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500FF-2441-E915-9176-263056A6BA37}"/>
              </a:ext>
            </a:extLst>
          </p:cNvPr>
          <p:cNvSpPr/>
          <p:nvPr/>
        </p:nvSpPr>
        <p:spPr>
          <a:xfrm>
            <a:off x="2225842" y="3723910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33BBB-BA5E-90B6-5647-7B47FF308D0E}"/>
              </a:ext>
            </a:extLst>
          </p:cNvPr>
          <p:cNvCxnSpPr/>
          <p:nvPr/>
        </p:nvCxnSpPr>
        <p:spPr>
          <a:xfrm>
            <a:off x="2089484" y="342208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98DB9-C0EA-0B5E-6B04-C818968ED930}"/>
              </a:ext>
            </a:extLst>
          </p:cNvPr>
          <p:cNvCxnSpPr/>
          <p:nvPr/>
        </p:nvCxnSpPr>
        <p:spPr>
          <a:xfrm>
            <a:off x="2229853" y="3429000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1DF2E6-676D-96A6-89AC-9D2DA0DC9387}"/>
              </a:ext>
            </a:extLst>
          </p:cNvPr>
          <p:cNvSpPr txBox="1"/>
          <p:nvPr/>
        </p:nvSpPr>
        <p:spPr>
          <a:xfrm>
            <a:off x="2002866" y="3140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91BA2-9E67-EF32-F633-8162498DF613}"/>
              </a:ext>
            </a:extLst>
          </p:cNvPr>
          <p:cNvSpPr/>
          <p:nvPr/>
        </p:nvSpPr>
        <p:spPr>
          <a:xfrm>
            <a:off x="5025188" y="3730827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4CF82F-E739-733D-4C28-9139EBFDE257}"/>
              </a:ext>
            </a:extLst>
          </p:cNvPr>
          <p:cNvCxnSpPr/>
          <p:nvPr/>
        </p:nvCxnSpPr>
        <p:spPr>
          <a:xfrm>
            <a:off x="5490409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9FDA7A-B5F0-341E-E54B-BCA4BC3E6E03}"/>
              </a:ext>
            </a:extLst>
          </p:cNvPr>
          <p:cNvCxnSpPr/>
          <p:nvPr/>
        </p:nvCxnSpPr>
        <p:spPr>
          <a:xfrm>
            <a:off x="5025188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6D6E15-639C-C555-AA45-CB54195CD985}"/>
              </a:ext>
            </a:extLst>
          </p:cNvPr>
          <p:cNvSpPr txBox="1"/>
          <p:nvPr/>
        </p:nvSpPr>
        <p:spPr>
          <a:xfrm>
            <a:off x="3874168" y="309159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image.shape[1] - window_size[1]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80ECF-625B-21E2-D5B3-356AA303F0A4}"/>
              </a:ext>
            </a:extLst>
          </p:cNvPr>
          <p:cNvSpPr txBox="1"/>
          <p:nvPr/>
        </p:nvSpPr>
        <p:spPr>
          <a:xfrm>
            <a:off x="3525546" y="6071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width==image.shape[1]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6FC2E-EAEB-5B4F-5FAE-6A30DD076D67}"/>
              </a:ext>
            </a:extLst>
          </p:cNvPr>
          <p:cNvSpPr txBox="1"/>
          <p:nvPr/>
        </p:nvSpPr>
        <p:spPr>
          <a:xfrm>
            <a:off x="-124296" y="4773415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height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 image.shape[0]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577660" y="-23315"/>
            <a:ext cx="6805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for d in range(len(dects)):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gt = [gt for gt in gts if gt[0] == dects[d][0]]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iouMax = 0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for j in range(len(gt)):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iou1 = iou(dects[d][3], gt[j][3])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iou1 &gt; iouMax: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iouMax = iou1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jmax = j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if iouMax &gt;= IOUThreshold: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det[dects[d][0]][jmax] ==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TP[d]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det[dects[d][0]][jmax]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FP[d]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FP[d] = 1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484342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55853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522525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55360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58468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559622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6179747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5199278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5694488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6005304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547161" y="4610592"/>
            <a:ext cx="307517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3601A7-747D-755C-32F1-251F8320AAB3}"/>
              </a:ext>
            </a:extLst>
          </p:cNvPr>
          <p:cNvSpPr/>
          <p:nvPr/>
        </p:nvSpPr>
        <p:spPr>
          <a:xfrm>
            <a:off x="5805820" y="5181980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5675189" y="48081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iouMax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73F73-57BD-126F-B501-6A3362ACB4D6}"/>
              </a:ext>
            </a:extLst>
          </p:cNvPr>
          <p:cNvSpPr/>
          <p:nvPr/>
        </p:nvSpPr>
        <p:spPr>
          <a:xfrm>
            <a:off x="6676649" y="518198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9918A-C35F-24D2-9758-A44EA3C9DC88}"/>
              </a:ext>
            </a:extLst>
          </p:cNvPr>
          <p:cNvSpPr txBox="1"/>
          <p:nvPr/>
        </p:nvSpPr>
        <p:spPr>
          <a:xfrm>
            <a:off x="6546018" y="4808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jmax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490596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75" y="4534857"/>
            <a:ext cx="3773753" cy="2122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7098753" y="4562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82E75-0348-3FE9-CEF5-0696D1A5030D}"/>
              </a:ext>
            </a:extLst>
          </p:cNvPr>
          <p:cNvSpPr txBox="1"/>
          <p:nvPr/>
        </p:nvSpPr>
        <p:spPr>
          <a:xfrm>
            <a:off x="7403368" y="415242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[['363',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0.92</a:t>
            </a:r>
            <a:r>
              <a:rPr lang="en-US" altLang="ko-KR" sz="1400">
                <a:latin typeface="Consolas" panose="020B0609020204030204" pitchFamily="49" charset="0"/>
              </a:rPr>
              <a:t>, (280, 69, 696, 435)] 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0.77</a:t>
            </a:r>
            <a:r>
              <a:rPr lang="en-US" altLang="ko-KR" sz="1400">
                <a:latin typeface="Consolas" panose="020B0609020204030204" pitchFamily="49" charset="0"/>
              </a:rPr>
              <a:t>, (499, 286, 791, 455)],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0.33</a:t>
            </a:r>
            <a:r>
              <a:rPr lang="en-US" altLang="ko-KR" sz="1400">
                <a:latin typeface="Consolas" panose="020B0609020204030204" pitchFamily="49" charset="0"/>
              </a:rPr>
              <a:t>, (138, 173, 335, 330)]]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B572E-C5C4-5B5A-C101-8629BDD2CD7F}"/>
              </a:ext>
            </a:extLst>
          </p:cNvPr>
          <p:cNvSpPr txBox="1"/>
          <p:nvPr/>
        </p:nvSpPr>
        <p:spPr>
          <a:xfrm>
            <a:off x="8922647" y="1223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CA496-AF69-919F-FF3A-CAEF4E40FD47}"/>
              </a:ext>
            </a:extLst>
          </p:cNvPr>
          <p:cNvSpPr txBox="1"/>
          <p:nvPr/>
        </p:nvSpPr>
        <p:spPr>
          <a:xfrm>
            <a:off x="7403368" y="1761326"/>
            <a:ext cx="435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6CC25-915A-78B3-16A4-B66CF4BFA0A2}"/>
              </a:ext>
            </a:extLst>
          </p:cNvPr>
          <p:cNvSpPr txBox="1"/>
          <p:nvPr/>
        </p:nvSpPr>
        <p:spPr>
          <a:xfrm>
            <a:off x="8954731" y="146184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C574CA-D4BC-0219-AEB9-D54D9FC146BD}"/>
              </a:ext>
            </a:extLst>
          </p:cNvPr>
          <p:cNvSpPr txBox="1"/>
          <p:nvPr/>
        </p:nvSpPr>
        <p:spPr>
          <a:xfrm>
            <a:off x="7403368" y="3123745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['297', 0.0, 1.0, (548, 250, 841, 419)]]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DF7815-E77B-368F-C3DE-79B271FBCB72}"/>
              </a:ext>
            </a:extLst>
          </p:cNvPr>
          <p:cNvSpPr txBox="1"/>
          <p:nvPr/>
        </p:nvSpPr>
        <p:spPr>
          <a:xfrm>
            <a:off x="9271485" y="284563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5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232197" y="361421"/>
            <a:ext cx="5907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acc_FP = np.cumsum(FP)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acc_TP = np.cumsum(TP)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rec = acc_TP / npos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prec = np.divide(acc_TP, (acc_FP + acc_TP))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003089" y="934592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0.92, (280, 69, 696, 435)],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0.33, (138, 173, 335, 330)]]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522368" y="64168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32315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397350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3613394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3924210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423502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342900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342900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39843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456788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3587416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4082626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4393442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547161" y="3071908"/>
            <a:ext cx="307517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80B-E9C4-E216-3421-18CFF2F396ED}"/>
              </a:ext>
            </a:extLst>
          </p:cNvPr>
          <p:cNvSpPr txBox="1"/>
          <p:nvPr/>
        </p:nvSpPr>
        <p:spPr>
          <a:xfrm>
            <a:off x="7031163" y="2218957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BBE5-73BE-3BCD-B850-B02AABC173E2}"/>
              </a:ext>
            </a:extLst>
          </p:cNvPr>
          <p:cNvSpPr txBox="1"/>
          <p:nvPr/>
        </p:nvSpPr>
        <p:spPr>
          <a:xfrm>
            <a:off x="8550442" y="192604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623E6-CAFA-1ABA-EA60-5540CEA98927}"/>
              </a:ext>
            </a:extLst>
          </p:cNvPr>
          <p:cNvSpPr txBox="1"/>
          <p:nvPr/>
        </p:nvSpPr>
        <p:spPr>
          <a:xfrm>
            <a:off x="7075279" y="3827945"/>
            <a:ext cx="489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18B5E-5675-5B5A-DF83-18E2A513F608}"/>
              </a:ext>
            </a:extLst>
          </p:cNvPr>
          <p:cNvSpPr txBox="1"/>
          <p:nvPr/>
        </p:nvSpPr>
        <p:spPr>
          <a:xfrm>
            <a:off x="8594558" y="35350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364932" y="19280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acc_FP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329410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5230817"/>
            <a:ext cx="2623492" cy="147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6466585" y="5151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6BF03-2403-8D8A-ADA8-8F1B75BC19EB}"/>
              </a:ext>
            </a:extLst>
          </p:cNvPr>
          <p:cNvSpPr txBox="1"/>
          <p:nvPr/>
        </p:nvSpPr>
        <p:spPr>
          <a:xfrm>
            <a:off x="1935834" y="196781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acc_TP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19DC1-1B7F-34B7-926F-307C196CD151}"/>
              </a:ext>
            </a:extLst>
          </p:cNvPr>
          <p:cNvSpPr txBox="1"/>
          <p:nvPr/>
        </p:nvSpPr>
        <p:spPr>
          <a:xfrm>
            <a:off x="2985195" y="192884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5E094-D2B8-699E-88FF-82D822D6F3AA}"/>
              </a:ext>
            </a:extLst>
          </p:cNvPr>
          <p:cNvSpPr txBox="1"/>
          <p:nvPr/>
        </p:nvSpPr>
        <p:spPr>
          <a:xfrm>
            <a:off x="4974946" y="191516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13C3BF-4695-C59D-4D71-473AC21892AB}"/>
              </a:ext>
            </a:extLst>
          </p:cNvPr>
          <p:cNvSpPr/>
          <p:nvPr/>
        </p:nvSpPr>
        <p:spPr>
          <a:xfrm>
            <a:off x="150113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76BADD-2DE7-A111-122D-893B57331815}"/>
              </a:ext>
            </a:extLst>
          </p:cNvPr>
          <p:cNvSpPr/>
          <p:nvPr/>
        </p:nvSpPr>
        <p:spPr>
          <a:xfrm>
            <a:off x="555176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B8EAF1-E6F3-FCBB-2002-12195A79F701}"/>
              </a:ext>
            </a:extLst>
          </p:cNvPr>
          <p:cNvSpPr/>
          <p:nvPr/>
        </p:nvSpPr>
        <p:spPr>
          <a:xfrm>
            <a:off x="960239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352EC1-3FAD-A9B6-1D3C-168828C17D48}"/>
              </a:ext>
            </a:extLst>
          </p:cNvPr>
          <p:cNvSpPr/>
          <p:nvPr/>
        </p:nvSpPr>
        <p:spPr>
          <a:xfrm>
            <a:off x="1713275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48E146-D96B-2D24-4F39-502A5F351ACB}"/>
              </a:ext>
            </a:extLst>
          </p:cNvPr>
          <p:cNvSpPr/>
          <p:nvPr/>
        </p:nvSpPr>
        <p:spPr>
          <a:xfrm>
            <a:off x="2118338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4145E2-30AF-92E5-0763-BBABFC2A8D49}"/>
              </a:ext>
            </a:extLst>
          </p:cNvPr>
          <p:cNvSpPr/>
          <p:nvPr/>
        </p:nvSpPr>
        <p:spPr>
          <a:xfrm>
            <a:off x="2523401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0C02A3-679D-6F64-A840-1FB8B60DA3B8}"/>
              </a:ext>
            </a:extLst>
          </p:cNvPr>
          <p:cNvSpPr/>
          <p:nvPr/>
        </p:nvSpPr>
        <p:spPr>
          <a:xfrm>
            <a:off x="5574372" y="3632655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86A323-1588-8468-114C-9C8BBD450DF2}"/>
              </a:ext>
            </a:extLst>
          </p:cNvPr>
          <p:cNvSpPr txBox="1"/>
          <p:nvPr/>
        </p:nvSpPr>
        <p:spPr>
          <a:xfrm>
            <a:off x="5443741" y="325884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npos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2A516A-2406-6503-DD08-98F6D40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23" y="5230816"/>
            <a:ext cx="2619392" cy="14757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C30AB7-55AE-A988-4DA9-5A9FE88DEBD2}"/>
              </a:ext>
            </a:extLst>
          </p:cNvPr>
          <p:cNvSpPr txBox="1"/>
          <p:nvPr/>
        </p:nvSpPr>
        <p:spPr>
          <a:xfrm>
            <a:off x="3201926" y="515128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2CB84-5FEC-AE17-9BEA-5C0D3AAF1F4E}"/>
              </a:ext>
            </a:extLst>
          </p:cNvPr>
          <p:cNvSpPr txBox="1"/>
          <p:nvPr/>
        </p:nvSpPr>
        <p:spPr>
          <a:xfrm>
            <a:off x="9731154" y="51512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299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2719C36-CED0-59A3-2138-18B5501B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230816"/>
            <a:ext cx="2318084" cy="14603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79153B-0142-EAD2-F06D-34DF3464CDAB}"/>
              </a:ext>
            </a:extLst>
          </p:cNvPr>
          <p:cNvSpPr/>
          <p:nvPr/>
        </p:nvSpPr>
        <p:spPr>
          <a:xfrm>
            <a:off x="3148298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172AE3-89E3-ADBF-1EC6-E5B95667954A}"/>
              </a:ext>
            </a:extLst>
          </p:cNvPr>
          <p:cNvSpPr/>
          <p:nvPr/>
        </p:nvSpPr>
        <p:spPr>
          <a:xfrm>
            <a:off x="3665494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E69BD6-4224-AA5B-AEDA-2312E3B84293}"/>
              </a:ext>
            </a:extLst>
          </p:cNvPr>
          <p:cNvSpPr/>
          <p:nvPr/>
        </p:nvSpPr>
        <p:spPr>
          <a:xfrm>
            <a:off x="4182690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847DC-71A8-A7DF-F0F3-3B7A95CCFFEA}"/>
              </a:ext>
            </a:extLst>
          </p:cNvPr>
          <p:cNvSpPr/>
          <p:nvPr/>
        </p:nvSpPr>
        <p:spPr>
          <a:xfrm>
            <a:off x="4958484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3B8000-737D-A3DE-5F6C-BE481CE67E23}"/>
              </a:ext>
            </a:extLst>
          </p:cNvPr>
          <p:cNvSpPr/>
          <p:nvPr/>
        </p:nvSpPr>
        <p:spPr>
          <a:xfrm>
            <a:off x="5475680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90B99C-D0D2-62D4-3F80-44953D473FC0}"/>
              </a:ext>
            </a:extLst>
          </p:cNvPr>
          <p:cNvSpPr/>
          <p:nvPr/>
        </p:nvSpPr>
        <p:spPr>
          <a:xfrm>
            <a:off x="5992876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60571" y="60631"/>
            <a:ext cx="702948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calculateAveragePrecision(rec, prec):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mrec = [0] + [e for e in rec] + [1]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mpre = [0] + [e for e in prec] + [0]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range(len(mpre)-1, 0, -1):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mpre[i-1] = max(mpre[i-1], mpre[i])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ii = []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range(len(mrec)-1):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if mrec[1:][i] != mrec[0:-1][i]: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ii.append(i+1)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ap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ii: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ap = ap + np.sum((mrec[i] - mrec[i-1]) * mpre[i])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[ap, mpre[0:len(mpre)-1], mrec[0:len(mpre)-1], ii]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5230817"/>
            <a:ext cx="2623492" cy="147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6466585" y="5151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19DC1-1B7F-34B7-926F-307C196CD151}"/>
              </a:ext>
            </a:extLst>
          </p:cNvPr>
          <p:cNvSpPr txBox="1"/>
          <p:nvPr/>
        </p:nvSpPr>
        <p:spPr>
          <a:xfrm>
            <a:off x="7545163" y="11608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5E094-D2B8-699E-88FF-82D822D6F3AA}"/>
              </a:ext>
            </a:extLst>
          </p:cNvPr>
          <p:cNvSpPr txBox="1"/>
          <p:nvPr/>
        </p:nvSpPr>
        <p:spPr>
          <a:xfrm>
            <a:off x="9534914" y="10240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2A516A-2406-6503-DD08-98F6D40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23" y="5230816"/>
            <a:ext cx="2619392" cy="14757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C30AB7-55AE-A988-4DA9-5A9FE88DEBD2}"/>
              </a:ext>
            </a:extLst>
          </p:cNvPr>
          <p:cNvSpPr txBox="1"/>
          <p:nvPr/>
        </p:nvSpPr>
        <p:spPr>
          <a:xfrm>
            <a:off x="3201926" y="515128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2CB84-5FEC-AE17-9BEA-5C0D3AAF1F4E}"/>
              </a:ext>
            </a:extLst>
          </p:cNvPr>
          <p:cNvSpPr txBox="1"/>
          <p:nvPr/>
        </p:nvSpPr>
        <p:spPr>
          <a:xfrm>
            <a:off x="9731154" y="51512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299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2719C36-CED0-59A3-2138-18B5501B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230816"/>
            <a:ext cx="2318084" cy="14603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79153B-0142-EAD2-F06D-34DF3464CDAB}"/>
              </a:ext>
            </a:extLst>
          </p:cNvPr>
          <p:cNvSpPr/>
          <p:nvPr/>
        </p:nvSpPr>
        <p:spPr>
          <a:xfrm>
            <a:off x="7708266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172AE3-89E3-ADBF-1EC6-E5B95667954A}"/>
              </a:ext>
            </a:extLst>
          </p:cNvPr>
          <p:cNvSpPr/>
          <p:nvPr/>
        </p:nvSpPr>
        <p:spPr>
          <a:xfrm>
            <a:off x="8225462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E69BD6-4224-AA5B-AEDA-2312E3B84293}"/>
              </a:ext>
            </a:extLst>
          </p:cNvPr>
          <p:cNvSpPr/>
          <p:nvPr/>
        </p:nvSpPr>
        <p:spPr>
          <a:xfrm>
            <a:off x="8742658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847DC-71A8-A7DF-F0F3-3B7A95CCFFEA}"/>
              </a:ext>
            </a:extLst>
          </p:cNvPr>
          <p:cNvSpPr/>
          <p:nvPr/>
        </p:nvSpPr>
        <p:spPr>
          <a:xfrm>
            <a:off x="9518452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3B8000-737D-A3DE-5F6C-BE481CE67E23}"/>
              </a:ext>
            </a:extLst>
          </p:cNvPr>
          <p:cNvSpPr/>
          <p:nvPr/>
        </p:nvSpPr>
        <p:spPr>
          <a:xfrm>
            <a:off x="10035648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90B99C-D0D2-62D4-3F80-44953D473FC0}"/>
              </a:ext>
            </a:extLst>
          </p:cNvPr>
          <p:cNvSpPr/>
          <p:nvPr/>
        </p:nvSpPr>
        <p:spPr>
          <a:xfrm>
            <a:off x="10552844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AE244E-3F58-136C-97BA-8D197254B61B}"/>
              </a:ext>
            </a:extLst>
          </p:cNvPr>
          <p:cNvSpPr/>
          <p:nvPr/>
        </p:nvSpPr>
        <p:spPr>
          <a:xfrm>
            <a:off x="7708266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49F05E-D6A9-C088-BAF7-5AF654B68264}"/>
              </a:ext>
            </a:extLst>
          </p:cNvPr>
          <p:cNvSpPr/>
          <p:nvPr/>
        </p:nvSpPr>
        <p:spPr>
          <a:xfrm>
            <a:off x="8225462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BD849E-22AD-496A-EC54-090EF604B2CF}"/>
              </a:ext>
            </a:extLst>
          </p:cNvPr>
          <p:cNvSpPr/>
          <p:nvPr/>
        </p:nvSpPr>
        <p:spPr>
          <a:xfrm>
            <a:off x="8742658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7C37-7C1A-23E1-0D53-F8EE2EDB9F6B}"/>
              </a:ext>
            </a:extLst>
          </p:cNvPr>
          <p:cNvSpPr txBox="1"/>
          <p:nvPr/>
        </p:nvSpPr>
        <p:spPr>
          <a:xfrm>
            <a:off x="7146163" y="9890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mrec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E8EE97-6765-EBEF-9B99-5AA358834ECB}"/>
              </a:ext>
            </a:extLst>
          </p:cNvPr>
          <p:cNvSpPr/>
          <p:nvPr/>
        </p:nvSpPr>
        <p:spPr>
          <a:xfrm>
            <a:off x="7191070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A307BD-A147-4386-2CF2-DF0F1573F011}"/>
              </a:ext>
            </a:extLst>
          </p:cNvPr>
          <p:cNvSpPr/>
          <p:nvPr/>
        </p:nvSpPr>
        <p:spPr>
          <a:xfrm>
            <a:off x="9259854" y="1309140"/>
            <a:ext cx="517196" cy="316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1E79C5-BE5C-0D99-9313-157C097A1812}"/>
              </a:ext>
            </a:extLst>
          </p:cNvPr>
          <p:cNvSpPr/>
          <p:nvPr/>
        </p:nvSpPr>
        <p:spPr>
          <a:xfrm>
            <a:off x="7708266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0BF45E-DA7E-E2D9-086D-6AE0BAA22FD8}"/>
              </a:ext>
            </a:extLst>
          </p:cNvPr>
          <p:cNvSpPr/>
          <p:nvPr/>
        </p:nvSpPr>
        <p:spPr>
          <a:xfrm>
            <a:off x="8225462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147688-AE2A-DAA0-D559-18D2CE5B88FE}"/>
              </a:ext>
            </a:extLst>
          </p:cNvPr>
          <p:cNvSpPr/>
          <p:nvPr/>
        </p:nvSpPr>
        <p:spPr>
          <a:xfrm>
            <a:off x="8742658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405F4-F940-5DA6-7BE2-1C61D192E816}"/>
              </a:ext>
            </a:extLst>
          </p:cNvPr>
          <p:cNvSpPr txBox="1"/>
          <p:nvPr/>
        </p:nvSpPr>
        <p:spPr>
          <a:xfrm>
            <a:off x="7090059" y="172481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mpre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A4ADF3-EDB3-A075-0A3A-559580EDB464}"/>
              </a:ext>
            </a:extLst>
          </p:cNvPr>
          <p:cNvSpPr/>
          <p:nvPr/>
        </p:nvSpPr>
        <p:spPr>
          <a:xfrm>
            <a:off x="7191070" y="2074233"/>
            <a:ext cx="517196" cy="316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C8BEF3-0F84-FB5E-EC92-74D29A161293}"/>
              </a:ext>
            </a:extLst>
          </p:cNvPr>
          <p:cNvSpPr/>
          <p:nvPr/>
        </p:nvSpPr>
        <p:spPr>
          <a:xfrm>
            <a:off x="9259854" y="2074233"/>
            <a:ext cx="517196" cy="316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7462608F-D69D-2328-90CD-5B5A85D15418}"/>
              </a:ext>
            </a:extLst>
          </p:cNvPr>
          <p:cNvSpPr/>
          <p:nvPr/>
        </p:nvSpPr>
        <p:spPr>
          <a:xfrm>
            <a:off x="8719557" y="3501362"/>
            <a:ext cx="224590" cy="1764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8342C0-154D-191A-9ADF-4B1375F6454E}"/>
              </a:ext>
            </a:extLst>
          </p:cNvPr>
          <p:cNvSpPr/>
          <p:nvPr/>
        </p:nvSpPr>
        <p:spPr>
          <a:xfrm>
            <a:off x="8573254" y="369119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9624AD-5537-C3A4-4A42-2023A8516F2A}"/>
              </a:ext>
            </a:extLst>
          </p:cNvPr>
          <p:cNvSpPr/>
          <p:nvPr/>
        </p:nvSpPr>
        <p:spPr>
          <a:xfrm>
            <a:off x="9090841" y="369280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E80D-00AA-676F-66C9-36979E823CBA}"/>
              </a:ext>
            </a:extLst>
          </p:cNvPr>
          <p:cNvSpPr/>
          <p:nvPr/>
        </p:nvSpPr>
        <p:spPr>
          <a:xfrm>
            <a:off x="9607646" y="369119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408EF5-6299-E46D-4126-6CE59F0E7788}"/>
              </a:ext>
            </a:extLst>
          </p:cNvPr>
          <p:cNvSpPr/>
          <p:nvPr/>
        </p:nvSpPr>
        <p:spPr>
          <a:xfrm>
            <a:off x="10124842" y="369119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1F716C-8E8F-2F6E-B32C-2D7ABEC99AAC}"/>
              </a:ext>
            </a:extLst>
          </p:cNvPr>
          <p:cNvSpPr txBox="1"/>
          <p:nvPr/>
        </p:nvSpPr>
        <p:spPr>
          <a:xfrm>
            <a:off x="8164168" y="33526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ii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8DCF7-B55D-4AB6-E51F-BA395FC1A51D}"/>
              </a:ext>
            </a:extLst>
          </p:cNvPr>
          <p:cNvSpPr/>
          <p:nvPr/>
        </p:nvSpPr>
        <p:spPr>
          <a:xfrm>
            <a:off x="8577317" y="4266455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63BF58-71C0-31D2-2EBF-58E7DC382E0E}"/>
              </a:ext>
            </a:extLst>
          </p:cNvPr>
          <p:cNvSpPr txBox="1"/>
          <p:nvPr/>
        </p:nvSpPr>
        <p:spPr>
          <a:xfrm>
            <a:off x="8195700" y="41462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300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300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A9F6A-76F5-C3E5-3C46-0C49F87FD542}"/>
              </a:ext>
            </a:extLst>
          </p:cNvPr>
          <p:cNvSpPr/>
          <p:nvPr/>
        </p:nvSpPr>
        <p:spPr>
          <a:xfrm>
            <a:off x="3748494" y="429395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B9615C-CD33-850D-F12B-A52655BBB04F}"/>
              </a:ext>
            </a:extLst>
          </p:cNvPr>
          <p:cNvSpPr/>
          <p:nvPr/>
        </p:nvSpPr>
        <p:spPr>
          <a:xfrm>
            <a:off x="4252180" y="4768416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D2FD5-252F-961D-B1A0-D06529FBB5FF}"/>
              </a:ext>
            </a:extLst>
          </p:cNvPr>
          <p:cNvSpPr txBox="1"/>
          <p:nvPr/>
        </p:nvSpPr>
        <p:spPr>
          <a:xfrm>
            <a:off x="2734506" y="3894756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(100,100)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7CBC66-F3F5-42D9-279F-32E646BE5543}"/>
              </a:ext>
            </a:extLst>
          </p:cNvPr>
          <p:cNvSpPr/>
          <p:nvPr/>
        </p:nvSpPr>
        <p:spPr>
          <a:xfrm>
            <a:off x="3703467" y="4260183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F3BE3B-0502-1EFF-CD5F-D822A5E829ED}"/>
              </a:ext>
            </a:extLst>
          </p:cNvPr>
          <p:cNvSpPr/>
          <p:nvPr/>
        </p:nvSpPr>
        <p:spPr>
          <a:xfrm>
            <a:off x="4643310" y="5193311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04A71-3FE1-D4E3-59D6-A35D05D5BE6D}"/>
              </a:ext>
            </a:extLst>
          </p:cNvPr>
          <p:cNvSpPr txBox="1"/>
          <p:nvPr/>
        </p:nvSpPr>
        <p:spPr>
          <a:xfrm>
            <a:off x="4699587" y="4972992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(300,300)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CEBB9-70EF-206E-C693-31923142D58C}"/>
              </a:ext>
            </a:extLst>
          </p:cNvPr>
          <p:cNvSpPr txBox="1"/>
          <p:nvPr/>
        </p:nvSpPr>
        <p:spPr>
          <a:xfrm>
            <a:off x="4389404" y="3992420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8F81-C866-13CF-EEC1-9611F917A567}"/>
              </a:ext>
            </a:extLst>
          </p:cNvPr>
          <p:cNvSpPr txBox="1"/>
          <p:nvPr/>
        </p:nvSpPr>
        <p:spPr>
          <a:xfrm>
            <a:off x="4811490" y="45159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29FE30-1C19-EA61-F4D4-EA2A3E7445AF}"/>
              </a:ext>
            </a:extLst>
          </p:cNvPr>
          <p:cNvSpPr/>
          <p:nvPr/>
        </p:nvSpPr>
        <p:spPr>
          <a:xfrm>
            <a:off x="4227696" y="4712137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620A05-9BB0-FD67-0135-1302C554D7B2}"/>
              </a:ext>
            </a:extLst>
          </p:cNvPr>
          <p:cNvSpPr/>
          <p:nvPr/>
        </p:nvSpPr>
        <p:spPr>
          <a:xfrm>
            <a:off x="5158245" y="5674481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DBCE6-6D9D-2A19-D1FC-6DDCF6DBA116}"/>
              </a:ext>
            </a:extLst>
          </p:cNvPr>
          <p:cNvSpPr txBox="1"/>
          <p:nvPr/>
        </p:nvSpPr>
        <p:spPr>
          <a:xfrm>
            <a:off x="3222304" y="4404094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AE0C0-C1C6-648E-F389-5B7201481549}"/>
              </a:ext>
            </a:extLst>
          </p:cNvPr>
          <p:cNvSpPr txBox="1"/>
          <p:nvPr/>
        </p:nvSpPr>
        <p:spPr>
          <a:xfrm>
            <a:off x="4975449" y="5762222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AA5B0-2442-F73B-188B-47E743D14946}"/>
              </a:ext>
            </a:extLst>
          </p:cNvPr>
          <p:cNvSpPr/>
          <p:nvPr/>
        </p:nvSpPr>
        <p:spPr>
          <a:xfrm>
            <a:off x="4252181" y="4781638"/>
            <a:ext cx="458658" cy="474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898198" y="5022424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853171" y="4988654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5793014" y="5924679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262331" y="537802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53955" y="498475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935135" y="4661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5904785" y="57962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0.0000123...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898198" y="5022424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853171" y="4988654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5793014" y="5924679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262331" y="537802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53955" y="498475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935135" y="4661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5904785" y="57962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0.0000123...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036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non_max_suppression(boxes, probs=None, overlapThresh=0.3):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if len(boxes) == 0: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return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if boxes.dtype.kind == "i":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boxes = boxes.astype("float")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pick =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x1 = boxes[:, 0]  # [100,100,100,1000,1000]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y1 = boxes[:, 1]  # [200,200,200,100,100]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x2 = boxes[:, 2]  # [350,400,300,1150,1200]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y2 = boxes[:, 3]  # [300,500,800,600,700]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area = (x2 - x1 + 1) * (y2 - y1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idxs = probs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idxs = np.argsort(idxs)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46281" y="479352"/>
            <a:ext cx="45608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[100,200,350,300],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[100,200,400,500],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[100,200,300,800],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probs = np.array([0.6,0.7,0.9,0.7,0.8])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0.6 0.7 0.7 0.8 0.9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0   1   3   4   2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ACD07-A75F-AAF3-2326-3FC564EBFCD9}"/>
              </a:ext>
            </a:extLst>
          </p:cNvPr>
          <p:cNvSpPr txBox="1"/>
          <p:nvPr/>
        </p:nvSpPr>
        <p:spPr>
          <a:xfrm>
            <a:off x="3131669" y="5010530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[ 100.  100.  100. 1000. 1000.]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[200. 200. 200. 100. 100.]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[ 350.  400.  300. 1150. 1200.]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[300. 500. 800. 600. 700.]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2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565265" y="3154230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-288444" y="-1796282"/>
            <a:ext cx="876368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while len(idxs) &gt; 0: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last = len(idxs) - 1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 = idxs[last]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pick.append(i)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print(x1[i])  # 100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ptint(x1[idxs[:last]]) # [100,100,1000,1000]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xx1 = np.maximum(x1[i], x1[idxs[:last]])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            [100,100,100,100]   [100,100,1000,1000]   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print(xx1)  # [100,100,1000,1000]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yy1 = np.maximum(y1[i], y1[idxs[:last]])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print(yy1)  # [200,200,200,200]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xx2 = np.minimum(x2[i], x2[idxs[:last]])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print(xx2)  # [300,300,300,300]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yy2 = np.minimum(y2[i], y2[idxs[:last]])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print(yy2)  # [300,500,600,700]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w = np.maximum(0, xx2 - xx1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print(w)  #  [0,0,0,0]   [201,201,-699,-699] =&gt; [201,201,0,0]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h = np.maximum(0, yy2 - yy1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print(w)  #  [0,0,0,0]   [101,301,401,501] =&gt; [101,301,401,501]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print(area[idxs[:last]]) # [251*101,301*301,151*501,201*601]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overlap = (w * h) / area[idxs[:last]]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print(overlap)  # [20301,60501,0,0] / [251*101,301*301,151*501,201*601]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# [0.80,0.67,0,0]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print(np.where(overlap &gt; overlapThresh)[0])  # [0,1]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print(np.concatenate(([last],np.where(overlap &gt; overlapThresh)[0]))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                             # [4,0,1]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idxs = np.delete(idxs, np.concatenate(([last],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   np.where(overlap &gt; overlapThresh)[0])))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return pick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06176" y="407422"/>
            <a:ext cx="45608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[100,200,350,300],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[100,200,400,500],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[100,200,300,800],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probs = np.array([0.6,0.7,0.9,0.7,0.8])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0.6 0.7 0.7 0.8 0.9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0   1   3   4   2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3912F4-0F70-A569-8B3F-6B6150DD6054}"/>
              </a:ext>
            </a:extLst>
          </p:cNvPr>
          <p:cNvGrpSpPr/>
          <p:nvPr/>
        </p:nvGrpSpPr>
        <p:grpSpPr>
          <a:xfrm>
            <a:off x="5287018" y="5699486"/>
            <a:ext cx="2823169" cy="1110785"/>
            <a:chOff x="2764354" y="5030283"/>
            <a:chExt cx="3380008" cy="132987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7F505A-F60F-C267-C15B-6D647A2EC49B}"/>
                </a:ext>
              </a:extLst>
            </p:cNvPr>
            <p:cNvSpPr/>
            <p:nvPr/>
          </p:nvSpPr>
          <p:spPr>
            <a:xfrm>
              <a:off x="3388895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0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9F8CC1-220A-EC3E-BA89-C7678ACC86C0}"/>
                </a:ext>
              </a:extLst>
            </p:cNvPr>
            <p:cNvSpPr/>
            <p:nvPr/>
          </p:nvSpPr>
          <p:spPr>
            <a:xfrm>
              <a:off x="3904649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1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05A2F1-1AD0-C693-CF60-1E05A045F636}"/>
                </a:ext>
              </a:extLst>
            </p:cNvPr>
            <p:cNvSpPr/>
            <p:nvPr/>
          </p:nvSpPr>
          <p:spPr>
            <a:xfrm>
              <a:off x="4420402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3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4F790C-AD72-1841-D405-92F35FE1366E}"/>
                </a:ext>
              </a:extLst>
            </p:cNvPr>
            <p:cNvSpPr/>
            <p:nvPr/>
          </p:nvSpPr>
          <p:spPr>
            <a:xfrm>
              <a:off x="4936156" y="5654902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4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FC96B5-C253-5BBA-C7C1-EF98D94F2FA4}"/>
                </a:ext>
              </a:extLst>
            </p:cNvPr>
            <p:cNvSpPr/>
            <p:nvPr/>
          </p:nvSpPr>
          <p:spPr>
            <a:xfrm>
              <a:off x="5451909" y="5654902"/>
              <a:ext cx="515754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2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9149FF-C3ED-A406-C292-90711EDB25B0}"/>
                </a:ext>
              </a:extLst>
            </p:cNvPr>
            <p:cNvSpPr txBox="1"/>
            <p:nvPr/>
          </p:nvSpPr>
          <p:spPr>
            <a:xfrm>
              <a:off x="2764354" y="5631203"/>
              <a:ext cx="697046" cy="368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Consolas" panose="020B0609020204030204" pitchFamily="49" charset="0"/>
                </a:rPr>
                <a:t>idxs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94A8A9B4-6DDD-C721-13A6-5928D486EA02}"/>
                </a:ext>
              </a:extLst>
            </p:cNvPr>
            <p:cNvSpPr/>
            <p:nvPr/>
          </p:nvSpPr>
          <p:spPr>
            <a:xfrm>
              <a:off x="5575254" y="5397010"/>
              <a:ext cx="268706" cy="25011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5A3405-0CE7-7C7C-7E53-A0076A2514EE}"/>
                </a:ext>
              </a:extLst>
            </p:cNvPr>
            <p:cNvSpPr txBox="1"/>
            <p:nvPr/>
          </p:nvSpPr>
          <p:spPr>
            <a:xfrm>
              <a:off x="5447316" y="5030283"/>
              <a:ext cx="697046" cy="368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Consolas" panose="020B0609020204030204" pitchFamily="49" charset="0"/>
                </a:rPr>
                <a:t>last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E6E724-B73D-CE93-686B-869D3268815C}"/>
                </a:ext>
              </a:extLst>
            </p:cNvPr>
            <p:cNvSpPr/>
            <p:nvPr/>
          </p:nvSpPr>
          <p:spPr>
            <a:xfrm>
              <a:off x="3388895" y="6035427"/>
              <a:ext cx="515754" cy="3077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2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291CA6-187A-CDD2-356A-D8EFF4FCA197}"/>
                </a:ext>
              </a:extLst>
            </p:cNvPr>
            <p:cNvSpPr txBox="1"/>
            <p:nvPr/>
          </p:nvSpPr>
          <p:spPr>
            <a:xfrm>
              <a:off x="2764354" y="5991676"/>
              <a:ext cx="697046" cy="368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400">
                  <a:latin typeface="Consolas" panose="020B0609020204030204" pitchFamily="49" charset="0"/>
                </a:rPr>
                <a:t>pick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E15B0A-DC80-F052-63BD-C63AFC8B72FA}"/>
              </a:ext>
            </a:extLst>
          </p:cNvPr>
          <p:cNvSpPr/>
          <p:nvPr/>
        </p:nvSpPr>
        <p:spPr>
          <a:xfrm>
            <a:off x="9015461" y="6225912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94024F-DA51-CC1F-1061-55ED6778C473}"/>
              </a:ext>
            </a:extLst>
          </p:cNvPr>
          <p:cNvSpPr/>
          <p:nvPr/>
        </p:nvSpPr>
        <p:spPr>
          <a:xfrm>
            <a:off x="9446247" y="6225912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679B1-596A-C2B2-6F6C-606ADD0EE60D}"/>
              </a:ext>
            </a:extLst>
          </p:cNvPr>
          <p:cNvSpPr txBox="1"/>
          <p:nvPr/>
        </p:nvSpPr>
        <p:spPr>
          <a:xfrm>
            <a:off x="8498751" y="62128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idxs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EF4434BB-E3E7-541B-AD53-19B6AC2AC992}"/>
              </a:ext>
            </a:extLst>
          </p:cNvPr>
          <p:cNvSpPr/>
          <p:nvPr/>
        </p:nvSpPr>
        <p:spPr>
          <a:xfrm>
            <a:off x="9540069" y="5988925"/>
            <a:ext cx="224438" cy="2089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779DD-1014-033E-7E04-5CC63A183EDA}"/>
              </a:ext>
            </a:extLst>
          </p:cNvPr>
          <p:cNvSpPr txBox="1"/>
          <p:nvPr/>
        </p:nvSpPr>
        <p:spPr>
          <a:xfrm>
            <a:off x="9433208" y="568261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last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481B12-0F03-833C-256F-1E75FAA4695F}"/>
              </a:ext>
            </a:extLst>
          </p:cNvPr>
          <p:cNvSpPr/>
          <p:nvPr/>
        </p:nvSpPr>
        <p:spPr>
          <a:xfrm>
            <a:off x="9446247" y="6560990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40EC14-B4EC-1A7A-95C9-7189AEECB039}"/>
              </a:ext>
            </a:extLst>
          </p:cNvPr>
          <p:cNvSpPr txBox="1"/>
          <p:nvPr/>
        </p:nvSpPr>
        <p:spPr>
          <a:xfrm>
            <a:off x="8498751" y="65139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pick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9495AA-10BC-6FB3-DE28-DF002CCF89EC}"/>
              </a:ext>
            </a:extLst>
          </p:cNvPr>
          <p:cNvSpPr/>
          <p:nvPr/>
        </p:nvSpPr>
        <p:spPr>
          <a:xfrm>
            <a:off x="9014738" y="6560990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0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312821" y="340895"/>
            <a:ext cx="781496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# box : (centerX, centerY, width, height)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convertToAbsoluteValues(size, box):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xIn = round(((2 * float(box[0]) - float(box[2])) * size[0] / 2))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yIn = round(((2 * float(box[1]) - float(box[3])) * size[1] / 2))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xEnd = xIn + round(float(box[2]) * size[0])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yEnd = yIn + round(float(box[3]) * size[1])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xIn &lt;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xIn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yIn &lt;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yIn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xEnd &gt;= size[0]: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xEnd = size[0] - 1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yEnd &gt;= size[1]: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yEnd = size[1] - 1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(xIn, yIn, xEnd, yEnd)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9C9B72-B929-8BE7-5A0B-027ED2AB932A}"/>
              </a:ext>
            </a:extLst>
          </p:cNvPr>
          <p:cNvSpPr/>
          <p:nvPr/>
        </p:nvSpPr>
        <p:spPr>
          <a:xfrm>
            <a:off x="8598568" y="1664368"/>
            <a:ext cx="3280611" cy="2121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07654E-3BF3-2A4D-4154-1AE922B7D6A9}"/>
              </a:ext>
            </a:extLst>
          </p:cNvPr>
          <p:cNvSpPr/>
          <p:nvPr/>
        </p:nvSpPr>
        <p:spPr>
          <a:xfrm>
            <a:off x="9375011" y="2050294"/>
            <a:ext cx="1794966" cy="13105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137841-1B69-ECE2-A349-B5581B5EA9A4}"/>
              </a:ext>
            </a:extLst>
          </p:cNvPr>
          <p:cNvSpPr/>
          <p:nvPr/>
        </p:nvSpPr>
        <p:spPr>
          <a:xfrm>
            <a:off x="10221279" y="267957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FF0104-1768-5FB1-25DF-3FE3CE9BD79E}"/>
              </a:ext>
            </a:extLst>
          </p:cNvPr>
          <p:cNvSpPr txBox="1"/>
          <p:nvPr/>
        </p:nvSpPr>
        <p:spPr>
          <a:xfrm>
            <a:off x="10464869" y="251777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(0.572656,0.523958)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3610FF-282D-4506-F0FD-9E7E85C7512B}"/>
              </a:ext>
            </a:extLst>
          </p:cNvPr>
          <p:cNvSpPr txBox="1"/>
          <p:nvPr/>
        </p:nvSpPr>
        <p:spPr>
          <a:xfrm>
            <a:off x="9588617" y="1669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w=0.698438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A8D00-511F-E031-D273-F9EB94827C9A}"/>
              </a:ext>
            </a:extLst>
          </p:cNvPr>
          <p:cNvSpPr txBox="1"/>
          <p:nvPr/>
        </p:nvSpPr>
        <p:spPr>
          <a:xfrm>
            <a:off x="7640992" y="22392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h=0.589583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B769CA-5EAA-EE5D-D422-AE07E20247B3}"/>
              </a:ext>
            </a:extLst>
          </p:cNvPr>
          <p:cNvSpPr txBox="1"/>
          <p:nvPr/>
        </p:nvSpPr>
        <p:spPr>
          <a:xfrm>
            <a:off x="6728797" y="385379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GT=(0.572656, 0.523958, 0.698438, 0.589583)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8A494-C695-EF90-3C5A-6D2F6F2F944A}"/>
              </a:ext>
            </a:extLst>
          </p:cNvPr>
          <p:cNvSpPr txBox="1"/>
          <p:nvPr/>
        </p:nvSpPr>
        <p:spPr>
          <a:xfrm>
            <a:off x="8065780" y="18675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(143,110)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D6ED74-9698-035F-0017-DBC57B026FF8}"/>
              </a:ext>
            </a:extLst>
          </p:cNvPr>
          <p:cNvSpPr txBox="1"/>
          <p:nvPr/>
        </p:nvSpPr>
        <p:spPr>
          <a:xfrm>
            <a:off x="10945810" y="32364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(590,393)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B1AB02-908F-9875-AA7E-0333C9DC0AD7}"/>
              </a:ext>
            </a:extLst>
          </p:cNvPr>
          <p:cNvSpPr txBox="1"/>
          <p:nvPr/>
        </p:nvSpPr>
        <p:spPr>
          <a:xfrm>
            <a:off x="8041422" y="70044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size=(640,480)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EEC83-284E-1FF4-D429-F5CA16D3ECD9}"/>
              </a:ext>
            </a:extLst>
          </p:cNvPr>
          <p:cNvSpPr txBox="1"/>
          <p:nvPr/>
        </p:nvSpPr>
        <p:spPr>
          <a:xfrm>
            <a:off x="9995595" y="13087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97B4A-4F6D-8128-B1F6-54CA34B38D06}"/>
              </a:ext>
            </a:extLst>
          </p:cNvPr>
          <p:cNvSpPr txBox="1"/>
          <p:nvPr/>
        </p:nvSpPr>
        <p:spPr>
          <a:xfrm>
            <a:off x="8065780" y="27301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480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3FCA3-3AB9-800E-C5DA-E11F34DCBA0F}"/>
              </a:ext>
            </a:extLst>
          </p:cNvPr>
          <p:cNvSpPr txBox="1"/>
          <p:nvPr/>
        </p:nvSpPr>
        <p:spPr>
          <a:xfrm>
            <a:off x="6690764" y="69116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DT=(0.657031, 0.653125, 0.648438, 0.552083)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5ED5AFB-B1BA-C895-F7C9-00385346407E}"/>
              </a:ext>
            </a:extLst>
          </p:cNvPr>
          <p:cNvSpPr/>
          <p:nvPr/>
        </p:nvSpPr>
        <p:spPr>
          <a:xfrm>
            <a:off x="9352151" y="20274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413654-8C78-5E77-C2C8-8DF27F4A0FE4}"/>
              </a:ext>
            </a:extLst>
          </p:cNvPr>
          <p:cNvCxnSpPr>
            <a:cxnSpLocks/>
            <a:endCxn id="30" idx="1"/>
          </p:cNvCxnSpPr>
          <p:nvPr/>
        </p:nvCxnSpPr>
        <p:spPr>
          <a:xfrm flipH="1">
            <a:off x="9375011" y="2705558"/>
            <a:ext cx="84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29184D-BD40-4369-FC25-96C02CF07AF2}"/>
              </a:ext>
            </a:extLst>
          </p:cNvPr>
          <p:cNvCxnSpPr>
            <a:cxnSpLocks/>
            <a:stCxn id="37" idx="7"/>
            <a:endCxn id="30" idx="0"/>
          </p:cNvCxnSpPr>
          <p:nvPr/>
        </p:nvCxnSpPr>
        <p:spPr>
          <a:xfrm flipV="1">
            <a:off x="10260303" y="2050294"/>
            <a:ext cx="12191" cy="6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0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312821" y="340895"/>
            <a:ext cx="8824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AP(detections, groundtruths, classes, IOUThreshold = 0.3, method = 'AP'):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result = []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c in classes: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dects = [d for d in detections if d[1] == c]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gts = [g for g in groundtruths if g[1] == c]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dects = sorted(dects, key = lambda conf : conf[2], reverse=True)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</a:t>
            </a:r>
            <a:r>
              <a:rPr lang="es-ES" altLang="ko-KR" sz="1600">
                <a:latin typeface="Consolas" panose="020B0609020204030204" pitchFamily="49" charset="0"/>
              </a:rPr>
              <a:t>TP = np.zeros(len(dects))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FP = np.zeros(len(dects))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det = Counter(cc[0] for cc in gts)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for key, val in det.items():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    det[key] = np.zeros(val)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109585" y="2556187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[['363',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0.92</a:t>
            </a:r>
            <a:r>
              <a:rPr lang="en-US" altLang="ko-KR" sz="1400">
                <a:latin typeface="Consolas" panose="020B0609020204030204" pitchFamily="49" charset="0"/>
              </a:rPr>
              <a:t>, (280, 69, 696, 435)] 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0.77</a:t>
            </a:r>
            <a:r>
              <a:rPr lang="en-US" altLang="ko-KR" sz="1400">
                <a:latin typeface="Consolas" panose="020B0609020204030204" pitchFamily="49" charset="0"/>
              </a:rPr>
              <a:t>, (499, 286, 791, 455)],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0.33</a:t>
            </a:r>
            <a:r>
              <a:rPr lang="en-US" altLang="ko-KR" sz="1400">
                <a:latin typeface="Consolas" panose="020B0609020204030204" pitchFamily="49" charset="0"/>
              </a:rPr>
              <a:t>, (138, 173, 335, 330)]]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628864" y="226327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B46D5-251C-D2CB-B5E5-D1EAE8D77302}"/>
              </a:ext>
            </a:extLst>
          </p:cNvPr>
          <p:cNvSpPr txBox="1"/>
          <p:nvPr/>
        </p:nvSpPr>
        <p:spPr>
          <a:xfrm>
            <a:off x="7109585" y="3902271"/>
            <a:ext cx="435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B8D10-A8DE-3386-0ABA-EEDF6B25C1BB}"/>
              </a:ext>
            </a:extLst>
          </p:cNvPr>
          <p:cNvSpPr txBox="1"/>
          <p:nvPr/>
        </p:nvSpPr>
        <p:spPr>
          <a:xfrm>
            <a:off x="8660948" y="360279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4602663" y="499303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5007726" y="499303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5412789" y="499303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5018959" y="465894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4602663" y="568723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5007726" y="568723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5412789" y="568723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5018959" y="540088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1596989" y="50407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1596989" y="53515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1596989" y="5662404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3047289" y="485637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3452352" y="485637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3180930" y="5411741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3180537" y="59952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280569" y="5014794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2280569" y="5510004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280569" y="5820820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9841A4-8819-3335-2708-183CC46CF65A}"/>
              </a:ext>
            </a:extLst>
          </p:cNvPr>
          <p:cNvSpPr txBox="1"/>
          <p:nvPr/>
        </p:nvSpPr>
        <p:spPr>
          <a:xfrm>
            <a:off x="7195138" y="5391475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Counter({'297': 2, '363': 1, '299': 1})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46A70-282A-9C1B-9A23-C97602926CFA}"/>
              </a:ext>
            </a:extLst>
          </p:cNvPr>
          <p:cNvSpPr txBox="1"/>
          <p:nvPr/>
        </p:nvSpPr>
        <p:spPr>
          <a:xfrm>
            <a:off x="8660948" y="512454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4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577660" y="-23315"/>
            <a:ext cx="6805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for d in range(len(dects)):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gt = [gt for gt in gts if gt[0] == dects[d][0]]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iouMax = 0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for j in range(len(gt)):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iou1 = iou(dects[d][3], gt[j][3])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iou1 &gt; iouMax: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iouMax = iou1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jmax = j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if iouMax &gt;= IOUThreshold: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det[dects[d][0]][jmax] ==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TP[d]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det[dects[d][0]][jmax]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FP[d]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FP[d] = 1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084805" y="487077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55853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944129" y="5090357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944129" y="5401173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944129" y="5711989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394429" y="49059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799492" y="49059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528070" y="546132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527677" y="604484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627709" y="5064379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627709" y="5559589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627709" y="5870405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3730092" y="4896859"/>
            <a:ext cx="319421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3601A7-747D-755C-32F1-251F8320AAB3}"/>
              </a:ext>
            </a:extLst>
          </p:cNvPr>
          <p:cNvSpPr/>
          <p:nvPr/>
        </p:nvSpPr>
        <p:spPr>
          <a:xfrm>
            <a:off x="5750448" y="5181980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0.58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5675189" y="48081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iouMax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73F73-57BD-126F-B501-6A3362ACB4D6}"/>
              </a:ext>
            </a:extLst>
          </p:cNvPr>
          <p:cNvSpPr/>
          <p:nvPr/>
        </p:nvSpPr>
        <p:spPr>
          <a:xfrm>
            <a:off x="6676649" y="518198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9918A-C35F-24D2-9758-A44EA3C9DC88}"/>
              </a:ext>
            </a:extLst>
          </p:cNvPr>
          <p:cNvSpPr txBox="1"/>
          <p:nvPr/>
        </p:nvSpPr>
        <p:spPr>
          <a:xfrm>
            <a:off x="6546018" y="4808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jmax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1031712" y="477106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767A37-3DFE-FC90-B933-35244BDC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34" y="4905963"/>
            <a:ext cx="2619392" cy="14757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0BCFC2-B549-DDB0-176B-291DC21F45DD}"/>
              </a:ext>
            </a:extLst>
          </p:cNvPr>
          <p:cNvSpPr txBox="1"/>
          <p:nvPr/>
        </p:nvSpPr>
        <p:spPr>
          <a:xfrm>
            <a:off x="7880548" y="465715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30FE75-C940-3990-D0D1-2264C85FEA47}"/>
              </a:ext>
            </a:extLst>
          </p:cNvPr>
          <p:cNvSpPr txBox="1"/>
          <p:nvPr/>
        </p:nvSpPr>
        <p:spPr>
          <a:xfrm>
            <a:off x="7403368" y="415242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[['363',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0.92</a:t>
            </a:r>
            <a:r>
              <a:rPr lang="en-US" altLang="ko-KR" sz="1400">
                <a:latin typeface="Consolas" panose="020B0609020204030204" pitchFamily="49" charset="0"/>
              </a:rPr>
              <a:t>, (280, 69, 696, 435)] 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0.77</a:t>
            </a:r>
            <a:r>
              <a:rPr lang="en-US" altLang="ko-KR" sz="1400">
                <a:latin typeface="Consolas" panose="020B0609020204030204" pitchFamily="49" charset="0"/>
              </a:rPr>
              <a:t>, (499, 286, 791, 455)],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0.33</a:t>
            </a:r>
            <a:r>
              <a:rPr lang="en-US" altLang="ko-KR" sz="1400">
                <a:latin typeface="Consolas" panose="020B0609020204030204" pitchFamily="49" charset="0"/>
              </a:rPr>
              <a:t>, (138, 173, 335, 330)]]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39703-EB11-582C-33F6-579E7D857AEB}"/>
              </a:ext>
            </a:extLst>
          </p:cNvPr>
          <p:cNvSpPr txBox="1"/>
          <p:nvPr/>
        </p:nvSpPr>
        <p:spPr>
          <a:xfrm>
            <a:off x="8922647" y="1223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8B7B3-4D55-078E-083F-3F2479E6AACD}"/>
              </a:ext>
            </a:extLst>
          </p:cNvPr>
          <p:cNvSpPr txBox="1"/>
          <p:nvPr/>
        </p:nvSpPr>
        <p:spPr>
          <a:xfrm>
            <a:off x="7403368" y="1761326"/>
            <a:ext cx="435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EAC495-0515-20E9-E639-8C7775B47ACD}"/>
              </a:ext>
            </a:extLst>
          </p:cNvPr>
          <p:cNvSpPr txBox="1"/>
          <p:nvPr/>
        </p:nvSpPr>
        <p:spPr>
          <a:xfrm>
            <a:off x="8954731" y="146184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BE03E-89AA-458B-398C-FF0EA474BA40}"/>
              </a:ext>
            </a:extLst>
          </p:cNvPr>
          <p:cNvSpPr txBox="1"/>
          <p:nvPr/>
        </p:nvSpPr>
        <p:spPr>
          <a:xfrm>
            <a:off x="7403368" y="3123745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[['363', 0.0, 1.0, (207, 108, 624, 474)]]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3735FC-3909-394E-4571-6B72D18D3247}"/>
              </a:ext>
            </a:extLst>
          </p:cNvPr>
          <p:cNvSpPr txBox="1"/>
          <p:nvPr/>
        </p:nvSpPr>
        <p:spPr>
          <a:xfrm>
            <a:off x="9271485" y="284563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lIns="36000" rIns="36000" rtlCol="0" anchor="ctr"/>
      <a:lstStyle>
        <a:defPPr algn="ctr">
          <a:defRPr sz="16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2982</Words>
  <Application>Microsoft Office PowerPoint</Application>
  <PresentationFormat>와이드스크린</PresentationFormat>
  <Paragraphs>465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jungin kim</cp:lastModifiedBy>
  <cp:revision>5</cp:revision>
  <dcterms:created xsi:type="dcterms:W3CDTF">2023-05-22T01:18:29Z</dcterms:created>
  <dcterms:modified xsi:type="dcterms:W3CDTF">2023-09-12T07:59:44Z</dcterms:modified>
</cp:coreProperties>
</file>