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0440988" cy="6858000"/>
  <p:notesSz cx="6797675" cy="9926638"/>
  <p:embeddedFontLs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icrosoft Sans Serif" panose="020B0604020202020204" pitchFamily="34" charset="0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CC"/>
    <a:srgbClr val="3399FF"/>
    <a:srgbClr val="CCFFCC"/>
    <a:srgbClr val="FF6600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90" autoAdjust="0"/>
    <p:restoredTop sz="96224" autoAdjust="0"/>
  </p:normalViewPr>
  <p:slideViewPr>
    <p:cSldViewPr snapToGrid="0">
      <p:cViewPr varScale="1">
        <p:scale>
          <a:sx n="142" d="100"/>
          <a:sy n="142" d="100"/>
        </p:scale>
        <p:origin x="824" y="88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450F0F-9C1A-4195-B428-455398EC1295}"/>
              </a:ext>
            </a:extLst>
          </p:cNvPr>
          <p:cNvSpPr/>
          <p:nvPr/>
        </p:nvSpPr>
        <p:spPr>
          <a:xfrm>
            <a:off x="6973514" y="957103"/>
            <a:ext cx="1204114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53343-2DFD-487C-9294-5E75E9F70849}"/>
              </a:ext>
            </a:extLst>
          </p:cNvPr>
          <p:cNvSpPr txBox="1"/>
          <p:nvPr/>
        </p:nvSpPr>
        <p:spPr>
          <a:xfrm>
            <a:off x="6910761" y="54472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max_index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393A7-E3B1-441D-BF5F-1D8618583058}"/>
              </a:ext>
            </a:extLst>
          </p:cNvPr>
          <p:cNvSpPr txBox="1"/>
          <p:nvPr/>
        </p:nvSpPr>
        <p:spPr>
          <a:xfrm>
            <a:off x="3449167" y="218467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200000-144-1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8DC64-03EF-4C52-91C7-5A831F1CF0B6}"/>
              </a:ext>
            </a:extLst>
          </p:cNvPr>
          <p:cNvSpPr/>
          <p:nvPr/>
        </p:nvSpPr>
        <p:spPr>
          <a:xfrm>
            <a:off x="904203" y="3180289"/>
            <a:ext cx="874101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1568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91AF0-917A-447A-A1A8-A3396A49054A}"/>
              </a:ext>
            </a:extLst>
          </p:cNvPr>
          <p:cNvSpPr txBox="1"/>
          <p:nvPr/>
        </p:nvSpPr>
        <p:spPr>
          <a:xfrm>
            <a:off x="841450" y="276791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678B27-54E4-4B64-B3F3-88BB8D732354}"/>
              </a:ext>
            </a:extLst>
          </p:cNvPr>
          <p:cNvSpPr/>
          <p:nvPr/>
        </p:nvSpPr>
        <p:spPr>
          <a:xfrm>
            <a:off x="4446121" y="953322"/>
            <a:ext cx="1011618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8D398-67B8-4504-910F-A7F95EFACFB3}"/>
              </a:ext>
            </a:extLst>
          </p:cNvPr>
          <p:cNvSpPr txBox="1"/>
          <p:nvPr/>
        </p:nvSpPr>
        <p:spPr>
          <a:xfrm>
            <a:off x="4383368" y="54094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batch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5FFEEA-473B-441E-9AEA-709A83AB8CCA}"/>
              </a:ext>
            </a:extLst>
          </p:cNvPr>
          <p:cNvSpPr/>
          <p:nvPr/>
        </p:nvSpPr>
        <p:spPr>
          <a:xfrm>
            <a:off x="5601914" y="953322"/>
            <a:ext cx="1204114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365B3-A5F1-4EFB-A1D5-4624EFA5B5C0}"/>
              </a:ext>
            </a:extLst>
          </p:cNvPr>
          <p:cNvSpPr txBox="1"/>
          <p:nvPr/>
        </p:nvSpPr>
        <p:spPr>
          <a:xfrm>
            <a:off x="5539161" y="54094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min_index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39065A-5434-4E74-A6D4-C971C59B3068}"/>
              </a:ext>
            </a:extLst>
          </p:cNvPr>
          <p:cNvSpPr/>
          <p:nvPr/>
        </p:nvSpPr>
        <p:spPr>
          <a:xfrm>
            <a:off x="481384" y="5795570"/>
            <a:ext cx="691215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D84BC-9957-4696-AA6A-B5B166267E67}"/>
              </a:ext>
            </a:extLst>
          </p:cNvPr>
          <p:cNvSpPr txBox="1"/>
          <p:nvPr/>
        </p:nvSpPr>
        <p:spPr>
          <a:xfrm>
            <a:off x="481384" y="538205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rows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70E41-774A-4507-84DD-008FCEA76366}"/>
              </a:ext>
            </a:extLst>
          </p:cNvPr>
          <p:cNvSpPr txBox="1"/>
          <p:nvPr/>
        </p:nvSpPr>
        <p:spPr>
          <a:xfrm>
            <a:off x="1825175" y="2222268"/>
            <a:ext cx="1197764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1440/6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(240,14)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1CAAE3-A0E0-4244-9ECE-DC09FC41C6A2}"/>
              </a:ext>
            </a:extLst>
          </p:cNvPr>
          <p:cNvSpPr/>
          <p:nvPr/>
        </p:nvSpPr>
        <p:spPr>
          <a:xfrm>
            <a:off x="3573904" y="1881609"/>
            <a:ext cx="203513" cy="3406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AE942C-09BE-4007-BCBD-488D395122E7}"/>
              </a:ext>
            </a:extLst>
          </p:cNvPr>
          <p:cNvSpPr txBox="1"/>
          <p:nvPr/>
        </p:nvSpPr>
        <p:spPr>
          <a:xfrm>
            <a:off x="4328384" y="211108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87247-70B2-41D0-B8F7-A132117B2223}"/>
              </a:ext>
            </a:extLst>
          </p:cNvPr>
          <p:cNvSpPr txBox="1"/>
          <p:nvPr/>
        </p:nvSpPr>
        <p:spPr>
          <a:xfrm>
            <a:off x="2906034" y="1459826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lookback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A48951-DF06-4121-8CDD-35DF04F63BA7}"/>
              </a:ext>
            </a:extLst>
          </p:cNvPr>
          <p:cNvSpPr txBox="1"/>
          <p:nvPr/>
        </p:nvSpPr>
        <p:spPr>
          <a:xfrm>
            <a:off x="780389" y="145982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91D03-D72B-41E4-9446-011889631967}"/>
              </a:ext>
            </a:extLst>
          </p:cNvPr>
          <p:cNvSpPr txBox="1"/>
          <p:nvPr/>
        </p:nvSpPr>
        <p:spPr>
          <a:xfrm>
            <a:off x="3655170" y="2544378"/>
            <a:ext cx="271741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samples (128,240,14)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14C548-BABA-45B7-9996-A6A152710D38}"/>
              </a:ext>
            </a:extLst>
          </p:cNvPr>
          <p:cNvSpPr txBox="1"/>
          <p:nvPr/>
        </p:nvSpPr>
        <p:spPr>
          <a:xfrm>
            <a:off x="4773522" y="5564288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targets (128,)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A77798-9DE1-4D13-BD9F-4CAB705F3014}"/>
              </a:ext>
            </a:extLst>
          </p:cNvPr>
          <p:cNvSpPr txBox="1"/>
          <p:nvPr/>
        </p:nvSpPr>
        <p:spPr>
          <a:xfrm>
            <a:off x="1008526" y="237562"/>
            <a:ext cx="24112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온도 데이터 전처리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9CF838-BA31-42B5-BAC4-E27AEC5D59DE}"/>
              </a:ext>
            </a:extLst>
          </p:cNvPr>
          <p:cNvSpPr/>
          <p:nvPr/>
        </p:nvSpPr>
        <p:spPr>
          <a:xfrm>
            <a:off x="909696" y="953322"/>
            <a:ext cx="981854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65466D-A0BD-4FDA-AC12-CC6BA8AF2C6F}"/>
              </a:ext>
            </a:extLst>
          </p:cNvPr>
          <p:cNvSpPr txBox="1"/>
          <p:nvPr/>
        </p:nvSpPr>
        <p:spPr>
          <a:xfrm>
            <a:off x="846943" y="540946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lookback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CB9E3E-7709-4B39-96C4-9460AF6C54E7}"/>
              </a:ext>
            </a:extLst>
          </p:cNvPr>
          <p:cNvSpPr/>
          <p:nvPr/>
        </p:nvSpPr>
        <p:spPr>
          <a:xfrm>
            <a:off x="2148068" y="953322"/>
            <a:ext cx="904411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32D3B-1CA8-4FB1-95B9-30FF0DAC136E}"/>
              </a:ext>
            </a:extLst>
          </p:cNvPr>
          <p:cNvSpPr txBox="1"/>
          <p:nvPr/>
        </p:nvSpPr>
        <p:spPr>
          <a:xfrm>
            <a:off x="2085315" y="54094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step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6F561A-8CEB-4914-B619-2799BEDA003C}"/>
              </a:ext>
            </a:extLst>
          </p:cNvPr>
          <p:cNvSpPr/>
          <p:nvPr/>
        </p:nvSpPr>
        <p:spPr>
          <a:xfrm>
            <a:off x="3308997" y="953322"/>
            <a:ext cx="817853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8CA8E-B24B-46C8-853F-428EF5FC3B7C}"/>
              </a:ext>
            </a:extLst>
          </p:cNvPr>
          <p:cNvSpPr txBox="1"/>
          <p:nvPr/>
        </p:nvSpPr>
        <p:spPr>
          <a:xfrm>
            <a:off x="3246244" y="54094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delay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B35581-63AA-4603-8E37-5956994EC884}"/>
              </a:ext>
            </a:extLst>
          </p:cNvPr>
          <p:cNvSpPr txBox="1"/>
          <p:nvPr/>
        </p:nvSpPr>
        <p:spPr>
          <a:xfrm>
            <a:off x="155728" y="180048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08CAB8-09D5-4DBF-BEFF-B3E3D675FFC1}"/>
              </a:ext>
            </a:extLst>
          </p:cNvPr>
          <p:cNvSpPr/>
          <p:nvPr/>
        </p:nvSpPr>
        <p:spPr>
          <a:xfrm>
            <a:off x="4584232" y="1884133"/>
            <a:ext cx="210844" cy="340659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740562-4172-422D-9F54-787D0AB9DDB7}"/>
              </a:ext>
            </a:extLst>
          </p:cNvPr>
          <p:cNvSpPr/>
          <p:nvPr/>
        </p:nvSpPr>
        <p:spPr>
          <a:xfrm>
            <a:off x="1172599" y="5795570"/>
            <a:ext cx="691215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1441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312CAE-7BBD-4DA3-A291-BCD5F7FAD3C7}"/>
              </a:ext>
            </a:extLst>
          </p:cNvPr>
          <p:cNvSpPr/>
          <p:nvPr/>
        </p:nvSpPr>
        <p:spPr>
          <a:xfrm>
            <a:off x="1863814" y="5795570"/>
            <a:ext cx="691215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1442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606144A-EFB4-4B3E-95B8-734F64424BD0}"/>
              </a:ext>
            </a:extLst>
          </p:cNvPr>
          <p:cNvSpPr/>
          <p:nvPr/>
        </p:nvSpPr>
        <p:spPr>
          <a:xfrm>
            <a:off x="2555029" y="5795570"/>
            <a:ext cx="691215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1443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885A96-74A4-43D5-AD11-9F7DC504C2DA}"/>
              </a:ext>
            </a:extLst>
          </p:cNvPr>
          <p:cNvSpPr/>
          <p:nvPr/>
        </p:nvSpPr>
        <p:spPr>
          <a:xfrm>
            <a:off x="3246244" y="5795570"/>
            <a:ext cx="691215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C42301-A998-4BC6-AAD9-396078B83F3D}"/>
              </a:ext>
            </a:extLst>
          </p:cNvPr>
          <p:cNvSpPr/>
          <p:nvPr/>
        </p:nvSpPr>
        <p:spPr>
          <a:xfrm>
            <a:off x="3937459" y="5795570"/>
            <a:ext cx="691215" cy="3810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1567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858BD4-EBC4-4486-A0AE-893F1994F666}"/>
              </a:ext>
            </a:extLst>
          </p:cNvPr>
          <p:cNvSpPr txBox="1"/>
          <p:nvPr/>
        </p:nvSpPr>
        <p:spPr>
          <a:xfrm>
            <a:off x="1576235" y="6232160"/>
            <a:ext cx="795411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128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76C7E8-56CE-47E8-8BC4-9297EB79FF45}"/>
              </a:ext>
            </a:extLst>
          </p:cNvPr>
          <p:cNvSpPr/>
          <p:nvPr/>
        </p:nvSpPr>
        <p:spPr>
          <a:xfrm>
            <a:off x="3611803" y="3231774"/>
            <a:ext cx="4680547" cy="6265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1F0507-5220-4D94-9449-A95FEFE6638D}"/>
              </a:ext>
            </a:extLst>
          </p:cNvPr>
          <p:cNvSpPr/>
          <p:nvPr/>
        </p:nvSpPr>
        <p:spPr>
          <a:xfrm>
            <a:off x="3611802" y="3860968"/>
            <a:ext cx="4680547" cy="6265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A6572F-8516-4530-958D-1979EC60620A}"/>
              </a:ext>
            </a:extLst>
          </p:cNvPr>
          <p:cNvSpPr/>
          <p:nvPr/>
        </p:nvSpPr>
        <p:spPr>
          <a:xfrm>
            <a:off x="3611801" y="4490162"/>
            <a:ext cx="4680547" cy="6265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26BD19-9232-40A4-B766-09E942EBD9D6}"/>
              </a:ext>
            </a:extLst>
          </p:cNvPr>
          <p:cNvSpPr/>
          <p:nvPr/>
        </p:nvSpPr>
        <p:spPr>
          <a:xfrm>
            <a:off x="3655170" y="3284700"/>
            <a:ext cx="1526664" cy="5266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29F973-3BE5-4504-B151-013289E23E6B}"/>
              </a:ext>
            </a:extLst>
          </p:cNvPr>
          <p:cNvSpPr/>
          <p:nvPr/>
        </p:nvSpPr>
        <p:spPr>
          <a:xfrm>
            <a:off x="5181834" y="3281746"/>
            <a:ext cx="1526664" cy="5266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140F90-DEDA-4C47-BA32-5F83082C0FB5}"/>
              </a:ext>
            </a:extLst>
          </p:cNvPr>
          <p:cNvSpPr/>
          <p:nvPr/>
        </p:nvSpPr>
        <p:spPr>
          <a:xfrm>
            <a:off x="6708499" y="3278792"/>
            <a:ext cx="1526664" cy="5266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FA94B19-CB50-4E2B-9985-B44F32C682C7}"/>
              </a:ext>
            </a:extLst>
          </p:cNvPr>
          <p:cNvGrpSpPr/>
          <p:nvPr/>
        </p:nvGrpSpPr>
        <p:grpSpPr>
          <a:xfrm>
            <a:off x="3698537" y="3340500"/>
            <a:ext cx="1438236" cy="433638"/>
            <a:chOff x="2999293" y="3165691"/>
            <a:chExt cx="1462240" cy="434780"/>
          </a:xfrm>
          <a:solidFill>
            <a:srgbClr val="FFFF00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C063527-9EF1-4613-9E77-9CA30AA09DAD}"/>
                </a:ext>
              </a:extLst>
            </p:cNvPr>
            <p:cNvSpPr/>
            <p:nvPr/>
          </p:nvSpPr>
          <p:spPr>
            <a:xfrm>
              <a:off x="299929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56EA295-CF5D-4669-A2AE-6FC0A0E4DDA5}"/>
                </a:ext>
              </a:extLst>
            </p:cNvPr>
            <p:cNvSpPr/>
            <p:nvPr/>
          </p:nvSpPr>
          <p:spPr>
            <a:xfrm>
              <a:off x="336485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8633C05-9EBE-48E5-9FDB-B4DC382F994E}"/>
                </a:ext>
              </a:extLst>
            </p:cNvPr>
            <p:cNvSpPr/>
            <p:nvPr/>
          </p:nvSpPr>
          <p:spPr>
            <a:xfrm>
              <a:off x="373041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A973EBD-1511-4386-B6F9-4A6D260ABF08}"/>
                </a:ext>
              </a:extLst>
            </p:cNvPr>
            <p:cNvSpPr/>
            <p:nvPr/>
          </p:nvSpPr>
          <p:spPr>
            <a:xfrm>
              <a:off x="409597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3039C58-CAEF-4CCA-AFF7-94565024B333}"/>
              </a:ext>
            </a:extLst>
          </p:cNvPr>
          <p:cNvGrpSpPr/>
          <p:nvPr/>
        </p:nvGrpSpPr>
        <p:grpSpPr>
          <a:xfrm>
            <a:off x="6756951" y="3325282"/>
            <a:ext cx="1438236" cy="433638"/>
            <a:chOff x="2999293" y="3165691"/>
            <a:chExt cx="1462240" cy="434780"/>
          </a:xfrm>
          <a:solidFill>
            <a:srgbClr val="FFFF00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30E5F5C-3359-40C9-A8A7-CE0883B5DB88}"/>
                </a:ext>
              </a:extLst>
            </p:cNvPr>
            <p:cNvSpPr/>
            <p:nvPr/>
          </p:nvSpPr>
          <p:spPr>
            <a:xfrm>
              <a:off x="299929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A4A99E1-9FC1-4389-96F1-AAD9200BDBB2}"/>
                </a:ext>
              </a:extLst>
            </p:cNvPr>
            <p:cNvSpPr/>
            <p:nvPr/>
          </p:nvSpPr>
          <p:spPr>
            <a:xfrm>
              <a:off x="336485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A6F40E3-A483-464F-BD4B-3483AE03CA63}"/>
                </a:ext>
              </a:extLst>
            </p:cNvPr>
            <p:cNvSpPr/>
            <p:nvPr/>
          </p:nvSpPr>
          <p:spPr>
            <a:xfrm>
              <a:off x="373041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9BF8A79-3518-4E57-BB94-E4476CDA15D2}"/>
                </a:ext>
              </a:extLst>
            </p:cNvPr>
            <p:cNvSpPr/>
            <p:nvPr/>
          </p:nvSpPr>
          <p:spPr>
            <a:xfrm>
              <a:off x="409597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C0CA655-EBDA-4B52-9277-B24D8347E5BA}"/>
              </a:ext>
            </a:extLst>
          </p:cNvPr>
          <p:cNvSpPr/>
          <p:nvPr/>
        </p:nvSpPr>
        <p:spPr>
          <a:xfrm>
            <a:off x="3609266" y="5221144"/>
            <a:ext cx="359559" cy="433638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631E107-94AE-4550-A8B4-ACD49DEDD407}"/>
              </a:ext>
            </a:extLst>
          </p:cNvPr>
          <p:cNvSpPr/>
          <p:nvPr/>
        </p:nvSpPr>
        <p:spPr>
          <a:xfrm>
            <a:off x="3968825" y="5221144"/>
            <a:ext cx="359559" cy="433638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073F8CC-7D43-4E43-8631-CBD7726A9333}"/>
              </a:ext>
            </a:extLst>
          </p:cNvPr>
          <p:cNvSpPr/>
          <p:nvPr/>
        </p:nvSpPr>
        <p:spPr>
          <a:xfrm>
            <a:off x="4328384" y="5221144"/>
            <a:ext cx="359559" cy="4336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FFF1EF-D22F-4D76-BC19-87657ABFD0F2}"/>
              </a:ext>
            </a:extLst>
          </p:cNvPr>
          <p:cNvSpPr/>
          <p:nvPr/>
        </p:nvSpPr>
        <p:spPr>
          <a:xfrm>
            <a:off x="4687943" y="5221144"/>
            <a:ext cx="359559" cy="4336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901E26-93C9-49A1-8F78-653580580ED1}"/>
              </a:ext>
            </a:extLst>
          </p:cNvPr>
          <p:cNvSpPr/>
          <p:nvPr/>
        </p:nvSpPr>
        <p:spPr>
          <a:xfrm>
            <a:off x="5047502" y="5221144"/>
            <a:ext cx="359559" cy="4336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7E5226-C40B-4F08-8699-D8A3131C4701}"/>
              </a:ext>
            </a:extLst>
          </p:cNvPr>
          <p:cNvSpPr/>
          <p:nvPr/>
        </p:nvSpPr>
        <p:spPr>
          <a:xfrm>
            <a:off x="5407061" y="5221144"/>
            <a:ext cx="359559" cy="4336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23C7D6-4F4B-4C84-85AC-A59145778B67}"/>
              </a:ext>
            </a:extLst>
          </p:cNvPr>
          <p:cNvSpPr/>
          <p:nvPr/>
        </p:nvSpPr>
        <p:spPr>
          <a:xfrm>
            <a:off x="5766620" y="5221144"/>
            <a:ext cx="359559" cy="4336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582E897-FC95-4DDE-9A40-882D427B7D1E}"/>
              </a:ext>
            </a:extLst>
          </p:cNvPr>
          <p:cNvSpPr/>
          <p:nvPr/>
        </p:nvSpPr>
        <p:spPr>
          <a:xfrm>
            <a:off x="6126179" y="5221144"/>
            <a:ext cx="359559" cy="4336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14F1EE7-2147-4779-B7FF-217426537FF9}"/>
              </a:ext>
            </a:extLst>
          </p:cNvPr>
          <p:cNvCxnSpPr>
            <a:cxnSpLocks/>
          </p:cNvCxnSpPr>
          <p:nvPr/>
        </p:nvCxnSpPr>
        <p:spPr>
          <a:xfrm flipV="1">
            <a:off x="3573904" y="2222269"/>
            <a:ext cx="0" cy="26543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B472FA2-B8C3-49C2-A639-80848B88F26F}"/>
              </a:ext>
            </a:extLst>
          </p:cNvPr>
          <p:cNvCxnSpPr>
            <a:cxnSpLocks/>
          </p:cNvCxnSpPr>
          <p:nvPr/>
        </p:nvCxnSpPr>
        <p:spPr>
          <a:xfrm flipV="1">
            <a:off x="936041" y="2196419"/>
            <a:ext cx="0" cy="26543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BCC5F91-80D1-4C00-AB32-3B9D1A020BD2}"/>
              </a:ext>
            </a:extLst>
          </p:cNvPr>
          <p:cNvCxnSpPr/>
          <p:nvPr/>
        </p:nvCxnSpPr>
        <p:spPr>
          <a:xfrm>
            <a:off x="936041" y="2321980"/>
            <a:ext cx="2637863" cy="7156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EB1DA5D-19C1-42EA-A8FE-7E799C8B0374}"/>
              </a:ext>
            </a:extLst>
          </p:cNvPr>
          <p:cNvCxnSpPr>
            <a:cxnSpLocks/>
          </p:cNvCxnSpPr>
          <p:nvPr/>
        </p:nvCxnSpPr>
        <p:spPr>
          <a:xfrm>
            <a:off x="918482" y="2222268"/>
            <a:ext cx="2780055" cy="111823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FE5335A-B327-4C37-AA9A-85A47418A69E}"/>
              </a:ext>
            </a:extLst>
          </p:cNvPr>
          <p:cNvCxnSpPr>
            <a:cxnSpLocks/>
          </p:cNvCxnSpPr>
          <p:nvPr/>
        </p:nvCxnSpPr>
        <p:spPr>
          <a:xfrm>
            <a:off x="3769656" y="2218762"/>
            <a:ext cx="4465507" cy="169616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D276298-502A-4270-86EF-A7732796D4EF}"/>
              </a:ext>
            </a:extLst>
          </p:cNvPr>
          <p:cNvCxnSpPr>
            <a:cxnSpLocks/>
          </p:cNvCxnSpPr>
          <p:nvPr/>
        </p:nvCxnSpPr>
        <p:spPr>
          <a:xfrm flipV="1">
            <a:off x="4477099" y="2222268"/>
            <a:ext cx="0" cy="26543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208DC37-B92D-4D17-8627-573E257ED9BC}"/>
              </a:ext>
            </a:extLst>
          </p:cNvPr>
          <p:cNvCxnSpPr>
            <a:cxnSpLocks/>
          </p:cNvCxnSpPr>
          <p:nvPr/>
        </p:nvCxnSpPr>
        <p:spPr>
          <a:xfrm>
            <a:off x="3569422" y="2317020"/>
            <a:ext cx="893615" cy="1507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6884F73-1E59-4E62-801F-0A361398003F}"/>
              </a:ext>
            </a:extLst>
          </p:cNvPr>
          <p:cNvSpPr txBox="1"/>
          <p:nvPr/>
        </p:nvSpPr>
        <p:spPr>
          <a:xfrm>
            <a:off x="3591851" y="224949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(144,)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B0B7CB5-7232-4F95-8D67-39633D34D429}"/>
              </a:ext>
            </a:extLst>
          </p:cNvPr>
          <p:cNvGrpSpPr/>
          <p:nvPr/>
        </p:nvGrpSpPr>
        <p:grpSpPr>
          <a:xfrm>
            <a:off x="936041" y="1881610"/>
            <a:ext cx="2633380" cy="340659"/>
            <a:chOff x="236797" y="1706801"/>
            <a:chExt cx="2515367" cy="34065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900D50D-1860-4BFB-83E4-5B36F4AD2535}"/>
                </a:ext>
              </a:extLst>
            </p:cNvPr>
            <p:cNvSpPr/>
            <p:nvPr/>
          </p:nvSpPr>
          <p:spPr>
            <a:xfrm>
              <a:off x="236797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E890C66-D32F-45D8-8050-D3E320559962}"/>
                </a:ext>
              </a:extLst>
            </p:cNvPr>
            <p:cNvSpPr/>
            <p:nvPr/>
          </p:nvSpPr>
          <p:spPr>
            <a:xfrm>
              <a:off x="446299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AD6F08C-CF87-4D62-9FBD-DD86DC71245C}"/>
                </a:ext>
              </a:extLst>
            </p:cNvPr>
            <p:cNvSpPr/>
            <p:nvPr/>
          </p:nvSpPr>
          <p:spPr>
            <a:xfrm>
              <a:off x="655801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245DE4C-A9E7-4945-9571-1EEEBD3A3E94}"/>
                </a:ext>
              </a:extLst>
            </p:cNvPr>
            <p:cNvSpPr/>
            <p:nvPr/>
          </p:nvSpPr>
          <p:spPr>
            <a:xfrm>
              <a:off x="865303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A39B149-A925-4B50-B644-4E6F987C2507}"/>
                </a:ext>
              </a:extLst>
            </p:cNvPr>
            <p:cNvSpPr/>
            <p:nvPr/>
          </p:nvSpPr>
          <p:spPr>
            <a:xfrm>
              <a:off x="1074805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E393E80-A89E-4CE1-83B7-1627433ACD6A}"/>
                </a:ext>
              </a:extLst>
            </p:cNvPr>
            <p:cNvSpPr/>
            <p:nvPr/>
          </p:nvSpPr>
          <p:spPr>
            <a:xfrm>
              <a:off x="1284307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F79A170-DFB5-4C56-BE10-AE2156E8F5CA}"/>
                </a:ext>
              </a:extLst>
            </p:cNvPr>
            <p:cNvSpPr/>
            <p:nvPr/>
          </p:nvSpPr>
          <p:spPr>
            <a:xfrm>
              <a:off x="1493809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C7BAD08-9113-4253-A820-3F5ED1EDE944}"/>
                </a:ext>
              </a:extLst>
            </p:cNvPr>
            <p:cNvSpPr/>
            <p:nvPr/>
          </p:nvSpPr>
          <p:spPr>
            <a:xfrm>
              <a:off x="1703311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F4AFAC3-F784-434D-91A4-55F0AC92F38C}"/>
                </a:ext>
              </a:extLst>
            </p:cNvPr>
            <p:cNvSpPr/>
            <p:nvPr/>
          </p:nvSpPr>
          <p:spPr>
            <a:xfrm>
              <a:off x="1912813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E2A91CE-E34E-4969-8533-2FE1C5DA4CE7}"/>
                </a:ext>
              </a:extLst>
            </p:cNvPr>
            <p:cNvSpPr/>
            <p:nvPr/>
          </p:nvSpPr>
          <p:spPr>
            <a:xfrm>
              <a:off x="2122315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7C3E3BD-26BD-4F2C-B3DA-339BFBDA5F01}"/>
                </a:ext>
              </a:extLst>
            </p:cNvPr>
            <p:cNvSpPr/>
            <p:nvPr/>
          </p:nvSpPr>
          <p:spPr>
            <a:xfrm>
              <a:off x="2331817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C61F600-A5CC-4F9D-B738-D5A0209618EC}"/>
                </a:ext>
              </a:extLst>
            </p:cNvPr>
            <p:cNvSpPr/>
            <p:nvPr/>
          </p:nvSpPr>
          <p:spPr>
            <a:xfrm>
              <a:off x="2541319" y="1706801"/>
              <a:ext cx="210845" cy="34065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98C5439-CFD1-4781-A038-3A0940BA2F12}"/>
              </a:ext>
            </a:extLst>
          </p:cNvPr>
          <p:cNvSpPr/>
          <p:nvPr/>
        </p:nvSpPr>
        <p:spPr>
          <a:xfrm>
            <a:off x="3775569" y="1881609"/>
            <a:ext cx="203513" cy="3406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460F07-35B2-4430-81B1-5A75BF3F1E5E}"/>
              </a:ext>
            </a:extLst>
          </p:cNvPr>
          <p:cNvSpPr/>
          <p:nvPr/>
        </p:nvSpPr>
        <p:spPr>
          <a:xfrm>
            <a:off x="3977234" y="1881609"/>
            <a:ext cx="203513" cy="3406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2061B0B-8DDC-4501-BD09-8379163317B6}"/>
              </a:ext>
            </a:extLst>
          </p:cNvPr>
          <p:cNvSpPr/>
          <p:nvPr/>
        </p:nvSpPr>
        <p:spPr>
          <a:xfrm>
            <a:off x="4178899" y="1881609"/>
            <a:ext cx="203513" cy="3406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DCDF0A3-3B6F-4110-B77D-07CA8C3F5F23}"/>
              </a:ext>
            </a:extLst>
          </p:cNvPr>
          <p:cNvSpPr/>
          <p:nvPr/>
        </p:nvSpPr>
        <p:spPr>
          <a:xfrm>
            <a:off x="4380564" y="1881609"/>
            <a:ext cx="203513" cy="3406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22D0DD2-F316-48A4-96B1-824AD17FF923}"/>
              </a:ext>
            </a:extLst>
          </p:cNvPr>
          <p:cNvSpPr/>
          <p:nvPr/>
        </p:nvSpPr>
        <p:spPr>
          <a:xfrm>
            <a:off x="3655170" y="3913788"/>
            <a:ext cx="1526664" cy="5266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63D28F-528E-449E-B3CD-96812A5F3AB9}"/>
              </a:ext>
            </a:extLst>
          </p:cNvPr>
          <p:cNvSpPr/>
          <p:nvPr/>
        </p:nvSpPr>
        <p:spPr>
          <a:xfrm>
            <a:off x="5181834" y="3910834"/>
            <a:ext cx="1526664" cy="5266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67D6516-D429-4975-A49B-46A6351481B7}"/>
              </a:ext>
            </a:extLst>
          </p:cNvPr>
          <p:cNvSpPr/>
          <p:nvPr/>
        </p:nvSpPr>
        <p:spPr>
          <a:xfrm>
            <a:off x="6708499" y="3907880"/>
            <a:ext cx="1526664" cy="5266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ECD04DD-20D9-42BA-868E-A1C042319FAB}"/>
              </a:ext>
            </a:extLst>
          </p:cNvPr>
          <p:cNvGrpSpPr/>
          <p:nvPr/>
        </p:nvGrpSpPr>
        <p:grpSpPr>
          <a:xfrm>
            <a:off x="3698537" y="3969588"/>
            <a:ext cx="1438236" cy="433638"/>
            <a:chOff x="2999293" y="3165691"/>
            <a:chExt cx="1462240" cy="434780"/>
          </a:xfrm>
          <a:solidFill>
            <a:srgbClr val="FFFF00"/>
          </a:solidFill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F8BA686-90FF-4BB6-97B9-6E26B4F30E33}"/>
                </a:ext>
              </a:extLst>
            </p:cNvPr>
            <p:cNvSpPr/>
            <p:nvPr/>
          </p:nvSpPr>
          <p:spPr>
            <a:xfrm>
              <a:off x="299929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EA369F4-5F41-47D3-B04C-D36803B29750}"/>
                </a:ext>
              </a:extLst>
            </p:cNvPr>
            <p:cNvSpPr/>
            <p:nvPr/>
          </p:nvSpPr>
          <p:spPr>
            <a:xfrm>
              <a:off x="336485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91737B6-D76B-42C4-ADBB-81B96B23A3C7}"/>
                </a:ext>
              </a:extLst>
            </p:cNvPr>
            <p:cNvSpPr/>
            <p:nvPr/>
          </p:nvSpPr>
          <p:spPr>
            <a:xfrm>
              <a:off x="373041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D33039A-FFA0-4157-91FF-A1A592E8F9BC}"/>
                </a:ext>
              </a:extLst>
            </p:cNvPr>
            <p:cNvSpPr/>
            <p:nvPr/>
          </p:nvSpPr>
          <p:spPr>
            <a:xfrm>
              <a:off x="409597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D1ADFE3-19D5-4E40-BA19-90F9613EE3B0}"/>
              </a:ext>
            </a:extLst>
          </p:cNvPr>
          <p:cNvGrpSpPr/>
          <p:nvPr/>
        </p:nvGrpSpPr>
        <p:grpSpPr>
          <a:xfrm>
            <a:off x="6756951" y="3954370"/>
            <a:ext cx="1438236" cy="433638"/>
            <a:chOff x="2999293" y="3165691"/>
            <a:chExt cx="1462240" cy="434780"/>
          </a:xfrm>
          <a:solidFill>
            <a:srgbClr val="FFFF00"/>
          </a:solidFill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D96C865-8E03-4E09-B1F8-CDB91AB79DA1}"/>
                </a:ext>
              </a:extLst>
            </p:cNvPr>
            <p:cNvSpPr/>
            <p:nvPr/>
          </p:nvSpPr>
          <p:spPr>
            <a:xfrm>
              <a:off x="299929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A3C338E-F7AA-4766-9A92-3DA98687DCA3}"/>
                </a:ext>
              </a:extLst>
            </p:cNvPr>
            <p:cNvSpPr/>
            <p:nvPr/>
          </p:nvSpPr>
          <p:spPr>
            <a:xfrm>
              <a:off x="336485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85720EC-E395-4C4C-9A19-778D939EC817}"/>
                </a:ext>
              </a:extLst>
            </p:cNvPr>
            <p:cNvSpPr/>
            <p:nvPr/>
          </p:nvSpPr>
          <p:spPr>
            <a:xfrm>
              <a:off x="373041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B69815E-0F7E-4C05-A3C3-A5725CC9C6A2}"/>
                </a:ext>
              </a:extLst>
            </p:cNvPr>
            <p:cNvSpPr/>
            <p:nvPr/>
          </p:nvSpPr>
          <p:spPr>
            <a:xfrm>
              <a:off x="4095973" y="3165691"/>
              <a:ext cx="365560" cy="434780"/>
            </a:xfrm>
            <a:prstGeom prst="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EA6C6D5-96AA-4A86-8C11-4CC1A7BF52EF}"/>
              </a:ext>
            </a:extLst>
          </p:cNvPr>
          <p:cNvCxnSpPr>
            <a:cxnSpLocks/>
          </p:cNvCxnSpPr>
          <p:nvPr/>
        </p:nvCxnSpPr>
        <p:spPr>
          <a:xfrm>
            <a:off x="1151962" y="2218762"/>
            <a:ext cx="2557259" cy="174819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DEB7F9E-E6DF-4D0B-8FF9-A4080F255834}"/>
              </a:ext>
            </a:extLst>
          </p:cNvPr>
          <p:cNvSpPr/>
          <p:nvPr/>
        </p:nvSpPr>
        <p:spPr>
          <a:xfrm>
            <a:off x="4803175" y="1880632"/>
            <a:ext cx="210844" cy="340659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AE0C49D-295E-4790-BBDB-10FF5FE53BC4}"/>
              </a:ext>
            </a:extLst>
          </p:cNvPr>
          <p:cNvCxnSpPr>
            <a:cxnSpLocks/>
            <a:stCxn id="127" idx="2"/>
            <a:endCxn id="62" idx="0"/>
          </p:cNvCxnSpPr>
          <p:nvPr/>
        </p:nvCxnSpPr>
        <p:spPr>
          <a:xfrm flipH="1">
            <a:off x="4148605" y="2221291"/>
            <a:ext cx="759992" cy="299985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AA2949E-163C-4F5F-8279-A8F976E1F6B0}"/>
              </a:ext>
            </a:extLst>
          </p:cNvPr>
          <p:cNvCxnSpPr>
            <a:stCxn id="36" idx="2"/>
            <a:endCxn id="61" idx="0"/>
          </p:cNvCxnSpPr>
          <p:nvPr/>
        </p:nvCxnSpPr>
        <p:spPr>
          <a:xfrm flipH="1">
            <a:off x="3789046" y="2224792"/>
            <a:ext cx="900608" cy="299635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29E867-5295-4625-831E-C98B06F4CCBA}"/>
              </a:ext>
            </a:extLst>
          </p:cNvPr>
          <p:cNvSpPr txBox="1"/>
          <p:nvPr/>
        </p:nvSpPr>
        <p:spPr>
          <a:xfrm>
            <a:off x="2958350" y="380541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650A0B2-0D09-4EC7-ABAB-472C82A7DAFA}"/>
              </a:ext>
            </a:extLst>
          </p:cNvPr>
          <p:cNvSpPr txBox="1"/>
          <p:nvPr/>
        </p:nvSpPr>
        <p:spPr>
          <a:xfrm>
            <a:off x="2979278" y="518273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534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D27B03-A153-488A-9716-6A2DFF38492E}"/>
              </a:ext>
            </a:extLst>
          </p:cNvPr>
          <p:cNvSpPr/>
          <p:nvPr/>
        </p:nvSpPr>
        <p:spPr>
          <a:xfrm>
            <a:off x="452718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9BA23D-48C0-43AD-A8A6-BC28BBD25390}"/>
              </a:ext>
            </a:extLst>
          </p:cNvPr>
          <p:cNvSpPr/>
          <p:nvPr/>
        </p:nvSpPr>
        <p:spPr>
          <a:xfrm>
            <a:off x="820270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C3E0699-C30C-444A-B08B-4014EB2932B1}"/>
              </a:ext>
            </a:extLst>
          </p:cNvPr>
          <p:cNvSpPr/>
          <p:nvPr/>
        </p:nvSpPr>
        <p:spPr>
          <a:xfrm>
            <a:off x="1187822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112670D-5908-40A6-A86B-7845AB12CC8D}"/>
              </a:ext>
            </a:extLst>
          </p:cNvPr>
          <p:cNvSpPr/>
          <p:nvPr/>
        </p:nvSpPr>
        <p:spPr>
          <a:xfrm>
            <a:off x="1555374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3EC8A32-F082-4847-9D04-0A817FE95F9D}"/>
              </a:ext>
            </a:extLst>
          </p:cNvPr>
          <p:cNvSpPr/>
          <p:nvPr/>
        </p:nvSpPr>
        <p:spPr>
          <a:xfrm>
            <a:off x="1922926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3A9B081-6306-40B8-B56A-25330D33816A}"/>
              </a:ext>
            </a:extLst>
          </p:cNvPr>
          <p:cNvSpPr/>
          <p:nvPr/>
        </p:nvSpPr>
        <p:spPr>
          <a:xfrm>
            <a:off x="2290478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8E3A75-6C6E-411A-9E2F-070CD63AF8EC}"/>
              </a:ext>
            </a:extLst>
          </p:cNvPr>
          <p:cNvSpPr/>
          <p:nvPr/>
        </p:nvSpPr>
        <p:spPr>
          <a:xfrm>
            <a:off x="2658030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E4DC3C3-0604-44C2-8E00-A129629F6B21}"/>
              </a:ext>
            </a:extLst>
          </p:cNvPr>
          <p:cNvSpPr/>
          <p:nvPr/>
        </p:nvSpPr>
        <p:spPr>
          <a:xfrm>
            <a:off x="3025582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648D423-6006-4DE1-BA18-6AB83E184E72}"/>
              </a:ext>
            </a:extLst>
          </p:cNvPr>
          <p:cNvSpPr/>
          <p:nvPr/>
        </p:nvSpPr>
        <p:spPr>
          <a:xfrm>
            <a:off x="3393134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76DF58F-3158-4ACA-94D4-8FC0DD2D1604}"/>
              </a:ext>
            </a:extLst>
          </p:cNvPr>
          <p:cNvSpPr/>
          <p:nvPr/>
        </p:nvSpPr>
        <p:spPr>
          <a:xfrm>
            <a:off x="3760686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2ECCCE0-804F-4676-B89D-99CB534161D3}"/>
              </a:ext>
            </a:extLst>
          </p:cNvPr>
          <p:cNvSpPr/>
          <p:nvPr/>
        </p:nvSpPr>
        <p:spPr>
          <a:xfrm>
            <a:off x="4128238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336EC4-1D56-43B0-9762-BB2D3D4C4EEB}"/>
              </a:ext>
            </a:extLst>
          </p:cNvPr>
          <p:cNvSpPr/>
          <p:nvPr/>
        </p:nvSpPr>
        <p:spPr>
          <a:xfrm>
            <a:off x="4495790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ADA9CE9-47EF-4220-AD8D-0C038CA5D70D}"/>
              </a:ext>
            </a:extLst>
          </p:cNvPr>
          <p:cNvSpPr/>
          <p:nvPr/>
        </p:nvSpPr>
        <p:spPr>
          <a:xfrm>
            <a:off x="4863342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91733FB-6617-42D1-9F4A-2F462AB6BD12}"/>
              </a:ext>
            </a:extLst>
          </p:cNvPr>
          <p:cNvSpPr/>
          <p:nvPr/>
        </p:nvSpPr>
        <p:spPr>
          <a:xfrm>
            <a:off x="5230894" y="60511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94DA9EC-E8D1-4352-B116-DB2D8C6527CA}"/>
              </a:ext>
            </a:extLst>
          </p:cNvPr>
          <p:cNvSpPr/>
          <p:nvPr/>
        </p:nvSpPr>
        <p:spPr>
          <a:xfrm>
            <a:off x="452718" y="118334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F9527B8-B9FE-4461-83D9-68B4335CE2A6}"/>
              </a:ext>
            </a:extLst>
          </p:cNvPr>
          <p:cNvSpPr/>
          <p:nvPr/>
        </p:nvSpPr>
        <p:spPr>
          <a:xfrm>
            <a:off x="820270" y="118334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AC22678-3816-4A27-A602-CB835972DAAD}"/>
              </a:ext>
            </a:extLst>
          </p:cNvPr>
          <p:cNvSpPr/>
          <p:nvPr/>
        </p:nvSpPr>
        <p:spPr>
          <a:xfrm>
            <a:off x="1187822" y="118334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10FD79-E522-486B-8C09-C8D7080F3D43}"/>
              </a:ext>
            </a:extLst>
          </p:cNvPr>
          <p:cNvSpPr/>
          <p:nvPr/>
        </p:nvSpPr>
        <p:spPr>
          <a:xfrm>
            <a:off x="1555374" y="118334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F754D91-21C3-4BA1-AC89-FF58A4F83C15}"/>
              </a:ext>
            </a:extLst>
          </p:cNvPr>
          <p:cNvSpPr/>
          <p:nvPr/>
        </p:nvSpPr>
        <p:spPr>
          <a:xfrm>
            <a:off x="1922926" y="118334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76344-C36C-4A79-BCEE-F2F7D18434D7}"/>
              </a:ext>
            </a:extLst>
          </p:cNvPr>
          <p:cNvSpPr txBox="1"/>
          <p:nvPr/>
        </p:nvSpPr>
        <p:spPr>
          <a:xfrm>
            <a:off x="19951" y="52891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B4D8B33-5737-451F-9D5F-6CA78C113D60}"/>
              </a:ext>
            </a:extLst>
          </p:cNvPr>
          <p:cNvSpPr txBox="1"/>
          <p:nvPr/>
        </p:nvSpPr>
        <p:spPr>
          <a:xfrm>
            <a:off x="21973" y="111790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3B8A7AC-F90A-4DEB-90B5-55DCCFFE4CEB}"/>
              </a:ext>
            </a:extLst>
          </p:cNvPr>
          <p:cNvSpPr/>
          <p:nvPr/>
        </p:nvSpPr>
        <p:spPr>
          <a:xfrm>
            <a:off x="6548715" y="118334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B17F008-954D-4FE8-A66C-F087B913DE51}"/>
              </a:ext>
            </a:extLst>
          </p:cNvPr>
          <p:cNvSpPr/>
          <p:nvPr/>
        </p:nvSpPr>
        <p:spPr>
          <a:xfrm>
            <a:off x="815788" y="1761564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140E19D-DF70-44E1-A3BE-3840D29ED86B}"/>
              </a:ext>
            </a:extLst>
          </p:cNvPr>
          <p:cNvSpPr/>
          <p:nvPr/>
        </p:nvSpPr>
        <p:spPr>
          <a:xfrm>
            <a:off x="1183340" y="1761564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91554C8-FDC8-4F5D-96FC-C7F7CDDA9D0A}"/>
              </a:ext>
            </a:extLst>
          </p:cNvPr>
          <p:cNvSpPr/>
          <p:nvPr/>
        </p:nvSpPr>
        <p:spPr>
          <a:xfrm>
            <a:off x="1550892" y="1761564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DF849F-69B4-44E6-A94B-27693B862C75}"/>
              </a:ext>
            </a:extLst>
          </p:cNvPr>
          <p:cNvSpPr/>
          <p:nvPr/>
        </p:nvSpPr>
        <p:spPr>
          <a:xfrm>
            <a:off x="1918444" y="1761564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C224BE5-1A77-4479-9FC5-46629F0455DD}"/>
              </a:ext>
            </a:extLst>
          </p:cNvPr>
          <p:cNvSpPr/>
          <p:nvPr/>
        </p:nvSpPr>
        <p:spPr>
          <a:xfrm>
            <a:off x="2285996" y="1761564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CDDAFBF-E2E2-4F5C-8AC5-AF350B6D3CAC}"/>
              </a:ext>
            </a:extLst>
          </p:cNvPr>
          <p:cNvSpPr/>
          <p:nvPr/>
        </p:nvSpPr>
        <p:spPr>
          <a:xfrm>
            <a:off x="6548715" y="1761564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CEB3E8D-3FFA-46F4-A5AA-63AA465BB158}"/>
              </a:ext>
            </a:extLst>
          </p:cNvPr>
          <p:cNvSpPr/>
          <p:nvPr/>
        </p:nvSpPr>
        <p:spPr>
          <a:xfrm>
            <a:off x="1192304" y="2359956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AF7C457-F8A4-4844-AFD0-E9F9CC7FAFE3}"/>
              </a:ext>
            </a:extLst>
          </p:cNvPr>
          <p:cNvSpPr/>
          <p:nvPr/>
        </p:nvSpPr>
        <p:spPr>
          <a:xfrm>
            <a:off x="1559856" y="2359956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C5084A7-F026-4BCE-AEEC-49F2EADBB169}"/>
              </a:ext>
            </a:extLst>
          </p:cNvPr>
          <p:cNvSpPr/>
          <p:nvPr/>
        </p:nvSpPr>
        <p:spPr>
          <a:xfrm>
            <a:off x="1927408" y="2359956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9739F56-FD7D-41ED-8200-475A28DA5CED}"/>
              </a:ext>
            </a:extLst>
          </p:cNvPr>
          <p:cNvSpPr/>
          <p:nvPr/>
        </p:nvSpPr>
        <p:spPr>
          <a:xfrm>
            <a:off x="2294960" y="2359956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E0D0795-D3B0-47DC-B764-6F597415FC5F}"/>
              </a:ext>
            </a:extLst>
          </p:cNvPr>
          <p:cNvSpPr/>
          <p:nvPr/>
        </p:nvSpPr>
        <p:spPr>
          <a:xfrm>
            <a:off x="2662512" y="2359956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BC96C49-5CE0-426C-AF26-A96A5FB8A1F0}"/>
              </a:ext>
            </a:extLst>
          </p:cNvPr>
          <p:cNvSpPr/>
          <p:nvPr/>
        </p:nvSpPr>
        <p:spPr>
          <a:xfrm>
            <a:off x="6548715" y="2339787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8E957-FEEF-4BD4-B0D0-4064FC3F7071}"/>
              </a:ext>
            </a:extLst>
          </p:cNvPr>
          <p:cNvSpPr txBox="1"/>
          <p:nvPr/>
        </p:nvSpPr>
        <p:spPr>
          <a:xfrm>
            <a:off x="1364875" y="206188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DB6F6A5-DE1D-4B58-A617-A7108ED53986}"/>
              </a:ext>
            </a:extLst>
          </p:cNvPr>
          <p:cNvSpPr txBox="1"/>
          <p:nvPr/>
        </p:nvSpPr>
        <p:spPr>
          <a:xfrm>
            <a:off x="1494860" y="270711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83D2ABA-DD4B-457B-B01B-1354997EE435}"/>
              </a:ext>
            </a:extLst>
          </p:cNvPr>
          <p:cNvSpPr/>
          <p:nvPr/>
        </p:nvSpPr>
        <p:spPr>
          <a:xfrm>
            <a:off x="1559856" y="3110527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62B8EEB-9937-44CB-AFFA-298581BFFF62}"/>
              </a:ext>
            </a:extLst>
          </p:cNvPr>
          <p:cNvSpPr/>
          <p:nvPr/>
        </p:nvSpPr>
        <p:spPr>
          <a:xfrm>
            <a:off x="1927408" y="3110527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10A0494-10DF-4B53-B7C9-AFFE634F8601}"/>
              </a:ext>
            </a:extLst>
          </p:cNvPr>
          <p:cNvSpPr/>
          <p:nvPr/>
        </p:nvSpPr>
        <p:spPr>
          <a:xfrm>
            <a:off x="2294960" y="3110527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C381225-68CB-42CE-9C2A-4D3BC5D0035D}"/>
              </a:ext>
            </a:extLst>
          </p:cNvPr>
          <p:cNvSpPr/>
          <p:nvPr/>
        </p:nvSpPr>
        <p:spPr>
          <a:xfrm>
            <a:off x="2662512" y="3110527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DF39FBF-D85B-4BA9-915A-0623734D7B1E}"/>
              </a:ext>
            </a:extLst>
          </p:cNvPr>
          <p:cNvSpPr/>
          <p:nvPr/>
        </p:nvSpPr>
        <p:spPr>
          <a:xfrm>
            <a:off x="3030064" y="3110527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A8E651D-A27A-4CEF-9B68-B25FB185EC95}"/>
              </a:ext>
            </a:extLst>
          </p:cNvPr>
          <p:cNvSpPr/>
          <p:nvPr/>
        </p:nvSpPr>
        <p:spPr>
          <a:xfrm>
            <a:off x="1933906" y="3715865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9F018BE-A7CC-4727-9986-14386623559C}"/>
              </a:ext>
            </a:extLst>
          </p:cNvPr>
          <p:cNvSpPr/>
          <p:nvPr/>
        </p:nvSpPr>
        <p:spPr>
          <a:xfrm>
            <a:off x="2301458" y="3715865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560CE2A-BF30-4D9C-8DD5-8ACDF6F5C3FB}"/>
              </a:ext>
            </a:extLst>
          </p:cNvPr>
          <p:cNvSpPr/>
          <p:nvPr/>
        </p:nvSpPr>
        <p:spPr>
          <a:xfrm>
            <a:off x="2669010" y="3715865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03325F7-ED89-4D0D-B832-A1244E88D534}"/>
              </a:ext>
            </a:extLst>
          </p:cNvPr>
          <p:cNvSpPr/>
          <p:nvPr/>
        </p:nvSpPr>
        <p:spPr>
          <a:xfrm>
            <a:off x="3036562" y="3715865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1196B06-67F1-41A5-8DEE-D865CB24766C}"/>
              </a:ext>
            </a:extLst>
          </p:cNvPr>
          <p:cNvSpPr/>
          <p:nvPr/>
        </p:nvSpPr>
        <p:spPr>
          <a:xfrm>
            <a:off x="3404114" y="3715865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9709778-845C-4F22-94F3-D5B44B6FE6E1}"/>
              </a:ext>
            </a:extLst>
          </p:cNvPr>
          <p:cNvSpPr/>
          <p:nvPr/>
        </p:nvSpPr>
        <p:spPr>
          <a:xfrm>
            <a:off x="2281514" y="4266973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A63885F-5D0A-42BD-A1C3-AB05B83A6A25}"/>
              </a:ext>
            </a:extLst>
          </p:cNvPr>
          <p:cNvSpPr/>
          <p:nvPr/>
        </p:nvSpPr>
        <p:spPr>
          <a:xfrm>
            <a:off x="2649066" y="4266973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2F9EE63-EDC1-4F4B-BCCA-7CC645A1F18D}"/>
              </a:ext>
            </a:extLst>
          </p:cNvPr>
          <p:cNvSpPr/>
          <p:nvPr/>
        </p:nvSpPr>
        <p:spPr>
          <a:xfrm>
            <a:off x="3016618" y="4266973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EFCF153-251E-41A8-9CE9-C807D657474D}"/>
              </a:ext>
            </a:extLst>
          </p:cNvPr>
          <p:cNvSpPr/>
          <p:nvPr/>
        </p:nvSpPr>
        <p:spPr>
          <a:xfrm>
            <a:off x="3384170" y="4266973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D067251-68C8-46CB-BCA9-3ADAE74498F3}"/>
              </a:ext>
            </a:extLst>
          </p:cNvPr>
          <p:cNvSpPr/>
          <p:nvPr/>
        </p:nvSpPr>
        <p:spPr>
          <a:xfrm>
            <a:off x="3751722" y="4266973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87FC88B-CADF-405A-9A61-EEF671F926D2}"/>
              </a:ext>
            </a:extLst>
          </p:cNvPr>
          <p:cNvSpPr/>
          <p:nvPr/>
        </p:nvSpPr>
        <p:spPr>
          <a:xfrm>
            <a:off x="2658030" y="4822112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739A840-41EA-4C75-981F-2C0DD9AC27B6}"/>
              </a:ext>
            </a:extLst>
          </p:cNvPr>
          <p:cNvSpPr/>
          <p:nvPr/>
        </p:nvSpPr>
        <p:spPr>
          <a:xfrm>
            <a:off x="3025582" y="4822112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514C8F4-3176-4AE4-9A0C-05A723ECDAEE}"/>
              </a:ext>
            </a:extLst>
          </p:cNvPr>
          <p:cNvSpPr/>
          <p:nvPr/>
        </p:nvSpPr>
        <p:spPr>
          <a:xfrm>
            <a:off x="3393134" y="4822112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4BBA454-3388-4780-AA90-814656D4BB62}"/>
              </a:ext>
            </a:extLst>
          </p:cNvPr>
          <p:cNvSpPr/>
          <p:nvPr/>
        </p:nvSpPr>
        <p:spPr>
          <a:xfrm>
            <a:off x="3760686" y="4822112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D6496A0-5053-41EE-9380-12D8252027E6}"/>
              </a:ext>
            </a:extLst>
          </p:cNvPr>
          <p:cNvSpPr/>
          <p:nvPr/>
        </p:nvSpPr>
        <p:spPr>
          <a:xfrm>
            <a:off x="4128238" y="4822112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F6B77E4-EF7F-4653-AF54-145CD36B7469}"/>
              </a:ext>
            </a:extLst>
          </p:cNvPr>
          <p:cNvSpPr/>
          <p:nvPr/>
        </p:nvSpPr>
        <p:spPr>
          <a:xfrm>
            <a:off x="3030064" y="5373220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4227383-8865-4874-839F-03A337FC3786}"/>
              </a:ext>
            </a:extLst>
          </p:cNvPr>
          <p:cNvSpPr/>
          <p:nvPr/>
        </p:nvSpPr>
        <p:spPr>
          <a:xfrm>
            <a:off x="3397616" y="5373220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2A07B92-6DD4-4A30-A85E-90D57498BB40}"/>
              </a:ext>
            </a:extLst>
          </p:cNvPr>
          <p:cNvSpPr/>
          <p:nvPr/>
        </p:nvSpPr>
        <p:spPr>
          <a:xfrm>
            <a:off x="3765168" y="5373220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90EED31-FFEA-4C50-8B84-CAE248677657}"/>
              </a:ext>
            </a:extLst>
          </p:cNvPr>
          <p:cNvSpPr/>
          <p:nvPr/>
        </p:nvSpPr>
        <p:spPr>
          <a:xfrm>
            <a:off x="4132720" y="5373220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AA0560D-84BF-45E1-B10A-FA41E80FEBEC}"/>
              </a:ext>
            </a:extLst>
          </p:cNvPr>
          <p:cNvSpPr/>
          <p:nvPr/>
        </p:nvSpPr>
        <p:spPr>
          <a:xfrm>
            <a:off x="4500272" y="5373220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272A040-8B17-4402-A931-5B496749F90E}"/>
              </a:ext>
            </a:extLst>
          </p:cNvPr>
          <p:cNvSpPr/>
          <p:nvPr/>
        </p:nvSpPr>
        <p:spPr>
          <a:xfrm>
            <a:off x="3393134" y="592432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51E39C7-8E70-45A1-B460-948412E3931C}"/>
              </a:ext>
            </a:extLst>
          </p:cNvPr>
          <p:cNvSpPr/>
          <p:nvPr/>
        </p:nvSpPr>
        <p:spPr>
          <a:xfrm>
            <a:off x="3760686" y="592432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F5916D9-59D7-4615-8C1B-2868B113368C}"/>
              </a:ext>
            </a:extLst>
          </p:cNvPr>
          <p:cNvSpPr/>
          <p:nvPr/>
        </p:nvSpPr>
        <p:spPr>
          <a:xfrm>
            <a:off x="4128238" y="592432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0F56A22-8D14-42D0-A3C0-AB5AEB423D0A}"/>
              </a:ext>
            </a:extLst>
          </p:cNvPr>
          <p:cNvSpPr/>
          <p:nvPr/>
        </p:nvSpPr>
        <p:spPr>
          <a:xfrm>
            <a:off x="4495790" y="592432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579DE7D-14CF-41C3-A22F-2723C50A904A}"/>
              </a:ext>
            </a:extLst>
          </p:cNvPr>
          <p:cNvSpPr/>
          <p:nvPr/>
        </p:nvSpPr>
        <p:spPr>
          <a:xfrm>
            <a:off x="4863342" y="5924328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CD5AD6F-9F10-48E7-95E1-8D3E6F01034B}"/>
              </a:ext>
            </a:extLst>
          </p:cNvPr>
          <p:cNvSpPr/>
          <p:nvPr/>
        </p:nvSpPr>
        <p:spPr>
          <a:xfrm>
            <a:off x="3760686" y="645907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8E1883E-7B69-46C9-9BE2-AB20368A8794}"/>
              </a:ext>
            </a:extLst>
          </p:cNvPr>
          <p:cNvSpPr/>
          <p:nvPr/>
        </p:nvSpPr>
        <p:spPr>
          <a:xfrm>
            <a:off x="4128238" y="645907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01C4623D-2961-4CAC-953D-9291B5510D61}"/>
              </a:ext>
            </a:extLst>
          </p:cNvPr>
          <p:cNvSpPr/>
          <p:nvPr/>
        </p:nvSpPr>
        <p:spPr>
          <a:xfrm>
            <a:off x="4495790" y="645907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15C5406-3128-400F-B9D1-B1A62C83C710}"/>
              </a:ext>
            </a:extLst>
          </p:cNvPr>
          <p:cNvSpPr/>
          <p:nvPr/>
        </p:nvSpPr>
        <p:spPr>
          <a:xfrm>
            <a:off x="4863342" y="645907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9AC53E4-CBA3-4D5E-A85D-7A0828C4C58E}"/>
              </a:ext>
            </a:extLst>
          </p:cNvPr>
          <p:cNvSpPr/>
          <p:nvPr/>
        </p:nvSpPr>
        <p:spPr>
          <a:xfrm>
            <a:off x="5230894" y="645907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EDEE37-9C32-47D1-B4CF-9B250171CD4D}"/>
              </a:ext>
            </a:extLst>
          </p:cNvPr>
          <p:cNvSpPr/>
          <p:nvPr/>
        </p:nvSpPr>
        <p:spPr>
          <a:xfrm>
            <a:off x="6548715" y="3110527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55BCB40-399A-4453-BBB2-1DA7A55FC1CA}"/>
              </a:ext>
            </a:extLst>
          </p:cNvPr>
          <p:cNvSpPr/>
          <p:nvPr/>
        </p:nvSpPr>
        <p:spPr>
          <a:xfrm>
            <a:off x="6548715" y="3715864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DD35E95-F36E-4E8A-9DC8-98802CF0B621}"/>
              </a:ext>
            </a:extLst>
          </p:cNvPr>
          <p:cNvSpPr/>
          <p:nvPr/>
        </p:nvSpPr>
        <p:spPr>
          <a:xfrm>
            <a:off x="6559918" y="4266973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A46B533-ABBB-44FD-81F4-167EF6589922}"/>
              </a:ext>
            </a:extLst>
          </p:cNvPr>
          <p:cNvSpPr/>
          <p:nvPr/>
        </p:nvSpPr>
        <p:spPr>
          <a:xfrm>
            <a:off x="6571121" y="4818082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B279333-F7F5-41FA-A94D-3A2129F7A345}"/>
              </a:ext>
            </a:extLst>
          </p:cNvPr>
          <p:cNvSpPr/>
          <p:nvPr/>
        </p:nvSpPr>
        <p:spPr>
          <a:xfrm>
            <a:off x="6582324" y="5369191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5B05063-14D0-462F-B454-550EFAF49292}"/>
              </a:ext>
            </a:extLst>
          </p:cNvPr>
          <p:cNvSpPr/>
          <p:nvPr/>
        </p:nvSpPr>
        <p:spPr>
          <a:xfrm>
            <a:off x="6593527" y="5920300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F59D6A7-219C-4415-840B-7EE7AD69F7CB}"/>
              </a:ext>
            </a:extLst>
          </p:cNvPr>
          <p:cNvSpPr/>
          <p:nvPr/>
        </p:nvSpPr>
        <p:spPr>
          <a:xfrm>
            <a:off x="6604730" y="6471409"/>
            <a:ext cx="363070" cy="3989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9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1776CF8-4987-448C-B4A7-6AF25618CBEA}"/>
              </a:ext>
            </a:extLst>
          </p:cNvPr>
          <p:cNvCxnSpPr/>
          <p:nvPr/>
        </p:nvCxnSpPr>
        <p:spPr>
          <a:xfrm flipV="1">
            <a:off x="865094" y="291353"/>
            <a:ext cx="0" cy="17481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7AD9C2D-1891-4D27-B6F0-09973D20DFB9}"/>
              </a:ext>
            </a:extLst>
          </p:cNvPr>
          <p:cNvCxnSpPr>
            <a:cxnSpLocks/>
          </p:cNvCxnSpPr>
          <p:nvPr/>
        </p:nvCxnSpPr>
        <p:spPr>
          <a:xfrm flipV="1">
            <a:off x="779929" y="1985682"/>
            <a:ext cx="1900518" cy="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088CBC6-BEE9-4A3A-BE49-1B3D2A728418}"/>
              </a:ext>
            </a:extLst>
          </p:cNvPr>
          <p:cNvSpPr/>
          <p:nvPr/>
        </p:nvSpPr>
        <p:spPr>
          <a:xfrm>
            <a:off x="1013012" y="434788"/>
            <a:ext cx="1591231" cy="1452297"/>
          </a:xfrm>
          <a:custGeom>
            <a:avLst/>
            <a:gdLst>
              <a:gd name="connsiteX0" fmla="*/ 0 w 1290917"/>
              <a:gd name="connsiteY0" fmla="*/ 22412 h 1452297"/>
              <a:gd name="connsiteX1" fmla="*/ 623047 w 1290917"/>
              <a:gd name="connsiteY1" fmla="*/ 1452283 h 1452297"/>
              <a:gd name="connsiteX2" fmla="*/ 1290917 w 1290917"/>
              <a:gd name="connsiteY2" fmla="*/ 0 h 14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7" h="1452297">
                <a:moveTo>
                  <a:pt x="0" y="22412"/>
                </a:moveTo>
                <a:cubicBezTo>
                  <a:pt x="203947" y="739215"/>
                  <a:pt x="407894" y="1456018"/>
                  <a:pt x="623047" y="1452283"/>
                </a:cubicBezTo>
                <a:cubicBezTo>
                  <a:pt x="838200" y="1448548"/>
                  <a:pt x="1064558" y="724274"/>
                  <a:pt x="1290917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CEBC68-C6DB-4732-BD52-764ECF9BC5DE}"/>
              </a:ext>
            </a:extLst>
          </p:cNvPr>
          <p:cNvSpPr/>
          <p:nvPr/>
        </p:nvSpPr>
        <p:spPr>
          <a:xfrm>
            <a:off x="2411506" y="582706"/>
            <a:ext cx="116541" cy="11654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574ABA-855F-4158-870A-54C008022BA9}"/>
              </a:ext>
            </a:extLst>
          </p:cNvPr>
          <p:cNvCxnSpPr/>
          <p:nvPr/>
        </p:nvCxnSpPr>
        <p:spPr>
          <a:xfrm flipH="1">
            <a:off x="2153768" y="237565"/>
            <a:ext cx="546847" cy="137608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46FEE5B1-AABD-44A8-84CD-1AD10B51DA69}"/>
              </a:ext>
            </a:extLst>
          </p:cNvPr>
          <p:cNvSpPr/>
          <p:nvPr/>
        </p:nvSpPr>
        <p:spPr>
          <a:xfrm>
            <a:off x="2223247" y="1044395"/>
            <a:ext cx="116541" cy="11654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40C0C-0AEC-4EDF-ABB3-C1227CA5498F}"/>
              </a:ext>
            </a:extLst>
          </p:cNvPr>
          <p:cNvSpPr txBox="1"/>
          <p:nvPr/>
        </p:nvSpPr>
        <p:spPr>
          <a:xfrm>
            <a:off x="1652975" y="19054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064726-E789-4641-8318-7F9A30FA817E}"/>
              </a:ext>
            </a:extLst>
          </p:cNvPr>
          <p:cNvSpPr txBox="1"/>
          <p:nvPr/>
        </p:nvSpPr>
        <p:spPr>
          <a:xfrm>
            <a:off x="2314124" y="1902549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1DE68BA-E8F4-45DB-83B5-C11831474FED}"/>
              </a:ext>
            </a:extLst>
          </p:cNvPr>
          <p:cNvSpPr/>
          <p:nvPr/>
        </p:nvSpPr>
        <p:spPr>
          <a:xfrm flipH="1">
            <a:off x="1966013" y="2039471"/>
            <a:ext cx="375509" cy="313765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06405E0-A34B-4609-BF1E-27662EF41D7C}"/>
              </a:ext>
            </a:extLst>
          </p:cNvPr>
          <p:cNvCxnSpPr/>
          <p:nvPr/>
        </p:nvCxnSpPr>
        <p:spPr>
          <a:xfrm flipV="1">
            <a:off x="4138437" y="291353"/>
            <a:ext cx="0" cy="17481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0C994AB-B1FB-40E8-8EE6-6643322581E5}"/>
              </a:ext>
            </a:extLst>
          </p:cNvPr>
          <p:cNvCxnSpPr>
            <a:cxnSpLocks/>
          </p:cNvCxnSpPr>
          <p:nvPr/>
        </p:nvCxnSpPr>
        <p:spPr>
          <a:xfrm flipV="1">
            <a:off x="4053272" y="1985682"/>
            <a:ext cx="1900518" cy="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3EE3F8CE-01A7-4E58-BD5C-89CD83D68C7D}"/>
              </a:ext>
            </a:extLst>
          </p:cNvPr>
          <p:cNvSpPr/>
          <p:nvPr/>
        </p:nvSpPr>
        <p:spPr>
          <a:xfrm rot="10800000">
            <a:off x="4286355" y="434788"/>
            <a:ext cx="1591231" cy="1452297"/>
          </a:xfrm>
          <a:custGeom>
            <a:avLst/>
            <a:gdLst>
              <a:gd name="connsiteX0" fmla="*/ 0 w 1290917"/>
              <a:gd name="connsiteY0" fmla="*/ 22412 h 1452297"/>
              <a:gd name="connsiteX1" fmla="*/ 623047 w 1290917"/>
              <a:gd name="connsiteY1" fmla="*/ 1452283 h 1452297"/>
              <a:gd name="connsiteX2" fmla="*/ 1290917 w 1290917"/>
              <a:gd name="connsiteY2" fmla="*/ 0 h 14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917" h="1452297">
                <a:moveTo>
                  <a:pt x="0" y="22412"/>
                </a:moveTo>
                <a:cubicBezTo>
                  <a:pt x="203947" y="739215"/>
                  <a:pt x="407894" y="1456018"/>
                  <a:pt x="623047" y="1452283"/>
                </a:cubicBezTo>
                <a:cubicBezTo>
                  <a:pt x="838200" y="1448548"/>
                  <a:pt x="1064558" y="724274"/>
                  <a:pt x="1290917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48FF2F-47EC-4A9D-B389-CD0B44078F4B}"/>
              </a:ext>
            </a:extLst>
          </p:cNvPr>
          <p:cNvSpPr txBox="1"/>
          <p:nvPr/>
        </p:nvSpPr>
        <p:spPr>
          <a:xfrm>
            <a:off x="4926318" y="19054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4DAAD3-2DCB-4596-AE4B-585162C47EF3}"/>
              </a:ext>
            </a:extLst>
          </p:cNvPr>
          <p:cNvSpPr txBox="1"/>
          <p:nvPr/>
        </p:nvSpPr>
        <p:spPr>
          <a:xfrm>
            <a:off x="5587467" y="1902549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0EA824DB-8E69-408B-AF00-1F947FA4E281}"/>
              </a:ext>
            </a:extLst>
          </p:cNvPr>
          <p:cNvSpPr/>
          <p:nvPr/>
        </p:nvSpPr>
        <p:spPr>
          <a:xfrm flipH="1">
            <a:off x="5239356" y="2039471"/>
            <a:ext cx="375509" cy="313765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B0F022B-3F24-479D-8ED8-FE5DBB0A8F6E}"/>
              </a:ext>
            </a:extLst>
          </p:cNvPr>
          <p:cNvSpPr/>
          <p:nvPr/>
        </p:nvSpPr>
        <p:spPr>
          <a:xfrm>
            <a:off x="5734150" y="1686171"/>
            <a:ext cx="116541" cy="11654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26E4E14-1255-4C1C-85F0-B884028636C6}"/>
              </a:ext>
            </a:extLst>
          </p:cNvPr>
          <p:cNvCxnSpPr>
            <a:cxnSpLocks/>
          </p:cNvCxnSpPr>
          <p:nvPr/>
        </p:nvCxnSpPr>
        <p:spPr>
          <a:xfrm>
            <a:off x="5449410" y="582706"/>
            <a:ext cx="633447" cy="183777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A781A45-DF1D-4BB0-9476-3821E4621383}"/>
              </a:ext>
            </a:extLst>
          </p:cNvPr>
          <p:cNvSpPr txBox="1"/>
          <p:nvPr/>
        </p:nvSpPr>
        <p:spPr>
          <a:xfrm>
            <a:off x="4572212" y="3039506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경사상승법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 = w + dw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5B8E948-1620-4F46-8465-0FA3B7CB5C5B}"/>
              </a:ext>
            </a:extLst>
          </p:cNvPr>
          <p:cNvSpPr txBox="1"/>
          <p:nvPr/>
        </p:nvSpPr>
        <p:spPr>
          <a:xfrm>
            <a:off x="1349400" y="3050893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경사하강법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 = w - dw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ABBCF8EB-75AD-4B48-AFD6-AB4E34AAA311}"/>
              </a:ext>
            </a:extLst>
          </p:cNvPr>
          <p:cNvSpPr/>
          <p:nvPr/>
        </p:nvSpPr>
        <p:spPr>
          <a:xfrm>
            <a:off x="5553436" y="1216279"/>
            <a:ext cx="116541" cy="11654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76065520-DE5C-42E5-9CC4-4272E787000A}"/>
              </a:ext>
            </a:extLst>
          </p:cNvPr>
          <p:cNvSpPr/>
          <p:nvPr/>
        </p:nvSpPr>
        <p:spPr>
          <a:xfrm>
            <a:off x="5310569" y="699247"/>
            <a:ext cx="116541" cy="11654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04FF7C6-9B79-409F-A467-3A508C0541F1}"/>
              </a:ext>
            </a:extLst>
          </p:cNvPr>
          <p:cNvSpPr/>
          <p:nvPr/>
        </p:nvSpPr>
        <p:spPr>
          <a:xfrm>
            <a:off x="5064042" y="434787"/>
            <a:ext cx="116541" cy="11654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7A7AE88-D92D-4FED-9C92-7B013AED48DB}"/>
              </a:ext>
            </a:extLst>
          </p:cNvPr>
          <p:cNvSpPr/>
          <p:nvPr/>
        </p:nvSpPr>
        <p:spPr>
          <a:xfrm>
            <a:off x="4357566" y="1644113"/>
            <a:ext cx="116541" cy="11654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632D428-7AAB-4844-AA73-2B9E03A23A0A}"/>
              </a:ext>
            </a:extLst>
          </p:cNvPr>
          <p:cNvCxnSpPr>
            <a:cxnSpLocks/>
          </p:cNvCxnSpPr>
          <p:nvPr/>
        </p:nvCxnSpPr>
        <p:spPr>
          <a:xfrm flipH="1">
            <a:off x="4081084" y="699247"/>
            <a:ext cx="660728" cy="172123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E6B0BEF-91C6-4698-A717-55C9E79303A7}"/>
              </a:ext>
            </a:extLst>
          </p:cNvPr>
          <p:cNvSpPr txBox="1"/>
          <p:nvPr/>
        </p:nvSpPr>
        <p:spPr>
          <a:xfrm>
            <a:off x="4216677" y="192026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B037782E-DF6A-49E4-8857-CF9741C1B57C}"/>
              </a:ext>
            </a:extLst>
          </p:cNvPr>
          <p:cNvSpPr/>
          <p:nvPr/>
        </p:nvSpPr>
        <p:spPr>
          <a:xfrm rot="10800000" flipH="1">
            <a:off x="4570199" y="2069378"/>
            <a:ext cx="375509" cy="313765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988EC39-A9C0-4D39-83CF-714EFAE28FBC}"/>
              </a:ext>
            </a:extLst>
          </p:cNvPr>
          <p:cNvSpPr/>
          <p:nvPr/>
        </p:nvSpPr>
        <p:spPr>
          <a:xfrm>
            <a:off x="4596346" y="1044395"/>
            <a:ext cx="116541" cy="11654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9C1574C-D439-48BE-911C-CBB830DD6E17}"/>
              </a:ext>
            </a:extLst>
          </p:cNvPr>
          <p:cNvSpPr/>
          <p:nvPr/>
        </p:nvSpPr>
        <p:spPr>
          <a:xfrm>
            <a:off x="4807063" y="640983"/>
            <a:ext cx="116541" cy="11654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5999D87-8AE8-4F31-9600-D2B67594CD06}"/>
              </a:ext>
            </a:extLst>
          </p:cNvPr>
          <p:cNvSpPr txBox="1"/>
          <p:nvPr/>
        </p:nvSpPr>
        <p:spPr>
          <a:xfrm>
            <a:off x="4350582" y="4086808"/>
            <a:ext cx="279916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Image + Filter :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합성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80146BE-04D1-4BE1-8590-C4563A8D6FDC}"/>
              </a:ext>
            </a:extLst>
          </p:cNvPr>
          <p:cNvSpPr txBox="1"/>
          <p:nvPr/>
        </p:nvSpPr>
        <p:spPr>
          <a:xfrm>
            <a:off x="675337" y="4133976"/>
            <a:ext cx="291778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손실함수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Loss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최소화</a:t>
            </a:r>
          </a:p>
        </p:txBody>
      </p:sp>
    </p:spTree>
    <p:extLst>
      <p:ext uri="{BB962C8B-B14F-4D97-AF65-F5344CB8AC3E}">
        <p14:creationId xmlns:p14="http://schemas.microsoft.com/office/powerpoint/2010/main" val="228924136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66802</TotalTime>
  <Words>90</Words>
  <Application>Microsoft Office PowerPoint</Application>
  <PresentationFormat>사용자 지정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Candara</vt:lpstr>
      <vt:lpstr>Consolas</vt:lpstr>
      <vt:lpstr>맑은 고딕</vt:lpstr>
      <vt:lpstr>굴림</vt:lpstr>
      <vt:lpstr>Arial</vt:lpstr>
      <vt:lpstr>Microsoft Sans Serif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3649</cp:revision>
  <dcterms:created xsi:type="dcterms:W3CDTF">2008-02-04T08:04:25Z</dcterms:created>
  <dcterms:modified xsi:type="dcterms:W3CDTF">2020-12-28T03:43:08Z</dcterms:modified>
</cp:coreProperties>
</file>