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7395" autoAdjust="0"/>
  </p:normalViewPr>
  <p:slideViewPr>
    <p:cSldViewPr snapToGrid="0">
      <p:cViewPr varScale="1">
        <p:scale>
          <a:sx n="117" d="100"/>
          <a:sy n="117" d="100"/>
        </p:scale>
        <p:origin x="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fld id="{F64D3FF5-7DC0-4F55-835F-BC9D850D5FA0}" type="datetimeFigureOut">
              <a:rPr lang="ko-KR" altLang="en-US" smtClean="0"/>
              <a:pPr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fld id="{8D7DC9FA-6A5B-41B7-8073-0C137E4BE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0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-Core Dream 5 Medium" panose="020B0503030302020204" pitchFamily="34" charset="-127"/>
        <a:ea typeface="S-Core Dream 5 Medium" panose="020B0503030302020204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-Core Dream 5 Medium" panose="020B0503030302020204" pitchFamily="34" charset="-127"/>
        <a:ea typeface="S-Core Dream 5 Medium" panose="020B0503030302020204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-Core Dream 5 Medium" panose="020B0503030302020204" pitchFamily="34" charset="-127"/>
        <a:ea typeface="S-Core Dream 5 Medium" panose="020B0503030302020204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-Core Dream 5 Medium" panose="020B0503030302020204" pitchFamily="34" charset="-127"/>
        <a:ea typeface="S-Core Dream 5 Medium" panose="020B0503030302020204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-Core Dream 5 Medium" panose="020B0503030302020204" pitchFamily="34" charset="-127"/>
        <a:ea typeface="S-Core Dream 5 Medium" panose="020B0503030302020204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DC9FA-6A5B-41B7-8073-0C137E4BE7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3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DC9FA-6A5B-41B7-8073-0C137E4BE7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4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DC9FA-6A5B-41B7-8073-0C137E4BE7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34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요 컨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33754A-40A9-6B57-966C-A0E42F85B4E2}"/>
              </a:ext>
            </a:extLst>
          </p:cNvPr>
          <p:cNvSpPr txBox="1"/>
          <p:nvPr userDrawn="1"/>
        </p:nvSpPr>
        <p:spPr>
          <a:xfrm>
            <a:off x="9008988" y="6424401"/>
            <a:ext cx="2007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GB" sz="900" dirty="0">
                <a:solidFill>
                  <a:srgbClr val="7F7F7F">
                    <a:lumMod val="40000"/>
                    <a:lumOff val="6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End-to-End Edge AI Development</a:t>
            </a:r>
            <a:endParaRPr lang="en-ID" sz="900" dirty="0">
              <a:solidFill>
                <a:srgbClr val="7F7F7F">
                  <a:lumMod val="40000"/>
                  <a:lumOff val="60000"/>
                </a:srgb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6" name="Straight Connector 125">
            <a:extLst>
              <a:ext uri="{FF2B5EF4-FFF2-40B4-BE49-F238E27FC236}">
                <a16:creationId xmlns:a16="http://schemas.microsoft.com/office/drawing/2014/main" id="{E86564A4-3C2F-41E9-2FF1-8A9B7A1EC28D}"/>
              </a:ext>
            </a:extLst>
          </p:cNvPr>
          <p:cNvCxnSpPr/>
          <p:nvPr userDrawn="1"/>
        </p:nvCxnSpPr>
        <p:spPr>
          <a:xfrm>
            <a:off x="8457945" y="6533467"/>
            <a:ext cx="685800" cy="0"/>
          </a:xfrm>
          <a:prstGeom prst="line">
            <a:avLst/>
          </a:prstGeom>
          <a:noFill/>
          <a:ln w="6350" cap="flat" cmpd="sng" algn="ctr">
            <a:solidFill>
              <a:srgbClr val="FF8C00"/>
            </a:solidFill>
            <a:prstDash val="solid"/>
            <a:miter lim="800000"/>
          </a:ln>
          <a:effectLst/>
        </p:spPr>
      </p:cxnSp>
      <p:sp>
        <p:nvSpPr>
          <p:cNvPr id="17" name="제목 16">
            <a:extLst>
              <a:ext uri="{FF2B5EF4-FFF2-40B4-BE49-F238E27FC236}">
                <a16:creationId xmlns:a16="http://schemas.microsoft.com/office/drawing/2014/main" id="{32B9EF09-CC6B-32C2-BE36-912C54BC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90" y="305271"/>
            <a:ext cx="7466555" cy="6720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>
                <a:solidFill>
                  <a:schemeClr val="tx1">
                    <a:lumMod val="85000"/>
                    <a:lumOff val="15000"/>
                  </a:schemeClr>
                </a:solidFill>
                <a:latin typeface="S-Core Dream 6 Bold" panose="020B0503030302020204" pitchFamily="34" charset="-127"/>
                <a:ea typeface="S-Core Dream 6 Bold" panose="020B05030303020202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818F6C-0BD2-4531-4363-4979D0F53018}"/>
              </a:ext>
            </a:extLst>
          </p:cNvPr>
          <p:cNvSpPr/>
          <p:nvPr userDrawn="1"/>
        </p:nvSpPr>
        <p:spPr>
          <a:xfrm>
            <a:off x="-484942" y="305271"/>
            <a:ext cx="1215109" cy="672013"/>
          </a:xfrm>
          <a:prstGeom prst="roundRect">
            <a:avLst>
              <a:gd name="adj" fmla="val 50000"/>
            </a:avLst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S-Core Dream 4 Regular" panose="020B05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0CA8878-26DD-2DAB-D0A1-E78645A301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8" y="6394608"/>
            <a:ext cx="447663" cy="277717"/>
          </a:xfrm>
          <a:prstGeom prst="rect">
            <a:avLst/>
          </a:prstGeom>
        </p:spPr>
      </p:pic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7EAA343-DBEF-89BF-5DFF-A954F7010517}"/>
              </a:ext>
            </a:extLst>
          </p:cNvPr>
          <p:cNvSpPr/>
          <p:nvPr userDrawn="1"/>
        </p:nvSpPr>
        <p:spPr>
          <a:xfrm>
            <a:off x="8367386" y="502778"/>
            <a:ext cx="4268545" cy="48386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S-Core Dream 4 Regular" panose="020B05030303020202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868B859B-01D4-05AA-FBF8-713798C4EAE8}"/>
              </a:ext>
            </a:extLst>
          </p:cNvPr>
          <p:cNvSpPr/>
          <p:nvPr userDrawn="1"/>
        </p:nvSpPr>
        <p:spPr>
          <a:xfrm>
            <a:off x="9732723" y="209030"/>
            <a:ext cx="3363239" cy="365126"/>
          </a:xfrm>
          <a:prstGeom prst="roundRect">
            <a:avLst>
              <a:gd name="adj" fmla="val 50000"/>
            </a:avLst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S-Core Dream 4 Regular" panose="020B0503030302020204" pitchFamily="34" charset="-127"/>
            </a:endParaRPr>
          </a:p>
        </p:txBody>
      </p:sp>
      <p:sp>
        <p:nvSpPr>
          <p:cNvPr id="13" name="날짜 개체 틀 12">
            <a:extLst>
              <a:ext uri="{FF2B5EF4-FFF2-40B4-BE49-F238E27FC236}">
                <a16:creationId xmlns:a16="http://schemas.microsoft.com/office/drawing/2014/main" id="{C4E7FB4A-E251-CC4B-9652-E14B0198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fld id="{25788A7B-576D-4C21-92C7-5811527FE800}" type="datetime1">
              <a:rPr lang="ko-KR" altLang="en-US" smtClean="0"/>
              <a:pPr/>
              <a:t>2023-09-20</a:t>
            </a:fld>
            <a:endParaRPr lang="ko-KR" altLang="en-US" dirty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90A9963D-A48B-4E91-C03C-DEDD6F2D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C93808D5-1846-E6A3-BE67-24B18AC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fld id="{A1AC914A-9DAC-4F27-833F-85ADD25D1A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8DDE51F-0805-41EB-B841-800DCE75C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6337" y="597838"/>
            <a:ext cx="2864046" cy="36512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중제목 입력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77FF01F-B3BB-D0B6-E85B-D5ECB18AA0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61307" y="271691"/>
            <a:ext cx="2409076" cy="27861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S-Core Dream 6 Bold" panose="020B0703030302020204" pitchFamily="34" charset="-127"/>
                <a:ea typeface="S-Core Dream 6 Bold" panose="020B0703030302020204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소제목 입력</a:t>
            </a:r>
          </a:p>
        </p:txBody>
      </p:sp>
    </p:spTree>
    <p:extLst>
      <p:ext uri="{BB962C8B-B14F-4D97-AF65-F5344CB8AC3E}">
        <p14:creationId xmlns:p14="http://schemas.microsoft.com/office/powerpoint/2010/main" val="231928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9165888-59B2-7DF6-B3C0-9D0ABE5A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389" y="6356350"/>
            <a:ext cx="675571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S-Core Dream 5 Medium" panose="020B0503030302020204" pitchFamily="34" charset="-127"/>
                <a:ea typeface="S-Core Dream 5 Medium" panose="020B0503030302020204" pitchFamily="34" charset="-127"/>
                <a:cs typeface="Poppins" pitchFamily="2" charset="0"/>
              </a:defRPr>
            </a:lvl1pPr>
          </a:lstStyle>
          <a:p>
            <a:fld id="{A1AC914A-9DAC-4F27-833F-85ADD25D1A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9351C-0BC5-C694-002C-39091C39A721}"/>
              </a:ext>
            </a:extLst>
          </p:cNvPr>
          <p:cNvSpPr txBox="1"/>
          <p:nvPr userDrawn="1"/>
        </p:nvSpPr>
        <p:spPr>
          <a:xfrm>
            <a:off x="9008988" y="6424401"/>
            <a:ext cx="2007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GB" sz="900" dirty="0">
                <a:solidFill>
                  <a:srgbClr val="7F7F7F">
                    <a:lumMod val="40000"/>
                    <a:lumOff val="6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End-to-End Edge AI Development</a:t>
            </a:r>
            <a:endParaRPr lang="en-ID" sz="900" dirty="0">
              <a:solidFill>
                <a:srgbClr val="7F7F7F">
                  <a:lumMod val="40000"/>
                  <a:lumOff val="60000"/>
                </a:srgb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" name="Straight Connector 125">
            <a:extLst>
              <a:ext uri="{FF2B5EF4-FFF2-40B4-BE49-F238E27FC236}">
                <a16:creationId xmlns:a16="http://schemas.microsoft.com/office/drawing/2014/main" id="{BC1AB406-6930-17E3-5C97-0AADDF81815E}"/>
              </a:ext>
            </a:extLst>
          </p:cNvPr>
          <p:cNvCxnSpPr/>
          <p:nvPr userDrawn="1"/>
        </p:nvCxnSpPr>
        <p:spPr>
          <a:xfrm>
            <a:off x="8457945" y="6533467"/>
            <a:ext cx="685800" cy="0"/>
          </a:xfrm>
          <a:prstGeom prst="line">
            <a:avLst/>
          </a:prstGeom>
          <a:noFill/>
          <a:ln w="6350" cap="flat" cmpd="sng" algn="ctr">
            <a:solidFill>
              <a:srgbClr val="FF8C00"/>
            </a:solidFill>
            <a:prstDash val="solid"/>
            <a:miter lim="800000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C470AD6-78F3-B4AE-6582-390806931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8" y="6394608"/>
            <a:ext cx="447663" cy="277717"/>
          </a:xfrm>
          <a:prstGeom prst="rect">
            <a:avLst/>
          </a:prstGeom>
        </p:spPr>
      </p:pic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4AEAFC33-45F3-1552-AA62-7C2A0FE62A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단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4E7DB16-A630-6ADF-4EC7-595BE3DAC3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1EBDB7E-FE25-D466-8528-3A9CD7B2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389" y="6356350"/>
            <a:ext cx="675571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S-Core Dream 5 Medium" panose="020B0503030302020204" pitchFamily="34" charset="-127"/>
                <a:ea typeface="S-Core Dream 5 Medium" panose="020B0503030302020204" pitchFamily="34" charset="-127"/>
                <a:cs typeface="Poppins" pitchFamily="2" charset="0"/>
              </a:defRPr>
            </a:lvl1pPr>
          </a:lstStyle>
          <a:p>
            <a:fld id="{A1AC914A-9DAC-4F27-833F-85ADD25D1A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F7AB5-2ED0-9E87-07E4-ED30A9C667C3}"/>
              </a:ext>
            </a:extLst>
          </p:cNvPr>
          <p:cNvSpPr txBox="1"/>
          <p:nvPr userDrawn="1"/>
        </p:nvSpPr>
        <p:spPr>
          <a:xfrm>
            <a:off x="9008988" y="6424401"/>
            <a:ext cx="2007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GB" sz="900" dirty="0">
                <a:solidFill>
                  <a:srgbClr val="7F7F7F">
                    <a:lumMod val="40000"/>
                    <a:lumOff val="6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End-to-End Edge AI Development</a:t>
            </a:r>
            <a:endParaRPr lang="en-ID" sz="900" dirty="0">
              <a:solidFill>
                <a:srgbClr val="7F7F7F">
                  <a:lumMod val="40000"/>
                  <a:lumOff val="60000"/>
                </a:srgb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2" name="Straight Connector 125">
            <a:extLst>
              <a:ext uri="{FF2B5EF4-FFF2-40B4-BE49-F238E27FC236}">
                <a16:creationId xmlns:a16="http://schemas.microsoft.com/office/drawing/2014/main" id="{57E9821A-AAEB-8C1A-1F53-8B72DDD6EC66}"/>
              </a:ext>
            </a:extLst>
          </p:cNvPr>
          <p:cNvCxnSpPr/>
          <p:nvPr userDrawn="1"/>
        </p:nvCxnSpPr>
        <p:spPr>
          <a:xfrm>
            <a:off x="8457945" y="6533467"/>
            <a:ext cx="685800" cy="0"/>
          </a:xfrm>
          <a:prstGeom prst="line">
            <a:avLst/>
          </a:prstGeom>
          <a:noFill/>
          <a:ln w="6350" cap="flat" cmpd="sng" algn="ctr">
            <a:solidFill>
              <a:srgbClr val="FF8C00"/>
            </a:solidFill>
            <a:prstDash val="solid"/>
            <a:miter lim="800000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53B7F2E-CEA4-3000-849C-0D0D26BFA3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8" y="6394608"/>
            <a:ext cx="447663" cy="27771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737CE1A-FC70-0C8C-28C9-1698479AACDB}"/>
              </a:ext>
            </a:extLst>
          </p:cNvPr>
          <p:cNvSpPr/>
          <p:nvPr userDrawn="1"/>
        </p:nvSpPr>
        <p:spPr>
          <a:xfrm>
            <a:off x="1387163" y="807929"/>
            <a:ext cx="1139868" cy="1139868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00" b="1" i="0" dirty="0">
              <a:latin typeface="S-Core Dream 6 Bold" panose="020B0503030302020204" pitchFamily="34" charset="-127"/>
              <a:ea typeface="S-Core Dream 6 Bold" panose="020B0503030302020204" pitchFamily="34" charset="-127"/>
            </a:endParaRPr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EA949C01-873B-DDDB-E7D6-E06482CC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43" y="2234960"/>
            <a:ext cx="3112908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3600" b="1" i="0" spc="-150">
                <a:latin typeface="S-Core Dream 6 Bold" panose="020B0503030302020204" pitchFamily="34" charset="-127"/>
                <a:ea typeface="S-Core Dream 6 Bold" panose="020B05030303020202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4578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단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6FFF438-8240-7F49-3681-184843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F1EBDB7E-FE25-D466-8528-3A9CD7B2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389" y="6356350"/>
            <a:ext cx="675571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S-Core Dream 5 Medium" panose="020B0503030302020204" pitchFamily="34" charset="-127"/>
                <a:ea typeface="S-Core Dream 5 Medium" panose="020B0503030302020204" pitchFamily="34" charset="-127"/>
                <a:cs typeface="Poppins" pitchFamily="2" charset="0"/>
              </a:defRPr>
            </a:lvl1pPr>
          </a:lstStyle>
          <a:p>
            <a:fld id="{A1AC914A-9DAC-4F27-833F-85ADD25D1A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F7AB5-2ED0-9E87-07E4-ED30A9C667C3}"/>
              </a:ext>
            </a:extLst>
          </p:cNvPr>
          <p:cNvSpPr txBox="1"/>
          <p:nvPr userDrawn="1"/>
        </p:nvSpPr>
        <p:spPr>
          <a:xfrm>
            <a:off x="9008988" y="6424401"/>
            <a:ext cx="2007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/>
            <a:r>
              <a:rPr lang="en-GB" sz="900" dirty="0">
                <a:solidFill>
                  <a:srgbClr val="7F7F7F">
                    <a:lumMod val="40000"/>
                    <a:lumOff val="60000"/>
                  </a:srgb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End-to-End Edge AI Development</a:t>
            </a:r>
            <a:endParaRPr lang="en-ID" sz="900" dirty="0">
              <a:solidFill>
                <a:srgbClr val="7F7F7F">
                  <a:lumMod val="40000"/>
                  <a:lumOff val="60000"/>
                </a:srgb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12" name="Straight Connector 125">
            <a:extLst>
              <a:ext uri="{FF2B5EF4-FFF2-40B4-BE49-F238E27FC236}">
                <a16:creationId xmlns:a16="http://schemas.microsoft.com/office/drawing/2014/main" id="{57E9821A-AAEB-8C1A-1F53-8B72DDD6EC66}"/>
              </a:ext>
            </a:extLst>
          </p:cNvPr>
          <p:cNvCxnSpPr/>
          <p:nvPr userDrawn="1"/>
        </p:nvCxnSpPr>
        <p:spPr>
          <a:xfrm>
            <a:off x="8457945" y="6533467"/>
            <a:ext cx="685800" cy="0"/>
          </a:xfrm>
          <a:prstGeom prst="line">
            <a:avLst/>
          </a:prstGeom>
          <a:noFill/>
          <a:ln w="6350" cap="flat" cmpd="sng" algn="ctr">
            <a:solidFill>
              <a:srgbClr val="FF8C00"/>
            </a:solidFill>
            <a:prstDash val="solid"/>
            <a:miter lim="800000"/>
          </a:ln>
          <a:effectLst/>
        </p:spPr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53B7F2E-CEA4-3000-849C-0D0D26BFA3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8" y="6394608"/>
            <a:ext cx="447663" cy="277717"/>
          </a:xfrm>
          <a:prstGeom prst="rect">
            <a:avLst/>
          </a:prstGeom>
        </p:spPr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EA949C01-873B-DDDB-E7D6-E06482CC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87" y="1001146"/>
            <a:ext cx="9426025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3600" b="1" i="0" spc="-150">
                <a:latin typeface="S-Core Dream 6 Bold" panose="020B0503030302020204" pitchFamily="34" charset="-127"/>
                <a:ea typeface="S-Core Dream 6 Bold" panose="020B05030303020202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17778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-Core Dream 4 Regular" panose="020B0503030302020204" pitchFamily="34" charset="-127"/>
          <a:ea typeface="S-Core Dream 4 Regular" panose="020B05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15" Type="http://schemas.openxmlformats.org/officeDocument/2006/relationships/image" Target="../media/image137.png"/><Relationship Id="rId10" Type="http://schemas.openxmlformats.org/officeDocument/2006/relationships/image" Target="../media/image117.png"/><Relationship Id="rId19" Type="http://schemas.openxmlformats.org/officeDocument/2006/relationships/image" Target="../media/image141.png"/><Relationship Id="rId4" Type="http://schemas.openxmlformats.org/officeDocument/2006/relationships/image" Target="../media/image28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43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5" Type="http://schemas.openxmlformats.org/officeDocument/2006/relationships/image" Target="../media/image137.png"/><Relationship Id="rId10" Type="http://schemas.openxmlformats.org/officeDocument/2006/relationships/image" Target="../media/image117.png"/><Relationship Id="rId19" Type="http://schemas.openxmlformats.org/officeDocument/2006/relationships/image" Target="../media/image141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43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5" Type="http://schemas.openxmlformats.org/officeDocument/2006/relationships/image" Target="../media/image137.png"/><Relationship Id="rId10" Type="http://schemas.openxmlformats.org/officeDocument/2006/relationships/image" Target="../media/image117.png"/><Relationship Id="rId19" Type="http://schemas.openxmlformats.org/officeDocument/2006/relationships/image" Target="../media/image141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6CEA9-4C70-894F-10AF-0A3AD85CEBC1}"/>
              </a:ext>
            </a:extLst>
          </p:cNvPr>
          <p:cNvSpPr txBox="1"/>
          <p:nvPr/>
        </p:nvSpPr>
        <p:spPr>
          <a:xfrm>
            <a:off x="2406316" y="449180"/>
            <a:ext cx="895629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강사명 </a:t>
            </a:r>
            <a:r>
              <a:rPr lang="en-US" altLang="ko-KR" sz="2800"/>
              <a:t>: </a:t>
            </a:r>
            <a:r>
              <a:rPr lang="ko-KR" altLang="en-US" sz="2800"/>
              <a:t>김정인</a:t>
            </a:r>
            <a:endParaRPr lang="en-US" altLang="ko-KR" sz="2800"/>
          </a:p>
          <a:p>
            <a:endParaRPr lang="en-US" altLang="ko-KR" sz="2800"/>
          </a:p>
          <a:p>
            <a:r>
              <a:rPr lang="ko-KR" altLang="en-US" sz="2800"/>
              <a:t>공유사이트 </a:t>
            </a:r>
            <a:r>
              <a:rPr lang="en-US" altLang="ko-KR" sz="2800"/>
              <a:t>: https://github.com/imguru-mooc/AI_edu</a:t>
            </a:r>
          </a:p>
          <a:p>
            <a:endParaRPr lang="en-US" altLang="ko-KR" sz="2800"/>
          </a:p>
          <a:p>
            <a:r>
              <a:rPr lang="ko-KR" altLang="en-US" sz="2800"/>
              <a:t>강의시간 </a:t>
            </a:r>
            <a:r>
              <a:rPr lang="en-US" altLang="ko-KR" sz="2800"/>
              <a:t>: 40</a:t>
            </a:r>
            <a:r>
              <a:rPr lang="ko-KR" altLang="en-US" sz="2800"/>
              <a:t>분</a:t>
            </a:r>
            <a:endParaRPr lang="en-US" altLang="ko-KR" sz="2800"/>
          </a:p>
          <a:p>
            <a:r>
              <a:rPr lang="ko-KR" altLang="en-US" sz="2800"/>
              <a:t>쉬는시간 </a:t>
            </a:r>
            <a:r>
              <a:rPr lang="en-US" altLang="ko-KR" sz="2800"/>
              <a:t>: 20</a:t>
            </a:r>
            <a:r>
              <a:rPr lang="ko-KR" altLang="en-US" sz="2800"/>
              <a:t>분</a:t>
            </a:r>
            <a:endParaRPr lang="en-US" altLang="ko-KR" sz="2800"/>
          </a:p>
          <a:p>
            <a:r>
              <a:rPr lang="ko-KR" altLang="en-US" sz="2800"/>
              <a:t>점심시간 </a:t>
            </a:r>
            <a:r>
              <a:rPr lang="en-US" altLang="ko-KR" sz="2800"/>
              <a:t>: 11</a:t>
            </a:r>
            <a:r>
              <a:rPr lang="ko-KR" altLang="en-US" sz="2800"/>
              <a:t>시 </a:t>
            </a:r>
            <a:r>
              <a:rPr lang="en-US" altLang="ko-KR" sz="2800"/>
              <a:t>40</a:t>
            </a:r>
            <a:r>
              <a:rPr lang="ko-KR" altLang="en-US" sz="2800"/>
              <a:t>분 </a:t>
            </a:r>
            <a:r>
              <a:rPr lang="en-US" altLang="ko-KR" sz="2800"/>
              <a:t>~ 13</a:t>
            </a:r>
            <a:r>
              <a:rPr lang="ko-KR" altLang="en-US" sz="2800"/>
              <a:t>시 </a:t>
            </a:r>
            <a:r>
              <a:rPr lang="en-US" altLang="ko-KR" sz="2800"/>
              <a:t>10</a:t>
            </a:r>
            <a:r>
              <a:rPr lang="ko-KR" altLang="en-US" sz="280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02546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9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F36ED7FA-DE58-98F7-EA66-4655B1C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 </a:t>
            </a:r>
            <a:r>
              <a:rPr lang="en-US" altLang="ko-KR"/>
              <a:t>backprop </a:t>
            </a:r>
            <a:r>
              <a:rPr lang="ko-KR" altLang="en-US"/>
              <a:t>이해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D348EF7-8B64-87C7-26B5-C3B2DB9AC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2. ANN</a:t>
            </a:r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095C91E-2008-FA94-EBDF-4A8F56FFA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9198" y="262066"/>
            <a:ext cx="2540330" cy="278617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다층 신경망의 경사 하강법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/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대하여 손실 함수를 미분한다</a:t>
                </a:r>
                <a:r>
                  <a:rPr kumimoji="1" lang="en-US" altLang="ko-KR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.</a:t>
                </a: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-Core Dream 5 Medium" panose="020B0503030302020204" pitchFamily="34" charset="-127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blipFill>
                <a:blip r:embed="rId3"/>
                <a:stretch>
                  <a:fillRect l="-1312" t="-7576" r="-5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/>
              <p:nvPr/>
            </p:nvSpPr>
            <p:spPr>
              <a:xfrm>
                <a:off x="2096272" y="2112083"/>
                <a:ext cx="6227773" cy="889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ko-KR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kumimoji="1" lang="en-US" altLang="ko-KR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ko-KR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kumimoji="1" lang="en-US" altLang="ko-KR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Cambria Math" panose="02040503050406030204" pitchFamily="18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2" y="2112083"/>
                <a:ext cx="6227773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5A36864-0EF3-E77D-C0D2-3A2157209C01}"/>
              </a:ext>
            </a:extLst>
          </p:cNvPr>
          <p:cNvSpPr/>
          <p:nvPr/>
        </p:nvSpPr>
        <p:spPr>
          <a:xfrm>
            <a:off x="4660162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3C1B8EB-8ADC-60E1-283E-B8B54B917452}"/>
              </a:ext>
            </a:extLst>
          </p:cNvPr>
          <p:cNvSpPr/>
          <p:nvPr/>
        </p:nvSpPr>
        <p:spPr>
          <a:xfrm>
            <a:off x="3005025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574A07-9687-632D-7DD3-AB9B7B060527}"/>
              </a:ext>
            </a:extLst>
          </p:cNvPr>
          <p:cNvSpPr/>
          <p:nvPr/>
        </p:nvSpPr>
        <p:spPr>
          <a:xfrm>
            <a:off x="6259819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8967AB-7AA0-1003-C76D-8FFE95E1C7E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390306" y="4673515"/>
            <a:ext cx="611206" cy="128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80ACB4-5DC1-EA71-908B-32EBB6E714F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736395" y="3964995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01DEDD-2B96-B4F1-E9E1-A29C4E95CA4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2728417" y="4935236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1AD174-31D1-0EB9-5285-98127F62633F}"/>
              </a:ext>
            </a:extLst>
          </p:cNvPr>
          <p:cNvSpPr txBox="1"/>
          <p:nvPr/>
        </p:nvSpPr>
        <p:spPr>
          <a:xfrm>
            <a:off x="2003731" y="4474742"/>
            <a:ext cx="38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굴림" pitchFamily="50" charset="-127"/>
                <a:cs typeface="+mn-cs"/>
              </a:rPr>
              <a:t>X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굴림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/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blipFill>
                <a:blip r:embed="rId6"/>
                <a:stretch>
                  <a:fillRect r="-1563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4F462EE-09A4-BAE2-CF52-0FA7660629F8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3811627" y="4650059"/>
            <a:ext cx="84853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/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blipFill>
                <a:blip r:embed="rId7"/>
                <a:stretch>
                  <a:fillRect r="-156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:a16="http://schemas.microsoft.com/office/drawing/2014/main" id="{6EBF85A7-BA43-317B-2AAF-21EFE0678A98}"/>
              </a:ext>
            </a:extLst>
          </p:cNvPr>
          <p:cNvSpPr/>
          <p:nvPr/>
        </p:nvSpPr>
        <p:spPr>
          <a:xfrm>
            <a:off x="9489350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/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1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blipFill>
                <a:blip r:embed="rId8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926316-7591-389E-381A-D3243A2B6BC8}"/>
              </a:ext>
            </a:extLst>
          </p:cNvPr>
          <p:cNvCxnSpPr>
            <a:cxnSpLocks/>
            <a:stCxn id="55" idx="6"/>
            <a:endCxn id="56" idx="1"/>
          </p:cNvCxnSpPr>
          <p:nvPr/>
        </p:nvCxnSpPr>
        <p:spPr>
          <a:xfrm>
            <a:off x="10295952" y="4650059"/>
            <a:ext cx="711922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D03E22-69B2-E713-AA54-C563B05014EE}"/>
              </a:ext>
            </a:extLst>
          </p:cNvPr>
          <p:cNvCxnSpPr>
            <a:cxnSpLocks/>
            <a:stCxn id="67" idx="6"/>
            <a:endCxn id="55" idx="2"/>
          </p:cNvCxnSpPr>
          <p:nvPr/>
        </p:nvCxnSpPr>
        <p:spPr>
          <a:xfrm flipV="1">
            <a:off x="8666079" y="4650059"/>
            <a:ext cx="823271" cy="40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419D030-4F15-077B-7C0F-6483023F3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2813" y="3718457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135C16-0799-4D7E-2ADD-4B8688D79BA6}"/>
              </a:ext>
            </a:extLst>
          </p:cNvPr>
          <p:cNvSpPr txBox="1"/>
          <p:nvPr/>
        </p:nvSpPr>
        <p:spPr>
          <a:xfrm>
            <a:off x="8046912" y="3465115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/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/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blipFill>
                <a:blip r:embed="rId10"/>
                <a:stretch>
                  <a:fillRect l="-746" r="-1493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F33C4BD-5291-BE9B-F853-41026F0F5711}"/>
              </a:ext>
            </a:extLst>
          </p:cNvPr>
          <p:cNvSpPr txBox="1"/>
          <p:nvPr/>
        </p:nvSpPr>
        <p:spPr>
          <a:xfrm>
            <a:off x="9010064" y="51916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손실함수 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L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-Core Dream 5 Medium" panose="020B0503030302020204" pitchFamily="34" charset="-127"/>
              <a:ea typeface="S-Core Dream 5 Medium" panose="020B05030303020202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/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blipFill>
                <a:blip r:embed="rId11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/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𝑨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blipFill>
                <a:blip r:embed="rId12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AD16E18-FFC9-8989-C5EB-BACA10A52B95}"/>
              </a:ext>
            </a:extLst>
          </p:cNvPr>
          <p:cNvCxnSpPr>
            <a:cxnSpLocks/>
          </p:cNvCxnSpPr>
          <p:nvPr/>
        </p:nvCxnSpPr>
        <p:spPr>
          <a:xfrm>
            <a:off x="5473864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F1F349E-26CF-6596-4790-30BCB6E0E653}"/>
              </a:ext>
            </a:extLst>
          </p:cNvPr>
          <p:cNvSpPr/>
          <p:nvPr/>
        </p:nvSpPr>
        <p:spPr>
          <a:xfrm>
            <a:off x="7859477" y="424716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096CA-AB9B-4369-C33A-7A708641D4D9}"/>
              </a:ext>
            </a:extLst>
          </p:cNvPr>
          <p:cNvCxnSpPr>
            <a:cxnSpLocks/>
          </p:cNvCxnSpPr>
          <p:nvPr/>
        </p:nvCxnSpPr>
        <p:spPr>
          <a:xfrm>
            <a:off x="7066422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/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65B1F1D-532E-BD14-63C6-FFCCD09042BE}"/>
              </a:ext>
            </a:extLst>
          </p:cNvPr>
          <p:cNvCxnSpPr>
            <a:cxnSpLocks/>
          </p:cNvCxnSpPr>
          <p:nvPr/>
        </p:nvCxnSpPr>
        <p:spPr>
          <a:xfrm>
            <a:off x="5990654" y="3964903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/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blipFill>
                <a:blip r:embed="rId14"/>
                <a:stretch>
                  <a:fillRect r="-23810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80C046A-10B5-23B7-F6AF-A8AA5FC07F34}"/>
              </a:ext>
            </a:extLst>
          </p:cNvPr>
          <p:cNvCxnSpPr>
            <a:cxnSpLocks/>
          </p:cNvCxnSpPr>
          <p:nvPr/>
        </p:nvCxnSpPr>
        <p:spPr>
          <a:xfrm flipV="1">
            <a:off x="6062452" y="4968705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/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blipFill>
                <a:blip r:embed="rId15"/>
                <a:stretch>
                  <a:fillRect r="-6349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/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blipFill>
                <a:blip r:embed="rId16"/>
                <a:stretch>
                  <a:fillRect r="-781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/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blipFill>
                <a:blip r:embed="rId17"/>
                <a:stretch>
                  <a:fillRect r="-4688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/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blipFill>
                <a:blip r:embed="rId18"/>
                <a:stretch>
                  <a:fillRect r="-11111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/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ko-KR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1EC077F6-F389-1EBB-398E-1869C81B17CD}"/>
              </a:ext>
            </a:extLst>
          </p:cNvPr>
          <p:cNvCxnSpPr>
            <a:stCxn id="63" idx="1"/>
            <a:endCxn id="75" idx="2"/>
          </p:cNvCxnSpPr>
          <p:nvPr/>
        </p:nvCxnSpPr>
        <p:spPr>
          <a:xfrm rot="10800000">
            <a:off x="7522614" y="5042198"/>
            <a:ext cx="1487451" cy="31869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5CC328BA-F336-AF36-347D-EBBDD786B53B}"/>
              </a:ext>
            </a:extLst>
          </p:cNvPr>
          <p:cNvCxnSpPr>
            <a:cxnSpLocks/>
            <a:stCxn id="75" idx="2"/>
            <a:endCxn id="71" idx="3"/>
          </p:cNvCxnSpPr>
          <p:nvPr/>
        </p:nvCxnSpPr>
        <p:spPr>
          <a:xfrm rot="5400000" flipH="1">
            <a:off x="6104430" y="3624015"/>
            <a:ext cx="1246601" cy="1589764"/>
          </a:xfrm>
          <a:prstGeom prst="curvedConnector4">
            <a:avLst>
              <a:gd name="adj1" fmla="val 63746"/>
              <a:gd name="adj2" fmla="val 557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71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F36ED7FA-DE58-98F7-EA66-4655B1C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 </a:t>
            </a:r>
            <a:r>
              <a:rPr lang="en-US" altLang="ko-KR"/>
              <a:t>backprop </a:t>
            </a:r>
            <a:r>
              <a:rPr lang="ko-KR" altLang="en-US"/>
              <a:t>이해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D348EF7-8B64-87C7-26B5-C3B2DB9AC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2. ANN</a:t>
            </a:r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095C91E-2008-FA94-EBDF-4A8F56FFA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9198" y="262066"/>
            <a:ext cx="2540330" cy="278617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다층 신경망의 경사 하강법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/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대하여 손실 함수를 미분한다</a:t>
                </a:r>
                <a:r>
                  <a:rPr kumimoji="1" lang="en-US" altLang="ko-KR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.</a:t>
                </a: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-Core Dream 5 Medium" panose="020B0503030302020204" pitchFamily="34" charset="-127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blipFill>
                <a:blip r:embed="rId3"/>
                <a:stretch>
                  <a:fillRect l="-1312" t="-7576" r="-5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/>
              <p:nvPr/>
            </p:nvSpPr>
            <p:spPr>
              <a:xfrm>
                <a:off x="2096272" y="2112083"/>
                <a:ext cx="8992526" cy="680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ko-KR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800" b="1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800" b="1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b="1" i="1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2800" i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80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⨀(</m:t>
                    </m:r>
                    <m:r>
                      <m:rPr>
                        <m:nor/>
                      </m:rP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 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ko-KR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Cambria Math" panose="02040503050406030204" pitchFamily="18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2" y="2112083"/>
                <a:ext cx="8992526" cy="680827"/>
              </a:xfrm>
              <a:prstGeom prst="rect">
                <a:avLst/>
              </a:prstGeom>
              <a:blipFill>
                <a:blip r:embed="rId4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5A36864-0EF3-E77D-C0D2-3A2157209C01}"/>
              </a:ext>
            </a:extLst>
          </p:cNvPr>
          <p:cNvSpPr/>
          <p:nvPr/>
        </p:nvSpPr>
        <p:spPr>
          <a:xfrm>
            <a:off x="4660162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3C1B8EB-8ADC-60E1-283E-B8B54B917452}"/>
              </a:ext>
            </a:extLst>
          </p:cNvPr>
          <p:cNvSpPr/>
          <p:nvPr/>
        </p:nvSpPr>
        <p:spPr>
          <a:xfrm>
            <a:off x="3005025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574A07-9687-632D-7DD3-AB9B7B060527}"/>
              </a:ext>
            </a:extLst>
          </p:cNvPr>
          <p:cNvSpPr/>
          <p:nvPr/>
        </p:nvSpPr>
        <p:spPr>
          <a:xfrm>
            <a:off x="6259819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8967AB-7AA0-1003-C76D-8FFE95E1C7E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390306" y="4673515"/>
            <a:ext cx="611206" cy="128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80ACB4-5DC1-EA71-908B-32EBB6E714F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736395" y="3964995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01DEDD-2B96-B4F1-E9E1-A29C4E95CA4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2728417" y="4935236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86D19-625F-23F4-9BD4-A3B3941914B9}"/>
                  </a:ext>
                </a:extLst>
              </p:cNvPr>
              <p:cNvSpPr txBox="1"/>
              <p:nvPr/>
            </p:nvSpPr>
            <p:spPr>
              <a:xfrm>
                <a:off x="2336619" y="359554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86D19-625F-23F4-9BD4-A3B39419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619" y="3595541"/>
                <a:ext cx="386575" cy="400110"/>
              </a:xfrm>
              <a:prstGeom prst="rect">
                <a:avLst/>
              </a:prstGeom>
              <a:blipFill>
                <a:blip r:embed="rId5"/>
                <a:stretch>
                  <a:fillRect r="-2031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01AD174-31D1-0EB9-5285-98127F62633F}"/>
              </a:ext>
            </a:extLst>
          </p:cNvPr>
          <p:cNvSpPr txBox="1"/>
          <p:nvPr/>
        </p:nvSpPr>
        <p:spPr>
          <a:xfrm>
            <a:off x="2003731" y="4474742"/>
            <a:ext cx="38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굴림" pitchFamily="50" charset="-127"/>
                <a:cs typeface="+mn-cs"/>
              </a:rPr>
              <a:t>X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굴림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/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blipFill>
                <a:blip r:embed="rId6"/>
                <a:stretch>
                  <a:fillRect r="-1563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4F462EE-09A4-BAE2-CF52-0FA7660629F8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3811627" y="4650059"/>
            <a:ext cx="84853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/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blipFill>
                <a:blip r:embed="rId7"/>
                <a:stretch>
                  <a:fillRect r="-156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:a16="http://schemas.microsoft.com/office/drawing/2014/main" id="{6EBF85A7-BA43-317B-2AAF-21EFE0678A98}"/>
              </a:ext>
            </a:extLst>
          </p:cNvPr>
          <p:cNvSpPr/>
          <p:nvPr/>
        </p:nvSpPr>
        <p:spPr>
          <a:xfrm>
            <a:off x="9489350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/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1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blipFill>
                <a:blip r:embed="rId8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926316-7591-389E-381A-D3243A2B6BC8}"/>
              </a:ext>
            </a:extLst>
          </p:cNvPr>
          <p:cNvCxnSpPr>
            <a:cxnSpLocks/>
            <a:stCxn id="55" idx="6"/>
            <a:endCxn id="56" idx="1"/>
          </p:cNvCxnSpPr>
          <p:nvPr/>
        </p:nvCxnSpPr>
        <p:spPr>
          <a:xfrm>
            <a:off x="10295952" y="4650059"/>
            <a:ext cx="711922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D03E22-69B2-E713-AA54-C563B05014EE}"/>
              </a:ext>
            </a:extLst>
          </p:cNvPr>
          <p:cNvCxnSpPr>
            <a:cxnSpLocks/>
            <a:stCxn id="67" idx="6"/>
            <a:endCxn id="55" idx="2"/>
          </p:cNvCxnSpPr>
          <p:nvPr/>
        </p:nvCxnSpPr>
        <p:spPr>
          <a:xfrm flipV="1">
            <a:off x="8666079" y="4650059"/>
            <a:ext cx="823271" cy="40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419D030-4F15-077B-7C0F-6483023F3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2813" y="3718457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135C16-0799-4D7E-2ADD-4B8688D79BA6}"/>
              </a:ext>
            </a:extLst>
          </p:cNvPr>
          <p:cNvSpPr txBox="1"/>
          <p:nvPr/>
        </p:nvSpPr>
        <p:spPr>
          <a:xfrm>
            <a:off x="8046912" y="3465115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/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/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blipFill>
                <a:blip r:embed="rId10"/>
                <a:stretch>
                  <a:fillRect l="-746" r="-1493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F33C4BD-5291-BE9B-F853-41026F0F5711}"/>
              </a:ext>
            </a:extLst>
          </p:cNvPr>
          <p:cNvSpPr txBox="1"/>
          <p:nvPr/>
        </p:nvSpPr>
        <p:spPr>
          <a:xfrm>
            <a:off x="9010064" y="51916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손실함수 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L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-Core Dream 5 Medium" panose="020B0503030302020204" pitchFamily="34" charset="-127"/>
              <a:ea typeface="S-Core Dream 5 Medium" panose="020B05030303020202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/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blipFill>
                <a:blip r:embed="rId11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/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𝑨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blipFill>
                <a:blip r:embed="rId12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AD16E18-FFC9-8989-C5EB-BACA10A52B95}"/>
              </a:ext>
            </a:extLst>
          </p:cNvPr>
          <p:cNvCxnSpPr>
            <a:cxnSpLocks/>
          </p:cNvCxnSpPr>
          <p:nvPr/>
        </p:nvCxnSpPr>
        <p:spPr>
          <a:xfrm>
            <a:off x="5473864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F1F349E-26CF-6596-4790-30BCB6E0E653}"/>
              </a:ext>
            </a:extLst>
          </p:cNvPr>
          <p:cNvSpPr/>
          <p:nvPr/>
        </p:nvSpPr>
        <p:spPr>
          <a:xfrm>
            <a:off x="7859477" y="424716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096CA-AB9B-4369-C33A-7A708641D4D9}"/>
              </a:ext>
            </a:extLst>
          </p:cNvPr>
          <p:cNvCxnSpPr>
            <a:cxnSpLocks/>
          </p:cNvCxnSpPr>
          <p:nvPr/>
        </p:nvCxnSpPr>
        <p:spPr>
          <a:xfrm>
            <a:off x="7066422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/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65B1F1D-532E-BD14-63C6-FFCCD09042BE}"/>
              </a:ext>
            </a:extLst>
          </p:cNvPr>
          <p:cNvCxnSpPr>
            <a:cxnSpLocks/>
          </p:cNvCxnSpPr>
          <p:nvPr/>
        </p:nvCxnSpPr>
        <p:spPr>
          <a:xfrm>
            <a:off x="5990654" y="3964903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/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blipFill>
                <a:blip r:embed="rId14"/>
                <a:stretch>
                  <a:fillRect r="-23810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80C046A-10B5-23B7-F6AF-A8AA5FC07F34}"/>
              </a:ext>
            </a:extLst>
          </p:cNvPr>
          <p:cNvCxnSpPr>
            <a:cxnSpLocks/>
          </p:cNvCxnSpPr>
          <p:nvPr/>
        </p:nvCxnSpPr>
        <p:spPr>
          <a:xfrm flipV="1">
            <a:off x="6062452" y="4968705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/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blipFill>
                <a:blip r:embed="rId15"/>
                <a:stretch>
                  <a:fillRect r="-6349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/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blipFill>
                <a:blip r:embed="rId16"/>
                <a:stretch>
                  <a:fillRect r="-781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/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blipFill>
                <a:blip r:embed="rId17"/>
                <a:stretch>
                  <a:fillRect r="-4688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/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blipFill>
                <a:blip r:embed="rId18"/>
                <a:stretch>
                  <a:fillRect r="-11111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/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ko-KR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1EC077F6-F389-1EBB-398E-1869C81B17CD}"/>
              </a:ext>
            </a:extLst>
          </p:cNvPr>
          <p:cNvCxnSpPr>
            <a:stCxn id="63" idx="1"/>
            <a:endCxn id="75" idx="2"/>
          </p:cNvCxnSpPr>
          <p:nvPr/>
        </p:nvCxnSpPr>
        <p:spPr>
          <a:xfrm rot="10800000">
            <a:off x="7522614" y="5042198"/>
            <a:ext cx="1487451" cy="31869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5CC328BA-F336-AF36-347D-EBBDD786B53B}"/>
              </a:ext>
            </a:extLst>
          </p:cNvPr>
          <p:cNvCxnSpPr>
            <a:cxnSpLocks/>
            <a:stCxn id="75" idx="2"/>
            <a:endCxn id="74" idx="2"/>
          </p:cNvCxnSpPr>
          <p:nvPr/>
        </p:nvCxnSpPr>
        <p:spPr>
          <a:xfrm rot="5400000">
            <a:off x="6665627" y="4217345"/>
            <a:ext cx="32134" cy="1681838"/>
          </a:xfrm>
          <a:prstGeom prst="curvedConnector3">
            <a:avLst>
              <a:gd name="adj1" fmla="val 8113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F90CB8-DCC4-FE44-B78C-682AA5035DA2}"/>
                  </a:ext>
                </a:extLst>
              </p:cNvPr>
              <p:cNvSpPr txBox="1"/>
              <p:nvPr/>
            </p:nvSpPr>
            <p:spPr>
              <a:xfrm>
                <a:off x="6201388" y="5475980"/>
                <a:ext cx="110626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F90CB8-DCC4-FE44-B78C-682AA5035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88" y="5475980"/>
                <a:ext cx="1106264" cy="572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A04898BA-A80E-81CD-8BE2-2611912A638B}"/>
              </a:ext>
            </a:extLst>
          </p:cNvPr>
          <p:cNvCxnSpPr>
            <a:cxnSpLocks/>
            <a:stCxn id="74" idx="2"/>
            <a:endCxn id="54" idx="2"/>
          </p:cNvCxnSpPr>
          <p:nvPr/>
        </p:nvCxnSpPr>
        <p:spPr>
          <a:xfrm rot="5400000">
            <a:off x="5045390" y="4278946"/>
            <a:ext cx="12700" cy="159077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12B7D50-5B6A-9DFD-E350-EDA0ADB52F40}"/>
                  </a:ext>
                </a:extLst>
              </p:cNvPr>
              <p:cNvSpPr txBox="1"/>
              <p:nvPr/>
            </p:nvSpPr>
            <p:spPr>
              <a:xfrm>
                <a:off x="3928112" y="5475980"/>
                <a:ext cx="205402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m:rPr>
                          <m:nor/>
                        </m:rP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 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12B7D50-5B6A-9DFD-E350-EDA0ADB5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12" y="5475980"/>
                <a:ext cx="2054024" cy="5720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C324BC75-D91B-F100-FCB6-823FE5C47EF7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rot="16200000" flipV="1">
            <a:off x="3047288" y="3471503"/>
            <a:ext cx="878625" cy="15268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0B16F5-DB37-C397-15E4-4E8CD040CE9D}"/>
                  </a:ext>
                </a:extLst>
              </p:cNvPr>
              <p:cNvSpPr txBox="1"/>
              <p:nvPr/>
            </p:nvSpPr>
            <p:spPr>
              <a:xfrm>
                <a:off x="3082004" y="3207502"/>
                <a:ext cx="1003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0B16F5-DB37-C397-15E4-4E8CD040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04" y="3207502"/>
                <a:ext cx="1003928" cy="5720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11E60B7-0795-98E6-3416-912EF0FD747E}"/>
              </a:ext>
            </a:extLst>
          </p:cNvPr>
          <p:cNvSpPr txBox="1"/>
          <p:nvPr/>
        </p:nvSpPr>
        <p:spPr>
          <a:xfrm>
            <a:off x="6821173" y="17190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S-Core Dream 5 Medium" panose="020B0503030302020204" pitchFamily="34" charset="-127"/>
              </a:rPr>
              <a:t>err_to_hidden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98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F36ED7FA-DE58-98F7-EA66-4655B1CB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다층 신경망 </a:t>
            </a:r>
            <a:r>
              <a:rPr lang="en-US" altLang="ko-KR"/>
              <a:t>backprop </a:t>
            </a:r>
            <a:r>
              <a:rPr lang="ko-KR" altLang="en-US"/>
              <a:t>이해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D348EF7-8B64-87C7-26B5-C3B2DB9AC7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2. ANN</a:t>
            </a:r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095C91E-2008-FA94-EBDF-4A8F56FFA9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29198" y="262066"/>
            <a:ext cx="2540330" cy="278617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다층 신경망의 경사 하강법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/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대하여 손실 함수를 미분한다</a:t>
                </a:r>
                <a:r>
                  <a:rPr kumimoji="1" lang="en-US" altLang="ko-KR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-Core Dream 5 Medium" panose="020B0503030302020204" pitchFamily="34" charset="-127"/>
                    <a:ea typeface="S-Core Dream 5 Medium" panose="020B0503030302020204" pitchFamily="34" charset="-127"/>
                  </a:rPr>
                  <a:t>.</a:t>
                </a:r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-Core Dream 5 Medium" panose="020B0503030302020204" pitchFamily="34" charset="-127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AD0479-60CF-6E73-649B-07499CD8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539" y="1378933"/>
                <a:ext cx="4646913" cy="400110"/>
              </a:xfrm>
              <a:prstGeom prst="rect">
                <a:avLst/>
              </a:prstGeom>
              <a:blipFill>
                <a:blip r:embed="rId3"/>
                <a:stretch>
                  <a:fillRect l="-1312" t="-7576" r="-5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/>
              <p:nvPr/>
            </p:nvSpPr>
            <p:spPr>
              <a:xfrm>
                <a:off x="2096272" y="2112083"/>
                <a:ext cx="8992526" cy="6808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ko-KR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kumimoji="1" lang="en-US" altLang="ko-KR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kumimoji="1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kumimoji="1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800" b="1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800" b="1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800" b="1" i="1">
                    <a:solidFill>
                      <a:srgbClr val="3399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ko-KR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ko-KR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ko-KR" sz="2800" i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800" i="1" smtClean="0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⨀(</m:t>
                    </m:r>
                    <m:r>
                      <m:rPr>
                        <m:nor/>
                      </m:rP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 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rgbClr val="3399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8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ko-KR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Cambria Math" panose="02040503050406030204" pitchFamily="18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0EBE4D-939F-3840-53C9-D6FE3374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72" y="2112083"/>
                <a:ext cx="8992526" cy="680827"/>
              </a:xfrm>
              <a:prstGeom prst="rect">
                <a:avLst/>
              </a:prstGeom>
              <a:blipFill>
                <a:blip r:embed="rId4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25A36864-0EF3-E77D-C0D2-3A2157209C01}"/>
              </a:ext>
            </a:extLst>
          </p:cNvPr>
          <p:cNvSpPr/>
          <p:nvPr/>
        </p:nvSpPr>
        <p:spPr>
          <a:xfrm>
            <a:off x="4660162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3C1B8EB-8ADC-60E1-283E-B8B54B917452}"/>
              </a:ext>
            </a:extLst>
          </p:cNvPr>
          <p:cNvSpPr/>
          <p:nvPr/>
        </p:nvSpPr>
        <p:spPr>
          <a:xfrm>
            <a:off x="3005025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0574A07-9687-632D-7DD3-AB9B7B060527}"/>
              </a:ext>
            </a:extLst>
          </p:cNvPr>
          <p:cNvSpPr/>
          <p:nvPr/>
        </p:nvSpPr>
        <p:spPr>
          <a:xfrm>
            <a:off x="6259819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8967AB-7AA0-1003-C76D-8FFE95E1C7E3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390306" y="4673515"/>
            <a:ext cx="611206" cy="1282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80ACB4-5DC1-EA71-908B-32EBB6E714F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736395" y="3964995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01DEDD-2B96-B4F1-E9E1-A29C4E95CA45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2728417" y="4935236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86D19-625F-23F4-9BD4-A3B3941914B9}"/>
                  </a:ext>
                </a:extLst>
              </p:cNvPr>
              <p:cNvSpPr txBox="1"/>
              <p:nvPr/>
            </p:nvSpPr>
            <p:spPr>
              <a:xfrm>
                <a:off x="2336619" y="359554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586D19-625F-23F4-9BD4-A3B39419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619" y="3595541"/>
                <a:ext cx="386575" cy="400110"/>
              </a:xfrm>
              <a:prstGeom prst="rect">
                <a:avLst/>
              </a:prstGeom>
              <a:blipFill>
                <a:blip r:embed="rId5"/>
                <a:stretch>
                  <a:fillRect r="-2031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01AD174-31D1-0EB9-5285-98127F62633F}"/>
              </a:ext>
            </a:extLst>
          </p:cNvPr>
          <p:cNvSpPr txBox="1"/>
          <p:nvPr/>
        </p:nvSpPr>
        <p:spPr>
          <a:xfrm>
            <a:off x="2003731" y="4474742"/>
            <a:ext cx="38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굴림" pitchFamily="50" charset="-127"/>
                <a:cs typeface="+mn-cs"/>
              </a:rPr>
              <a:t>X</a:t>
            </a:r>
            <a:endParaRPr kumimoji="1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굴림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/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3C5E6C1-4883-A309-1AF8-A6520C61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06" y="5218792"/>
                <a:ext cx="386575" cy="400110"/>
              </a:xfrm>
              <a:prstGeom prst="rect">
                <a:avLst/>
              </a:prstGeom>
              <a:blipFill>
                <a:blip r:embed="rId6"/>
                <a:stretch>
                  <a:fillRect r="-1563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4F462EE-09A4-BAE2-CF52-0FA7660629F8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3811627" y="4650059"/>
            <a:ext cx="84853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/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2734C2-3E96-F537-4075-24497B42E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717" y="4674221"/>
                <a:ext cx="386575" cy="400110"/>
              </a:xfrm>
              <a:prstGeom prst="rect">
                <a:avLst/>
              </a:prstGeom>
              <a:blipFill>
                <a:blip r:embed="rId7"/>
                <a:stretch>
                  <a:fillRect r="-156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:a16="http://schemas.microsoft.com/office/drawing/2014/main" id="{6EBF85A7-BA43-317B-2AAF-21EFE0678A98}"/>
              </a:ext>
            </a:extLst>
          </p:cNvPr>
          <p:cNvSpPr/>
          <p:nvPr/>
        </p:nvSpPr>
        <p:spPr>
          <a:xfrm>
            <a:off x="9489350" y="4246758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/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1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F95063-3907-F022-4A24-A5909E41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874" y="4419226"/>
                <a:ext cx="386575" cy="461665"/>
              </a:xfrm>
              <a:prstGeom prst="rect">
                <a:avLst/>
              </a:prstGeom>
              <a:blipFill>
                <a:blip r:embed="rId8"/>
                <a:stretch>
                  <a:fillRect l="-1587" t="-3947" r="-19048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926316-7591-389E-381A-D3243A2B6BC8}"/>
              </a:ext>
            </a:extLst>
          </p:cNvPr>
          <p:cNvCxnSpPr>
            <a:cxnSpLocks/>
            <a:stCxn id="55" idx="6"/>
            <a:endCxn id="56" idx="1"/>
          </p:cNvCxnSpPr>
          <p:nvPr/>
        </p:nvCxnSpPr>
        <p:spPr>
          <a:xfrm>
            <a:off x="10295952" y="4650059"/>
            <a:ext cx="711922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D03E22-69B2-E713-AA54-C563B05014EE}"/>
              </a:ext>
            </a:extLst>
          </p:cNvPr>
          <p:cNvCxnSpPr>
            <a:cxnSpLocks/>
            <a:stCxn id="67" idx="6"/>
            <a:endCxn id="55" idx="2"/>
          </p:cNvCxnSpPr>
          <p:nvPr/>
        </p:nvCxnSpPr>
        <p:spPr>
          <a:xfrm flipV="1">
            <a:off x="8666079" y="4650059"/>
            <a:ext cx="823271" cy="40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419D030-4F15-077B-7C0F-6483023F32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72813" y="3718457"/>
            <a:ext cx="651386" cy="8231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135C16-0799-4D7E-2ADD-4B8688D79BA6}"/>
              </a:ext>
            </a:extLst>
          </p:cNvPr>
          <p:cNvSpPr txBox="1"/>
          <p:nvPr/>
        </p:nvSpPr>
        <p:spPr>
          <a:xfrm>
            <a:off x="8046912" y="3465115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역방향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/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437A88A-7384-F4C6-3A50-F912A45FB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37" y="4436107"/>
                <a:ext cx="874108" cy="516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/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ko-KR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1" lang="en-US" altLang="ko-KR" sz="1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1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5F5CE-D69E-AF7A-E2A8-ADF1F1074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191" y="4436972"/>
                <a:ext cx="816827" cy="430887"/>
              </a:xfrm>
              <a:prstGeom prst="rect">
                <a:avLst/>
              </a:prstGeom>
              <a:blipFill>
                <a:blip r:embed="rId10"/>
                <a:stretch>
                  <a:fillRect l="-746" r="-1493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F33C4BD-5291-BE9B-F853-41026F0F5711}"/>
              </a:ext>
            </a:extLst>
          </p:cNvPr>
          <p:cNvSpPr txBox="1"/>
          <p:nvPr/>
        </p:nvSpPr>
        <p:spPr>
          <a:xfrm>
            <a:off x="9010064" y="5191617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손실함수 </a:t>
            </a:r>
            <a:r>
              <a:rPr kumimoji="1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anose="020B0503030302020204" pitchFamily="34" charset="-127"/>
                <a:ea typeface="S-Core Dream 5 Medium" panose="020B0503030302020204" pitchFamily="34" charset="-127"/>
                <a:cs typeface="+mn-cs"/>
              </a:rPr>
              <a:t>L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-Core Dream 5 Medium" panose="020B0503030302020204" pitchFamily="34" charset="-127"/>
              <a:ea typeface="S-Core Dream 5 Medium" panose="020B05030303020202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/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𝑿</m:t>
                        </m:r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07707FA-B182-B15B-F5E7-6D1F54F83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267" y="4496988"/>
                <a:ext cx="968937" cy="307777"/>
              </a:xfrm>
              <a:prstGeom prst="rect">
                <a:avLst/>
              </a:prstGeom>
              <a:blipFill>
                <a:blip r:embed="rId11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/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𝑨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𝑾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굴림" pitchFamily="50" charset="-127"/>
                    <a:cs typeface="+mn-cs"/>
                  </a:rPr>
                  <a:t>+</a:t>
                </a:r>
                <a:r>
                  <a:rPr kumimoji="1" lang="en-US" altLang="ko-KR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ndara" pitchFamily="34" charset="0"/>
                    <a:ea typeface="굴림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R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𝒃</m:t>
                        </m:r>
                      </m:e>
                      <m:sub>
                        <m:r>
                          <a:rPr kumimoji="1" lang="en-US" altLang="ko-KR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59F74AC-1107-B992-ABF2-34B63955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07" y="4493719"/>
                <a:ext cx="1028057" cy="307777"/>
              </a:xfrm>
              <a:prstGeom prst="rect">
                <a:avLst/>
              </a:prstGeom>
              <a:blipFill>
                <a:blip r:embed="rId12"/>
                <a:stretch>
                  <a:fillRect t="-588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AD16E18-FFC9-8989-C5EB-BACA10A52B95}"/>
              </a:ext>
            </a:extLst>
          </p:cNvPr>
          <p:cNvCxnSpPr>
            <a:cxnSpLocks/>
          </p:cNvCxnSpPr>
          <p:nvPr/>
        </p:nvCxnSpPr>
        <p:spPr>
          <a:xfrm>
            <a:off x="5473864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DF1F349E-26CF-6596-4790-30BCB6E0E653}"/>
              </a:ext>
            </a:extLst>
          </p:cNvPr>
          <p:cNvSpPr/>
          <p:nvPr/>
        </p:nvSpPr>
        <p:spPr>
          <a:xfrm>
            <a:off x="7859477" y="4247165"/>
            <a:ext cx="806602" cy="806602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3096CA-AB9B-4369-C33A-7A708641D4D9}"/>
              </a:ext>
            </a:extLst>
          </p:cNvPr>
          <p:cNvCxnSpPr>
            <a:cxnSpLocks/>
          </p:cNvCxnSpPr>
          <p:nvPr/>
        </p:nvCxnSpPr>
        <p:spPr>
          <a:xfrm>
            <a:off x="7066422" y="4650059"/>
            <a:ext cx="793055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/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ko-KR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sSup>
                            <m:sSupPr>
                              <m:ctrlP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ko-KR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kumimoji="1" lang="en-US" altLang="ko-KR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itchFamily="34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B9A796-66A9-2AA8-EF66-A3D96BE0F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161" y="4415494"/>
                <a:ext cx="874108" cy="5160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65B1F1D-532E-BD14-63C6-FFCCD09042BE}"/>
              </a:ext>
            </a:extLst>
          </p:cNvPr>
          <p:cNvCxnSpPr>
            <a:cxnSpLocks/>
          </p:cNvCxnSpPr>
          <p:nvPr/>
        </p:nvCxnSpPr>
        <p:spPr>
          <a:xfrm>
            <a:off x="5990654" y="3964903"/>
            <a:ext cx="386754" cy="39988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/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9F264F6-A5BF-13F6-0005-65B0878A0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274" y="3595541"/>
                <a:ext cx="386575" cy="400110"/>
              </a:xfrm>
              <a:prstGeom prst="rect">
                <a:avLst/>
              </a:prstGeom>
              <a:blipFill>
                <a:blip r:embed="rId14"/>
                <a:stretch>
                  <a:fillRect r="-23810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80C046A-10B5-23B7-F6AF-A8AA5FC07F34}"/>
              </a:ext>
            </a:extLst>
          </p:cNvPr>
          <p:cNvCxnSpPr>
            <a:cxnSpLocks/>
          </p:cNvCxnSpPr>
          <p:nvPr/>
        </p:nvCxnSpPr>
        <p:spPr>
          <a:xfrm flipV="1">
            <a:off x="6062452" y="4968705"/>
            <a:ext cx="394732" cy="427167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/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46BC4A-9102-B236-381B-DCDDE5974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1" y="5252261"/>
                <a:ext cx="386575" cy="400110"/>
              </a:xfrm>
              <a:prstGeom prst="rect">
                <a:avLst/>
              </a:prstGeom>
              <a:blipFill>
                <a:blip r:embed="rId15"/>
                <a:stretch>
                  <a:fillRect r="-6349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/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C513DC-1699-81F7-856C-5340F09C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87" y="4674221"/>
                <a:ext cx="386575" cy="400110"/>
              </a:xfrm>
              <a:prstGeom prst="rect">
                <a:avLst/>
              </a:prstGeom>
              <a:blipFill>
                <a:blip r:embed="rId16"/>
                <a:stretch>
                  <a:fillRect r="-7813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/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8B2EDB-71D3-BB48-47E1-C70AC6C7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25" y="4642087"/>
                <a:ext cx="386575" cy="400110"/>
              </a:xfrm>
              <a:prstGeom prst="rect">
                <a:avLst/>
              </a:prstGeom>
              <a:blipFill>
                <a:blip r:embed="rId17"/>
                <a:stretch>
                  <a:fillRect r="-4688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/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1" lang="en-US" altLang="ko-K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굴림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3FC67A6-9A47-3152-DDB6-0BBE1F2E5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06" y="4638131"/>
                <a:ext cx="386575" cy="400110"/>
              </a:xfrm>
              <a:prstGeom prst="rect">
                <a:avLst/>
              </a:prstGeom>
              <a:blipFill>
                <a:blip r:embed="rId18"/>
                <a:stretch>
                  <a:fillRect r="-11111"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/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ko-KR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D69A47-D94F-05FD-B886-CBEB4161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88" y="5530171"/>
                <a:ext cx="1664558" cy="5720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1EC077F6-F389-1EBB-398E-1869C81B17CD}"/>
              </a:ext>
            </a:extLst>
          </p:cNvPr>
          <p:cNvCxnSpPr>
            <a:stCxn id="63" idx="1"/>
            <a:endCxn id="75" idx="2"/>
          </p:cNvCxnSpPr>
          <p:nvPr/>
        </p:nvCxnSpPr>
        <p:spPr>
          <a:xfrm rot="10800000">
            <a:off x="7522614" y="5042198"/>
            <a:ext cx="1487451" cy="31869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5CC328BA-F336-AF36-347D-EBBDD786B53B}"/>
              </a:ext>
            </a:extLst>
          </p:cNvPr>
          <p:cNvCxnSpPr>
            <a:cxnSpLocks/>
            <a:stCxn id="75" idx="2"/>
            <a:endCxn id="74" idx="2"/>
          </p:cNvCxnSpPr>
          <p:nvPr/>
        </p:nvCxnSpPr>
        <p:spPr>
          <a:xfrm rot="5400000">
            <a:off x="6665627" y="4217345"/>
            <a:ext cx="32134" cy="1681838"/>
          </a:xfrm>
          <a:prstGeom prst="curvedConnector3">
            <a:avLst>
              <a:gd name="adj1" fmla="val 8113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F90CB8-DCC4-FE44-B78C-682AA5035DA2}"/>
                  </a:ext>
                </a:extLst>
              </p:cNvPr>
              <p:cNvSpPr txBox="1"/>
              <p:nvPr/>
            </p:nvSpPr>
            <p:spPr>
              <a:xfrm>
                <a:off x="6201388" y="5475980"/>
                <a:ext cx="110626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F90CB8-DCC4-FE44-B78C-682AA5035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88" y="5475980"/>
                <a:ext cx="1106264" cy="572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A04898BA-A80E-81CD-8BE2-2611912A638B}"/>
              </a:ext>
            </a:extLst>
          </p:cNvPr>
          <p:cNvCxnSpPr>
            <a:cxnSpLocks/>
            <a:stCxn id="74" idx="2"/>
            <a:endCxn id="54" idx="2"/>
          </p:cNvCxnSpPr>
          <p:nvPr/>
        </p:nvCxnSpPr>
        <p:spPr>
          <a:xfrm rot="5400000">
            <a:off x="5045390" y="4278946"/>
            <a:ext cx="12700" cy="159077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12B7D50-5B6A-9DFD-E350-EDA0ADB52F40}"/>
                  </a:ext>
                </a:extLst>
              </p:cNvPr>
              <p:cNvSpPr txBox="1"/>
              <p:nvPr/>
            </p:nvSpPr>
            <p:spPr>
              <a:xfrm>
                <a:off x="3928112" y="5475980"/>
                <a:ext cx="205402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m:rPr>
                          <m:nor/>
                        </m:rP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 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12B7D50-5B6A-9DFD-E350-EDA0ADB5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12" y="5475980"/>
                <a:ext cx="2054024" cy="5720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C324BC75-D91B-F100-FCB6-823FE5C47EF7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rot="16200000" flipV="1">
            <a:off x="3047288" y="3471503"/>
            <a:ext cx="878625" cy="152681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0B16F5-DB37-C397-15E4-4E8CD040CE9D}"/>
                  </a:ext>
                </a:extLst>
              </p:cNvPr>
              <p:cNvSpPr txBox="1"/>
              <p:nvPr/>
            </p:nvSpPr>
            <p:spPr>
              <a:xfrm>
                <a:off x="3082004" y="3207502"/>
                <a:ext cx="1003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8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R" sz="18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1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R" altLang="en-US" sz="180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0B16F5-DB37-C397-15E4-4E8CD040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04" y="3207502"/>
                <a:ext cx="1003928" cy="5720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611E60B7-0795-98E6-3416-912EF0FD747E}"/>
              </a:ext>
            </a:extLst>
          </p:cNvPr>
          <p:cNvSpPr txBox="1"/>
          <p:nvPr/>
        </p:nvSpPr>
        <p:spPr>
          <a:xfrm>
            <a:off x="6821173" y="171902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S-Core Dream 5 Medium" panose="020B0503030302020204" pitchFamily="34" charset="-127"/>
              </a:rPr>
              <a:t>err_to_hidden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E5F54-5A46-2F4B-9858-C71A6F843058}"/>
              </a:ext>
            </a:extLst>
          </p:cNvPr>
          <p:cNvSpPr txBox="1"/>
          <p:nvPr/>
        </p:nvSpPr>
        <p:spPr>
          <a:xfrm>
            <a:off x="905733" y="453751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(364,30)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9D98A-CC88-6B04-88A7-3CE2AEC9A5BB}"/>
              </a:ext>
            </a:extLst>
          </p:cNvPr>
          <p:cNvSpPr txBox="1"/>
          <p:nvPr/>
        </p:nvSpPr>
        <p:spPr>
          <a:xfrm>
            <a:off x="1511527" y="37728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(30,1)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B2189-A042-D09B-D63D-ABB3D0D8C9BB}"/>
              </a:ext>
            </a:extLst>
          </p:cNvPr>
          <p:cNvSpPr txBox="1"/>
          <p:nvPr/>
        </p:nvSpPr>
        <p:spPr>
          <a:xfrm>
            <a:off x="3587403" y="48718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B2AA-830D-715D-3437-3560BD3B25A7}"/>
              </a:ext>
            </a:extLst>
          </p:cNvPr>
          <p:cNvSpPr txBox="1"/>
          <p:nvPr/>
        </p:nvSpPr>
        <p:spPr>
          <a:xfrm>
            <a:off x="4991940" y="488292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152BC-5502-9EE9-5587-2107C91E2E37}"/>
              </a:ext>
            </a:extLst>
          </p:cNvPr>
          <p:cNvSpPr txBox="1"/>
          <p:nvPr/>
        </p:nvSpPr>
        <p:spPr>
          <a:xfrm>
            <a:off x="6062317" y="357941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(1,1)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84083-6CEE-C294-2597-D4C71132AC3B}"/>
              </a:ext>
            </a:extLst>
          </p:cNvPr>
          <p:cNvSpPr txBox="1"/>
          <p:nvPr/>
        </p:nvSpPr>
        <p:spPr>
          <a:xfrm>
            <a:off x="6867036" y="485753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C5AE7-2A00-163C-9983-14613CCBCA11}"/>
              </a:ext>
            </a:extLst>
          </p:cNvPr>
          <p:cNvSpPr txBox="1"/>
          <p:nvPr/>
        </p:nvSpPr>
        <p:spPr>
          <a:xfrm>
            <a:off x="8472757" y="488512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5B42C-595B-4567-8551-D6F2C95C9A0B}"/>
              </a:ext>
            </a:extLst>
          </p:cNvPr>
          <p:cNvSpPr txBox="1"/>
          <p:nvPr/>
        </p:nvSpPr>
        <p:spPr>
          <a:xfrm>
            <a:off x="7882257" y="608679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D7773-E2B6-62DA-8F8E-0FE28FB126F1}"/>
              </a:ext>
            </a:extLst>
          </p:cNvPr>
          <p:cNvSpPr txBox="1"/>
          <p:nvPr/>
        </p:nvSpPr>
        <p:spPr>
          <a:xfrm>
            <a:off x="8832393" y="607132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60709-376B-33DB-4CB2-F6FCB96DCDF7}"/>
              </a:ext>
            </a:extLst>
          </p:cNvPr>
          <p:cNvSpPr txBox="1"/>
          <p:nvPr/>
        </p:nvSpPr>
        <p:spPr>
          <a:xfrm>
            <a:off x="7324687" y="519927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D393B-C8FC-2F9A-042C-20404CD81BEE}"/>
              </a:ext>
            </a:extLst>
          </p:cNvPr>
          <p:cNvSpPr txBox="1"/>
          <p:nvPr/>
        </p:nvSpPr>
        <p:spPr>
          <a:xfrm>
            <a:off x="6502816" y="268173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(364,1)(1,1)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E6BFC-BC6B-D1B7-AB10-9ABE748D898D}"/>
              </a:ext>
            </a:extLst>
          </p:cNvPr>
          <p:cNvSpPr txBox="1"/>
          <p:nvPr/>
        </p:nvSpPr>
        <p:spPr>
          <a:xfrm>
            <a:off x="7217652" y="299134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5B0E86-4789-2283-313E-05E6067C33EB}"/>
              </a:ext>
            </a:extLst>
          </p:cNvPr>
          <p:cNvSpPr txBox="1"/>
          <p:nvPr/>
        </p:nvSpPr>
        <p:spPr>
          <a:xfrm>
            <a:off x="5013779" y="51661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BF610-4C08-2654-152D-59BDC8B0C51C}"/>
              </a:ext>
            </a:extLst>
          </p:cNvPr>
          <p:cNvSpPr txBox="1"/>
          <p:nvPr/>
        </p:nvSpPr>
        <p:spPr>
          <a:xfrm>
            <a:off x="3811627" y="50897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(364,1)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E2AC25-B803-4BA6-0117-7C99F80B2DCA}"/>
              </a:ext>
            </a:extLst>
          </p:cNvPr>
          <p:cNvSpPr txBox="1"/>
          <p:nvPr/>
        </p:nvSpPr>
        <p:spPr>
          <a:xfrm>
            <a:off x="5433727" y="300149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(30,364)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34AA5-087F-841D-7B0F-14ED22FB094F}"/>
              </a:ext>
            </a:extLst>
          </p:cNvPr>
          <p:cNvSpPr txBox="1"/>
          <p:nvPr/>
        </p:nvSpPr>
        <p:spPr>
          <a:xfrm>
            <a:off x="1958149" y="32075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(30,1)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2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A666B0-024F-7119-3D45-F26E5FC2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4A-9DAC-4F27-833F-85ADD25D1A5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84C30-8F73-4041-D65C-20FE00DDE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BBC4E-21C1-87CC-7B80-51699A8A8A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B7F60-7719-D1B7-B7B4-7A3CCFEB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49" y="1170214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8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74288-3FD3-0D5F-9854-B4292EA7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E1871-6768-0E58-8F87-BB1FBFCC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4A-9DAC-4F27-833F-85ADD25D1A5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8364E-A2B7-6ABB-CE4D-DC67AD1CB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DE5725-C06F-E242-276F-08E1150CB4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E8A3A-D27C-8504-6EAD-26689341E438}"/>
                  </a:ext>
                </a:extLst>
              </p:cNvPr>
              <p:cNvSpPr txBox="1"/>
              <p:nvPr/>
            </p:nvSpPr>
            <p:spPr>
              <a:xfrm>
                <a:off x="1156532" y="3814656"/>
                <a:ext cx="10070129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28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E8A3A-D27C-8504-6EAD-26689341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32" y="3814656"/>
                <a:ext cx="10070129" cy="1211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41BC5-F020-0C16-48DE-852C99C8C7D4}"/>
                  </a:ext>
                </a:extLst>
              </p:cNvPr>
              <p:cNvSpPr txBox="1"/>
              <p:nvPr/>
            </p:nvSpPr>
            <p:spPr>
              <a:xfrm>
                <a:off x="976356" y="2844225"/>
                <a:ext cx="7487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ko-KR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altLang="ko-KR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41BC5-F020-0C16-48DE-852C99C8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56" y="2844225"/>
                <a:ext cx="748775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6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9E1871-6768-0E58-8F87-BB1FBFCC9D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C914A-9DAC-4F27-833F-85ADD25D1A5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74A0F-06D2-265E-1434-7A3CF14E7417}"/>
              </a:ext>
            </a:extLst>
          </p:cNvPr>
          <p:cNvSpPr txBox="1"/>
          <p:nvPr/>
        </p:nvSpPr>
        <p:spPr>
          <a:xfrm>
            <a:off x="1294063" y="388022"/>
            <a:ext cx="91760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z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z = np.clip(z, </a:t>
            </a:r>
            <a:r>
              <a:rPr lang="en-US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-100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      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exp_z = np.exp(z)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(exp_z)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(np.</a:t>
            </a: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(exp_z, axis=</a:t>
            </a:r>
            <a:r>
              <a:rPr lang="en-US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exp_z / np.</a:t>
            </a:r>
            <a:r>
              <a:rPr lang="en-US" altLang="ko-KR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(exp_z, axis=</a:t>
            </a:r>
            <a:r>
              <a:rPr lang="en-US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).reshape(</a:t>
            </a:r>
            <a:r>
              <a:rPr lang="en-US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np.array([[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2.20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1.39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0.85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[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0.00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-1.39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l-PL" altLang="ko-KR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-2.20</a:t>
            </a:r>
            <a:r>
              <a:rPr lang="pl-PL" altLang="ko-KR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34C72-3363-111D-C8BD-D4B8EE5CAF1D}"/>
              </a:ext>
            </a:extLst>
          </p:cNvPr>
          <p:cNvSpPr/>
          <p:nvPr/>
        </p:nvSpPr>
        <p:spPr>
          <a:xfrm>
            <a:off x="942187" y="3662664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E5FF3C-D79C-CF3A-7F76-E338D508E84F}"/>
              </a:ext>
            </a:extLst>
          </p:cNvPr>
          <p:cNvSpPr/>
          <p:nvPr/>
        </p:nvSpPr>
        <p:spPr>
          <a:xfrm>
            <a:off x="1035165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2.20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D0585-A4D5-51DF-536D-B3CE842C263F}"/>
              </a:ext>
            </a:extLst>
          </p:cNvPr>
          <p:cNvSpPr/>
          <p:nvPr/>
        </p:nvSpPr>
        <p:spPr>
          <a:xfrm>
            <a:off x="1864210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1.39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95BC-CB28-0D66-1B2E-B187099829C8}"/>
              </a:ext>
            </a:extLst>
          </p:cNvPr>
          <p:cNvSpPr/>
          <p:nvPr/>
        </p:nvSpPr>
        <p:spPr>
          <a:xfrm>
            <a:off x="2693255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0.85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688EB5-0C4D-98B0-596A-566E7161E36E}"/>
              </a:ext>
            </a:extLst>
          </p:cNvPr>
          <p:cNvSpPr/>
          <p:nvPr/>
        </p:nvSpPr>
        <p:spPr>
          <a:xfrm>
            <a:off x="942187" y="4397450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D0E66B-6B9A-7FD7-9EB8-E18E9E8376F6}"/>
              </a:ext>
            </a:extLst>
          </p:cNvPr>
          <p:cNvSpPr/>
          <p:nvPr/>
        </p:nvSpPr>
        <p:spPr>
          <a:xfrm>
            <a:off x="1035165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0.00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5378AA-1DE8-13E2-99CF-E512B8029A21}"/>
              </a:ext>
            </a:extLst>
          </p:cNvPr>
          <p:cNvSpPr/>
          <p:nvPr/>
        </p:nvSpPr>
        <p:spPr>
          <a:xfrm>
            <a:off x="1864210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-1.39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70EF9A-32B3-6208-8CFE-F5103BB1B992}"/>
              </a:ext>
            </a:extLst>
          </p:cNvPr>
          <p:cNvSpPr/>
          <p:nvPr/>
        </p:nvSpPr>
        <p:spPr>
          <a:xfrm>
            <a:off x="2693255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-2.20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D3D596-4092-6A1D-863C-2F291461ED5F}"/>
              </a:ext>
            </a:extLst>
          </p:cNvPr>
          <p:cNvSpPr/>
          <p:nvPr/>
        </p:nvSpPr>
        <p:spPr>
          <a:xfrm>
            <a:off x="4615829" y="3662664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E10757-7C7D-5D70-6844-8734CDB63E9B}"/>
              </a:ext>
            </a:extLst>
          </p:cNvPr>
          <p:cNvSpPr/>
          <p:nvPr/>
        </p:nvSpPr>
        <p:spPr>
          <a:xfrm>
            <a:off x="4708807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70C81E-712D-4D58-F8FA-2763BF4D2BAF}"/>
              </a:ext>
            </a:extLst>
          </p:cNvPr>
          <p:cNvSpPr/>
          <p:nvPr/>
        </p:nvSpPr>
        <p:spPr>
          <a:xfrm>
            <a:off x="5537852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63EA86-64C9-89AB-1983-0DE683DE3F39}"/>
              </a:ext>
            </a:extLst>
          </p:cNvPr>
          <p:cNvSpPr/>
          <p:nvPr/>
        </p:nvSpPr>
        <p:spPr>
          <a:xfrm>
            <a:off x="6366897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A2EBD4-4D8D-3650-899F-BA4994B440E4}"/>
              </a:ext>
            </a:extLst>
          </p:cNvPr>
          <p:cNvSpPr/>
          <p:nvPr/>
        </p:nvSpPr>
        <p:spPr>
          <a:xfrm>
            <a:off x="4615829" y="4397450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91E9AA-2A0B-D0C3-7E45-A7E137A61DC0}"/>
              </a:ext>
            </a:extLst>
          </p:cNvPr>
          <p:cNvSpPr/>
          <p:nvPr/>
        </p:nvSpPr>
        <p:spPr>
          <a:xfrm>
            <a:off x="4708807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2C390A-1D5B-0EF0-BB83-619062650AAE}"/>
              </a:ext>
            </a:extLst>
          </p:cNvPr>
          <p:cNvSpPr/>
          <p:nvPr/>
        </p:nvSpPr>
        <p:spPr>
          <a:xfrm>
            <a:off x="5537852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255493-2604-5484-87C0-E8149077FA49}"/>
              </a:ext>
            </a:extLst>
          </p:cNvPr>
          <p:cNvSpPr/>
          <p:nvPr/>
        </p:nvSpPr>
        <p:spPr>
          <a:xfrm>
            <a:off x="6366897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ED70298-F930-F952-3C19-5EAC892D55D4}"/>
              </a:ext>
            </a:extLst>
          </p:cNvPr>
          <p:cNvSpPr/>
          <p:nvPr/>
        </p:nvSpPr>
        <p:spPr>
          <a:xfrm>
            <a:off x="4010526" y="4192337"/>
            <a:ext cx="340819" cy="395705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B665F23-0E15-7D22-7863-6A6D1D0CA8F1}"/>
              </a:ext>
            </a:extLst>
          </p:cNvPr>
          <p:cNvCxnSpPr/>
          <p:nvPr/>
        </p:nvCxnSpPr>
        <p:spPr>
          <a:xfrm flipH="1">
            <a:off x="6866021" y="3363495"/>
            <a:ext cx="1780674" cy="26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7E4B03-4F37-13C2-28FF-8873C173102D}"/>
              </a:ext>
            </a:extLst>
          </p:cNvPr>
          <p:cNvSpPr txBox="1"/>
          <p:nvPr/>
        </p:nvSpPr>
        <p:spPr>
          <a:xfrm>
            <a:off x="5620084" y="5459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(2,3)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101658-D97C-F90B-3B4E-CB968B188673}"/>
              </a:ext>
            </a:extLst>
          </p:cNvPr>
          <p:cNvSpPr txBox="1"/>
          <p:nvPr/>
        </p:nvSpPr>
        <p:spPr>
          <a:xfrm>
            <a:off x="8694821" y="5459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(2,3)</a:t>
            </a:r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9903F7-6D6D-10CD-9D8E-57FE744D4E52}"/>
              </a:ext>
            </a:extLst>
          </p:cNvPr>
          <p:cNvSpPr/>
          <p:nvPr/>
        </p:nvSpPr>
        <p:spPr>
          <a:xfrm>
            <a:off x="8747686" y="3662664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E7C66C-9750-07E2-9FFC-90E3C98CB064}"/>
              </a:ext>
            </a:extLst>
          </p:cNvPr>
          <p:cNvSpPr/>
          <p:nvPr/>
        </p:nvSpPr>
        <p:spPr>
          <a:xfrm>
            <a:off x="8840664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921A861-2427-71E3-7ACF-A9B5E78768D1}"/>
              </a:ext>
            </a:extLst>
          </p:cNvPr>
          <p:cNvSpPr/>
          <p:nvPr/>
        </p:nvSpPr>
        <p:spPr>
          <a:xfrm>
            <a:off x="9669709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C7D853-F863-8F21-7E8E-E5E8C5B403AE}"/>
              </a:ext>
            </a:extLst>
          </p:cNvPr>
          <p:cNvSpPr/>
          <p:nvPr/>
        </p:nvSpPr>
        <p:spPr>
          <a:xfrm>
            <a:off x="10498754" y="3744307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36BC2E-C096-D561-3382-881571F04611}"/>
              </a:ext>
            </a:extLst>
          </p:cNvPr>
          <p:cNvSpPr/>
          <p:nvPr/>
        </p:nvSpPr>
        <p:spPr>
          <a:xfrm>
            <a:off x="8747686" y="4397450"/>
            <a:ext cx="2677982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DEF16A-EC3C-D163-FE96-C4E19655049E}"/>
              </a:ext>
            </a:extLst>
          </p:cNvPr>
          <p:cNvSpPr/>
          <p:nvPr/>
        </p:nvSpPr>
        <p:spPr>
          <a:xfrm>
            <a:off x="8840664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88BB49-6F9F-79BE-36C5-EA6C5564AFC9}"/>
              </a:ext>
            </a:extLst>
          </p:cNvPr>
          <p:cNvSpPr/>
          <p:nvPr/>
        </p:nvSpPr>
        <p:spPr>
          <a:xfrm>
            <a:off x="9669709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73FC9C-7AA3-0D64-816E-F484F42126EE}"/>
              </a:ext>
            </a:extLst>
          </p:cNvPr>
          <p:cNvSpPr/>
          <p:nvPr/>
        </p:nvSpPr>
        <p:spPr>
          <a:xfrm>
            <a:off x="10498754" y="4479093"/>
            <a:ext cx="829045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A666B0-024F-7119-3D45-F26E5FC2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914A-9DAC-4F27-833F-85ADD25D1A5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84C30-8F73-4041-D65C-20FE00DDE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BBC4E-21C1-87CC-7B80-51699A8A8A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B7F60-7719-D1B7-B7B4-7A3CCFEB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72" y="1640356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1805667-ED80-9A32-1F26-AD4D47CFA52C}"/>
              </a:ext>
            </a:extLst>
          </p:cNvPr>
          <p:cNvSpPr/>
          <p:nvPr/>
        </p:nvSpPr>
        <p:spPr>
          <a:xfrm>
            <a:off x="8975271" y="517615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3B1F8E4-7613-CB5B-4CB9-93953953FA3C}"/>
              </a:ext>
            </a:extLst>
          </p:cNvPr>
          <p:cNvSpPr/>
          <p:nvPr/>
        </p:nvSpPr>
        <p:spPr>
          <a:xfrm>
            <a:off x="6536869" y="334735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09F5FA-EF57-248F-E4E6-30FEEDFC7ED3}"/>
              </a:ext>
            </a:extLst>
          </p:cNvPr>
          <p:cNvSpPr/>
          <p:nvPr/>
        </p:nvSpPr>
        <p:spPr>
          <a:xfrm>
            <a:off x="9219792" y="5174101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9F57EE-D894-DCCC-CBD1-CE110CD094C4}"/>
              </a:ext>
            </a:extLst>
          </p:cNvPr>
          <p:cNvSpPr/>
          <p:nvPr/>
        </p:nvSpPr>
        <p:spPr>
          <a:xfrm>
            <a:off x="6536869" y="280249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329525-49F2-6A51-7544-FFB2C78F79F2}"/>
              </a:ext>
            </a:extLst>
          </p:cNvPr>
          <p:cNvSpPr/>
          <p:nvPr/>
        </p:nvSpPr>
        <p:spPr>
          <a:xfrm>
            <a:off x="9900557" y="5166602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A99F34-736B-3178-0E3D-D599AFC23CD0}"/>
              </a:ext>
            </a:extLst>
          </p:cNvPr>
          <p:cNvSpPr/>
          <p:nvPr/>
        </p:nvSpPr>
        <p:spPr>
          <a:xfrm>
            <a:off x="10152895" y="5159103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9F2465-A902-6106-E7A1-3DA3A8EAE01A}"/>
              </a:ext>
            </a:extLst>
          </p:cNvPr>
          <p:cNvSpPr/>
          <p:nvPr/>
        </p:nvSpPr>
        <p:spPr>
          <a:xfrm>
            <a:off x="6564086" y="1868230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982084-CAC7-7F9C-8D25-004E6BE6DD38}"/>
              </a:ext>
            </a:extLst>
          </p:cNvPr>
          <p:cNvSpPr/>
          <p:nvPr/>
        </p:nvSpPr>
        <p:spPr>
          <a:xfrm>
            <a:off x="6564086" y="1828075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729E36-ED00-CD8A-664C-41DEFA8A995A}"/>
              </a:ext>
            </a:extLst>
          </p:cNvPr>
          <p:cNvSpPr/>
          <p:nvPr/>
        </p:nvSpPr>
        <p:spPr>
          <a:xfrm>
            <a:off x="2329541" y="1746432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F75AFA-CD63-9E58-3D1A-FE8C749E7BD2}"/>
              </a:ext>
            </a:extLst>
          </p:cNvPr>
          <p:cNvSpPr/>
          <p:nvPr/>
        </p:nvSpPr>
        <p:spPr>
          <a:xfrm>
            <a:off x="2247898" y="1991361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3957C9-3565-52CB-685A-E7D4A855E390}"/>
              </a:ext>
            </a:extLst>
          </p:cNvPr>
          <p:cNvSpPr/>
          <p:nvPr/>
        </p:nvSpPr>
        <p:spPr>
          <a:xfrm>
            <a:off x="2492827" y="2073004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F8922D-F532-E961-C1A2-ECACF99B7AC1}"/>
              </a:ext>
            </a:extLst>
          </p:cNvPr>
          <p:cNvSpPr/>
          <p:nvPr/>
        </p:nvSpPr>
        <p:spPr>
          <a:xfrm>
            <a:off x="2737756" y="215464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CC985D-7B84-E95D-0DA4-43E8AB58C6A3}"/>
              </a:ext>
            </a:extLst>
          </p:cNvPr>
          <p:cNvSpPr/>
          <p:nvPr/>
        </p:nvSpPr>
        <p:spPr>
          <a:xfrm>
            <a:off x="2770412" y="178658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91BB1C-753F-DC97-C036-D07AE50F652B}"/>
              </a:ext>
            </a:extLst>
          </p:cNvPr>
          <p:cNvSpPr/>
          <p:nvPr/>
        </p:nvSpPr>
        <p:spPr>
          <a:xfrm>
            <a:off x="4831895" y="3291175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23D43F-9F27-8395-6C47-A004E29C685A}"/>
              </a:ext>
            </a:extLst>
          </p:cNvPr>
          <p:cNvSpPr/>
          <p:nvPr/>
        </p:nvSpPr>
        <p:spPr>
          <a:xfrm>
            <a:off x="3619497" y="2884140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B2BB079-A837-99B5-2D33-F5108BE63DBB}"/>
              </a:ext>
            </a:extLst>
          </p:cNvPr>
          <p:cNvSpPr/>
          <p:nvPr/>
        </p:nvSpPr>
        <p:spPr>
          <a:xfrm>
            <a:off x="3913415" y="2728505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BEF78BC-7A06-8C80-DDA2-09E7DCEC9F9B}"/>
              </a:ext>
            </a:extLst>
          </p:cNvPr>
          <p:cNvSpPr/>
          <p:nvPr/>
        </p:nvSpPr>
        <p:spPr>
          <a:xfrm>
            <a:off x="4405992" y="2802497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8FA4B6-E0BC-FBB7-1E87-41A578FDCECF}"/>
              </a:ext>
            </a:extLst>
          </p:cNvPr>
          <p:cNvSpPr/>
          <p:nvPr/>
        </p:nvSpPr>
        <p:spPr>
          <a:xfrm>
            <a:off x="4781550" y="2796329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FFD47B-2BF2-5772-7D2D-67B54E97810E}"/>
              </a:ext>
            </a:extLst>
          </p:cNvPr>
          <p:cNvSpPr/>
          <p:nvPr/>
        </p:nvSpPr>
        <p:spPr>
          <a:xfrm>
            <a:off x="3499757" y="2503441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4F2A70-C69A-B873-CBC1-BF501EEF5D2C}"/>
              </a:ext>
            </a:extLst>
          </p:cNvPr>
          <p:cNvSpPr/>
          <p:nvPr/>
        </p:nvSpPr>
        <p:spPr>
          <a:xfrm>
            <a:off x="3810001" y="2474019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CC6FAB4-A99F-52EE-85A9-089DAECDFCD2}"/>
              </a:ext>
            </a:extLst>
          </p:cNvPr>
          <p:cNvSpPr/>
          <p:nvPr/>
        </p:nvSpPr>
        <p:spPr>
          <a:xfrm>
            <a:off x="3845378" y="2154647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30F6D2-8DB1-7BA3-4F72-1A6ACE4C32FC}"/>
              </a:ext>
            </a:extLst>
          </p:cNvPr>
          <p:cNvSpPr/>
          <p:nvPr/>
        </p:nvSpPr>
        <p:spPr>
          <a:xfrm>
            <a:off x="4180794" y="2340155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AED7D3-598F-9F43-5C80-002817CBFF33}"/>
              </a:ext>
            </a:extLst>
          </p:cNvPr>
          <p:cNvSpPr/>
          <p:nvPr/>
        </p:nvSpPr>
        <p:spPr>
          <a:xfrm>
            <a:off x="4405992" y="2111406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F66670-62F3-3531-5485-CDF772500D24}"/>
              </a:ext>
            </a:extLst>
          </p:cNvPr>
          <p:cNvSpPr/>
          <p:nvPr/>
        </p:nvSpPr>
        <p:spPr>
          <a:xfrm>
            <a:off x="2232930" y="3154801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8E6A44-88CD-A9D6-8EC4-9F9CB415DEB1}"/>
              </a:ext>
            </a:extLst>
          </p:cNvPr>
          <p:cNvSpPr/>
          <p:nvPr/>
        </p:nvSpPr>
        <p:spPr>
          <a:xfrm>
            <a:off x="2151287" y="3399730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6963F14-8A62-BCBD-8DC1-59F186AD0C46}"/>
              </a:ext>
            </a:extLst>
          </p:cNvPr>
          <p:cNvSpPr/>
          <p:nvPr/>
        </p:nvSpPr>
        <p:spPr>
          <a:xfrm>
            <a:off x="2396216" y="3481373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6CB402D-5F90-FCF5-9285-AD966CF7B834}"/>
              </a:ext>
            </a:extLst>
          </p:cNvPr>
          <p:cNvSpPr/>
          <p:nvPr/>
        </p:nvSpPr>
        <p:spPr>
          <a:xfrm>
            <a:off x="2641145" y="3563016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E881F4-816E-39A6-F723-491A4948C0BB}"/>
              </a:ext>
            </a:extLst>
          </p:cNvPr>
          <p:cNvSpPr/>
          <p:nvPr/>
        </p:nvSpPr>
        <p:spPr>
          <a:xfrm>
            <a:off x="2673801" y="3194956"/>
            <a:ext cx="163286" cy="16328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B9200ED-6C53-884A-9AF1-805AC33D19A7}"/>
              </a:ext>
            </a:extLst>
          </p:cNvPr>
          <p:cNvCxnSpPr/>
          <p:nvPr/>
        </p:nvCxnSpPr>
        <p:spPr>
          <a:xfrm flipV="1">
            <a:off x="1349829" y="2317933"/>
            <a:ext cx="4463142" cy="87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9DBCC2-2C89-459A-1FA3-9C179E0FBC75}"/>
              </a:ext>
            </a:extLst>
          </p:cNvPr>
          <p:cNvSpPr txBox="1"/>
          <p:nvPr/>
        </p:nvSpPr>
        <p:spPr>
          <a:xfrm>
            <a:off x="8120743" y="13280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비선형 함수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B45FC54-AAA5-CF3F-4D91-2AFB1AAA3E86}"/>
              </a:ext>
            </a:extLst>
          </p:cNvPr>
          <p:cNvCxnSpPr>
            <a:cxnSpLocks/>
          </p:cNvCxnSpPr>
          <p:nvPr/>
        </p:nvCxnSpPr>
        <p:spPr>
          <a:xfrm flipH="1" flipV="1">
            <a:off x="2804431" y="3924300"/>
            <a:ext cx="14968" cy="183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6D4B04-23A9-65B7-9DAA-DFB879A05718}"/>
              </a:ext>
            </a:extLst>
          </p:cNvPr>
          <p:cNvCxnSpPr>
            <a:cxnSpLocks/>
          </p:cNvCxnSpPr>
          <p:nvPr/>
        </p:nvCxnSpPr>
        <p:spPr>
          <a:xfrm flipV="1">
            <a:off x="2538208" y="5329888"/>
            <a:ext cx="2164421" cy="5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009B0673-B184-3D62-6E73-D663E551BEE8}"/>
              </a:ext>
            </a:extLst>
          </p:cNvPr>
          <p:cNvSpPr/>
          <p:nvPr/>
        </p:nvSpPr>
        <p:spPr>
          <a:xfrm>
            <a:off x="3270581" y="5257800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387F1FC-6842-5BA7-8B20-C614F47EA5EE}"/>
              </a:ext>
            </a:extLst>
          </p:cNvPr>
          <p:cNvSpPr/>
          <p:nvPr/>
        </p:nvSpPr>
        <p:spPr>
          <a:xfrm>
            <a:off x="3515102" y="5255744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837C0D3-AA66-300A-AFDA-F3B02CC960C2}"/>
              </a:ext>
            </a:extLst>
          </p:cNvPr>
          <p:cNvSpPr/>
          <p:nvPr/>
        </p:nvSpPr>
        <p:spPr>
          <a:xfrm>
            <a:off x="4195867" y="5248245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603A76-C2CE-F3C0-10F0-96AB053443CD}"/>
              </a:ext>
            </a:extLst>
          </p:cNvPr>
          <p:cNvSpPr/>
          <p:nvPr/>
        </p:nvSpPr>
        <p:spPr>
          <a:xfrm>
            <a:off x="4448205" y="5240746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A11A8EF-B17D-843C-92BA-14BF29DF751D}"/>
              </a:ext>
            </a:extLst>
          </p:cNvPr>
          <p:cNvCxnSpPr>
            <a:cxnSpLocks/>
          </p:cNvCxnSpPr>
          <p:nvPr/>
        </p:nvCxnSpPr>
        <p:spPr>
          <a:xfrm flipV="1">
            <a:off x="1422931" y="3674081"/>
            <a:ext cx="4316563" cy="251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0D2B3D79-0CCC-CC1D-29DF-5A9460E6CAAB}"/>
              </a:ext>
            </a:extLst>
          </p:cNvPr>
          <p:cNvSpPr/>
          <p:nvPr/>
        </p:nvSpPr>
        <p:spPr>
          <a:xfrm>
            <a:off x="2753507" y="4936232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12AC0A1-9FBD-D892-C250-412D53915C94}"/>
              </a:ext>
            </a:extLst>
          </p:cNvPr>
          <p:cNvSpPr/>
          <p:nvPr/>
        </p:nvSpPr>
        <p:spPr>
          <a:xfrm>
            <a:off x="2753319" y="4744401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BC2DCD8-16BE-D0D2-7C61-B9E0B2276F34}"/>
              </a:ext>
            </a:extLst>
          </p:cNvPr>
          <p:cNvSpPr/>
          <p:nvPr/>
        </p:nvSpPr>
        <p:spPr>
          <a:xfrm>
            <a:off x="2738436" y="4338699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A821327-4F94-75D7-EADA-DB2B8A1FA392}"/>
              </a:ext>
            </a:extLst>
          </p:cNvPr>
          <p:cNvSpPr/>
          <p:nvPr/>
        </p:nvSpPr>
        <p:spPr>
          <a:xfrm>
            <a:off x="2729591" y="4103321"/>
            <a:ext cx="163286" cy="163286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B6CE825-A76A-C3A6-866A-CB668CDF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58" y="786057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D6B4-718B-5E8C-69F0-B2474D6DC2AC}"/>
              </a:ext>
            </a:extLst>
          </p:cNvPr>
          <p:cNvSpPr txBox="1"/>
          <p:nvPr/>
        </p:nvSpPr>
        <p:spPr>
          <a:xfrm>
            <a:off x="991174" y="2181568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2E085-7DAB-E249-012B-339493660764}"/>
              </a:ext>
            </a:extLst>
          </p:cNvPr>
          <p:cNvSpPr/>
          <p:nvPr/>
        </p:nvSpPr>
        <p:spPr>
          <a:xfrm>
            <a:off x="6260085" y="1017987"/>
            <a:ext cx="170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Gradient=8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A64D66-BFFA-76CC-800A-44313751251B}"/>
              </a:ext>
            </a:extLst>
          </p:cNvPr>
          <p:cNvCxnSpPr>
            <a:cxnSpLocks/>
          </p:cNvCxnSpPr>
          <p:nvPr/>
        </p:nvCxnSpPr>
        <p:spPr>
          <a:xfrm flipH="1" flipV="1">
            <a:off x="6016747" y="698040"/>
            <a:ext cx="268947" cy="4286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C2AA9-1CAA-9182-2204-560BD99FF7CB}"/>
              </a:ext>
            </a:extLst>
          </p:cNvPr>
          <p:cNvSpPr/>
          <p:nvPr/>
        </p:nvSpPr>
        <p:spPr>
          <a:xfrm>
            <a:off x="2767689" y="950278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Initial Weight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1321C-7763-69BE-7BF6-F4BD369A2608}"/>
              </a:ext>
            </a:extLst>
          </p:cNvPr>
          <p:cNvCxnSpPr>
            <a:cxnSpLocks/>
          </p:cNvCxnSpPr>
          <p:nvPr/>
        </p:nvCxnSpPr>
        <p:spPr>
          <a:xfrm flipV="1">
            <a:off x="4506447" y="1006123"/>
            <a:ext cx="1128528" cy="1603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DF4A0C-B836-5FBF-36ED-C9585BF4DC7D}"/>
              </a:ext>
            </a:extLst>
          </p:cNvPr>
          <p:cNvSpPr/>
          <p:nvPr/>
        </p:nvSpPr>
        <p:spPr>
          <a:xfrm>
            <a:off x="2480938" y="1666614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Increment Step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20F5E-EF62-DE3A-EE71-8F8FF952ACD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219696" y="1882784"/>
            <a:ext cx="1013098" cy="25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/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/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blipFill>
                <a:blip r:embed="rId4"/>
                <a:stretch>
                  <a:fillRect l="-1083" t="-18333" r="-36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A039861-E152-4847-952D-00F421C87ADD}"/>
              </a:ext>
            </a:extLst>
          </p:cNvPr>
          <p:cNvSpPr txBox="1"/>
          <p:nvPr/>
        </p:nvSpPr>
        <p:spPr>
          <a:xfrm>
            <a:off x="3669937" y="4059383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/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blipFill>
                <a:blip r:embed="rId5"/>
                <a:stretch>
                  <a:fillRect r="-80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32FE76E2-22EC-9C0D-A608-666ACACFC62F}"/>
              </a:ext>
            </a:extLst>
          </p:cNvPr>
          <p:cNvSpPr/>
          <p:nvPr/>
        </p:nvSpPr>
        <p:spPr>
          <a:xfrm>
            <a:off x="5634975" y="884628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FC3B08-83C9-5654-93AE-EA756ECBA722}"/>
              </a:ext>
            </a:extLst>
          </p:cNvPr>
          <p:cNvCxnSpPr>
            <a:cxnSpLocks/>
          </p:cNvCxnSpPr>
          <p:nvPr/>
        </p:nvCxnSpPr>
        <p:spPr>
          <a:xfrm flipH="1">
            <a:off x="4978825" y="299453"/>
            <a:ext cx="1221371" cy="284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0940C16-48B8-5F7A-D04B-6C3EDF8CF5BB}"/>
              </a:ext>
            </a:extLst>
          </p:cNvPr>
          <p:cNvSpPr/>
          <p:nvPr/>
        </p:nvSpPr>
        <p:spPr>
          <a:xfrm>
            <a:off x="5232794" y="1765404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/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blipFill>
                <a:blip r:embed="rId6"/>
                <a:stretch>
                  <a:fillRect r="-266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/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blipFill>
                <a:blip r:embed="rId7"/>
                <a:stretch>
                  <a:fillRect l="-2649" r="-198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/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blipFill>
                <a:blip r:embed="rId8"/>
                <a:stretch>
                  <a:fillRect r="-18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/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blipFill>
                <a:blip r:embed="rId9"/>
                <a:stretch>
                  <a:fillRect l="-2000" r="-200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2A2978-09B7-E670-AECE-07E68C04439C}"/>
              </a:ext>
            </a:extLst>
          </p:cNvPr>
          <p:cNvSpPr/>
          <p:nvPr/>
        </p:nvSpPr>
        <p:spPr>
          <a:xfrm flipH="1">
            <a:off x="5405614" y="4007664"/>
            <a:ext cx="458722" cy="721895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/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blipFill>
                <a:blip r:embed="rId10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/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2.92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/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9CBA8202-E6FD-C927-BA94-293396C685F5}"/>
              </a:ext>
            </a:extLst>
          </p:cNvPr>
          <p:cNvSpPr/>
          <p:nvPr/>
        </p:nvSpPr>
        <p:spPr>
          <a:xfrm>
            <a:off x="5529898" y="1081751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FA1494-7E83-D7A2-0B9B-517FB7F31348}"/>
              </a:ext>
            </a:extLst>
          </p:cNvPr>
          <p:cNvCxnSpPr>
            <a:cxnSpLocks/>
          </p:cNvCxnSpPr>
          <p:nvPr/>
        </p:nvCxnSpPr>
        <p:spPr>
          <a:xfrm>
            <a:off x="1535357" y="172437"/>
            <a:ext cx="933101" cy="2972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B6CE825-A76A-C3A6-866A-CB668CDF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58" y="786057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D6B4-718B-5E8C-69F0-B2474D6DC2AC}"/>
              </a:ext>
            </a:extLst>
          </p:cNvPr>
          <p:cNvSpPr txBox="1"/>
          <p:nvPr/>
        </p:nvSpPr>
        <p:spPr>
          <a:xfrm>
            <a:off x="991174" y="2181568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2E085-7DAB-E249-012B-339493660764}"/>
              </a:ext>
            </a:extLst>
          </p:cNvPr>
          <p:cNvSpPr/>
          <p:nvPr/>
        </p:nvSpPr>
        <p:spPr>
          <a:xfrm>
            <a:off x="6260085" y="1017987"/>
            <a:ext cx="170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Gradient=8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A64D66-BFFA-76CC-800A-44313751251B}"/>
              </a:ext>
            </a:extLst>
          </p:cNvPr>
          <p:cNvCxnSpPr>
            <a:cxnSpLocks/>
          </p:cNvCxnSpPr>
          <p:nvPr/>
        </p:nvCxnSpPr>
        <p:spPr>
          <a:xfrm flipH="1" flipV="1">
            <a:off x="6016747" y="698040"/>
            <a:ext cx="268947" cy="4286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C2AA9-1CAA-9182-2204-560BD99FF7CB}"/>
              </a:ext>
            </a:extLst>
          </p:cNvPr>
          <p:cNvSpPr/>
          <p:nvPr/>
        </p:nvSpPr>
        <p:spPr>
          <a:xfrm>
            <a:off x="2767689" y="950278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Initial Weight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1321C-7763-69BE-7BF6-F4BD369A2608}"/>
              </a:ext>
            </a:extLst>
          </p:cNvPr>
          <p:cNvCxnSpPr>
            <a:cxnSpLocks/>
          </p:cNvCxnSpPr>
          <p:nvPr/>
        </p:nvCxnSpPr>
        <p:spPr>
          <a:xfrm flipV="1">
            <a:off x="4506447" y="1006123"/>
            <a:ext cx="1128528" cy="1603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DF4A0C-B836-5FBF-36ED-C9585BF4DC7D}"/>
              </a:ext>
            </a:extLst>
          </p:cNvPr>
          <p:cNvSpPr/>
          <p:nvPr/>
        </p:nvSpPr>
        <p:spPr>
          <a:xfrm>
            <a:off x="2480938" y="1666614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Increment Step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20F5E-EF62-DE3A-EE71-8F8FF952ACD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640465" y="2925932"/>
            <a:ext cx="1013098" cy="25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/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/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blipFill>
                <a:blip r:embed="rId4"/>
                <a:stretch>
                  <a:fillRect l="-1083" t="-18333" r="-36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A039861-E152-4847-952D-00F421C87ADD}"/>
              </a:ext>
            </a:extLst>
          </p:cNvPr>
          <p:cNvSpPr txBox="1"/>
          <p:nvPr/>
        </p:nvSpPr>
        <p:spPr>
          <a:xfrm>
            <a:off x="3669937" y="4059383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/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blipFill>
                <a:blip r:embed="rId5"/>
                <a:stretch>
                  <a:fillRect r="-80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32FE76E2-22EC-9C0D-A608-666ACACFC62F}"/>
              </a:ext>
            </a:extLst>
          </p:cNvPr>
          <p:cNvSpPr/>
          <p:nvPr/>
        </p:nvSpPr>
        <p:spPr>
          <a:xfrm>
            <a:off x="5634975" y="884628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FC3B08-83C9-5654-93AE-EA756ECBA722}"/>
              </a:ext>
            </a:extLst>
          </p:cNvPr>
          <p:cNvCxnSpPr>
            <a:cxnSpLocks/>
          </p:cNvCxnSpPr>
          <p:nvPr/>
        </p:nvCxnSpPr>
        <p:spPr>
          <a:xfrm flipH="1">
            <a:off x="4978825" y="299453"/>
            <a:ext cx="1221371" cy="284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0940C16-48B8-5F7A-D04B-6C3EDF8CF5BB}"/>
              </a:ext>
            </a:extLst>
          </p:cNvPr>
          <p:cNvSpPr/>
          <p:nvPr/>
        </p:nvSpPr>
        <p:spPr>
          <a:xfrm>
            <a:off x="4653563" y="2808552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/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blipFill>
                <a:blip r:embed="rId6"/>
                <a:stretch>
                  <a:fillRect r="-266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/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blipFill>
                <a:blip r:embed="rId7"/>
                <a:stretch>
                  <a:fillRect l="-2649" r="-198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/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blipFill>
                <a:blip r:embed="rId8"/>
                <a:stretch>
                  <a:fillRect r="-18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/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blipFill>
                <a:blip r:embed="rId9"/>
                <a:stretch>
                  <a:fillRect l="-2000" r="-200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2A2978-09B7-E670-AECE-07E68C04439C}"/>
              </a:ext>
            </a:extLst>
          </p:cNvPr>
          <p:cNvSpPr/>
          <p:nvPr/>
        </p:nvSpPr>
        <p:spPr>
          <a:xfrm flipH="1">
            <a:off x="4424202" y="3983190"/>
            <a:ext cx="458722" cy="721895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/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blipFill>
                <a:blip r:embed="rId10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/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2.92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/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9CBA8202-E6FD-C927-BA94-293396C685F5}"/>
              </a:ext>
            </a:extLst>
          </p:cNvPr>
          <p:cNvSpPr/>
          <p:nvPr/>
        </p:nvSpPr>
        <p:spPr>
          <a:xfrm>
            <a:off x="5425229" y="1317910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FA1494-7E83-D7A2-0B9B-517FB7F31348}"/>
              </a:ext>
            </a:extLst>
          </p:cNvPr>
          <p:cNvCxnSpPr>
            <a:cxnSpLocks/>
          </p:cNvCxnSpPr>
          <p:nvPr/>
        </p:nvCxnSpPr>
        <p:spPr>
          <a:xfrm>
            <a:off x="1535357" y="172437"/>
            <a:ext cx="933101" cy="2972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2E0320-D4F0-A62C-E080-753C6ACFFDC2}"/>
              </a:ext>
            </a:extLst>
          </p:cNvPr>
          <p:cNvCxnSpPr>
            <a:cxnSpLocks/>
          </p:cNvCxnSpPr>
          <p:nvPr/>
        </p:nvCxnSpPr>
        <p:spPr>
          <a:xfrm flipH="1">
            <a:off x="4071318" y="1722114"/>
            <a:ext cx="1878469" cy="2306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175762-06A7-D4E6-ACC1-FEA06550420C}"/>
              </a:ext>
            </a:extLst>
          </p:cNvPr>
          <p:cNvSpPr/>
          <p:nvPr/>
        </p:nvSpPr>
        <p:spPr>
          <a:xfrm>
            <a:off x="5769662" y="2588409"/>
            <a:ext cx="170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Gradient=4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16D233-9E80-D949-5C34-21C44956EAA2}"/>
              </a:ext>
            </a:extLst>
          </p:cNvPr>
          <p:cNvCxnSpPr>
            <a:cxnSpLocks/>
          </p:cNvCxnSpPr>
          <p:nvPr/>
        </p:nvCxnSpPr>
        <p:spPr>
          <a:xfrm flipH="1" flipV="1">
            <a:off x="5526324" y="2268462"/>
            <a:ext cx="268947" cy="4286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4864C5D-919E-0CEB-FE76-A9D8AC9058F8}"/>
              </a:ext>
            </a:extLst>
          </p:cNvPr>
          <p:cNvSpPr/>
          <p:nvPr/>
        </p:nvSpPr>
        <p:spPr>
          <a:xfrm>
            <a:off x="3904639" y="3388953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20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B6CE825-A76A-C3A6-866A-CB668CDF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58" y="786057"/>
            <a:ext cx="4824829" cy="330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FD6B4-718B-5E8C-69F0-B2474D6DC2AC}"/>
              </a:ext>
            </a:extLst>
          </p:cNvPr>
          <p:cNvSpPr txBox="1"/>
          <p:nvPr/>
        </p:nvSpPr>
        <p:spPr>
          <a:xfrm>
            <a:off x="991174" y="2181568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2E085-7DAB-E249-012B-339493660764}"/>
              </a:ext>
            </a:extLst>
          </p:cNvPr>
          <p:cNvSpPr/>
          <p:nvPr/>
        </p:nvSpPr>
        <p:spPr>
          <a:xfrm>
            <a:off x="6260085" y="1017987"/>
            <a:ext cx="170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Gradient=8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4A64D66-BFFA-76CC-800A-44313751251B}"/>
              </a:ext>
            </a:extLst>
          </p:cNvPr>
          <p:cNvCxnSpPr>
            <a:cxnSpLocks/>
          </p:cNvCxnSpPr>
          <p:nvPr/>
        </p:nvCxnSpPr>
        <p:spPr>
          <a:xfrm flipH="1" flipV="1">
            <a:off x="6016747" y="698040"/>
            <a:ext cx="268947" cy="4286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C2AA9-1CAA-9182-2204-560BD99FF7CB}"/>
              </a:ext>
            </a:extLst>
          </p:cNvPr>
          <p:cNvSpPr/>
          <p:nvPr/>
        </p:nvSpPr>
        <p:spPr>
          <a:xfrm>
            <a:off x="2767689" y="950278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Initial Weight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1321C-7763-69BE-7BF6-F4BD369A2608}"/>
              </a:ext>
            </a:extLst>
          </p:cNvPr>
          <p:cNvCxnSpPr>
            <a:cxnSpLocks/>
          </p:cNvCxnSpPr>
          <p:nvPr/>
        </p:nvCxnSpPr>
        <p:spPr>
          <a:xfrm flipV="1">
            <a:off x="4506447" y="1006123"/>
            <a:ext cx="1128528" cy="1603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DF4A0C-B836-5FBF-36ED-C9585BF4DC7D}"/>
              </a:ext>
            </a:extLst>
          </p:cNvPr>
          <p:cNvSpPr/>
          <p:nvPr/>
        </p:nvSpPr>
        <p:spPr>
          <a:xfrm>
            <a:off x="2480938" y="1666614"/>
            <a:ext cx="2159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Increment Step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420F5E-EF62-DE3A-EE71-8F8FF952ACD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640465" y="2925932"/>
            <a:ext cx="1013098" cy="25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/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A568D4-EAF3-A010-ECE0-E7FC3346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3" y="2304803"/>
                <a:ext cx="2864046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/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66D51-BD07-F386-8621-CFFECAF8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882784"/>
                <a:ext cx="1686808" cy="369332"/>
              </a:xfrm>
              <a:prstGeom prst="rect">
                <a:avLst/>
              </a:prstGeom>
              <a:blipFill>
                <a:blip r:embed="rId4"/>
                <a:stretch>
                  <a:fillRect l="-1083" t="-18333" r="-361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A039861-E152-4847-952D-00F421C87ADD}"/>
              </a:ext>
            </a:extLst>
          </p:cNvPr>
          <p:cNvSpPr txBox="1"/>
          <p:nvPr/>
        </p:nvSpPr>
        <p:spPr>
          <a:xfrm>
            <a:off x="3669937" y="4059383"/>
            <a:ext cx="35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w</a:t>
            </a:r>
            <a:endParaRPr lang="ko-KR" altLang="en-US" sz="2000">
              <a:solidFill>
                <a:schemeClr val="tx1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/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3A219-AA6C-EC2A-D9BC-01C45FC2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508835"/>
                <a:ext cx="2270848" cy="369332"/>
              </a:xfrm>
              <a:prstGeom prst="rect">
                <a:avLst/>
              </a:prstGeom>
              <a:blipFill>
                <a:blip r:embed="rId5"/>
                <a:stretch>
                  <a:fillRect r="-80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32FE76E2-22EC-9C0D-A608-666ACACFC62F}"/>
              </a:ext>
            </a:extLst>
          </p:cNvPr>
          <p:cNvSpPr/>
          <p:nvPr/>
        </p:nvSpPr>
        <p:spPr>
          <a:xfrm>
            <a:off x="5634975" y="884628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FC3B08-83C9-5654-93AE-EA756ECBA722}"/>
              </a:ext>
            </a:extLst>
          </p:cNvPr>
          <p:cNvCxnSpPr>
            <a:cxnSpLocks/>
          </p:cNvCxnSpPr>
          <p:nvPr/>
        </p:nvCxnSpPr>
        <p:spPr>
          <a:xfrm flipH="1">
            <a:off x="4978825" y="299453"/>
            <a:ext cx="1221371" cy="2845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D0940C16-48B8-5F7A-D04B-6C3EDF8CF5BB}"/>
              </a:ext>
            </a:extLst>
          </p:cNvPr>
          <p:cNvSpPr/>
          <p:nvPr/>
        </p:nvSpPr>
        <p:spPr>
          <a:xfrm>
            <a:off x="4653563" y="2808552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/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8847C-E578-D3F4-452E-E79C9557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902546"/>
                <a:ext cx="912814" cy="369332"/>
              </a:xfrm>
              <a:prstGeom prst="rect">
                <a:avLst/>
              </a:prstGeom>
              <a:blipFill>
                <a:blip r:embed="rId6"/>
                <a:stretch>
                  <a:fillRect r="-2667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/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03423-C2C9-A7F9-356E-0E68A8B59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1222493"/>
                <a:ext cx="916789" cy="369332"/>
              </a:xfrm>
              <a:prstGeom prst="rect">
                <a:avLst/>
              </a:prstGeom>
              <a:blipFill>
                <a:blip r:embed="rId7"/>
                <a:stretch>
                  <a:fillRect l="-2649" r="-198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/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98EE9-5E26-DB64-5E59-D4598852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868771"/>
                <a:ext cx="976678" cy="369332"/>
              </a:xfrm>
              <a:prstGeom prst="rect">
                <a:avLst/>
              </a:prstGeom>
              <a:blipFill>
                <a:blip r:embed="rId8"/>
                <a:stretch>
                  <a:fillRect r="-1875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/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400" b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E7CD74-6F79-B224-353B-5717E164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14" y="1188718"/>
                <a:ext cx="916789" cy="369332"/>
              </a:xfrm>
              <a:prstGeom prst="rect">
                <a:avLst/>
              </a:prstGeom>
              <a:blipFill>
                <a:blip r:embed="rId9"/>
                <a:stretch>
                  <a:fillRect l="-2000" r="-2000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2A2978-09B7-E670-AECE-07E68C04439C}"/>
              </a:ext>
            </a:extLst>
          </p:cNvPr>
          <p:cNvSpPr/>
          <p:nvPr/>
        </p:nvSpPr>
        <p:spPr>
          <a:xfrm flipH="1">
            <a:off x="4424202" y="3983190"/>
            <a:ext cx="458722" cy="721895"/>
          </a:xfrm>
          <a:prstGeom prst="rightArrow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/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911F27-D27A-3D40-8D6F-350CBB033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753" y="3003624"/>
                <a:ext cx="2864046" cy="369332"/>
              </a:xfrm>
              <a:prstGeom prst="rect">
                <a:avLst/>
              </a:prstGeom>
              <a:blipFill>
                <a:blip r:embed="rId10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/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0.01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8B231A-0459-45D2-3AB5-271DF9B2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79" y="4149925"/>
                <a:ext cx="301994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/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AB9E568-1FB1-9DFB-6336-AA4015B5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2" y="3120302"/>
                <a:ext cx="2270848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9CBA8202-E6FD-C927-BA94-293396C685F5}"/>
              </a:ext>
            </a:extLst>
          </p:cNvPr>
          <p:cNvSpPr/>
          <p:nvPr/>
        </p:nvSpPr>
        <p:spPr>
          <a:xfrm>
            <a:off x="5425229" y="1317910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FA1494-7E83-D7A2-0B9B-517FB7F31348}"/>
              </a:ext>
            </a:extLst>
          </p:cNvPr>
          <p:cNvCxnSpPr>
            <a:cxnSpLocks/>
          </p:cNvCxnSpPr>
          <p:nvPr/>
        </p:nvCxnSpPr>
        <p:spPr>
          <a:xfrm>
            <a:off x="2098226" y="3670555"/>
            <a:ext cx="4011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92E0320-D4F0-A62C-E080-753C6ACFFDC2}"/>
              </a:ext>
            </a:extLst>
          </p:cNvPr>
          <p:cNvCxnSpPr>
            <a:cxnSpLocks/>
          </p:cNvCxnSpPr>
          <p:nvPr/>
        </p:nvCxnSpPr>
        <p:spPr>
          <a:xfrm flipH="1">
            <a:off x="4071318" y="1722114"/>
            <a:ext cx="1878469" cy="2306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175762-06A7-D4E6-ACC1-FEA06550420C}"/>
              </a:ext>
            </a:extLst>
          </p:cNvPr>
          <p:cNvSpPr/>
          <p:nvPr/>
        </p:nvSpPr>
        <p:spPr>
          <a:xfrm>
            <a:off x="5769662" y="2588409"/>
            <a:ext cx="1705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Gradient=4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16D233-9E80-D949-5C34-21C44956EAA2}"/>
              </a:ext>
            </a:extLst>
          </p:cNvPr>
          <p:cNvCxnSpPr>
            <a:cxnSpLocks/>
          </p:cNvCxnSpPr>
          <p:nvPr/>
        </p:nvCxnSpPr>
        <p:spPr>
          <a:xfrm flipH="1" flipV="1">
            <a:off x="5526324" y="2268462"/>
            <a:ext cx="268947" cy="42865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4864C5D-919E-0CEB-FE76-A9D8AC9058F8}"/>
              </a:ext>
            </a:extLst>
          </p:cNvPr>
          <p:cNvSpPr/>
          <p:nvPr/>
        </p:nvSpPr>
        <p:spPr>
          <a:xfrm>
            <a:off x="3727347" y="3401424"/>
            <a:ext cx="239764" cy="2397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S-Core Dream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3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EE45CD-59BF-890B-BA94-7E9AF753741D}"/>
                  </a:ext>
                </a:extLst>
              </p:cNvPr>
              <p:cNvSpPr txBox="1"/>
              <p:nvPr/>
            </p:nvSpPr>
            <p:spPr>
              <a:xfrm>
                <a:off x="-16876" y="2285161"/>
                <a:ext cx="6218464" cy="111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EE45CD-59BF-890B-BA94-7E9AF753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76" y="2285161"/>
                <a:ext cx="6218464" cy="1111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E9A73F-D0FB-B794-2236-3955AE810FC4}"/>
                  </a:ext>
                </a:extLst>
              </p:cNvPr>
              <p:cNvSpPr txBox="1"/>
              <p:nvPr/>
            </p:nvSpPr>
            <p:spPr>
              <a:xfrm>
                <a:off x="-348413" y="436958"/>
                <a:ext cx="6218464" cy="1028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E9A73F-D0FB-B794-2236-3955AE810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413" y="436958"/>
                <a:ext cx="6218464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EA9B18-F822-3FDF-7497-69F6C58511EB}"/>
                  </a:ext>
                </a:extLst>
              </p:cNvPr>
              <p:cNvSpPr txBox="1"/>
              <p:nvPr/>
            </p:nvSpPr>
            <p:spPr>
              <a:xfrm>
                <a:off x="5548518" y="808500"/>
                <a:ext cx="22486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EA9B18-F822-3FDF-7497-69F6C5851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8" y="808500"/>
                <a:ext cx="224862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70DBEC-194C-29BA-9A98-97986FF683FF}"/>
                  </a:ext>
                </a:extLst>
              </p:cNvPr>
              <p:cNvSpPr txBox="1"/>
              <p:nvPr/>
            </p:nvSpPr>
            <p:spPr>
              <a:xfrm>
                <a:off x="5575842" y="2584006"/>
                <a:ext cx="3952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70DBEC-194C-29BA-9A98-97986FF68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42" y="2584006"/>
                <a:ext cx="395229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747BA9-E1B9-7863-7A81-93A641798D7E}"/>
                  </a:ext>
                </a:extLst>
              </p:cNvPr>
              <p:cNvSpPr txBox="1"/>
              <p:nvPr/>
            </p:nvSpPr>
            <p:spPr>
              <a:xfrm>
                <a:off x="-190500" y="5154681"/>
                <a:ext cx="6218464" cy="111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747BA9-E1B9-7863-7A81-93A641798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0" y="5154681"/>
                <a:ext cx="6218464" cy="11119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7C2151-D18D-9319-34B8-0DCAD925CEFC}"/>
                  </a:ext>
                </a:extLst>
              </p:cNvPr>
              <p:cNvSpPr txBox="1"/>
              <p:nvPr/>
            </p:nvSpPr>
            <p:spPr>
              <a:xfrm>
                <a:off x="-44200" y="3543933"/>
                <a:ext cx="6218464" cy="111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7C2151-D18D-9319-34B8-0DCAD925C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200" y="3543933"/>
                <a:ext cx="6218464" cy="1111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815EE8-DF2C-A10E-EFF7-C392F910946D}"/>
                  </a:ext>
                </a:extLst>
              </p:cNvPr>
              <p:cNvSpPr txBox="1"/>
              <p:nvPr/>
            </p:nvSpPr>
            <p:spPr>
              <a:xfrm>
                <a:off x="5548518" y="3842778"/>
                <a:ext cx="3952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>
                  <a:solidFill>
                    <a:schemeClr val="tx1"/>
                  </a:solidFill>
                  <a:latin typeface="Consolas" panose="020B0609020204030204" pitchFamily="49" charset="0"/>
                  <a:ea typeface="S-Core Dream 5 Medium" panose="020B0503030302020204" pitchFamily="34" charset="-127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815EE8-DF2C-A10E-EFF7-C392F910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8" y="3842778"/>
                <a:ext cx="395229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2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A4C228-0340-9E03-E842-A41B84BD6933}"/>
              </a:ext>
            </a:extLst>
          </p:cNvPr>
          <p:cNvSpPr/>
          <p:nvPr/>
        </p:nvSpPr>
        <p:spPr>
          <a:xfrm>
            <a:off x="2258786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C407D-A05C-37BD-203F-CD19B7252A2B}"/>
              </a:ext>
            </a:extLst>
          </p:cNvPr>
          <p:cNvSpPr/>
          <p:nvPr/>
        </p:nvSpPr>
        <p:spPr>
          <a:xfrm>
            <a:off x="2841172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E68113-1CBB-8280-5C9A-01043BC9A106}"/>
              </a:ext>
            </a:extLst>
          </p:cNvPr>
          <p:cNvSpPr/>
          <p:nvPr/>
        </p:nvSpPr>
        <p:spPr>
          <a:xfrm>
            <a:off x="3423558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A6BEE-5A13-278B-F09D-21DC69EB74FB}"/>
              </a:ext>
            </a:extLst>
          </p:cNvPr>
          <p:cNvSpPr/>
          <p:nvPr/>
        </p:nvSpPr>
        <p:spPr>
          <a:xfrm>
            <a:off x="4005944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EA4AA-8827-20F3-BDCD-9683B6E5B09B}"/>
              </a:ext>
            </a:extLst>
          </p:cNvPr>
          <p:cNvSpPr/>
          <p:nvPr/>
        </p:nvSpPr>
        <p:spPr>
          <a:xfrm>
            <a:off x="4588330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01C16-E564-8C9E-D019-727C7FECB1DD}"/>
              </a:ext>
            </a:extLst>
          </p:cNvPr>
          <p:cNvSpPr txBox="1"/>
          <p:nvPr/>
        </p:nvSpPr>
        <p:spPr>
          <a:xfrm>
            <a:off x="1578428" y="72983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</a:t>
            </a:r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406B5-8517-6F72-3F7C-C9323A6E205B}"/>
              </a:ext>
            </a:extLst>
          </p:cNvPr>
          <p:cNvSpPr/>
          <p:nvPr/>
        </p:nvSpPr>
        <p:spPr>
          <a:xfrm>
            <a:off x="2258786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F4B52-BA47-F0FA-210B-89172164FAA5}"/>
              </a:ext>
            </a:extLst>
          </p:cNvPr>
          <p:cNvSpPr/>
          <p:nvPr/>
        </p:nvSpPr>
        <p:spPr>
          <a:xfrm>
            <a:off x="2841172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B475A-79BF-CA62-468B-02281B408371}"/>
              </a:ext>
            </a:extLst>
          </p:cNvPr>
          <p:cNvSpPr/>
          <p:nvPr/>
        </p:nvSpPr>
        <p:spPr>
          <a:xfrm>
            <a:off x="3423558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C531-42D7-7D78-C56D-6F9944411665}"/>
              </a:ext>
            </a:extLst>
          </p:cNvPr>
          <p:cNvSpPr/>
          <p:nvPr/>
        </p:nvSpPr>
        <p:spPr>
          <a:xfrm>
            <a:off x="4005944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51789-C3C3-662C-28FF-88E24A559172}"/>
              </a:ext>
            </a:extLst>
          </p:cNvPr>
          <p:cNvSpPr/>
          <p:nvPr/>
        </p:nvSpPr>
        <p:spPr>
          <a:xfrm>
            <a:off x="4588330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13324-CA5E-2D57-509D-7C49C94C48E2}"/>
              </a:ext>
            </a:extLst>
          </p:cNvPr>
          <p:cNvSpPr txBox="1"/>
          <p:nvPr/>
        </p:nvSpPr>
        <p:spPr>
          <a:xfrm>
            <a:off x="2473402" y="1910931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a[0] =&gt; 10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587C3-B35E-5D59-0AB5-139C99BFE450}"/>
              </a:ext>
            </a:extLst>
          </p:cNvPr>
          <p:cNvSpPr txBox="1"/>
          <p:nvPr/>
        </p:nvSpPr>
        <p:spPr>
          <a:xfrm>
            <a:off x="6199414" y="729830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a.shape = (5,)</a:t>
            </a:r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894D3-BA90-6D8A-5643-0814ED2E8CF2}"/>
              </a:ext>
            </a:extLst>
          </p:cNvPr>
          <p:cNvSpPr txBox="1"/>
          <p:nvPr/>
        </p:nvSpPr>
        <p:spPr>
          <a:xfrm>
            <a:off x="5089071" y="1823844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a[0].shape = ()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F8433-265B-130E-D1F5-D86DD6BF4369}"/>
              </a:ext>
            </a:extLst>
          </p:cNvPr>
          <p:cNvSpPr txBox="1"/>
          <p:nvPr/>
        </p:nvSpPr>
        <p:spPr>
          <a:xfrm>
            <a:off x="8519729" y="729830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a.ndim = 1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ABFF6-0933-808D-0985-C762E610516C}"/>
              </a:ext>
            </a:extLst>
          </p:cNvPr>
          <p:cNvSpPr txBox="1"/>
          <p:nvPr/>
        </p:nvSpPr>
        <p:spPr>
          <a:xfrm>
            <a:off x="7529129" y="1823844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a.ndim = 0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0281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A4C228-0340-9E03-E842-A41B84BD6933}"/>
              </a:ext>
            </a:extLst>
          </p:cNvPr>
          <p:cNvSpPr/>
          <p:nvPr/>
        </p:nvSpPr>
        <p:spPr>
          <a:xfrm>
            <a:off x="2258786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C407D-A05C-37BD-203F-CD19B7252A2B}"/>
              </a:ext>
            </a:extLst>
          </p:cNvPr>
          <p:cNvSpPr/>
          <p:nvPr/>
        </p:nvSpPr>
        <p:spPr>
          <a:xfrm>
            <a:off x="2841172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E68113-1CBB-8280-5C9A-01043BC9A106}"/>
              </a:ext>
            </a:extLst>
          </p:cNvPr>
          <p:cNvSpPr/>
          <p:nvPr/>
        </p:nvSpPr>
        <p:spPr>
          <a:xfrm>
            <a:off x="3423558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5A6BEE-5A13-278B-F09D-21DC69EB74FB}"/>
              </a:ext>
            </a:extLst>
          </p:cNvPr>
          <p:cNvSpPr/>
          <p:nvPr/>
        </p:nvSpPr>
        <p:spPr>
          <a:xfrm>
            <a:off x="4005944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EA4AA-8827-20F3-BDCD-9683B6E5B09B}"/>
              </a:ext>
            </a:extLst>
          </p:cNvPr>
          <p:cNvSpPr/>
          <p:nvPr/>
        </p:nvSpPr>
        <p:spPr>
          <a:xfrm>
            <a:off x="4588330" y="6694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01C16-E564-8C9E-D019-727C7FECB1DD}"/>
              </a:ext>
            </a:extLst>
          </p:cNvPr>
          <p:cNvSpPr txBox="1"/>
          <p:nvPr/>
        </p:nvSpPr>
        <p:spPr>
          <a:xfrm>
            <a:off x="1327300" y="96066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</a:t>
            </a:r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406B5-8517-6F72-3F7C-C9323A6E205B}"/>
              </a:ext>
            </a:extLst>
          </p:cNvPr>
          <p:cNvSpPr/>
          <p:nvPr/>
        </p:nvSpPr>
        <p:spPr>
          <a:xfrm>
            <a:off x="2258786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F4B52-BA47-F0FA-210B-89172164FAA5}"/>
              </a:ext>
            </a:extLst>
          </p:cNvPr>
          <p:cNvSpPr/>
          <p:nvPr/>
        </p:nvSpPr>
        <p:spPr>
          <a:xfrm>
            <a:off x="2841172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3B475A-79BF-CA62-468B-02281B408371}"/>
              </a:ext>
            </a:extLst>
          </p:cNvPr>
          <p:cNvSpPr/>
          <p:nvPr/>
        </p:nvSpPr>
        <p:spPr>
          <a:xfrm>
            <a:off x="3423558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DC531-42D7-7D78-C56D-6F9944411665}"/>
              </a:ext>
            </a:extLst>
          </p:cNvPr>
          <p:cNvSpPr/>
          <p:nvPr/>
        </p:nvSpPr>
        <p:spPr>
          <a:xfrm>
            <a:off x="4005944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751789-C3C3-662C-28FF-88E24A559172}"/>
              </a:ext>
            </a:extLst>
          </p:cNvPr>
          <p:cNvSpPr/>
          <p:nvPr/>
        </p:nvSpPr>
        <p:spPr>
          <a:xfrm>
            <a:off x="4588330" y="2122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13324-CA5E-2D57-509D-7C49C94C48E2}"/>
              </a:ext>
            </a:extLst>
          </p:cNvPr>
          <p:cNvSpPr txBox="1"/>
          <p:nvPr/>
        </p:nvSpPr>
        <p:spPr>
          <a:xfrm>
            <a:off x="1580598" y="5138544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x[0] =&gt; [10,20,30,40,50]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587C3-B35E-5D59-0AB5-139C99BFE450}"/>
              </a:ext>
            </a:extLst>
          </p:cNvPr>
          <p:cNvSpPr txBox="1"/>
          <p:nvPr/>
        </p:nvSpPr>
        <p:spPr>
          <a:xfrm>
            <a:off x="6592105" y="300271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x.shape = (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en-US" altLang="ko-KR" sz="2400"/>
              <a:t>,5)</a:t>
            </a:r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894D3-BA90-6D8A-5643-0814ED2E8CF2}"/>
              </a:ext>
            </a:extLst>
          </p:cNvPr>
          <p:cNvSpPr txBox="1"/>
          <p:nvPr/>
        </p:nvSpPr>
        <p:spPr>
          <a:xfrm>
            <a:off x="6683827" y="4676879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x[0].shape = (</a:t>
            </a:r>
            <a:r>
              <a:rPr lang="en-US" altLang="ko-KR" sz="2400">
                <a:solidFill>
                  <a:srgbClr val="FF0000"/>
                </a:solidFill>
              </a:rPr>
              <a:t>5</a:t>
            </a:r>
            <a:r>
              <a:rPr lang="en-US" altLang="ko-KR" sz="2400"/>
              <a:t>,)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F8433-265B-130E-D1F5-D86DD6BF4369}"/>
              </a:ext>
            </a:extLst>
          </p:cNvPr>
          <p:cNvSpPr txBox="1"/>
          <p:nvPr/>
        </p:nvSpPr>
        <p:spPr>
          <a:xfrm>
            <a:off x="8912420" y="300271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x.ndim = 2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ABFF6-0933-808D-0985-C762E610516C}"/>
              </a:ext>
            </a:extLst>
          </p:cNvPr>
          <p:cNvSpPr txBox="1"/>
          <p:nvPr/>
        </p:nvSpPr>
        <p:spPr>
          <a:xfrm>
            <a:off x="9123885" y="4676879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x.ndim = 1</a:t>
            </a:r>
            <a:endParaRPr lang="ko-KR" altLang="en-US" sz="24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7F1D39-885F-C003-E0AA-ABE63738D67B}"/>
              </a:ext>
            </a:extLst>
          </p:cNvPr>
          <p:cNvSpPr/>
          <p:nvPr/>
        </p:nvSpPr>
        <p:spPr>
          <a:xfrm>
            <a:off x="2258786" y="12518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F5C9BB-770C-780E-9CB8-A64D4F28AF72}"/>
              </a:ext>
            </a:extLst>
          </p:cNvPr>
          <p:cNvSpPr/>
          <p:nvPr/>
        </p:nvSpPr>
        <p:spPr>
          <a:xfrm>
            <a:off x="2841172" y="12518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8A44B-0653-A70E-6868-FD49D7590FAF}"/>
              </a:ext>
            </a:extLst>
          </p:cNvPr>
          <p:cNvSpPr/>
          <p:nvPr/>
        </p:nvSpPr>
        <p:spPr>
          <a:xfrm>
            <a:off x="3423558" y="12518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84DD8-B821-F614-BB5E-F0E7E8EEAC84}"/>
              </a:ext>
            </a:extLst>
          </p:cNvPr>
          <p:cNvSpPr/>
          <p:nvPr/>
        </p:nvSpPr>
        <p:spPr>
          <a:xfrm>
            <a:off x="4005944" y="12518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5F1558-8ACA-00C7-8CF7-4244F7E1E686}"/>
              </a:ext>
            </a:extLst>
          </p:cNvPr>
          <p:cNvSpPr/>
          <p:nvPr/>
        </p:nvSpPr>
        <p:spPr>
          <a:xfrm>
            <a:off x="4588330" y="12518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0D4935-EEA3-012E-9AEE-3666AA53A6C8}"/>
              </a:ext>
            </a:extLst>
          </p:cNvPr>
          <p:cNvSpPr/>
          <p:nvPr/>
        </p:nvSpPr>
        <p:spPr>
          <a:xfrm>
            <a:off x="1665517" y="669471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4F89D3-365B-21B2-3B1E-FA0D9FE9195B}"/>
              </a:ext>
            </a:extLst>
          </p:cNvPr>
          <p:cNvSpPr/>
          <p:nvPr/>
        </p:nvSpPr>
        <p:spPr>
          <a:xfrm>
            <a:off x="1665517" y="1251857"/>
            <a:ext cx="582386" cy="5823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0A919-1496-B56E-996A-468E7D6A6542}"/>
              </a:ext>
            </a:extLst>
          </p:cNvPr>
          <p:cNvSpPr txBox="1"/>
          <p:nvPr/>
        </p:nvSpPr>
        <p:spPr>
          <a:xfrm>
            <a:off x="1580598" y="4215214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len(x) =&gt; 2</a:t>
            </a:r>
            <a:endParaRPr lang="ko-KR" altLang="en-US" sz="24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AD97BE-BB00-1FF0-A558-CDBF365644E1}"/>
              </a:ext>
            </a:extLst>
          </p:cNvPr>
          <p:cNvSpPr/>
          <p:nvPr/>
        </p:nvSpPr>
        <p:spPr>
          <a:xfrm>
            <a:off x="2193471" y="2209800"/>
            <a:ext cx="30588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A349B9-B4C5-8F55-2110-CB2091FA3D85}"/>
              </a:ext>
            </a:extLst>
          </p:cNvPr>
          <p:cNvSpPr/>
          <p:nvPr/>
        </p:nvSpPr>
        <p:spPr>
          <a:xfrm>
            <a:off x="2258786" y="22914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BC1F71-00CF-4A88-224D-8C8776024758}"/>
              </a:ext>
            </a:extLst>
          </p:cNvPr>
          <p:cNvSpPr/>
          <p:nvPr/>
        </p:nvSpPr>
        <p:spPr>
          <a:xfrm>
            <a:off x="2841172" y="22914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2A336E-32BA-3B05-2707-048CD874B69E}"/>
              </a:ext>
            </a:extLst>
          </p:cNvPr>
          <p:cNvSpPr/>
          <p:nvPr/>
        </p:nvSpPr>
        <p:spPr>
          <a:xfrm>
            <a:off x="3423558" y="22914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73A476-7F63-9B5D-4E92-37E23AC054A5}"/>
              </a:ext>
            </a:extLst>
          </p:cNvPr>
          <p:cNvSpPr/>
          <p:nvPr/>
        </p:nvSpPr>
        <p:spPr>
          <a:xfrm>
            <a:off x="4005944" y="22914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706122-E8C2-59E3-F7AF-34AEC5C75251}"/>
              </a:ext>
            </a:extLst>
          </p:cNvPr>
          <p:cNvSpPr/>
          <p:nvPr/>
        </p:nvSpPr>
        <p:spPr>
          <a:xfrm>
            <a:off x="4588330" y="22914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A2B1F8-5BA9-1727-C3D1-8CD62B484455}"/>
              </a:ext>
            </a:extLst>
          </p:cNvPr>
          <p:cNvSpPr/>
          <p:nvPr/>
        </p:nvSpPr>
        <p:spPr>
          <a:xfrm>
            <a:off x="2193471" y="2944586"/>
            <a:ext cx="30588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A619AF-2E7A-C1AE-246D-7D7364CE4378}"/>
              </a:ext>
            </a:extLst>
          </p:cNvPr>
          <p:cNvSpPr/>
          <p:nvPr/>
        </p:nvSpPr>
        <p:spPr>
          <a:xfrm>
            <a:off x="2258786" y="302622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B745F6-4637-20C1-9149-CC3002ABD20A}"/>
              </a:ext>
            </a:extLst>
          </p:cNvPr>
          <p:cNvSpPr/>
          <p:nvPr/>
        </p:nvSpPr>
        <p:spPr>
          <a:xfrm>
            <a:off x="2841172" y="302622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3C0A3F-79A1-B9B8-BBFA-168AACA5C16E}"/>
              </a:ext>
            </a:extLst>
          </p:cNvPr>
          <p:cNvSpPr/>
          <p:nvPr/>
        </p:nvSpPr>
        <p:spPr>
          <a:xfrm>
            <a:off x="3423558" y="302622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606CAD-2738-1283-5BFD-64A88626ECBD}"/>
              </a:ext>
            </a:extLst>
          </p:cNvPr>
          <p:cNvSpPr/>
          <p:nvPr/>
        </p:nvSpPr>
        <p:spPr>
          <a:xfrm>
            <a:off x="4005944" y="302622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234B6F-264A-6723-78D8-E7EC51029641}"/>
              </a:ext>
            </a:extLst>
          </p:cNvPr>
          <p:cNvSpPr/>
          <p:nvPr/>
        </p:nvSpPr>
        <p:spPr>
          <a:xfrm>
            <a:off x="4588330" y="302622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84EE19-CC94-8AF5-20D5-A968B96C2C42}"/>
              </a:ext>
            </a:extLst>
          </p:cNvPr>
          <p:cNvSpPr txBox="1"/>
          <p:nvPr/>
        </p:nvSpPr>
        <p:spPr>
          <a:xfrm>
            <a:off x="1327300" y="271375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6609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613324-CA5E-2D57-509D-7C49C94C48E2}"/>
              </a:ext>
            </a:extLst>
          </p:cNvPr>
          <p:cNvSpPr txBox="1"/>
          <p:nvPr/>
        </p:nvSpPr>
        <p:spPr>
          <a:xfrm>
            <a:off x="1160134" y="274913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x[0] =&gt; ...</a:t>
            </a:r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587C3-B35E-5D59-0AB5-139C99BFE450}"/>
              </a:ext>
            </a:extLst>
          </p:cNvPr>
          <p:cNvSpPr txBox="1"/>
          <p:nvPr/>
        </p:nvSpPr>
        <p:spPr>
          <a:xfrm>
            <a:off x="1160134" y="852784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x.shape = (</a:t>
            </a:r>
            <a:r>
              <a:rPr lang="en-US" altLang="ko-KR" sz="2400">
                <a:solidFill>
                  <a:srgbClr val="FF0000"/>
                </a:solidFill>
              </a:rPr>
              <a:t>455</a:t>
            </a:r>
            <a:r>
              <a:rPr lang="en-US" altLang="ko-KR" sz="2400"/>
              <a:t>,30)</a:t>
            </a:r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894D3-BA90-6D8A-5643-0814ED2E8CF2}"/>
              </a:ext>
            </a:extLst>
          </p:cNvPr>
          <p:cNvSpPr txBox="1"/>
          <p:nvPr/>
        </p:nvSpPr>
        <p:spPr>
          <a:xfrm>
            <a:off x="4098470" y="2630365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x[0].shape = (</a:t>
            </a:r>
            <a:r>
              <a:rPr lang="en-US" altLang="ko-KR" sz="2400">
                <a:solidFill>
                  <a:srgbClr val="FF0000"/>
                </a:solidFill>
              </a:rPr>
              <a:t>30</a:t>
            </a:r>
            <a:r>
              <a:rPr lang="en-US" altLang="ko-KR" sz="2400"/>
              <a:t>,)</a:t>
            </a:r>
            <a:endParaRPr lang="ko-KR" alt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0F8433-265B-130E-D1F5-D86DD6BF4369}"/>
              </a:ext>
            </a:extLst>
          </p:cNvPr>
          <p:cNvSpPr txBox="1"/>
          <p:nvPr/>
        </p:nvSpPr>
        <p:spPr>
          <a:xfrm>
            <a:off x="4715978" y="833733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x.ndim = 2</a:t>
            </a:r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ABFF6-0933-808D-0985-C762E610516C}"/>
              </a:ext>
            </a:extLst>
          </p:cNvPr>
          <p:cNvSpPr txBox="1"/>
          <p:nvPr/>
        </p:nvSpPr>
        <p:spPr>
          <a:xfrm>
            <a:off x="6810671" y="2630365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x.ndim = 1</a:t>
            </a:r>
            <a:endParaRPr lang="ko-KR" alt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0A919-1496-B56E-996A-468E7D6A6542}"/>
              </a:ext>
            </a:extLst>
          </p:cNvPr>
          <p:cNvSpPr txBox="1"/>
          <p:nvPr/>
        </p:nvSpPr>
        <p:spPr>
          <a:xfrm>
            <a:off x="1205041" y="1719456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len(x) =&gt; 455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3254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AD97BE-BB00-1FF0-A558-CDBF365644E1}"/>
              </a:ext>
            </a:extLst>
          </p:cNvPr>
          <p:cNvSpPr/>
          <p:nvPr/>
        </p:nvSpPr>
        <p:spPr>
          <a:xfrm>
            <a:off x="2656114" y="1006928"/>
            <a:ext cx="13062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A349B9-B4C5-8F55-2110-CB2091FA3D85}"/>
              </a:ext>
            </a:extLst>
          </p:cNvPr>
          <p:cNvSpPr/>
          <p:nvPr/>
        </p:nvSpPr>
        <p:spPr>
          <a:xfrm>
            <a:off x="2721429" y="10885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BC1F71-00CF-4A88-224D-8C8776024758}"/>
              </a:ext>
            </a:extLst>
          </p:cNvPr>
          <p:cNvSpPr/>
          <p:nvPr/>
        </p:nvSpPr>
        <p:spPr>
          <a:xfrm>
            <a:off x="3303815" y="10885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A2B1F8-5BA9-1727-C3D1-8CD62B484455}"/>
              </a:ext>
            </a:extLst>
          </p:cNvPr>
          <p:cNvSpPr/>
          <p:nvPr/>
        </p:nvSpPr>
        <p:spPr>
          <a:xfrm>
            <a:off x="2656114" y="1741714"/>
            <a:ext cx="13062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A619AF-2E7A-C1AE-246D-7D7364CE4378}"/>
              </a:ext>
            </a:extLst>
          </p:cNvPr>
          <p:cNvSpPr/>
          <p:nvPr/>
        </p:nvSpPr>
        <p:spPr>
          <a:xfrm>
            <a:off x="2721429" y="18233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B745F6-4637-20C1-9149-CC3002ABD20A}"/>
              </a:ext>
            </a:extLst>
          </p:cNvPr>
          <p:cNvSpPr/>
          <p:nvPr/>
        </p:nvSpPr>
        <p:spPr>
          <a:xfrm>
            <a:off x="3303815" y="18233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84EE19-CC94-8AF5-20D5-A968B96C2C42}"/>
              </a:ext>
            </a:extLst>
          </p:cNvPr>
          <p:cNvSpPr txBox="1"/>
          <p:nvPr/>
        </p:nvSpPr>
        <p:spPr>
          <a:xfrm>
            <a:off x="3177012" y="25581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</a:t>
            </a:r>
            <a:endParaRPr lang="ko-KR" alt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643749-2C8D-9F91-8C2B-F5AA7D07160A}"/>
              </a:ext>
            </a:extLst>
          </p:cNvPr>
          <p:cNvSpPr txBox="1"/>
          <p:nvPr/>
        </p:nvSpPr>
        <p:spPr>
          <a:xfrm>
            <a:off x="3012622" y="259513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(2,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EE6737-6367-463E-49D7-C1F52341FBF5}"/>
              </a:ext>
            </a:extLst>
          </p:cNvPr>
          <p:cNvSpPr txBox="1"/>
          <p:nvPr/>
        </p:nvSpPr>
        <p:spPr>
          <a:xfrm>
            <a:off x="4038601" y="25951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en-US" altLang="ko-KR" sz="2400"/>
              <a:t>,1)</a:t>
            </a:r>
            <a:endParaRPr lang="ko-KR" altLang="en-US" sz="2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5B15E7-4781-77A9-F0C1-1E4B4AD038BF}"/>
              </a:ext>
            </a:extLst>
          </p:cNvPr>
          <p:cNvSpPr/>
          <p:nvPr/>
        </p:nvSpPr>
        <p:spPr>
          <a:xfrm>
            <a:off x="4544786" y="1006928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903E29-76C7-F930-B35D-9751B695F06E}"/>
              </a:ext>
            </a:extLst>
          </p:cNvPr>
          <p:cNvSpPr/>
          <p:nvPr/>
        </p:nvSpPr>
        <p:spPr>
          <a:xfrm>
            <a:off x="4620987" y="1088571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7DBAD7-9AC8-4E5F-9041-DC0CB2BFF27A}"/>
              </a:ext>
            </a:extLst>
          </p:cNvPr>
          <p:cNvSpPr/>
          <p:nvPr/>
        </p:nvSpPr>
        <p:spPr>
          <a:xfrm>
            <a:off x="4544786" y="1741714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8669AD-F124-0BD8-50C1-C1124290E2B9}"/>
              </a:ext>
            </a:extLst>
          </p:cNvPr>
          <p:cNvSpPr/>
          <p:nvPr/>
        </p:nvSpPr>
        <p:spPr>
          <a:xfrm>
            <a:off x="4620987" y="18233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41A365-3C39-E699-2633-5D998851EA8E}"/>
              </a:ext>
            </a:extLst>
          </p:cNvPr>
          <p:cNvSpPr txBox="1"/>
          <p:nvPr/>
        </p:nvSpPr>
        <p:spPr>
          <a:xfrm>
            <a:off x="4099575" y="1440124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82B4D0-AAB0-33D5-F8FF-3C0D4DBF5A67}"/>
              </a:ext>
            </a:extLst>
          </p:cNvPr>
          <p:cNvSpPr txBox="1"/>
          <p:nvPr/>
        </p:nvSpPr>
        <p:spPr>
          <a:xfrm>
            <a:off x="5505745" y="151088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=</a:t>
            </a:r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86AC80-5814-E317-67D2-38CA4590BDF2}"/>
              </a:ext>
            </a:extLst>
          </p:cNvPr>
          <p:cNvSpPr txBox="1"/>
          <p:nvPr/>
        </p:nvSpPr>
        <p:spPr>
          <a:xfrm>
            <a:off x="6085116" y="278561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(2,1)</a:t>
            </a:r>
            <a:endParaRPr lang="ko-KR" altLang="en-US" sz="2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A30E68-2EF6-3BC4-E01C-E8B80EF77AB9}"/>
              </a:ext>
            </a:extLst>
          </p:cNvPr>
          <p:cNvSpPr/>
          <p:nvPr/>
        </p:nvSpPr>
        <p:spPr>
          <a:xfrm>
            <a:off x="6127548" y="1001484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4CFFB6-F6A6-44E4-401A-DA9973A78C15}"/>
              </a:ext>
            </a:extLst>
          </p:cNvPr>
          <p:cNvSpPr/>
          <p:nvPr/>
        </p:nvSpPr>
        <p:spPr>
          <a:xfrm>
            <a:off x="6192863" y="108312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21E221-E351-9D77-2AC0-10795BEA4B24}"/>
              </a:ext>
            </a:extLst>
          </p:cNvPr>
          <p:cNvSpPr/>
          <p:nvPr/>
        </p:nvSpPr>
        <p:spPr>
          <a:xfrm>
            <a:off x="6127548" y="1736270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3DF582-BF4A-72A4-3926-35DF74498ABA}"/>
              </a:ext>
            </a:extLst>
          </p:cNvPr>
          <p:cNvSpPr/>
          <p:nvPr/>
        </p:nvSpPr>
        <p:spPr>
          <a:xfrm>
            <a:off x="6192863" y="181791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BD050B-C27C-6ADC-3C21-7E8BD09A22C1}"/>
              </a:ext>
            </a:extLst>
          </p:cNvPr>
          <p:cNvSpPr/>
          <p:nvPr/>
        </p:nvSpPr>
        <p:spPr>
          <a:xfrm>
            <a:off x="2711351" y="1088571"/>
            <a:ext cx="1184927" cy="582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894DC50-A92A-16FF-EE49-EC990B75486A}"/>
              </a:ext>
            </a:extLst>
          </p:cNvPr>
          <p:cNvSpPr/>
          <p:nvPr/>
        </p:nvSpPr>
        <p:spPr>
          <a:xfrm>
            <a:off x="4604149" y="1094014"/>
            <a:ext cx="599224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D7C045-957C-BD37-2586-617D6BBC8F3A}"/>
              </a:ext>
            </a:extLst>
          </p:cNvPr>
          <p:cNvSpPr txBox="1"/>
          <p:nvPr/>
        </p:nvSpPr>
        <p:spPr>
          <a:xfrm>
            <a:off x="4727674" y="2558143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W</a:t>
            </a:r>
            <a:endParaRPr lang="ko-KR" altLang="en-US" sz="24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CCCF1E-BF7B-2979-4B44-34EA041FF46C}"/>
              </a:ext>
            </a:extLst>
          </p:cNvPr>
          <p:cNvSpPr/>
          <p:nvPr/>
        </p:nvSpPr>
        <p:spPr>
          <a:xfrm>
            <a:off x="2774650" y="4065814"/>
            <a:ext cx="13062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7090E1-6C24-D22F-9D34-E1A25E42F8FE}"/>
              </a:ext>
            </a:extLst>
          </p:cNvPr>
          <p:cNvSpPr/>
          <p:nvPr/>
        </p:nvSpPr>
        <p:spPr>
          <a:xfrm>
            <a:off x="2839965" y="41474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6A27B5-78C2-1580-08E6-28EEC15D599C}"/>
              </a:ext>
            </a:extLst>
          </p:cNvPr>
          <p:cNvSpPr/>
          <p:nvPr/>
        </p:nvSpPr>
        <p:spPr>
          <a:xfrm>
            <a:off x="3422351" y="41474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76F374-63D3-6623-BF91-BDA46BB10798}"/>
              </a:ext>
            </a:extLst>
          </p:cNvPr>
          <p:cNvSpPr/>
          <p:nvPr/>
        </p:nvSpPr>
        <p:spPr>
          <a:xfrm>
            <a:off x="2774650" y="4800600"/>
            <a:ext cx="1306286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699CECB-D3EA-26DC-6711-8DF3D20F6B7C}"/>
              </a:ext>
            </a:extLst>
          </p:cNvPr>
          <p:cNvSpPr/>
          <p:nvPr/>
        </p:nvSpPr>
        <p:spPr>
          <a:xfrm>
            <a:off x="2839965" y="48822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E0DF2BD-D8EC-95B7-2122-1BE1CB26AD2D}"/>
              </a:ext>
            </a:extLst>
          </p:cNvPr>
          <p:cNvSpPr/>
          <p:nvPr/>
        </p:nvSpPr>
        <p:spPr>
          <a:xfrm>
            <a:off x="3422351" y="48822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1FC6217-EEC7-4308-D746-7DEDB25B5F92}"/>
                  </a:ext>
                </a:extLst>
              </p:cNvPr>
              <p:cNvSpPr txBox="1"/>
              <p:nvPr/>
            </p:nvSpPr>
            <p:spPr>
              <a:xfrm>
                <a:off x="3295548" y="5617029"/>
                <a:ext cx="664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1FC6217-EEC7-4308-D746-7DEDB25B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48" y="5617029"/>
                <a:ext cx="66460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6A75225-061D-87F0-60CB-D846788563E2}"/>
              </a:ext>
            </a:extLst>
          </p:cNvPr>
          <p:cNvSpPr txBox="1"/>
          <p:nvPr/>
        </p:nvSpPr>
        <p:spPr>
          <a:xfrm>
            <a:off x="3131158" y="3318399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(2,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CFE00-2CA0-C8AD-2086-DC4E84B9D5EA}"/>
              </a:ext>
            </a:extLst>
          </p:cNvPr>
          <p:cNvSpPr txBox="1"/>
          <p:nvPr/>
        </p:nvSpPr>
        <p:spPr>
          <a:xfrm>
            <a:off x="4157137" y="3318398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</a:t>
            </a:r>
            <a:r>
              <a:rPr lang="en-US" altLang="ko-KR" sz="2400">
                <a:solidFill>
                  <a:srgbClr val="FF0000"/>
                </a:solidFill>
              </a:rPr>
              <a:t>2</a:t>
            </a:r>
            <a:r>
              <a:rPr lang="en-US" altLang="ko-KR" sz="2400"/>
              <a:t>,1)</a:t>
            </a:r>
            <a:endParaRPr lang="ko-KR" altLang="en-US" sz="24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0FE770-A8EF-BE17-A82C-919F6C9E7B49}"/>
              </a:ext>
            </a:extLst>
          </p:cNvPr>
          <p:cNvSpPr/>
          <p:nvPr/>
        </p:nvSpPr>
        <p:spPr>
          <a:xfrm>
            <a:off x="4663322" y="4065814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695928-2A40-1D17-E079-F2B2E8776E1E}"/>
              </a:ext>
            </a:extLst>
          </p:cNvPr>
          <p:cNvSpPr/>
          <p:nvPr/>
        </p:nvSpPr>
        <p:spPr>
          <a:xfrm>
            <a:off x="4739523" y="4147457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801391-3F1B-09B1-3EDA-149222F0717F}"/>
              </a:ext>
            </a:extLst>
          </p:cNvPr>
          <p:cNvSpPr/>
          <p:nvPr/>
        </p:nvSpPr>
        <p:spPr>
          <a:xfrm>
            <a:off x="4663322" y="4800600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E09872-F5A6-7CF7-26F3-DAA7ECAC1E8D}"/>
              </a:ext>
            </a:extLst>
          </p:cNvPr>
          <p:cNvSpPr/>
          <p:nvPr/>
        </p:nvSpPr>
        <p:spPr>
          <a:xfrm>
            <a:off x="4739523" y="488224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FFF570-E2D4-6083-9F8F-2C60ABCE3B68}"/>
              </a:ext>
            </a:extLst>
          </p:cNvPr>
          <p:cNvSpPr txBox="1"/>
          <p:nvPr/>
        </p:nvSpPr>
        <p:spPr>
          <a:xfrm>
            <a:off x="4218111" y="4499010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0D78EC-DDB4-94DE-364F-A668BE385451}"/>
              </a:ext>
            </a:extLst>
          </p:cNvPr>
          <p:cNvSpPr txBox="1"/>
          <p:nvPr/>
        </p:nvSpPr>
        <p:spPr>
          <a:xfrm>
            <a:off x="5624281" y="4569767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=</a:t>
            </a:r>
            <a:endParaRPr lang="ko-KR" altLang="en-US" sz="2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EDE56-D610-4567-78E1-B8F9EE01ED02}"/>
              </a:ext>
            </a:extLst>
          </p:cNvPr>
          <p:cNvSpPr txBox="1"/>
          <p:nvPr/>
        </p:nvSpPr>
        <p:spPr>
          <a:xfrm>
            <a:off x="6203652" y="333744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(2,1)</a:t>
            </a:r>
            <a:endParaRPr lang="ko-KR" altLang="en-US" sz="24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213ED6-AD68-F9DC-E9EC-48A8E7E0E6E3}"/>
              </a:ext>
            </a:extLst>
          </p:cNvPr>
          <p:cNvSpPr/>
          <p:nvPr/>
        </p:nvSpPr>
        <p:spPr>
          <a:xfrm>
            <a:off x="6246084" y="4060370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1EA78FC-1E7A-95E9-E4DC-3D65D5E1DEC4}"/>
              </a:ext>
            </a:extLst>
          </p:cNvPr>
          <p:cNvSpPr/>
          <p:nvPr/>
        </p:nvSpPr>
        <p:spPr>
          <a:xfrm>
            <a:off x="6311399" y="4142013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CDF78C-01E6-DF16-CA8E-F838DAAE239F}"/>
              </a:ext>
            </a:extLst>
          </p:cNvPr>
          <p:cNvSpPr/>
          <p:nvPr/>
        </p:nvSpPr>
        <p:spPr>
          <a:xfrm>
            <a:off x="6246084" y="4795156"/>
            <a:ext cx="740228" cy="7347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721A2E-4783-D403-CE7A-EAF7C43155DA}"/>
              </a:ext>
            </a:extLst>
          </p:cNvPr>
          <p:cNvSpPr/>
          <p:nvPr/>
        </p:nvSpPr>
        <p:spPr>
          <a:xfrm>
            <a:off x="6311399" y="4876799"/>
            <a:ext cx="582386" cy="582386"/>
          </a:xfrm>
          <a:prstGeom prst="rect">
            <a:avLst/>
          </a:prstGeom>
          <a:solidFill>
            <a:srgbClr val="FFFFCC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C54686-B3DC-94AF-626D-B3E83F0E61FB}"/>
              </a:ext>
            </a:extLst>
          </p:cNvPr>
          <p:cNvSpPr/>
          <p:nvPr/>
        </p:nvSpPr>
        <p:spPr>
          <a:xfrm>
            <a:off x="2829887" y="4147457"/>
            <a:ext cx="1184927" cy="582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7E5247-BF81-BFBB-110B-D685EB0057E0}"/>
              </a:ext>
            </a:extLst>
          </p:cNvPr>
          <p:cNvSpPr/>
          <p:nvPr/>
        </p:nvSpPr>
        <p:spPr>
          <a:xfrm>
            <a:off x="4722685" y="4152900"/>
            <a:ext cx="599224" cy="1317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40D8AF-B214-C521-8B1B-F8DA2EC727E6}"/>
              </a:ext>
            </a:extLst>
          </p:cNvPr>
          <p:cNvSpPr txBox="1"/>
          <p:nvPr/>
        </p:nvSpPr>
        <p:spPr>
          <a:xfrm>
            <a:off x="4846210" y="561702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E</a:t>
            </a:r>
            <a:endParaRPr lang="ko-KR" altLang="en-US" sz="2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018DDA-3F86-8AB3-51BC-1401CF4FC7EC}"/>
              </a:ext>
            </a:extLst>
          </p:cNvPr>
          <p:cNvSpPr txBox="1"/>
          <p:nvPr/>
        </p:nvSpPr>
        <p:spPr>
          <a:xfrm>
            <a:off x="6421213" y="561158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dW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60230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6600"/>
          </a:solidFill>
        </a:ln>
      </a:spPr>
      <a:bodyPr lIns="36000" rIns="36000" rtlCol="0" anchor="ctr"/>
      <a:lstStyle>
        <a:defPPr algn="ctr">
          <a:defRPr sz="16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9643</TotalTime>
  <Words>879</Words>
  <Application>Microsoft Office PowerPoint</Application>
  <PresentationFormat>와이드스크린</PresentationFormat>
  <Paragraphs>277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S-Core Dream 4 Regular</vt:lpstr>
      <vt:lpstr>S-Core Dream 5 Medium</vt:lpstr>
      <vt:lpstr>S-Core Dream 6 Bold</vt:lpstr>
      <vt:lpstr>맑은 고딕</vt:lpstr>
      <vt:lpstr>에스코어 드림 5 Medium</vt:lpstr>
      <vt:lpstr>Arial</vt:lpstr>
      <vt:lpstr>Cambria Math</vt:lpstr>
      <vt:lpstr>Candara</vt:lpstr>
      <vt:lpstr>Consolas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다층 신경망 backprop 이해</vt:lpstr>
      <vt:lpstr>다층 신경망 backprop 이해</vt:lpstr>
      <vt:lpstr>다층 신경망 backprop 이해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실습</dc:title>
  <dc:creator>정 순철</dc:creator>
  <cp:lastModifiedBy>jungin kim</cp:lastModifiedBy>
  <cp:revision>24</cp:revision>
  <dcterms:created xsi:type="dcterms:W3CDTF">2023-03-08T02:23:41Z</dcterms:created>
  <dcterms:modified xsi:type="dcterms:W3CDTF">2023-09-20T08:32:17Z</dcterms:modified>
</cp:coreProperties>
</file>