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57" r:id="rId6"/>
    <p:sldId id="260" r:id="rId7"/>
  </p:sldIdLst>
  <p:sldSz cx="10440988" cy="6858000"/>
  <p:notesSz cx="6797675" cy="9926638"/>
  <p:embeddedFontLst>
    <p:embeddedFont>
      <p:font typeface="Cambria Math" panose="02040503050406030204" pitchFamily="18" charset="0"/>
      <p:regular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icrosoft Sans Serif" panose="020B0604020202020204" pitchFamily="34" charset="0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CC"/>
    <a:srgbClr val="E2E2F6"/>
    <a:srgbClr val="CCFFCC"/>
    <a:srgbClr val="FF6600"/>
    <a:srgbClr val="FEF0F3"/>
    <a:srgbClr val="FCD0D8"/>
    <a:srgbClr val="00CC66"/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1" autoAdjust="0"/>
    <p:restoredTop sz="97666" autoAdjust="0"/>
  </p:normalViewPr>
  <p:slideViewPr>
    <p:cSldViewPr snapToGrid="0">
      <p:cViewPr varScale="1">
        <p:scale>
          <a:sx n="174" d="100"/>
          <a:sy n="174" d="100"/>
        </p:scale>
        <p:origin x="1408" y="100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6136616" cy="1862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tf.constant(np.arange(4).reshape(1,2,2))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 = tf.constant(np.arange(16).reshape(2,2,2,2))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 = tf.einsum("bij,ijkl-&gt;bkl", x, w)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2BDDC8-F490-4DCA-B330-156ED6328F9D}"/>
              </a:ext>
            </a:extLst>
          </p:cNvPr>
          <p:cNvSpPr/>
          <p:nvPr/>
        </p:nvSpPr>
        <p:spPr>
          <a:xfrm>
            <a:off x="2487168" y="2015338"/>
            <a:ext cx="2896819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08B4712-50FE-4E3A-8041-75F288154A60}"/>
              </a:ext>
            </a:extLst>
          </p:cNvPr>
          <p:cNvGrpSpPr/>
          <p:nvPr/>
        </p:nvGrpSpPr>
        <p:grpSpPr>
          <a:xfrm>
            <a:off x="2553006" y="2073858"/>
            <a:ext cx="2772460" cy="669342"/>
            <a:chOff x="1949502" y="2403042"/>
            <a:chExt cx="2772460" cy="669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E2E968-745B-4458-B88A-09DD32E30C56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74A493-F376-4405-B26E-2F5CF14EB2A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74E27C-6D01-4309-A594-BFED56B7E8D2}"/>
              </a:ext>
            </a:extLst>
          </p:cNvPr>
          <p:cNvGrpSpPr/>
          <p:nvPr/>
        </p:nvGrpSpPr>
        <p:grpSpPr>
          <a:xfrm>
            <a:off x="2611527" y="2139695"/>
            <a:ext cx="1269188" cy="544983"/>
            <a:chOff x="1949502" y="2403042"/>
            <a:chExt cx="2772460" cy="66934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AA4A49-27EB-471E-884B-F33A7EF030AE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EAFAB11-3697-48F0-A028-24F61D7937CB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CC9A6C-7E00-4E8D-BEF0-64DE327BA961}"/>
              </a:ext>
            </a:extLst>
          </p:cNvPr>
          <p:cNvGrpSpPr/>
          <p:nvPr/>
        </p:nvGrpSpPr>
        <p:grpSpPr>
          <a:xfrm>
            <a:off x="4005074" y="2136036"/>
            <a:ext cx="1269188" cy="544983"/>
            <a:chOff x="1949502" y="2403042"/>
            <a:chExt cx="2772460" cy="6693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81F945-2C9A-4B79-8592-038EB8D44C19}"/>
                </a:ext>
              </a:extLst>
            </p:cNvPr>
            <p:cNvSpPr/>
            <p:nvPr/>
          </p:nvSpPr>
          <p:spPr>
            <a:xfrm>
              <a:off x="1949502" y="2403043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6F3CF2-F84D-42AF-886B-6EBA92D8AC4D}"/>
                </a:ext>
              </a:extLst>
            </p:cNvPr>
            <p:cNvSpPr/>
            <p:nvPr/>
          </p:nvSpPr>
          <p:spPr>
            <a:xfrm>
              <a:off x="3335732" y="2403042"/>
              <a:ext cx="1386230" cy="66934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5721C5-ECE6-4746-AE0E-5EFA98D70319}"/>
              </a:ext>
            </a:extLst>
          </p:cNvPr>
          <p:cNvSpPr/>
          <p:nvPr/>
        </p:nvSpPr>
        <p:spPr>
          <a:xfrm>
            <a:off x="918057" y="2999232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B0873-678F-4A8D-9809-C7CF17A03336}"/>
              </a:ext>
            </a:extLst>
          </p:cNvPr>
          <p:cNvSpPr/>
          <p:nvPr/>
        </p:nvSpPr>
        <p:spPr>
          <a:xfrm>
            <a:off x="918057" y="3792931"/>
            <a:ext cx="6136616" cy="7936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570153-AB2F-4007-AAD1-DA90DF3BD457}"/>
              </a:ext>
            </a:extLst>
          </p:cNvPr>
          <p:cNvSpPr/>
          <p:nvPr/>
        </p:nvSpPr>
        <p:spPr>
          <a:xfrm>
            <a:off x="976578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BAAA35-A9E3-413B-907B-A5BDCDFBF620}"/>
              </a:ext>
            </a:extLst>
          </p:cNvPr>
          <p:cNvSpPr/>
          <p:nvPr/>
        </p:nvSpPr>
        <p:spPr>
          <a:xfrm>
            <a:off x="3988544" y="3061412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31575B-6A82-49D1-BB17-CC006FC95048}"/>
              </a:ext>
            </a:extLst>
          </p:cNvPr>
          <p:cNvSpPr/>
          <p:nvPr/>
        </p:nvSpPr>
        <p:spPr>
          <a:xfrm>
            <a:off x="1023289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8A29CE2-E383-4C61-9A5B-D26C648C4EDB}"/>
              </a:ext>
            </a:extLst>
          </p:cNvPr>
          <p:cNvSpPr/>
          <p:nvPr/>
        </p:nvSpPr>
        <p:spPr>
          <a:xfrm>
            <a:off x="2477634" y="3116275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7E0F1F-394E-4B92-B0E5-0729C61C8514}"/>
              </a:ext>
            </a:extLst>
          </p:cNvPr>
          <p:cNvSpPr/>
          <p:nvPr/>
        </p:nvSpPr>
        <p:spPr>
          <a:xfrm>
            <a:off x="1083708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2A42D6-267B-4AEA-A610-F21CE6663360}"/>
              </a:ext>
            </a:extLst>
          </p:cNvPr>
          <p:cNvSpPr/>
          <p:nvPr/>
        </p:nvSpPr>
        <p:spPr>
          <a:xfrm>
            <a:off x="1760826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763676-A8EE-4179-8B18-4591F10A9814}"/>
              </a:ext>
            </a:extLst>
          </p:cNvPr>
          <p:cNvSpPr/>
          <p:nvPr/>
        </p:nvSpPr>
        <p:spPr>
          <a:xfrm>
            <a:off x="2524803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17FE0E-EF4D-4B09-AEE9-006D66577210}"/>
              </a:ext>
            </a:extLst>
          </p:cNvPr>
          <p:cNvSpPr/>
          <p:nvPr/>
        </p:nvSpPr>
        <p:spPr>
          <a:xfrm>
            <a:off x="3201921" y="3171139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A68735-B588-4985-A400-3E6E32E64C9A}"/>
              </a:ext>
            </a:extLst>
          </p:cNvPr>
          <p:cNvSpPr/>
          <p:nvPr/>
        </p:nvSpPr>
        <p:spPr>
          <a:xfrm>
            <a:off x="4042707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55C613-C6EA-4A16-ADE0-7048091B4FA5}"/>
              </a:ext>
            </a:extLst>
          </p:cNvPr>
          <p:cNvSpPr/>
          <p:nvPr/>
        </p:nvSpPr>
        <p:spPr>
          <a:xfrm>
            <a:off x="5497052" y="3112618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4A437-851E-43E4-8B5F-C4137A17918E}"/>
              </a:ext>
            </a:extLst>
          </p:cNvPr>
          <p:cNvSpPr/>
          <p:nvPr/>
        </p:nvSpPr>
        <p:spPr>
          <a:xfrm>
            <a:off x="4103126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109C5F-ABB2-48D8-BF85-807FB5BCED9F}"/>
              </a:ext>
            </a:extLst>
          </p:cNvPr>
          <p:cNvSpPr/>
          <p:nvPr/>
        </p:nvSpPr>
        <p:spPr>
          <a:xfrm>
            <a:off x="4780244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C8EE67-E29D-41DF-8E64-67E6A4C3C467}"/>
              </a:ext>
            </a:extLst>
          </p:cNvPr>
          <p:cNvSpPr/>
          <p:nvPr/>
        </p:nvSpPr>
        <p:spPr>
          <a:xfrm>
            <a:off x="5544221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2E5068-3CAC-4ADD-AF4E-4318F1E7843C}"/>
              </a:ext>
            </a:extLst>
          </p:cNvPr>
          <p:cNvSpPr/>
          <p:nvPr/>
        </p:nvSpPr>
        <p:spPr>
          <a:xfrm>
            <a:off x="6221339" y="3167482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B46E98-2A9C-4208-849F-4E8AE360B52F}"/>
              </a:ext>
            </a:extLst>
          </p:cNvPr>
          <p:cNvSpPr/>
          <p:nvPr/>
        </p:nvSpPr>
        <p:spPr>
          <a:xfrm>
            <a:off x="972852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00E4E8-954E-495F-A427-CB8D12405329}"/>
              </a:ext>
            </a:extLst>
          </p:cNvPr>
          <p:cNvSpPr/>
          <p:nvPr/>
        </p:nvSpPr>
        <p:spPr>
          <a:xfrm>
            <a:off x="3984818" y="3851453"/>
            <a:ext cx="3019418" cy="6766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D8A5E99-D231-425C-91CA-406468172B6E}"/>
              </a:ext>
            </a:extLst>
          </p:cNvPr>
          <p:cNvSpPr/>
          <p:nvPr/>
        </p:nvSpPr>
        <p:spPr>
          <a:xfrm>
            <a:off x="1019563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1AEE7D-8B3D-45EA-854F-C888C6174BBB}"/>
              </a:ext>
            </a:extLst>
          </p:cNvPr>
          <p:cNvSpPr/>
          <p:nvPr/>
        </p:nvSpPr>
        <p:spPr>
          <a:xfrm>
            <a:off x="2473908" y="3906316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DC30038-540F-4644-854F-C0F8010DDCED}"/>
              </a:ext>
            </a:extLst>
          </p:cNvPr>
          <p:cNvSpPr/>
          <p:nvPr/>
        </p:nvSpPr>
        <p:spPr>
          <a:xfrm>
            <a:off x="1079982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CDAB1A9-E956-4CD7-8BFF-7E69C4978CBD}"/>
              </a:ext>
            </a:extLst>
          </p:cNvPr>
          <p:cNvSpPr/>
          <p:nvPr/>
        </p:nvSpPr>
        <p:spPr>
          <a:xfrm>
            <a:off x="1757100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6C96E08-26A5-4451-80B9-714D6B3AA6BC}"/>
              </a:ext>
            </a:extLst>
          </p:cNvPr>
          <p:cNvSpPr/>
          <p:nvPr/>
        </p:nvSpPr>
        <p:spPr>
          <a:xfrm>
            <a:off x="2521077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67A641-5345-4443-B018-D46DB4C43E9A}"/>
              </a:ext>
            </a:extLst>
          </p:cNvPr>
          <p:cNvSpPr/>
          <p:nvPr/>
        </p:nvSpPr>
        <p:spPr>
          <a:xfrm>
            <a:off x="3198195" y="3961180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41D83-FCFB-457B-9623-2F78171074B2}"/>
              </a:ext>
            </a:extLst>
          </p:cNvPr>
          <p:cNvSpPr/>
          <p:nvPr/>
        </p:nvSpPr>
        <p:spPr>
          <a:xfrm>
            <a:off x="4038981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13BF21-1EE8-4341-841A-6A0EC1D5DEB9}"/>
              </a:ext>
            </a:extLst>
          </p:cNvPr>
          <p:cNvSpPr/>
          <p:nvPr/>
        </p:nvSpPr>
        <p:spPr>
          <a:xfrm>
            <a:off x="5493326" y="3902659"/>
            <a:ext cx="1457944" cy="563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95A9E4F-6993-48CD-B4C4-10A91505E4A0}"/>
              </a:ext>
            </a:extLst>
          </p:cNvPr>
          <p:cNvSpPr/>
          <p:nvPr/>
        </p:nvSpPr>
        <p:spPr>
          <a:xfrm>
            <a:off x="4099400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3B9F12-A0A3-4337-850F-A7F9DB128344}"/>
              </a:ext>
            </a:extLst>
          </p:cNvPr>
          <p:cNvSpPr/>
          <p:nvPr/>
        </p:nvSpPr>
        <p:spPr>
          <a:xfrm>
            <a:off x="4776518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B41FC3-87A8-4691-9BE5-3A39B0418784}"/>
              </a:ext>
            </a:extLst>
          </p:cNvPr>
          <p:cNvSpPr/>
          <p:nvPr/>
        </p:nvSpPr>
        <p:spPr>
          <a:xfrm>
            <a:off x="5540495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1BF0396-8121-4296-AF79-D019E1CCC2C0}"/>
              </a:ext>
            </a:extLst>
          </p:cNvPr>
          <p:cNvSpPr/>
          <p:nvPr/>
        </p:nvSpPr>
        <p:spPr>
          <a:xfrm>
            <a:off x="6217613" y="3957523"/>
            <a:ext cx="678794" cy="4608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614462-0849-4F3D-993E-FC3AA1A01B62}"/>
              </a:ext>
            </a:extLst>
          </p:cNvPr>
          <p:cNvSpPr txBox="1"/>
          <p:nvPr/>
        </p:nvSpPr>
        <p:spPr>
          <a:xfrm>
            <a:off x="7298791" y="3347127"/>
            <a:ext cx="2717411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array([[[56, 62],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[68, 74]]])&gt;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3749D7A-91EE-402D-8F88-A622AADE6C9E}"/>
              </a:ext>
            </a:extLst>
          </p:cNvPr>
          <p:cNvSpPr/>
          <p:nvPr/>
        </p:nvSpPr>
        <p:spPr>
          <a:xfrm>
            <a:off x="895698" y="504103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507" y="1374944"/>
                <a:ext cx="1927514" cy="914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1681444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060613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1681444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060613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7764675-757D-47CF-9689-FDD2D6455431}"/>
              </a:ext>
            </a:extLst>
          </p:cNvPr>
          <p:cNvSpPr txBox="1"/>
          <p:nvPr/>
        </p:nvSpPr>
        <p:spPr>
          <a:xfrm>
            <a:off x="1304033" y="501581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133B382-14B4-40B1-B77B-D9562F40F839}"/>
              </a:ext>
            </a:extLst>
          </p:cNvPr>
          <p:cNvSpPr txBox="1"/>
          <p:nvPr/>
        </p:nvSpPr>
        <p:spPr>
          <a:xfrm>
            <a:off x="2456462" y="4965000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A9D5F47-9547-4E5A-9677-29CE2DFC694A}"/>
              </a:ext>
            </a:extLst>
          </p:cNvPr>
          <p:cNvSpPr/>
          <p:nvPr/>
        </p:nvSpPr>
        <p:spPr>
          <a:xfrm>
            <a:off x="2776448" y="485535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D54ADB5-F63F-4827-86EA-86DB54CFC2BD}"/>
              </a:ext>
            </a:extLst>
          </p:cNvPr>
          <p:cNvSpPr/>
          <p:nvPr/>
        </p:nvSpPr>
        <p:spPr>
          <a:xfrm>
            <a:off x="3155617" y="485535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49303A7-011C-4694-8BBC-C094BCA9EF51}"/>
              </a:ext>
            </a:extLst>
          </p:cNvPr>
          <p:cNvSpPr/>
          <p:nvPr/>
        </p:nvSpPr>
        <p:spPr>
          <a:xfrm>
            <a:off x="2776448" y="522671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62ABB3E-3A3E-4C48-A994-D8C09C8D4614}"/>
              </a:ext>
            </a:extLst>
          </p:cNvPr>
          <p:cNvSpPr/>
          <p:nvPr/>
        </p:nvSpPr>
        <p:spPr>
          <a:xfrm>
            <a:off x="3155617" y="522670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9EB150A-0F68-4815-A092-329BB2F8754D}"/>
              </a:ext>
            </a:extLst>
          </p:cNvPr>
          <p:cNvSpPr/>
          <p:nvPr/>
        </p:nvSpPr>
        <p:spPr>
          <a:xfrm>
            <a:off x="3931852" y="501542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59565CE0-981B-453B-A30E-BC1DC169E905}"/>
              </a:ext>
            </a:extLst>
          </p:cNvPr>
          <p:cNvSpPr/>
          <p:nvPr/>
        </p:nvSpPr>
        <p:spPr>
          <a:xfrm>
            <a:off x="4717598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E7E70308-E4DE-4232-81CD-64EDD08DF2CF}"/>
              </a:ext>
            </a:extLst>
          </p:cNvPr>
          <p:cNvSpPr/>
          <p:nvPr/>
        </p:nvSpPr>
        <p:spPr>
          <a:xfrm>
            <a:off x="5096767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3A72D96-FCF8-46F5-B7CA-0FC55656AAB9}"/>
              </a:ext>
            </a:extLst>
          </p:cNvPr>
          <p:cNvSpPr/>
          <p:nvPr/>
        </p:nvSpPr>
        <p:spPr>
          <a:xfrm>
            <a:off x="4717598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560E180-5795-41DA-A078-1296B354A2B3}"/>
              </a:ext>
            </a:extLst>
          </p:cNvPr>
          <p:cNvSpPr/>
          <p:nvPr/>
        </p:nvSpPr>
        <p:spPr>
          <a:xfrm>
            <a:off x="5096767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39E4F15-47DA-479B-8548-F49BE0A8A5AB}"/>
              </a:ext>
            </a:extLst>
          </p:cNvPr>
          <p:cNvSpPr txBox="1"/>
          <p:nvPr/>
        </p:nvSpPr>
        <p:spPr>
          <a:xfrm>
            <a:off x="4340187" y="49902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2A56E51-FF9B-49FE-9A93-484E7CAB32CC}"/>
              </a:ext>
            </a:extLst>
          </p:cNvPr>
          <p:cNvSpPr txBox="1"/>
          <p:nvPr/>
        </p:nvSpPr>
        <p:spPr>
          <a:xfrm>
            <a:off x="5492616" y="493939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691EED0-38E6-4040-8B9C-16C6240DF73B}"/>
              </a:ext>
            </a:extLst>
          </p:cNvPr>
          <p:cNvSpPr/>
          <p:nvPr/>
        </p:nvSpPr>
        <p:spPr>
          <a:xfrm>
            <a:off x="5812602" y="482974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AF2AE6C-A7E0-4CAD-9309-2F1F58460B9C}"/>
              </a:ext>
            </a:extLst>
          </p:cNvPr>
          <p:cNvSpPr/>
          <p:nvPr/>
        </p:nvSpPr>
        <p:spPr>
          <a:xfrm>
            <a:off x="6191771" y="482974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4C5A6E2F-BD0B-41CD-B1BF-43D3ABFF2DFA}"/>
              </a:ext>
            </a:extLst>
          </p:cNvPr>
          <p:cNvSpPr/>
          <p:nvPr/>
        </p:nvSpPr>
        <p:spPr>
          <a:xfrm>
            <a:off x="5812602" y="520110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8C99348-59D9-4FF7-9262-3EFCCC462E4A}"/>
              </a:ext>
            </a:extLst>
          </p:cNvPr>
          <p:cNvSpPr/>
          <p:nvPr/>
        </p:nvSpPr>
        <p:spPr>
          <a:xfrm>
            <a:off x="6191771" y="520110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A775285-0C84-4633-BB6E-2E07118A99B7}"/>
              </a:ext>
            </a:extLst>
          </p:cNvPr>
          <p:cNvSpPr/>
          <p:nvPr/>
        </p:nvSpPr>
        <p:spPr>
          <a:xfrm>
            <a:off x="906282" y="604579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1827F2C9-8611-4E70-B9FD-17ACBD02A36A}"/>
              </a:ext>
            </a:extLst>
          </p:cNvPr>
          <p:cNvSpPr/>
          <p:nvPr/>
        </p:nvSpPr>
        <p:spPr>
          <a:xfrm>
            <a:off x="1692028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0F216DCA-5867-4B42-B542-DD5EE906285F}"/>
              </a:ext>
            </a:extLst>
          </p:cNvPr>
          <p:cNvSpPr/>
          <p:nvPr/>
        </p:nvSpPr>
        <p:spPr>
          <a:xfrm>
            <a:off x="2071197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FCA9DCB1-3644-4FF5-B3CF-E37B13810990}"/>
              </a:ext>
            </a:extLst>
          </p:cNvPr>
          <p:cNvSpPr/>
          <p:nvPr/>
        </p:nvSpPr>
        <p:spPr>
          <a:xfrm>
            <a:off x="1692028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055507E-ED46-4D4C-B8B3-60669DCCAACE}"/>
              </a:ext>
            </a:extLst>
          </p:cNvPr>
          <p:cNvSpPr/>
          <p:nvPr/>
        </p:nvSpPr>
        <p:spPr>
          <a:xfrm>
            <a:off x="2071197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1F5CC6F-821B-4B8C-8D8B-1F2CB7490877}"/>
              </a:ext>
            </a:extLst>
          </p:cNvPr>
          <p:cNvSpPr txBox="1"/>
          <p:nvPr/>
        </p:nvSpPr>
        <p:spPr>
          <a:xfrm>
            <a:off x="1314617" y="602058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1D684B2-49CC-4C7C-8DF0-DA512A44D0F1}"/>
              </a:ext>
            </a:extLst>
          </p:cNvPr>
          <p:cNvSpPr txBox="1"/>
          <p:nvPr/>
        </p:nvSpPr>
        <p:spPr>
          <a:xfrm>
            <a:off x="2467046" y="5969764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187BAA2-67EE-474D-9026-36A84F4D61CF}"/>
              </a:ext>
            </a:extLst>
          </p:cNvPr>
          <p:cNvSpPr/>
          <p:nvPr/>
        </p:nvSpPr>
        <p:spPr>
          <a:xfrm>
            <a:off x="2787032" y="586011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355712E-6D35-437D-BADA-756DF4F71490}"/>
              </a:ext>
            </a:extLst>
          </p:cNvPr>
          <p:cNvSpPr/>
          <p:nvPr/>
        </p:nvSpPr>
        <p:spPr>
          <a:xfrm>
            <a:off x="3166201" y="586011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506A73C7-980F-4C26-AA5D-628994702E3E}"/>
              </a:ext>
            </a:extLst>
          </p:cNvPr>
          <p:cNvSpPr/>
          <p:nvPr/>
        </p:nvSpPr>
        <p:spPr>
          <a:xfrm>
            <a:off x="2787032" y="623147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64EB8E1-4993-46CD-A998-C4CEF3479517}"/>
              </a:ext>
            </a:extLst>
          </p:cNvPr>
          <p:cNvSpPr/>
          <p:nvPr/>
        </p:nvSpPr>
        <p:spPr>
          <a:xfrm>
            <a:off x="3166201" y="623147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4CB8462-286D-4C8D-9D92-02F7599C2CA8}"/>
              </a:ext>
            </a:extLst>
          </p:cNvPr>
          <p:cNvSpPr/>
          <p:nvPr/>
        </p:nvSpPr>
        <p:spPr>
          <a:xfrm>
            <a:off x="3939236" y="60201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6CD09857-0407-42A2-B963-1E3D4045B47A}"/>
              </a:ext>
            </a:extLst>
          </p:cNvPr>
          <p:cNvSpPr/>
          <p:nvPr/>
        </p:nvSpPr>
        <p:spPr>
          <a:xfrm>
            <a:off x="4724982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EA21511-D851-41E4-ABAD-2DE9E026CCBB}"/>
              </a:ext>
            </a:extLst>
          </p:cNvPr>
          <p:cNvSpPr/>
          <p:nvPr/>
        </p:nvSpPr>
        <p:spPr>
          <a:xfrm>
            <a:off x="5104151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E5313E69-8144-4CD8-9FD5-BC0147B9E2B3}"/>
              </a:ext>
            </a:extLst>
          </p:cNvPr>
          <p:cNvSpPr/>
          <p:nvPr/>
        </p:nvSpPr>
        <p:spPr>
          <a:xfrm>
            <a:off x="4724982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0A4103A2-C034-42EC-9792-CED322859D36}"/>
              </a:ext>
            </a:extLst>
          </p:cNvPr>
          <p:cNvSpPr/>
          <p:nvPr/>
        </p:nvSpPr>
        <p:spPr>
          <a:xfrm>
            <a:off x="5104151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4FC9D26-56ED-40A3-8B9D-3491FBE9BB90}"/>
              </a:ext>
            </a:extLst>
          </p:cNvPr>
          <p:cNvSpPr txBox="1"/>
          <p:nvPr/>
        </p:nvSpPr>
        <p:spPr>
          <a:xfrm>
            <a:off x="4347571" y="599497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BD30B0-ABC0-4FF6-8E23-0992667EBC7A}"/>
              </a:ext>
            </a:extLst>
          </p:cNvPr>
          <p:cNvSpPr txBox="1"/>
          <p:nvPr/>
        </p:nvSpPr>
        <p:spPr>
          <a:xfrm>
            <a:off x="5500000" y="594415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=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E0ECFB-C2DA-4004-BFA9-164253EE588C}"/>
              </a:ext>
            </a:extLst>
          </p:cNvPr>
          <p:cNvSpPr/>
          <p:nvPr/>
        </p:nvSpPr>
        <p:spPr>
          <a:xfrm>
            <a:off x="5819986" y="583451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63CFDC0-AF14-4533-BF13-120A74F02260}"/>
              </a:ext>
            </a:extLst>
          </p:cNvPr>
          <p:cNvSpPr/>
          <p:nvPr/>
        </p:nvSpPr>
        <p:spPr>
          <a:xfrm>
            <a:off x="6199155" y="583451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7996520-4EE4-4616-AEBA-276A295D99D0}"/>
              </a:ext>
            </a:extLst>
          </p:cNvPr>
          <p:cNvSpPr/>
          <p:nvPr/>
        </p:nvSpPr>
        <p:spPr>
          <a:xfrm>
            <a:off x="5819986" y="6205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23138FE-936E-4545-AD51-F1951CF524F0}"/>
              </a:ext>
            </a:extLst>
          </p:cNvPr>
          <p:cNvSpPr/>
          <p:nvPr/>
        </p:nvSpPr>
        <p:spPr>
          <a:xfrm>
            <a:off x="6199155" y="6205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AFB45AB-A944-4BD7-9FE1-75C46B198635}"/>
              </a:ext>
            </a:extLst>
          </p:cNvPr>
          <p:cNvSpPr/>
          <p:nvPr/>
        </p:nvSpPr>
        <p:spPr>
          <a:xfrm>
            <a:off x="7315841" y="55019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04CDA29-3272-45ED-9423-829EF8A5A3C8}"/>
              </a:ext>
            </a:extLst>
          </p:cNvPr>
          <p:cNvSpPr/>
          <p:nvPr/>
        </p:nvSpPr>
        <p:spPr>
          <a:xfrm>
            <a:off x="7695010" y="550190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07C4BCDB-2761-4CCB-89E8-3B47419A9718}"/>
              </a:ext>
            </a:extLst>
          </p:cNvPr>
          <p:cNvSpPr/>
          <p:nvPr/>
        </p:nvSpPr>
        <p:spPr>
          <a:xfrm>
            <a:off x="7315841" y="587326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CC34202-1266-4655-80C4-7EFF068666F2}"/>
              </a:ext>
            </a:extLst>
          </p:cNvPr>
          <p:cNvSpPr/>
          <p:nvPr/>
        </p:nvSpPr>
        <p:spPr>
          <a:xfrm>
            <a:off x="7695010" y="587326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8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5123518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tf.constant([[1,2],[3,4]])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tf.linalg.einsum('bc,bd-&gt;cd', a, a)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2003313" y="1420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382482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2003313" y="179222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382482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94AEA58-FF36-455C-99FC-BCC5C86F9F02}"/>
              </a:ext>
            </a:extLst>
          </p:cNvPr>
          <p:cNvSpPr/>
          <p:nvPr/>
        </p:nvSpPr>
        <p:spPr>
          <a:xfrm>
            <a:off x="3265185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FBE185-0FEB-45E9-A83C-CFE2CF1C44F9}"/>
              </a:ext>
            </a:extLst>
          </p:cNvPr>
          <p:cNvSpPr/>
          <p:nvPr/>
        </p:nvSpPr>
        <p:spPr>
          <a:xfrm>
            <a:off x="3644354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E1AACD-7E09-4078-93B0-4F3C0E2033E3}"/>
              </a:ext>
            </a:extLst>
          </p:cNvPr>
          <p:cNvSpPr/>
          <p:nvPr/>
        </p:nvSpPr>
        <p:spPr>
          <a:xfrm>
            <a:off x="3265185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FC9FC0A-B1B1-4DBE-A170-E380FFB14C51}"/>
              </a:ext>
            </a:extLst>
          </p:cNvPr>
          <p:cNvSpPr/>
          <p:nvPr/>
        </p:nvSpPr>
        <p:spPr>
          <a:xfrm>
            <a:off x="3644354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FB57C-B7BA-43C0-ACD2-750974320B6B}"/>
              </a:ext>
            </a:extLst>
          </p:cNvPr>
          <p:cNvSpPr txBox="1"/>
          <p:nvPr/>
        </p:nvSpPr>
        <p:spPr>
          <a:xfrm>
            <a:off x="2249424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2E27C3-0142-4152-A3E0-266DCD767195}"/>
              </a:ext>
            </a:extLst>
          </p:cNvPr>
          <p:cNvSpPr txBox="1"/>
          <p:nvPr/>
        </p:nvSpPr>
        <p:spPr>
          <a:xfrm>
            <a:off x="3486758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2429C-2FAC-4E1A-A818-DB273573F285}"/>
              </a:ext>
            </a:extLst>
          </p:cNvPr>
          <p:cNvSpPr txBox="1"/>
          <p:nvPr/>
        </p:nvSpPr>
        <p:spPr>
          <a:xfrm>
            <a:off x="1996149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B23712-AB19-44D3-8D0C-207BDB9E39D8}"/>
              </a:ext>
            </a:extLst>
          </p:cNvPr>
          <p:cNvSpPr txBox="1"/>
          <p:nvPr/>
        </p:nvSpPr>
        <p:spPr>
          <a:xfrm>
            <a:off x="3265185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2DB526-D383-4210-8EBD-B6281FC52B31}"/>
              </a:ext>
            </a:extLst>
          </p:cNvPr>
          <p:cNvSpPr/>
          <p:nvPr/>
        </p:nvSpPr>
        <p:spPr>
          <a:xfrm>
            <a:off x="2003313" y="335273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E4EDA-8B7C-4D3D-BD72-CC454C4D3005}"/>
              </a:ext>
            </a:extLst>
          </p:cNvPr>
          <p:cNvSpPr/>
          <p:nvPr/>
        </p:nvSpPr>
        <p:spPr>
          <a:xfrm>
            <a:off x="2382482" y="335273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566A3B7-5BD4-4AFA-A978-A66179F4282F}"/>
              </a:ext>
            </a:extLst>
          </p:cNvPr>
          <p:cNvSpPr/>
          <p:nvPr/>
        </p:nvSpPr>
        <p:spPr>
          <a:xfrm>
            <a:off x="3265185" y="335273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3D3E5F0-3140-44E6-9DE8-F367D947E340}"/>
              </a:ext>
            </a:extLst>
          </p:cNvPr>
          <p:cNvSpPr/>
          <p:nvPr/>
        </p:nvSpPr>
        <p:spPr>
          <a:xfrm>
            <a:off x="3644354" y="3352735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90753B-F705-47DC-AC71-19A51591275C}"/>
              </a:ext>
            </a:extLst>
          </p:cNvPr>
          <p:cNvSpPr/>
          <p:nvPr/>
        </p:nvSpPr>
        <p:spPr>
          <a:xfrm>
            <a:off x="4598987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0948D5-032D-4C80-AAE9-AF2C34B5C3D6}"/>
              </a:ext>
            </a:extLst>
          </p:cNvPr>
          <p:cNvSpPr/>
          <p:nvPr/>
        </p:nvSpPr>
        <p:spPr>
          <a:xfrm>
            <a:off x="4974268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684C861-0427-45A0-AE08-6888D8D85FDB}"/>
              </a:ext>
            </a:extLst>
          </p:cNvPr>
          <p:cNvSpPr/>
          <p:nvPr/>
        </p:nvSpPr>
        <p:spPr>
          <a:xfrm>
            <a:off x="4598987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2609DE1-3753-4D16-8DDB-3D4E71440BB8}"/>
              </a:ext>
            </a:extLst>
          </p:cNvPr>
          <p:cNvSpPr/>
          <p:nvPr/>
        </p:nvSpPr>
        <p:spPr>
          <a:xfrm>
            <a:off x="4974268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D7A0E-8102-4784-B677-5C39A3B52ACA}"/>
              </a:ext>
            </a:extLst>
          </p:cNvPr>
          <p:cNvSpPr txBox="1"/>
          <p:nvPr/>
        </p:nvSpPr>
        <p:spPr>
          <a:xfrm>
            <a:off x="2405075" y="2875217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벡터의 외적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60AAC7-144B-45C6-81A2-583645F3E5EF}"/>
              </a:ext>
            </a:extLst>
          </p:cNvPr>
          <p:cNvSpPr txBox="1"/>
          <p:nvPr/>
        </p:nvSpPr>
        <p:spPr>
          <a:xfrm>
            <a:off x="1978345" y="371620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4216-78EA-4016-A6DA-040AB6B09779}"/>
              </a:ext>
            </a:extLst>
          </p:cNvPr>
          <p:cNvSpPr txBox="1"/>
          <p:nvPr/>
        </p:nvSpPr>
        <p:spPr>
          <a:xfrm>
            <a:off x="3314257" y="369887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7C1D83-B291-480E-8112-4EA833487FE7}"/>
              </a:ext>
            </a:extLst>
          </p:cNvPr>
          <p:cNvSpPr txBox="1"/>
          <p:nvPr/>
        </p:nvSpPr>
        <p:spPr>
          <a:xfrm>
            <a:off x="4648998" y="404501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2069129-7526-4B63-868D-9666EA96920D}"/>
              </a:ext>
            </a:extLst>
          </p:cNvPr>
          <p:cNvSpPr/>
          <p:nvPr/>
        </p:nvSpPr>
        <p:spPr>
          <a:xfrm>
            <a:off x="1978345" y="4809100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C91D819-D98E-48F6-8507-C2001DE020B7}"/>
              </a:ext>
            </a:extLst>
          </p:cNvPr>
          <p:cNvSpPr/>
          <p:nvPr/>
        </p:nvSpPr>
        <p:spPr>
          <a:xfrm>
            <a:off x="2357514" y="480909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803EE70-CEFB-4DA7-BE84-8310E57B2618}"/>
              </a:ext>
            </a:extLst>
          </p:cNvPr>
          <p:cNvSpPr/>
          <p:nvPr/>
        </p:nvSpPr>
        <p:spPr>
          <a:xfrm>
            <a:off x="3240217" y="480909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65592CF-BD0E-4C94-ADAC-5532BE369217}"/>
              </a:ext>
            </a:extLst>
          </p:cNvPr>
          <p:cNvSpPr/>
          <p:nvPr/>
        </p:nvSpPr>
        <p:spPr>
          <a:xfrm>
            <a:off x="3619386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0D613B5-D4E9-4A33-826A-A3F6063602BB}"/>
              </a:ext>
            </a:extLst>
          </p:cNvPr>
          <p:cNvSpPr txBox="1"/>
          <p:nvPr/>
        </p:nvSpPr>
        <p:spPr>
          <a:xfrm>
            <a:off x="1869513" y="523193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6A3FCC4-842A-47D0-AD4E-BA7481111333}"/>
              </a:ext>
            </a:extLst>
          </p:cNvPr>
          <p:cNvSpPr txBox="1"/>
          <p:nvPr/>
        </p:nvSpPr>
        <p:spPr>
          <a:xfrm>
            <a:off x="3205425" y="521460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C08364B-3DC7-4A67-B94E-DB9F964AA41F}"/>
              </a:ext>
            </a:extLst>
          </p:cNvPr>
          <p:cNvSpPr/>
          <p:nvPr/>
        </p:nvSpPr>
        <p:spPr>
          <a:xfrm>
            <a:off x="4537611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E1956A0-A639-4B30-98DA-BD01B68BF930}"/>
              </a:ext>
            </a:extLst>
          </p:cNvPr>
          <p:cNvSpPr/>
          <p:nvPr/>
        </p:nvSpPr>
        <p:spPr>
          <a:xfrm>
            <a:off x="4912892" y="480909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DFB62E4-2A78-483B-A04C-F04D21E5F9B5}"/>
              </a:ext>
            </a:extLst>
          </p:cNvPr>
          <p:cNvSpPr/>
          <p:nvPr/>
        </p:nvSpPr>
        <p:spPr>
          <a:xfrm>
            <a:off x="4537611" y="518045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C7035AB-BB5D-4EB7-B894-234D20FFD710}"/>
              </a:ext>
            </a:extLst>
          </p:cNvPr>
          <p:cNvSpPr/>
          <p:nvPr/>
        </p:nvSpPr>
        <p:spPr>
          <a:xfrm>
            <a:off x="4912892" y="518045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A14B880-34AB-4DA3-BEA6-8737F45F6A8B}"/>
              </a:ext>
            </a:extLst>
          </p:cNvPr>
          <p:cNvSpPr txBox="1"/>
          <p:nvPr/>
        </p:nvSpPr>
        <p:spPr>
          <a:xfrm>
            <a:off x="4587622" y="550138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5D5B30-87FE-4B8F-B106-62D089D188A9}"/>
              </a:ext>
            </a:extLst>
          </p:cNvPr>
          <p:cNvSpPr/>
          <p:nvPr/>
        </p:nvSpPr>
        <p:spPr>
          <a:xfrm>
            <a:off x="6517049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A15D1AA-D207-4313-8FA2-0CDB60BC1F37}"/>
              </a:ext>
            </a:extLst>
          </p:cNvPr>
          <p:cNvSpPr/>
          <p:nvPr/>
        </p:nvSpPr>
        <p:spPr>
          <a:xfrm>
            <a:off x="6892330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0A60D5C-59F4-4F74-9E9C-F41FE1B1DBC9}"/>
              </a:ext>
            </a:extLst>
          </p:cNvPr>
          <p:cNvSpPr/>
          <p:nvPr/>
        </p:nvSpPr>
        <p:spPr>
          <a:xfrm>
            <a:off x="6517049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6CD7024-A7E2-44D6-B18C-14E82E27B4AF}"/>
              </a:ext>
            </a:extLst>
          </p:cNvPr>
          <p:cNvSpPr/>
          <p:nvPr/>
        </p:nvSpPr>
        <p:spPr>
          <a:xfrm>
            <a:off x="6892330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446B8-ED7B-4211-B630-C4BC8EEB7769}"/>
              </a:ext>
            </a:extLst>
          </p:cNvPr>
          <p:cNvSpPr txBox="1"/>
          <p:nvPr/>
        </p:nvSpPr>
        <p:spPr>
          <a:xfrm>
            <a:off x="6567060" y="48842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AE7B6F-4F8A-4AC9-BE8F-4F7A152D1961}"/>
              </a:ext>
            </a:extLst>
          </p:cNvPr>
          <p:cNvCxnSpPr/>
          <p:nvPr/>
        </p:nvCxnSpPr>
        <p:spPr>
          <a:xfrm>
            <a:off x="5431536" y="3763670"/>
            <a:ext cx="1013155" cy="79963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ADCC8A3-7F39-4D98-9288-904E0DC2F86E}"/>
              </a:ext>
            </a:extLst>
          </p:cNvPr>
          <p:cNvCxnSpPr>
            <a:cxnSpLocks/>
          </p:cNvCxnSpPr>
          <p:nvPr/>
        </p:nvCxnSpPr>
        <p:spPr>
          <a:xfrm flipV="1">
            <a:off x="5338184" y="4612234"/>
            <a:ext cx="1106507" cy="64335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0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26694" y="-15021"/>
            <a:ext cx="5123518" cy="114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 = tf.constant([[1,2],[3,4]])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 = tf.constant([[1,1,1],[2,2,2]])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 = tf.linalg.einsum('bc,bd-&gt;cd', a, b)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30" y="1420866"/>
                <a:ext cx="1186928" cy="8738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96953F9-4928-4E55-9BE7-CAE8D0318EEA}"/>
              </a:ext>
            </a:extLst>
          </p:cNvPr>
          <p:cNvSpPr/>
          <p:nvPr/>
        </p:nvSpPr>
        <p:spPr>
          <a:xfrm>
            <a:off x="2003313" y="142086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BEB8D12-19E0-454B-A151-78BD1F1C577B}"/>
              </a:ext>
            </a:extLst>
          </p:cNvPr>
          <p:cNvSpPr/>
          <p:nvPr/>
        </p:nvSpPr>
        <p:spPr>
          <a:xfrm>
            <a:off x="2382482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38E3074-6BE3-412E-8538-9C8FCDB89FA9}"/>
              </a:ext>
            </a:extLst>
          </p:cNvPr>
          <p:cNvSpPr/>
          <p:nvPr/>
        </p:nvSpPr>
        <p:spPr>
          <a:xfrm>
            <a:off x="2003313" y="179222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D60722-FE98-4325-9B62-9690A7298283}"/>
              </a:ext>
            </a:extLst>
          </p:cNvPr>
          <p:cNvSpPr/>
          <p:nvPr/>
        </p:nvSpPr>
        <p:spPr>
          <a:xfrm>
            <a:off x="2382482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94AEA58-FF36-455C-99FC-BCC5C86F9F02}"/>
              </a:ext>
            </a:extLst>
          </p:cNvPr>
          <p:cNvSpPr/>
          <p:nvPr/>
        </p:nvSpPr>
        <p:spPr>
          <a:xfrm>
            <a:off x="3265185" y="1420867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8FBE185-0FEB-45E9-A83C-CFE2CF1C44F9}"/>
              </a:ext>
            </a:extLst>
          </p:cNvPr>
          <p:cNvSpPr/>
          <p:nvPr/>
        </p:nvSpPr>
        <p:spPr>
          <a:xfrm>
            <a:off x="3644354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5E1AACD-7E09-4078-93B0-4F3C0E2033E3}"/>
              </a:ext>
            </a:extLst>
          </p:cNvPr>
          <p:cNvSpPr/>
          <p:nvPr/>
        </p:nvSpPr>
        <p:spPr>
          <a:xfrm>
            <a:off x="3265185" y="1792222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FC9FC0A-B1B1-4DBE-A170-E380FFB14C51}"/>
              </a:ext>
            </a:extLst>
          </p:cNvPr>
          <p:cNvSpPr/>
          <p:nvPr/>
        </p:nvSpPr>
        <p:spPr>
          <a:xfrm>
            <a:off x="3644354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FB57C-B7BA-43C0-ACD2-750974320B6B}"/>
              </a:ext>
            </a:extLst>
          </p:cNvPr>
          <p:cNvSpPr txBox="1"/>
          <p:nvPr/>
        </p:nvSpPr>
        <p:spPr>
          <a:xfrm>
            <a:off x="2249424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2E27C3-0142-4152-A3E0-266DCD767195}"/>
              </a:ext>
            </a:extLst>
          </p:cNvPr>
          <p:cNvSpPr txBox="1"/>
          <p:nvPr/>
        </p:nvSpPr>
        <p:spPr>
          <a:xfrm>
            <a:off x="3486758" y="106436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2429C-2FAC-4E1A-A818-DB273573F285}"/>
              </a:ext>
            </a:extLst>
          </p:cNvPr>
          <p:cNvSpPr txBox="1"/>
          <p:nvPr/>
        </p:nvSpPr>
        <p:spPr>
          <a:xfrm>
            <a:off x="1996149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B23712-AB19-44D3-8D0C-207BDB9E39D8}"/>
              </a:ext>
            </a:extLst>
          </p:cNvPr>
          <p:cNvSpPr txBox="1"/>
          <p:nvPr/>
        </p:nvSpPr>
        <p:spPr>
          <a:xfrm>
            <a:off x="3265185" y="212333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(2,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B2DB526-D383-4210-8EBD-B6281FC52B31}"/>
              </a:ext>
            </a:extLst>
          </p:cNvPr>
          <p:cNvSpPr/>
          <p:nvPr/>
        </p:nvSpPr>
        <p:spPr>
          <a:xfrm>
            <a:off x="1848335" y="337718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E4EDA-8B7C-4D3D-BD72-CC454C4D3005}"/>
              </a:ext>
            </a:extLst>
          </p:cNvPr>
          <p:cNvSpPr/>
          <p:nvPr/>
        </p:nvSpPr>
        <p:spPr>
          <a:xfrm>
            <a:off x="2227504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F90753B-F705-47DC-AC71-19A51591275C}"/>
              </a:ext>
            </a:extLst>
          </p:cNvPr>
          <p:cNvSpPr/>
          <p:nvPr/>
        </p:nvSpPr>
        <p:spPr>
          <a:xfrm>
            <a:off x="4598987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70948D5-032D-4C80-AAE9-AF2C34B5C3D6}"/>
              </a:ext>
            </a:extLst>
          </p:cNvPr>
          <p:cNvSpPr/>
          <p:nvPr/>
        </p:nvSpPr>
        <p:spPr>
          <a:xfrm>
            <a:off x="4974268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684C861-0427-45A0-AE08-6888D8D85FDB}"/>
              </a:ext>
            </a:extLst>
          </p:cNvPr>
          <p:cNvSpPr/>
          <p:nvPr/>
        </p:nvSpPr>
        <p:spPr>
          <a:xfrm>
            <a:off x="4598987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2609DE1-3753-4D16-8DDB-3D4E71440BB8}"/>
              </a:ext>
            </a:extLst>
          </p:cNvPr>
          <p:cNvSpPr/>
          <p:nvPr/>
        </p:nvSpPr>
        <p:spPr>
          <a:xfrm>
            <a:off x="4974268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DD7A0E-8102-4784-B677-5C39A3B52ACA}"/>
              </a:ext>
            </a:extLst>
          </p:cNvPr>
          <p:cNvSpPr txBox="1"/>
          <p:nvPr/>
        </p:nvSpPr>
        <p:spPr>
          <a:xfrm>
            <a:off x="2405075" y="2875217"/>
            <a:ext cx="1465466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벡터의 외적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60AAC7-144B-45C6-81A2-583645F3E5EF}"/>
              </a:ext>
            </a:extLst>
          </p:cNvPr>
          <p:cNvSpPr txBox="1"/>
          <p:nvPr/>
        </p:nvSpPr>
        <p:spPr>
          <a:xfrm>
            <a:off x="1823367" y="374065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564216-78EA-4016-A6DA-040AB6B09779}"/>
              </a:ext>
            </a:extLst>
          </p:cNvPr>
          <p:cNvSpPr txBox="1"/>
          <p:nvPr/>
        </p:nvSpPr>
        <p:spPr>
          <a:xfrm>
            <a:off x="3314257" y="3698875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7C1D83-B291-480E-8112-4EA833487FE7}"/>
              </a:ext>
            </a:extLst>
          </p:cNvPr>
          <p:cNvSpPr txBox="1"/>
          <p:nvPr/>
        </p:nvSpPr>
        <p:spPr>
          <a:xfrm>
            <a:off x="4648998" y="404501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B5D5B30-87FE-4B8F-B106-62D089D188A9}"/>
              </a:ext>
            </a:extLst>
          </p:cNvPr>
          <p:cNvSpPr/>
          <p:nvPr/>
        </p:nvSpPr>
        <p:spPr>
          <a:xfrm>
            <a:off x="6517049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A15D1AA-D207-4313-8FA2-0CDB60BC1F37}"/>
              </a:ext>
            </a:extLst>
          </p:cNvPr>
          <p:cNvSpPr/>
          <p:nvPr/>
        </p:nvSpPr>
        <p:spPr>
          <a:xfrm>
            <a:off x="6892330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0A60D5C-59F4-4F74-9E9C-F41FE1B1DBC9}"/>
              </a:ext>
            </a:extLst>
          </p:cNvPr>
          <p:cNvSpPr/>
          <p:nvPr/>
        </p:nvSpPr>
        <p:spPr>
          <a:xfrm>
            <a:off x="6517049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6CD7024-A7E2-44D6-B18C-14E82E27B4AF}"/>
              </a:ext>
            </a:extLst>
          </p:cNvPr>
          <p:cNvSpPr/>
          <p:nvPr/>
        </p:nvSpPr>
        <p:spPr>
          <a:xfrm>
            <a:off x="6892330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6D446B8-ED7B-4211-B630-C4BC8EEB7769}"/>
              </a:ext>
            </a:extLst>
          </p:cNvPr>
          <p:cNvSpPr txBox="1"/>
          <p:nvPr/>
        </p:nvSpPr>
        <p:spPr>
          <a:xfrm>
            <a:off x="6567060" y="48842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7AE7B6F-4F8A-4AC9-BE8F-4F7A152D1961}"/>
              </a:ext>
            </a:extLst>
          </p:cNvPr>
          <p:cNvCxnSpPr>
            <a:cxnSpLocks/>
          </p:cNvCxnSpPr>
          <p:nvPr/>
        </p:nvCxnSpPr>
        <p:spPr>
          <a:xfrm>
            <a:off x="5792121" y="3869524"/>
            <a:ext cx="652570" cy="693782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ADCC8A3-7F39-4D98-9288-904E0DC2F86E}"/>
              </a:ext>
            </a:extLst>
          </p:cNvPr>
          <p:cNvCxnSpPr>
            <a:cxnSpLocks/>
          </p:cNvCxnSpPr>
          <p:nvPr/>
        </p:nvCxnSpPr>
        <p:spPr>
          <a:xfrm flipV="1">
            <a:off x="5816498" y="4612235"/>
            <a:ext cx="628193" cy="641485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578ADE9-128A-4EAC-943D-661EFBAC010E}"/>
              </a:ext>
            </a:extLst>
          </p:cNvPr>
          <p:cNvSpPr/>
          <p:nvPr/>
        </p:nvSpPr>
        <p:spPr>
          <a:xfrm>
            <a:off x="4019635" y="142086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F3EC55-C475-4050-9BCB-97CB5F8BB51A}"/>
              </a:ext>
            </a:extLst>
          </p:cNvPr>
          <p:cNvSpPr/>
          <p:nvPr/>
        </p:nvSpPr>
        <p:spPr>
          <a:xfrm>
            <a:off x="4019635" y="179222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DF8B1E-CBDA-48B4-98FF-F768C3BBEFAF}"/>
              </a:ext>
            </a:extLst>
          </p:cNvPr>
          <p:cNvSpPr/>
          <p:nvPr/>
        </p:nvSpPr>
        <p:spPr>
          <a:xfrm>
            <a:off x="3107589" y="337718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B0D904-F648-4C5F-AD03-C842EA29C5A1}"/>
              </a:ext>
            </a:extLst>
          </p:cNvPr>
          <p:cNvSpPr/>
          <p:nvPr/>
        </p:nvSpPr>
        <p:spPr>
          <a:xfrm>
            <a:off x="3486758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624D84-C4AC-46DF-9F97-B2806CDABED1}"/>
              </a:ext>
            </a:extLst>
          </p:cNvPr>
          <p:cNvSpPr/>
          <p:nvPr/>
        </p:nvSpPr>
        <p:spPr>
          <a:xfrm>
            <a:off x="3862039" y="3377183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3C67DB8-439D-45EC-B09B-9DC855677D4B}"/>
              </a:ext>
            </a:extLst>
          </p:cNvPr>
          <p:cNvSpPr/>
          <p:nvPr/>
        </p:nvSpPr>
        <p:spPr>
          <a:xfrm>
            <a:off x="5349549" y="33527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219A6D4-F851-48B7-9907-DB6C1520D7BC}"/>
              </a:ext>
            </a:extLst>
          </p:cNvPr>
          <p:cNvSpPr/>
          <p:nvPr/>
        </p:nvSpPr>
        <p:spPr>
          <a:xfrm>
            <a:off x="5349549" y="372408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5F96ED-C8DE-4CB0-8D8D-D31AEFDF8F4D}"/>
              </a:ext>
            </a:extLst>
          </p:cNvPr>
          <p:cNvSpPr/>
          <p:nvPr/>
        </p:nvSpPr>
        <p:spPr>
          <a:xfrm>
            <a:off x="1873303" y="493202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8B151E-23C3-4FE7-92D3-7EF90BA91FE8}"/>
              </a:ext>
            </a:extLst>
          </p:cNvPr>
          <p:cNvSpPr/>
          <p:nvPr/>
        </p:nvSpPr>
        <p:spPr>
          <a:xfrm>
            <a:off x="2252472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ECB4124-FF43-47B9-B009-B588AACFA438}"/>
              </a:ext>
            </a:extLst>
          </p:cNvPr>
          <p:cNvSpPr/>
          <p:nvPr/>
        </p:nvSpPr>
        <p:spPr>
          <a:xfrm>
            <a:off x="4623955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D0D55-110A-478F-8660-E6BB5F4A878E}"/>
              </a:ext>
            </a:extLst>
          </p:cNvPr>
          <p:cNvSpPr/>
          <p:nvPr/>
        </p:nvSpPr>
        <p:spPr>
          <a:xfrm>
            <a:off x="4999236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617E99-DEF7-4074-857C-68D3BED8CB3A}"/>
              </a:ext>
            </a:extLst>
          </p:cNvPr>
          <p:cNvSpPr/>
          <p:nvPr/>
        </p:nvSpPr>
        <p:spPr>
          <a:xfrm>
            <a:off x="4623955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E2EDA7-E7C3-4C50-A525-81DF93F8B49C}"/>
              </a:ext>
            </a:extLst>
          </p:cNvPr>
          <p:cNvSpPr/>
          <p:nvPr/>
        </p:nvSpPr>
        <p:spPr>
          <a:xfrm>
            <a:off x="4999236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3D51E7-2E26-44D2-AC62-ED28C234366E}"/>
              </a:ext>
            </a:extLst>
          </p:cNvPr>
          <p:cNvSpPr txBox="1"/>
          <p:nvPr/>
        </p:nvSpPr>
        <p:spPr>
          <a:xfrm>
            <a:off x="1848335" y="529549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626B43-2B2E-4CD3-904B-AC92CAF9C6DE}"/>
              </a:ext>
            </a:extLst>
          </p:cNvPr>
          <p:cNvSpPr txBox="1"/>
          <p:nvPr/>
        </p:nvSpPr>
        <p:spPr>
          <a:xfrm>
            <a:off x="3339225" y="5253720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3,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504F4C-5405-44C4-B394-A2FDEFDDB4F6}"/>
              </a:ext>
            </a:extLst>
          </p:cNvPr>
          <p:cNvSpPr txBox="1"/>
          <p:nvPr/>
        </p:nvSpPr>
        <p:spPr>
          <a:xfrm>
            <a:off x="4673966" y="5599862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</a:t>
            </a:r>
            <a:r>
              <a:rPr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2,3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FB18D5C-D6E0-4193-A9AD-71826BAFFD77}"/>
              </a:ext>
            </a:extLst>
          </p:cNvPr>
          <p:cNvSpPr/>
          <p:nvPr/>
        </p:nvSpPr>
        <p:spPr>
          <a:xfrm>
            <a:off x="3132557" y="493202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B95D89-AFAF-4882-8346-B53873E396F9}"/>
              </a:ext>
            </a:extLst>
          </p:cNvPr>
          <p:cNvSpPr/>
          <p:nvPr/>
        </p:nvSpPr>
        <p:spPr>
          <a:xfrm>
            <a:off x="3511726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86AFE3-A256-435E-B8E5-07F5210D1F10}"/>
              </a:ext>
            </a:extLst>
          </p:cNvPr>
          <p:cNvSpPr/>
          <p:nvPr/>
        </p:nvSpPr>
        <p:spPr>
          <a:xfrm>
            <a:off x="3887007" y="4932028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138226-8CDD-4BC4-8FBC-25C5DF8669DF}"/>
              </a:ext>
            </a:extLst>
          </p:cNvPr>
          <p:cNvSpPr/>
          <p:nvPr/>
        </p:nvSpPr>
        <p:spPr>
          <a:xfrm>
            <a:off x="5374517" y="4907579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E4613FF-4226-4FC5-98EE-EAAE72563DC7}"/>
              </a:ext>
            </a:extLst>
          </p:cNvPr>
          <p:cNvSpPr/>
          <p:nvPr/>
        </p:nvSpPr>
        <p:spPr>
          <a:xfrm>
            <a:off x="5374517" y="5278934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64A080E-1966-4671-B75F-AEAC50CC9A2D}"/>
              </a:ext>
            </a:extLst>
          </p:cNvPr>
          <p:cNvSpPr/>
          <p:nvPr/>
        </p:nvSpPr>
        <p:spPr>
          <a:xfrm>
            <a:off x="7267611" y="4191951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019455F-1D5B-4741-8EB5-287B3B9B0084}"/>
              </a:ext>
            </a:extLst>
          </p:cNvPr>
          <p:cNvSpPr/>
          <p:nvPr/>
        </p:nvSpPr>
        <p:spPr>
          <a:xfrm>
            <a:off x="7267611" y="4563306"/>
            <a:ext cx="375281" cy="371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1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59654-7767-45EF-987B-5796CB768CF7}"/>
              </a:ext>
            </a:extLst>
          </p:cNvPr>
          <p:cNvSpPr txBox="1"/>
          <p:nvPr/>
        </p:nvSpPr>
        <p:spPr>
          <a:xfrm>
            <a:off x="541324" y="208022"/>
            <a:ext cx="6389891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x = tf.constant(np.arange(12).reshape(1,2,2,3))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result = tf.linalg.einsum('bijc,bijd-&gt;bcd', x, x)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/>
              <p:nvPr/>
            </p:nvSpPr>
            <p:spPr>
              <a:xfrm>
                <a:off x="7240269" y="213921"/>
                <a:ext cx="2063001" cy="91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30000"/>
                  </a:lnSpc>
                  <a:buClr>
                    <a:srgbClr val="C5003D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𝑖𝑗</m:t>
                                  </m:r>
                                  <m:r>
                                    <a:rPr lang="en-US" altLang="ko-KR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</a:endParaRPr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2B78ADA2-8FD5-4C75-B334-B34E0F9D6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269" y="213921"/>
                <a:ext cx="2063001" cy="9146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CAF0D4-F829-4055-A9A7-61C6F66FAFE5}"/>
              </a:ext>
            </a:extLst>
          </p:cNvPr>
          <p:cNvGrpSpPr/>
          <p:nvPr/>
        </p:nvGrpSpPr>
        <p:grpSpPr>
          <a:xfrm>
            <a:off x="2561000" y="1164775"/>
            <a:ext cx="1586718" cy="2089787"/>
            <a:chOff x="2561000" y="1164775"/>
            <a:chExt cx="2142674" cy="282200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60E494-FA9C-4BD0-800F-10116C64D76E}"/>
                </a:ext>
              </a:extLst>
            </p:cNvPr>
            <p:cNvSpPr/>
            <p:nvPr/>
          </p:nvSpPr>
          <p:spPr>
            <a:xfrm>
              <a:off x="2561000" y="1164775"/>
              <a:ext cx="2142674" cy="282200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72D713C-8D99-41AF-80E0-CF08971D5C12}"/>
                </a:ext>
              </a:extLst>
            </p:cNvPr>
            <p:cNvSpPr/>
            <p:nvPr/>
          </p:nvSpPr>
          <p:spPr>
            <a:xfrm>
              <a:off x="2611208" y="1209729"/>
              <a:ext cx="2039377" cy="13615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54B0166-38B4-463D-8D31-B83FD7B0B699}"/>
                </a:ext>
              </a:extLst>
            </p:cNvPr>
            <p:cNvSpPr/>
            <p:nvPr/>
          </p:nvSpPr>
          <p:spPr>
            <a:xfrm>
              <a:off x="2611208" y="2571751"/>
              <a:ext cx="2039377" cy="136156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F6CE4E5-BDCB-47A4-84EB-9629A1A98687}"/>
                </a:ext>
              </a:extLst>
            </p:cNvPr>
            <p:cNvSpPr/>
            <p:nvPr/>
          </p:nvSpPr>
          <p:spPr>
            <a:xfrm>
              <a:off x="2661417" y="1269272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E08778D-18C7-4F29-8343-D34773855413}"/>
                </a:ext>
              </a:extLst>
            </p:cNvPr>
            <p:cNvSpPr/>
            <p:nvPr/>
          </p:nvSpPr>
          <p:spPr>
            <a:xfrm>
              <a:off x="2661417" y="1893882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5E5293D-F5E0-4B67-96E2-04B080953BEF}"/>
                </a:ext>
              </a:extLst>
            </p:cNvPr>
            <p:cNvSpPr/>
            <p:nvPr/>
          </p:nvSpPr>
          <p:spPr>
            <a:xfrm>
              <a:off x="2715373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C74C05E-91B5-4192-87F9-DD3C965B49B6}"/>
                </a:ext>
              </a:extLst>
            </p:cNvPr>
            <p:cNvSpPr/>
            <p:nvPr/>
          </p:nvSpPr>
          <p:spPr>
            <a:xfrm>
              <a:off x="3329372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C8C4BC-E666-4097-B1AD-6B16D75DCA5A}"/>
                </a:ext>
              </a:extLst>
            </p:cNvPr>
            <p:cNvSpPr/>
            <p:nvPr/>
          </p:nvSpPr>
          <p:spPr>
            <a:xfrm>
              <a:off x="3943371" y="1319091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4EE668F2-896D-4FE2-8052-F4CF25B3A896}"/>
                </a:ext>
              </a:extLst>
            </p:cNvPr>
            <p:cNvSpPr/>
            <p:nvPr/>
          </p:nvSpPr>
          <p:spPr>
            <a:xfrm>
              <a:off x="2715373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91A1C8C-D247-4237-880B-4640B8E42DAD}"/>
                </a:ext>
              </a:extLst>
            </p:cNvPr>
            <p:cNvSpPr/>
            <p:nvPr/>
          </p:nvSpPr>
          <p:spPr>
            <a:xfrm>
              <a:off x="3329372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A9C498B-7601-4A93-9349-CB1DC2238EDE}"/>
                </a:ext>
              </a:extLst>
            </p:cNvPr>
            <p:cNvSpPr/>
            <p:nvPr/>
          </p:nvSpPr>
          <p:spPr>
            <a:xfrm>
              <a:off x="3943371" y="1952500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49FC7AC-B40B-42C9-A040-C451F05ED300}"/>
                </a:ext>
              </a:extLst>
            </p:cNvPr>
            <p:cNvSpPr/>
            <p:nvPr/>
          </p:nvSpPr>
          <p:spPr>
            <a:xfrm>
              <a:off x="2661417" y="2626077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CF03C8C-5737-41AE-8DBC-A87CE73FEE3A}"/>
                </a:ext>
              </a:extLst>
            </p:cNvPr>
            <p:cNvSpPr/>
            <p:nvPr/>
          </p:nvSpPr>
          <p:spPr>
            <a:xfrm>
              <a:off x="2661417" y="3250687"/>
              <a:ext cx="1943502" cy="62439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F0FC3-06D0-4ACF-89DC-84419ECA77F0}"/>
                </a:ext>
              </a:extLst>
            </p:cNvPr>
            <p:cNvSpPr/>
            <p:nvPr/>
          </p:nvSpPr>
          <p:spPr>
            <a:xfrm>
              <a:off x="2715373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91D9BB7-355B-465E-AC0F-E350362BCC3E}"/>
                </a:ext>
              </a:extLst>
            </p:cNvPr>
            <p:cNvSpPr/>
            <p:nvPr/>
          </p:nvSpPr>
          <p:spPr>
            <a:xfrm>
              <a:off x="3329372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1802C0A6-E53F-438A-BC73-F2635C56CC08}"/>
                </a:ext>
              </a:extLst>
            </p:cNvPr>
            <p:cNvSpPr/>
            <p:nvPr/>
          </p:nvSpPr>
          <p:spPr>
            <a:xfrm>
              <a:off x="3943371" y="2675896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6B0745E3-E75B-4947-99A3-5E2266B3A3AD}"/>
                </a:ext>
              </a:extLst>
            </p:cNvPr>
            <p:cNvSpPr/>
            <p:nvPr/>
          </p:nvSpPr>
          <p:spPr>
            <a:xfrm>
              <a:off x="2715373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0306755-9512-485C-970A-5C6BD06AA639}"/>
                </a:ext>
              </a:extLst>
            </p:cNvPr>
            <p:cNvSpPr/>
            <p:nvPr/>
          </p:nvSpPr>
          <p:spPr>
            <a:xfrm>
              <a:off x="3329372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F22CBBC-6B97-48BB-95B3-11B8BB91B691}"/>
                </a:ext>
              </a:extLst>
            </p:cNvPr>
            <p:cNvSpPr/>
            <p:nvPr/>
          </p:nvSpPr>
          <p:spPr>
            <a:xfrm>
              <a:off x="3943371" y="3309305"/>
              <a:ext cx="613999" cy="52131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38EAAAC-2EE8-4206-91AB-A1569519B2CC}"/>
              </a:ext>
            </a:extLst>
          </p:cNvPr>
          <p:cNvSpPr/>
          <p:nvPr/>
        </p:nvSpPr>
        <p:spPr>
          <a:xfrm>
            <a:off x="286978" y="3924357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781A710-D085-431E-A10E-19852CF590F9}"/>
              </a:ext>
            </a:extLst>
          </p:cNvPr>
          <p:cNvSpPr/>
          <p:nvPr/>
        </p:nvSpPr>
        <p:spPr>
          <a:xfrm>
            <a:off x="321293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D645DA9-F095-44F1-8C8D-D57A8D4A0971}"/>
              </a:ext>
            </a:extLst>
          </p:cNvPr>
          <p:cNvSpPr/>
          <p:nvPr/>
        </p:nvSpPr>
        <p:spPr>
          <a:xfrm>
            <a:off x="711789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A4FD0FC-5D7A-4E03-894D-DC0768915382}"/>
              </a:ext>
            </a:extLst>
          </p:cNvPr>
          <p:cNvSpPr/>
          <p:nvPr/>
        </p:nvSpPr>
        <p:spPr>
          <a:xfrm>
            <a:off x="1102284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B5410A4-07CB-46FC-AFEF-496C848B2BC7}"/>
              </a:ext>
            </a:extLst>
          </p:cNvPr>
          <p:cNvSpPr/>
          <p:nvPr/>
        </p:nvSpPr>
        <p:spPr>
          <a:xfrm>
            <a:off x="1789032" y="3930453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4344FD2-4148-4122-A9A1-E7119787EA92}"/>
              </a:ext>
            </a:extLst>
          </p:cNvPr>
          <p:cNvSpPr/>
          <p:nvPr/>
        </p:nvSpPr>
        <p:spPr>
          <a:xfrm>
            <a:off x="1823347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623D65D-8DD2-474F-A7B0-664252EF71A6}"/>
              </a:ext>
            </a:extLst>
          </p:cNvPr>
          <p:cNvSpPr/>
          <p:nvPr/>
        </p:nvSpPr>
        <p:spPr>
          <a:xfrm>
            <a:off x="2213843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F9F1E8A-FAD7-4301-863B-DB5CFF8FDA1A}"/>
              </a:ext>
            </a:extLst>
          </p:cNvPr>
          <p:cNvSpPr/>
          <p:nvPr/>
        </p:nvSpPr>
        <p:spPr>
          <a:xfrm>
            <a:off x="2604338" y="396213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8AF16CA-A94F-4F9E-A597-B9384245C24C}"/>
              </a:ext>
            </a:extLst>
          </p:cNvPr>
          <p:cNvSpPr/>
          <p:nvPr/>
        </p:nvSpPr>
        <p:spPr>
          <a:xfrm>
            <a:off x="3241097" y="3784149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69BF8BEE-4021-4C10-8668-B862B34DADA6}"/>
              </a:ext>
            </a:extLst>
          </p:cNvPr>
          <p:cNvSpPr/>
          <p:nvPr/>
        </p:nvSpPr>
        <p:spPr>
          <a:xfrm>
            <a:off x="3284988" y="3828041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C004CD7-57DA-44E4-9CF9-E449D7DD493E}"/>
              </a:ext>
            </a:extLst>
          </p:cNvPr>
          <p:cNvSpPr/>
          <p:nvPr/>
        </p:nvSpPr>
        <p:spPr>
          <a:xfrm>
            <a:off x="3284987" y="4229012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6046361-64EC-466D-9D15-F99C5AEDFE03}"/>
              </a:ext>
            </a:extLst>
          </p:cNvPr>
          <p:cNvSpPr/>
          <p:nvPr/>
        </p:nvSpPr>
        <p:spPr>
          <a:xfrm>
            <a:off x="3284986" y="4629983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5D4B1A0-0BA9-4065-BA3B-79BCB6B7AC01}"/>
              </a:ext>
            </a:extLst>
          </p:cNvPr>
          <p:cNvSpPr/>
          <p:nvPr/>
        </p:nvSpPr>
        <p:spPr>
          <a:xfrm>
            <a:off x="3329774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70DF906-A361-45BC-8BF2-5D9F005ABC23}"/>
              </a:ext>
            </a:extLst>
          </p:cNvPr>
          <p:cNvSpPr/>
          <p:nvPr/>
        </p:nvSpPr>
        <p:spPr>
          <a:xfrm>
            <a:off x="3682670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164A5FD-20A8-4408-85F8-45120DC00417}"/>
              </a:ext>
            </a:extLst>
          </p:cNvPr>
          <p:cNvSpPr/>
          <p:nvPr/>
        </p:nvSpPr>
        <p:spPr>
          <a:xfrm>
            <a:off x="4035566" y="387193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1D59394-2A14-4342-9001-F10D9406EFDB}"/>
              </a:ext>
            </a:extLst>
          </p:cNvPr>
          <p:cNvSpPr/>
          <p:nvPr/>
        </p:nvSpPr>
        <p:spPr>
          <a:xfrm>
            <a:off x="3329324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FFB7D59-FA92-45F3-9CAD-B2DB16A59131}"/>
              </a:ext>
            </a:extLst>
          </p:cNvPr>
          <p:cNvSpPr/>
          <p:nvPr/>
        </p:nvSpPr>
        <p:spPr>
          <a:xfrm>
            <a:off x="3682220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93AB1CB-625D-419B-9F66-8105AA249B53}"/>
              </a:ext>
            </a:extLst>
          </p:cNvPr>
          <p:cNvSpPr/>
          <p:nvPr/>
        </p:nvSpPr>
        <p:spPr>
          <a:xfrm>
            <a:off x="4035116" y="427026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74BF317F-2A09-4FCD-856A-9A279C0AA019}"/>
              </a:ext>
            </a:extLst>
          </p:cNvPr>
          <p:cNvSpPr/>
          <p:nvPr/>
        </p:nvSpPr>
        <p:spPr>
          <a:xfrm>
            <a:off x="3328874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2243B35-0866-4E83-BE34-983CC3A66CB2}"/>
              </a:ext>
            </a:extLst>
          </p:cNvPr>
          <p:cNvSpPr/>
          <p:nvPr/>
        </p:nvSpPr>
        <p:spPr>
          <a:xfrm>
            <a:off x="3681770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0A33172F-60C8-4A78-B363-A01E1079ED2F}"/>
              </a:ext>
            </a:extLst>
          </p:cNvPr>
          <p:cNvSpPr/>
          <p:nvPr/>
        </p:nvSpPr>
        <p:spPr>
          <a:xfrm>
            <a:off x="4034666" y="467224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2141387-3D97-4407-8CAE-DE4F3FBC56A3}"/>
              </a:ext>
            </a:extLst>
          </p:cNvPr>
          <p:cNvSpPr/>
          <p:nvPr/>
        </p:nvSpPr>
        <p:spPr>
          <a:xfrm>
            <a:off x="4830035" y="3918261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93744CF-17E6-459B-8820-D35FB74D4664}"/>
              </a:ext>
            </a:extLst>
          </p:cNvPr>
          <p:cNvSpPr/>
          <p:nvPr/>
        </p:nvSpPr>
        <p:spPr>
          <a:xfrm>
            <a:off x="4864350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AA4D7FA-5244-427D-BA2F-B9CFF448C0AB}"/>
              </a:ext>
            </a:extLst>
          </p:cNvPr>
          <p:cNvSpPr/>
          <p:nvPr/>
        </p:nvSpPr>
        <p:spPr>
          <a:xfrm>
            <a:off x="5254846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24ED727-7517-46A0-8FD8-6F562D224EDF}"/>
              </a:ext>
            </a:extLst>
          </p:cNvPr>
          <p:cNvSpPr/>
          <p:nvPr/>
        </p:nvSpPr>
        <p:spPr>
          <a:xfrm>
            <a:off x="5645341" y="394994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5EA0C93-266C-410B-BD00-D01377AF126A}"/>
              </a:ext>
            </a:extLst>
          </p:cNvPr>
          <p:cNvSpPr/>
          <p:nvPr/>
        </p:nvSpPr>
        <p:spPr>
          <a:xfrm>
            <a:off x="6332089" y="3924357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E1B91E-5916-4FEA-8788-5469BB6EBB08}"/>
              </a:ext>
            </a:extLst>
          </p:cNvPr>
          <p:cNvSpPr/>
          <p:nvPr/>
        </p:nvSpPr>
        <p:spPr>
          <a:xfrm>
            <a:off x="6366404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8E26558-FE6C-43D9-90EE-EEF507BB5A07}"/>
              </a:ext>
            </a:extLst>
          </p:cNvPr>
          <p:cNvSpPr/>
          <p:nvPr/>
        </p:nvSpPr>
        <p:spPr>
          <a:xfrm>
            <a:off x="6756900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C421219-9FF7-49B8-AD91-C2A62054D10D}"/>
              </a:ext>
            </a:extLst>
          </p:cNvPr>
          <p:cNvSpPr/>
          <p:nvPr/>
        </p:nvSpPr>
        <p:spPr>
          <a:xfrm>
            <a:off x="7147395" y="3956041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3CE74B3-DAF4-4F17-9DD3-CD238E4B8922}"/>
              </a:ext>
            </a:extLst>
          </p:cNvPr>
          <p:cNvSpPr/>
          <p:nvPr/>
        </p:nvSpPr>
        <p:spPr>
          <a:xfrm>
            <a:off x="7784154" y="3778053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4F74717D-637E-46BE-A54E-561E4DBE2AAB}"/>
              </a:ext>
            </a:extLst>
          </p:cNvPr>
          <p:cNvSpPr/>
          <p:nvPr/>
        </p:nvSpPr>
        <p:spPr>
          <a:xfrm>
            <a:off x="7828045" y="3821945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3EC697F-4027-49C2-90BB-B3FBBA9EAA96}"/>
              </a:ext>
            </a:extLst>
          </p:cNvPr>
          <p:cNvSpPr/>
          <p:nvPr/>
        </p:nvSpPr>
        <p:spPr>
          <a:xfrm>
            <a:off x="7828044" y="4222916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5C9EC96-2EC8-4372-8BD0-B5516334219F}"/>
              </a:ext>
            </a:extLst>
          </p:cNvPr>
          <p:cNvSpPr/>
          <p:nvPr/>
        </p:nvSpPr>
        <p:spPr>
          <a:xfrm>
            <a:off x="7828043" y="462388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3D114B8-B141-4DAF-BDB8-E2517B84AC0A}"/>
              </a:ext>
            </a:extLst>
          </p:cNvPr>
          <p:cNvSpPr/>
          <p:nvPr/>
        </p:nvSpPr>
        <p:spPr>
          <a:xfrm>
            <a:off x="7872831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79D4AB9-78CE-4CFA-8E42-FA828CE6C476}"/>
              </a:ext>
            </a:extLst>
          </p:cNvPr>
          <p:cNvSpPr/>
          <p:nvPr/>
        </p:nvSpPr>
        <p:spPr>
          <a:xfrm>
            <a:off x="8225727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A5AC0E9-CD13-4889-A594-D34FBFD8CCC6}"/>
              </a:ext>
            </a:extLst>
          </p:cNvPr>
          <p:cNvSpPr/>
          <p:nvPr/>
        </p:nvSpPr>
        <p:spPr>
          <a:xfrm>
            <a:off x="8578623" y="386583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B5CBD09-41B8-4659-AEF6-3D4A3A93598B}"/>
              </a:ext>
            </a:extLst>
          </p:cNvPr>
          <p:cNvSpPr/>
          <p:nvPr/>
        </p:nvSpPr>
        <p:spPr>
          <a:xfrm>
            <a:off x="7872381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B7EBAF5-C3B4-4E8F-A495-D922FE142504}"/>
              </a:ext>
            </a:extLst>
          </p:cNvPr>
          <p:cNvSpPr/>
          <p:nvPr/>
        </p:nvSpPr>
        <p:spPr>
          <a:xfrm>
            <a:off x="8225277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ADCE326-E10C-4C55-AB2D-0F3E1D1038AF}"/>
              </a:ext>
            </a:extLst>
          </p:cNvPr>
          <p:cNvSpPr/>
          <p:nvPr/>
        </p:nvSpPr>
        <p:spPr>
          <a:xfrm>
            <a:off x="8578173" y="426416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9DB32C3-861C-4FE2-9BE3-5A35B7D1AB04}"/>
              </a:ext>
            </a:extLst>
          </p:cNvPr>
          <p:cNvSpPr/>
          <p:nvPr/>
        </p:nvSpPr>
        <p:spPr>
          <a:xfrm>
            <a:off x="7871931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40D10D4-44D4-4566-9235-7298DBCD02C7}"/>
              </a:ext>
            </a:extLst>
          </p:cNvPr>
          <p:cNvSpPr/>
          <p:nvPr/>
        </p:nvSpPr>
        <p:spPr>
          <a:xfrm>
            <a:off x="8224827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CB21CC-98BB-4D0B-A64D-BC1EC365E264}"/>
              </a:ext>
            </a:extLst>
          </p:cNvPr>
          <p:cNvSpPr/>
          <p:nvPr/>
        </p:nvSpPr>
        <p:spPr>
          <a:xfrm>
            <a:off x="8577723" y="466615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427BBA6-4BD0-4EE1-87FF-510D33C82303}"/>
              </a:ext>
            </a:extLst>
          </p:cNvPr>
          <p:cNvSpPr/>
          <p:nvPr/>
        </p:nvSpPr>
        <p:spPr>
          <a:xfrm>
            <a:off x="286977" y="5518225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E2768AA-E413-4845-893D-A36D94CBDECF}"/>
              </a:ext>
            </a:extLst>
          </p:cNvPr>
          <p:cNvSpPr/>
          <p:nvPr/>
        </p:nvSpPr>
        <p:spPr>
          <a:xfrm>
            <a:off x="321292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EAFF467-B2AB-483C-BFE5-314B36B40C08}"/>
              </a:ext>
            </a:extLst>
          </p:cNvPr>
          <p:cNvSpPr/>
          <p:nvPr/>
        </p:nvSpPr>
        <p:spPr>
          <a:xfrm>
            <a:off x="711788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FABA320-5915-4933-9808-A34DC245AA47}"/>
              </a:ext>
            </a:extLst>
          </p:cNvPr>
          <p:cNvSpPr/>
          <p:nvPr/>
        </p:nvSpPr>
        <p:spPr>
          <a:xfrm>
            <a:off x="1102283" y="5549909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ACFE9D-75C2-4A0B-A87C-EEF5720109B4}"/>
              </a:ext>
            </a:extLst>
          </p:cNvPr>
          <p:cNvSpPr/>
          <p:nvPr/>
        </p:nvSpPr>
        <p:spPr>
          <a:xfrm>
            <a:off x="1789031" y="5524321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D2F2BB9-2579-470E-B5BF-CFD1BFC2AD31}"/>
              </a:ext>
            </a:extLst>
          </p:cNvPr>
          <p:cNvSpPr/>
          <p:nvPr/>
        </p:nvSpPr>
        <p:spPr>
          <a:xfrm>
            <a:off x="1823346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3B90C17-CF96-4AF3-B84F-645AB1FF5138}"/>
              </a:ext>
            </a:extLst>
          </p:cNvPr>
          <p:cNvSpPr/>
          <p:nvPr/>
        </p:nvSpPr>
        <p:spPr>
          <a:xfrm>
            <a:off x="2213842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D0C9A01-E963-4A7E-A7CF-97D4DA3D7A6F}"/>
              </a:ext>
            </a:extLst>
          </p:cNvPr>
          <p:cNvSpPr/>
          <p:nvPr/>
        </p:nvSpPr>
        <p:spPr>
          <a:xfrm>
            <a:off x="2604337" y="5556005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C779F8D-446F-41CC-9E68-973523EC2B2F}"/>
              </a:ext>
            </a:extLst>
          </p:cNvPr>
          <p:cNvSpPr/>
          <p:nvPr/>
        </p:nvSpPr>
        <p:spPr>
          <a:xfrm>
            <a:off x="3241096" y="5378017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8C98584-09DB-467D-BCA1-9B9CC2A8B20D}"/>
              </a:ext>
            </a:extLst>
          </p:cNvPr>
          <p:cNvSpPr/>
          <p:nvPr/>
        </p:nvSpPr>
        <p:spPr>
          <a:xfrm>
            <a:off x="3284987" y="5421909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1C35CA5-5938-4ED4-9AFE-EA9743B1C462}"/>
              </a:ext>
            </a:extLst>
          </p:cNvPr>
          <p:cNvSpPr/>
          <p:nvPr/>
        </p:nvSpPr>
        <p:spPr>
          <a:xfrm>
            <a:off x="3284986" y="5822880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3A8C126-6A9B-4AEB-9C5D-71D38B6E432A}"/>
              </a:ext>
            </a:extLst>
          </p:cNvPr>
          <p:cNvSpPr/>
          <p:nvPr/>
        </p:nvSpPr>
        <p:spPr>
          <a:xfrm>
            <a:off x="3284985" y="6223851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29E8E8-D568-43A5-B19E-BF38639E4E62}"/>
              </a:ext>
            </a:extLst>
          </p:cNvPr>
          <p:cNvSpPr/>
          <p:nvPr/>
        </p:nvSpPr>
        <p:spPr>
          <a:xfrm>
            <a:off x="3329773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1B24BB6-E700-4FF2-8A1F-1446662ACD56}"/>
              </a:ext>
            </a:extLst>
          </p:cNvPr>
          <p:cNvSpPr/>
          <p:nvPr/>
        </p:nvSpPr>
        <p:spPr>
          <a:xfrm>
            <a:off x="3682669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44046DE-FFAC-4B69-998D-CD7513A3EA31}"/>
              </a:ext>
            </a:extLst>
          </p:cNvPr>
          <p:cNvSpPr/>
          <p:nvPr/>
        </p:nvSpPr>
        <p:spPr>
          <a:xfrm>
            <a:off x="4035565" y="5465801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1EBC2B0-E82C-4067-BAC8-28F886999746}"/>
              </a:ext>
            </a:extLst>
          </p:cNvPr>
          <p:cNvSpPr/>
          <p:nvPr/>
        </p:nvSpPr>
        <p:spPr>
          <a:xfrm>
            <a:off x="3329323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6E7535E-55C9-4A58-A8A2-F64F0C38C938}"/>
              </a:ext>
            </a:extLst>
          </p:cNvPr>
          <p:cNvSpPr/>
          <p:nvPr/>
        </p:nvSpPr>
        <p:spPr>
          <a:xfrm>
            <a:off x="3682219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7B363A3-2F49-4D6B-891F-E38D0D14EA22}"/>
              </a:ext>
            </a:extLst>
          </p:cNvPr>
          <p:cNvSpPr/>
          <p:nvPr/>
        </p:nvSpPr>
        <p:spPr>
          <a:xfrm>
            <a:off x="4035115" y="586412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66264A5B-106C-4FD0-B37C-B79176569B34}"/>
              </a:ext>
            </a:extLst>
          </p:cNvPr>
          <p:cNvSpPr/>
          <p:nvPr/>
        </p:nvSpPr>
        <p:spPr>
          <a:xfrm>
            <a:off x="3328873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DA128BC-F690-46C9-9DEF-D4D72664045D}"/>
              </a:ext>
            </a:extLst>
          </p:cNvPr>
          <p:cNvSpPr/>
          <p:nvPr/>
        </p:nvSpPr>
        <p:spPr>
          <a:xfrm>
            <a:off x="3681769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3278207-5E02-4B43-9C5C-C1564011C05B}"/>
              </a:ext>
            </a:extLst>
          </p:cNvPr>
          <p:cNvSpPr/>
          <p:nvPr/>
        </p:nvSpPr>
        <p:spPr>
          <a:xfrm>
            <a:off x="4034665" y="6266115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9F770D5-C515-4118-BECA-E273BCBD04E7}"/>
              </a:ext>
            </a:extLst>
          </p:cNvPr>
          <p:cNvSpPr/>
          <p:nvPr/>
        </p:nvSpPr>
        <p:spPr>
          <a:xfrm>
            <a:off x="4830034" y="5543813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F8D2AF-09F9-44F1-A7C8-D56CCAF19DDA}"/>
              </a:ext>
            </a:extLst>
          </p:cNvPr>
          <p:cNvSpPr/>
          <p:nvPr/>
        </p:nvSpPr>
        <p:spPr>
          <a:xfrm>
            <a:off x="4864349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50A0BB2-ADFD-4BC0-B449-81605B379F4C}"/>
              </a:ext>
            </a:extLst>
          </p:cNvPr>
          <p:cNvSpPr/>
          <p:nvPr/>
        </p:nvSpPr>
        <p:spPr>
          <a:xfrm>
            <a:off x="5254845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3950970-7BC8-4BD8-AB50-830B62007575}"/>
              </a:ext>
            </a:extLst>
          </p:cNvPr>
          <p:cNvSpPr/>
          <p:nvPr/>
        </p:nvSpPr>
        <p:spPr>
          <a:xfrm>
            <a:off x="5645340" y="5575497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985BDFB3-A4A0-497E-AA96-928C643D3D3E}"/>
              </a:ext>
            </a:extLst>
          </p:cNvPr>
          <p:cNvSpPr/>
          <p:nvPr/>
        </p:nvSpPr>
        <p:spPr>
          <a:xfrm>
            <a:off x="6332088" y="5549909"/>
            <a:ext cx="1236042" cy="397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E9123C7-0A78-4FCE-B6FB-F2654752915D}"/>
              </a:ext>
            </a:extLst>
          </p:cNvPr>
          <p:cNvSpPr/>
          <p:nvPr/>
        </p:nvSpPr>
        <p:spPr>
          <a:xfrm>
            <a:off x="6366403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371CB13-C49D-497B-BD1E-444E649FA97C}"/>
              </a:ext>
            </a:extLst>
          </p:cNvPr>
          <p:cNvSpPr/>
          <p:nvPr/>
        </p:nvSpPr>
        <p:spPr>
          <a:xfrm>
            <a:off x="6756899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375AEEE-6D32-4802-BDF9-078DF50E70E0}"/>
              </a:ext>
            </a:extLst>
          </p:cNvPr>
          <p:cNvSpPr/>
          <p:nvPr/>
        </p:nvSpPr>
        <p:spPr>
          <a:xfrm>
            <a:off x="7147394" y="5581593"/>
            <a:ext cx="390495" cy="3315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DC376032-3F52-421C-A8C6-2CD89F0AE01A}"/>
              </a:ext>
            </a:extLst>
          </p:cNvPr>
          <p:cNvSpPr/>
          <p:nvPr/>
        </p:nvSpPr>
        <p:spPr>
          <a:xfrm>
            <a:off x="7784153" y="5403605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EDDDA40-8F67-4AD6-B3DA-33B64DE632A3}"/>
              </a:ext>
            </a:extLst>
          </p:cNvPr>
          <p:cNvSpPr/>
          <p:nvPr/>
        </p:nvSpPr>
        <p:spPr>
          <a:xfrm>
            <a:off x="7828044" y="544749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A0D07F4-AA90-4C8C-B6B9-47F24430C6D7}"/>
              </a:ext>
            </a:extLst>
          </p:cNvPr>
          <p:cNvSpPr/>
          <p:nvPr/>
        </p:nvSpPr>
        <p:spPr>
          <a:xfrm>
            <a:off x="7828043" y="5848468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2ADA201-0F76-44BD-9E61-B26D7203B63E}"/>
              </a:ext>
            </a:extLst>
          </p:cNvPr>
          <p:cNvSpPr/>
          <p:nvPr/>
        </p:nvSpPr>
        <p:spPr>
          <a:xfrm>
            <a:off x="7828042" y="6249439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DAE5824-8411-496F-8E62-958E3EFD7AF9}"/>
              </a:ext>
            </a:extLst>
          </p:cNvPr>
          <p:cNvSpPr/>
          <p:nvPr/>
        </p:nvSpPr>
        <p:spPr>
          <a:xfrm>
            <a:off x="7872830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1095548-1A3D-4911-9FAF-F738DCF2B1CC}"/>
              </a:ext>
            </a:extLst>
          </p:cNvPr>
          <p:cNvSpPr/>
          <p:nvPr/>
        </p:nvSpPr>
        <p:spPr>
          <a:xfrm>
            <a:off x="8225726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4E5781B-3D34-4D2C-A9FC-478AB69D699D}"/>
              </a:ext>
            </a:extLst>
          </p:cNvPr>
          <p:cNvSpPr/>
          <p:nvPr/>
        </p:nvSpPr>
        <p:spPr>
          <a:xfrm>
            <a:off x="8578622" y="5491389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75E17D9-EEDE-4C60-8E1A-2DFA6CD64D9F}"/>
              </a:ext>
            </a:extLst>
          </p:cNvPr>
          <p:cNvSpPr/>
          <p:nvPr/>
        </p:nvSpPr>
        <p:spPr>
          <a:xfrm>
            <a:off x="7872380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25D833B5-B43B-44AF-98F4-5FE8E4D2990F}"/>
              </a:ext>
            </a:extLst>
          </p:cNvPr>
          <p:cNvSpPr/>
          <p:nvPr/>
        </p:nvSpPr>
        <p:spPr>
          <a:xfrm>
            <a:off x="8225276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9CE8ECA-6CF4-4288-A4E1-DDC6C731FA0D}"/>
              </a:ext>
            </a:extLst>
          </p:cNvPr>
          <p:cNvSpPr/>
          <p:nvPr/>
        </p:nvSpPr>
        <p:spPr>
          <a:xfrm>
            <a:off x="8578172" y="5889717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70E9F8F-69E1-47BC-8788-27684772C634}"/>
              </a:ext>
            </a:extLst>
          </p:cNvPr>
          <p:cNvSpPr/>
          <p:nvPr/>
        </p:nvSpPr>
        <p:spPr>
          <a:xfrm>
            <a:off x="7871930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20EB33A-B52F-4760-B57E-FA76D9BE7FED}"/>
              </a:ext>
            </a:extLst>
          </p:cNvPr>
          <p:cNvSpPr/>
          <p:nvPr/>
        </p:nvSpPr>
        <p:spPr>
          <a:xfrm>
            <a:off x="8224826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83AD312-DB29-4C81-BCDB-B97A15FB75F5}"/>
              </a:ext>
            </a:extLst>
          </p:cNvPr>
          <p:cNvSpPr/>
          <p:nvPr/>
        </p:nvSpPr>
        <p:spPr>
          <a:xfrm>
            <a:off x="8577722" y="6291703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D32D01E-812E-4559-9DD6-B5D4036578BD}"/>
              </a:ext>
            </a:extLst>
          </p:cNvPr>
          <p:cNvSpPr/>
          <p:nvPr/>
        </p:nvSpPr>
        <p:spPr>
          <a:xfrm>
            <a:off x="5728265" y="1732234"/>
            <a:ext cx="1236042" cy="12907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AAA0195A-66BD-46D6-BBFE-FF23D2D62CAC}"/>
              </a:ext>
            </a:extLst>
          </p:cNvPr>
          <p:cNvSpPr/>
          <p:nvPr/>
        </p:nvSpPr>
        <p:spPr>
          <a:xfrm>
            <a:off x="5772156" y="1776126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DDB4164-0FA0-41DD-A4CF-940CDB5CBC2B}"/>
              </a:ext>
            </a:extLst>
          </p:cNvPr>
          <p:cNvSpPr/>
          <p:nvPr/>
        </p:nvSpPr>
        <p:spPr>
          <a:xfrm>
            <a:off x="5772155" y="2177097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26CF1AEC-CB26-49E1-B613-ECE9752D7DE4}"/>
              </a:ext>
            </a:extLst>
          </p:cNvPr>
          <p:cNvSpPr/>
          <p:nvPr/>
        </p:nvSpPr>
        <p:spPr>
          <a:xfrm>
            <a:off x="5772154" y="2578068"/>
            <a:ext cx="1147365" cy="4056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96D8EBA-B431-458F-8856-4DFE8EE219B0}"/>
              </a:ext>
            </a:extLst>
          </p:cNvPr>
          <p:cNvSpPr/>
          <p:nvPr/>
        </p:nvSpPr>
        <p:spPr>
          <a:xfrm>
            <a:off x="5816942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C72C7EE-D6A8-4F01-9DF0-79D1A130F902}"/>
              </a:ext>
            </a:extLst>
          </p:cNvPr>
          <p:cNvSpPr/>
          <p:nvPr/>
        </p:nvSpPr>
        <p:spPr>
          <a:xfrm>
            <a:off x="6169838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07F7875-D2DB-46D4-AEBC-D8DDF7C500DA}"/>
              </a:ext>
            </a:extLst>
          </p:cNvPr>
          <p:cNvSpPr/>
          <p:nvPr/>
        </p:nvSpPr>
        <p:spPr>
          <a:xfrm>
            <a:off x="6522734" y="1820018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A17E66E6-F3BF-4D5C-B5B5-9F715130E4AA}"/>
              </a:ext>
            </a:extLst>
          </p:cNvPr>
          <p:cNvSpPr/>
          <p:nvPr/>
        </p:nvSpPr>
        <p:spPr>
          <a:xfrm>
            <a:off x="5816492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00B9DBD4-8C51-4989-8332-F5A53D9A716D}"/>
              </a:ext>
            </a:extLst>
          </p:cNvPr>
          <p:cNvSpPr/>
          <p:nvPr/>
        </p:nvSpPr>
        <p:spPr>
          <a:xfrm>
            <a:off x="6169388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71C049F4-1427-4346-84C5-33143FB80C07}"/>
              </a:ext>
            </a:extLst>
          </p:cNvPr>
          <p:cNvSpPr/>
          <p:nvPr/>
        </p:nvSpPr>
        <p:spPr>
          <a:xfrm>
            <a:off x="6522284" y="2218346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6B5EA118-4270-4369-96D5-5294440530EC}"/>
              </a:ext>
            </a:extLst>
          </p:cNvPr>
          <p:cNvSpPr/>
          <p:nvPr/>
        </p:nvSpPr>
        <p:spPr>
          <a:xfrm>
            <a:off x="5816042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E52E748-6762-4B3E-A999-950BE545424D}"/>
              </a:ext>
            </a:extLst>
          </p:cNvPr>
          <p:cNvSpPr/>
          <p:nvPr/>
        </p:nvSpPr>
        <p:spPr>
          <a:xfrm>
            <a:off x="6168938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94BBAEE0-CB3B-4444-8B4C-ADFEA74FDAC6}"/>
              </a:ext>
            </a:extLst>
          </p:cNvPr>
          <p:cNvSpPr/>
          <p:nvPr/>
        </p:nvSpPr>
        <p:spPr>
          <a:xfrm>
            <a:off x="6521834" y="2620332"/>
            <a:ext cx="352896" cy="3177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153E9625-9ACB-4F98-B102-8EC3666277E2}"/>
              </a:ext>
            </a:extLst>
          </p:cNvPr>
          <p:cNvSpPr/>
          <p:nvPr/>
        </p:nvSpPr>
        <p:spPr>
          <a:xfrm>
            <a:off x="4652467" y="2103120"/>
            <a:ext cx="468173" cy="397109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EBC476D-5991-4062-AC09-F7974D0FA493}"/>
              </a:ext>
            </a:extLst>
          </p:cNvPr>
          <p:cNvSpPr txBox="1"/>
          <p:nvPr/>
        </p:nvSpPr>
        <p:spPr>
          <a:xfrm>
            <a:off x="5772154" y="302772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(1,3,3)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41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2EF739-30EF-4ACC-85F2-3703092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66" y="1013232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4F140B-F08D-4F5D-99AB-EE8FB0D26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63" y="1013232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546692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lIns="36000" rIns="36000"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75452</TotalTime>
  <Words>445</Words>
  <Application>Microsoft Office PowerPoint</Application>
  <PresentationFormat>사용자 지정</PresentationFormat>
  <Paragraphs>258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Arial</vt:lpstr>
      <vt:lpstr>Consolas</vt:lpstr>
      <vt:lpstr>Candara</vt:lpstr>
      <vt:lpstr>Cambria Math</vt:lpstr>
      <vt:lpstr>굴림</vt:lpstr>
      <vt:lpstr>Microsoft Sans Serif</vt:lpstr>
      <vt:lpstr>맑은 고딕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3902</cp:revision>
  <dcterms:created xsi:type="dcterms:W3CDTF">2008-02-04T08:04:25Z</dcterms:created>
  <dcterms:modified xsi:type="dcterms:W3CDTF">2021-08-19T13:42:22Z</dcterms:modified>
</cp:coreProperties>
</file>