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55" autoAdjust="0"/>
    <p:restoredTop sz="94660"/>
  </p:normalViewPr>
  <p:slideViewPr>
    <p:cSldViewPr snapToGrid="0">
      <p:cViewPr varScale="1">
        <p:scale>
          <a:sx n="178" d="100"/>
          <a:sy n="178" d="100"/>
        </p:scale>
        <p:origin x="22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F08EC-BCED-4783-94BA-BD0809BBF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923E24-B4E0-478E-89E0-993E0F67B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81CBB-66C9-4CC2-A54C-FFBC78BB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76EA4-3800-4A09-9FFF-D8AB6296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19139-9EA8-4E20-A24B-61C5DA13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0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7A68D-C2FE-427A-A750-3E5AB64E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B3C6E3-AF57-4CA5-9823-8D0121FC3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DADD9-3A3D-4B6A-B7C9-F05EB5DC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AD7C80-19BE-4D54-9BA5-2B9FE51A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D553C-8EF7-4A4C-A57C-29A19F71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63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B43108-456D-4387-823F-66412F2D9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068A1-2774-4E15-84AD-D2C30023F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CFB9B-7BEE-4E1C-B9C3-8F98A9ED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593545-D7C5-4FD2-935B-05E99AC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D6DEE-86DA-41A0-8AA2-1121EE7D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87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5EFA8-B2EE-4AA8-BE54-6E64C028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9CCB6A-EDE6-4C7F-B226-5BE625CBD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85EF3-7C1A-4546-87DE-2297BDF1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C6F885-EEFA-4063-995E-9EA6607A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56B3F-4D35-42AE-99AA-13DF7BFD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59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86E88-A53C-469D-B4C8-5BB80CE4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5577E7-B2A0-4B57-88A7-CD5FF6618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F96D7-08B9-489D-A251-51122F13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F9A51-C5FD-4F45-9FFA-E03F97AC0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E9A91-65DE-4AC2-AA33-F3EA6C2E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05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9FDC7-4E3D-4E96-992A-183F15CD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3A97C-ADBA-43D9-971A-FB1C0C506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7E8EB1-670F-40E1-86CD-98C6447BB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D6D937-6801-4355-BB7D-F74A5B89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EFDE82-36D8-4FF2-858E-DBB083D8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605B3F-FCD6-4901-B36E-95B35C88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3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5F1ED-25CA-46B4-8F18-A07F1F144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2DAA41-820F-43BA-BB70-D4613C397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5D7BC5-B766-4D47-97DD-13DDE6E4B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4D8DC5-3A49-43BB-AF56-C516FE558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EB15AB-DE18-42CE-9AF0-21E7F3C0A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5B0BFA-5DFC-469A-B9DB-9D1F0858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A9D5C0-6289-4752-8170-FBDAA6C5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8B12B6-88FA-438E-B123-DB142C0D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86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4B5AD-4B47-4E58-A0A3-8CF09A3A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E7D823-51B7-4096-83EA-D1D8C1C0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9619CB-7621-4E47-8B8B-91F06D6C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AD7591-4ACE-4921-9418-E566AA91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69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9169C5-D231-45E1-9A57-33703622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2F3639-E9E7-43A3-A991-563C2F8F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B06668-51F4-4273-A725-B2AEDF8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33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8394F-3F4D-482B-96E5-08D82530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5C5E92-EF7B-4F40-AFBE-2D2143FC4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5BCF70-FFEF-487C-98DE-2A75572DB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75961E-B94A-4183-B618-1D84B2A9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37776F-02BE-440C-B1E0-AFA0FA39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D9B869-AE24-4CEB-9B77-50476D2A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37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49A9B-0F35-4803-B573-D8EA4A51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E6C194-427A-491E-B9E8-C77E67F12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3D1A12-CEFF-4C10-A060-649EFCDB1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CE6C7C-5221-46BC-A300-A8D7C950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A366-76A1-4330-A17E-DE32E736B409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C9689F-FEF7-4394-A492-B2D88A9B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9DE1BA-F4FB-47B4-B629-4ACB3D5D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76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15DF37-74C4-4154-B907-FAD08A6A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EBB975-4849-458D-A118-2F630467A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A75E0-3924-43DC-9370-1F2AC5130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DA366-76A1-4330-A17E-DE32E736B409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29A7B4-3A60-43B5-A13C-BB2CCA00B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97B75-AB56-49A7-856D-8C108FE30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44BC-CC1B-4B21-844F-734BCAD380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96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96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CC"/>
        </a:solidFill>
        <a:ln>
          <a:solidFill>
            <a:schemeClr val="accent4">
              <a:lumMod val="75000"/>
            </a:schemeClr>
          </a:solidFill>
        </a:ln>
      </a:spPr>
      <a:bodyPr lIns="36000" rIns="36000" rtlCol="0" anchor="ctr"/>
      <a:lstStyle>
        <a:defPPr algn="ctr">
          <a:defRPr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jungin</dc:creator>
  <cp:lastModifiedBy>kim jungin</cp:lastModifiedBy>
  <cp:revision>8</cp:revision>
  <dcterms:created xsi:type="dcterms:W3CDTF">2021-10-13T12:39:27Z</dcterms:created>
  <dcterms:modified xsi:type="dcterms:W3CDTF">2021-10-21T11:17:09Z</dcterms:modified>
</cp:coreProperties>
</file>