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5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2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08EC-BCED-4783-94BA-BD0809BB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23E24-B4E0-478E-89E0-993E0F67B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81CBB-66C9-4CC2-A54C-FFBC78BB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76EA4-3800-4A09-9FFF-D8AB6296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19139-9EA8-4E20-A24B-61C5DA13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7A68D-C2FE-427A-A750-3E5AB64E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3C6E3-AF57-4CA5-9823-8D0121FC3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DADD9-3A3D-4B6A-B7C9-F05EB5DC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D7C80-19BE-4D54-9BA5-2B9FE51A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D553C-8EF7-4A4C-A57C-29A19F71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B43108-456D-4387-823F-66412F2D9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068A1-2774-4E15-84AD-D2C30023F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FB9B-7BEE-4E1C-B9C3-8F98A9ED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93545-D7C5-4FD2-935B-05E99AC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D6DEE-86DA-41A0-8AA2-1121EE7D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7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EFA8-B2EE-4AA8-BE54-6E64C028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CCB6A-EDE6-4C7F-B226-5BE625CB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85EF3-7C1A-4546-87DE-2297BDF1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6F885-EEFA-4063-995E-9EA6607A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56B3F-4D35-42AE-99AA-13DF7BF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86E88-A53C-469D-B4C8-5BB80CE4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577E7-B2A0-4B57-88A7-CD5FF661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96D7-08B9-489D-A251-51122F13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F9A51-C5FD-4F45-9FFA-E03F97AC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E9A91-65DE-4AC2-AA33-F3EA6C2E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5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FDC7-4E3D-4E96-992A-183F15CD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3A97C-ADBA-43D9-971A-FB1C0C506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E8EB1-670F-40E1-86CD-98C6447B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6D937-6801-4355-BB7D-F74A5B89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FDE82-36D8-4FF2-858E-DBB083D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05B3F-FCD6-4901-B36E-95B35C8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5F1ED-25CA-46B4-8F18-A07F1F14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DAA41-820F-43BA-BB70-D4613C39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D7BC5-B766-4D47-97DD-13DDE6E4B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4D8DC5-3A49-43BB-AF56-C516FE558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B15AB-DE18-42CE-9AF0-21E7F3C0A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B0BFA-5DFC-469A-B9DB-9D1F085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9D5C0-6289-4752-8170-FBDAA6C5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8B12B6-88FA-438E-B123-DB142C0D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6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4B5AD-4B47-4E58-A0A3-8CF09A3A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7D823-51B7-4096-83EA-D1D8C1C0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9619CB-7621-4E47-8B8B-91F06D6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D7591-4ACE-4921-9418-E566AA91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169C5-D231-45E1-9A57-33703622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2F3639-E9E7-43A3-A991-563C2F8F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06668-51F4-4273-A725-B2AEDF8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3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394F-3F4D-482B-96E5-08D8253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C5E92-EF7B-4F40-AFBE-2D2143FC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BCF70-FFEF-487C-98DE-2A75572D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5961E-B94A-4183-B618-1D84B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7776F-02BE-440C-B1E0-AFA0FA39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9B869-AE24-4CEB-9B77-50476D2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7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9A9B-0F35-4803-B573-D8EA4A51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E6C194-427A-491E-B9E8-C77E67F12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D1A12-CEFF-4C10-A060-649EFCDB1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E6C7C-5221-46BC-A300-A8D7C95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9689F-FEF7-4394-A492-B2D88A9B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DE1BA-F4FB-47B4-B629-4ACB3D5D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5DF37-74C4-4154-B907-FAD08A6A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BB975-4849-458D-A118-2F630467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A75E0-3924-43DC-9370-1F2AC5130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A366-76A1-4330-A17E-DE32E736B409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9A7B4-3A60-43B5-A13C-BB2CCA00B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97B75-AB56-49A7-856D-8C108FE30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E58793-7131-4780-8A89-E073A63364C1}"/>
              </a:ext>
            </a:extLst>
          </p:cNvPr>
          <p:cNvSpPr/>
          <p:nvPr/>
        </p:nvSpPr>
        <p:spPr>
          <a:xfrm>
            <a:off x="4768452" y="2918222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7A065-6C53-4E8F-A82A-8549F0682509}"/>
              </a:ext>
            </a:extLst>
          </p:cNvPr>
          <p:cNvSpPr txBox="1"/>
          <p:nvPr/>
        </p:nvSpPr>
        <p:spPr>
          <a:xfrm>
            <a:off x="928688" y="592931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 = tf.constant([1,2])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tf.linalg.einsum('c,d-&gt;cd' , a, a )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print(b.numpy())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5A161D-3A25-41D8-8E0E-25209C15803B}"/>
              </a:ext>
            </a:extLst>
          </p:cNvPr>
          <p:cNvSpPr/>
          <p:nvPr/>
        </p:nvSpPr>
        <p:spPr>
          <a:xfrm>
            <a:off x="4025503" y="201453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8F80A6-1B33-4582-81A8-D62CFF5A936A}"/>
              </a:ext>
            </a:extLst>
          </p:cNvPr>
          <p:cNvSpPr/>
          <p:nvPr/>
        </p:nvSpPr>
        <p:spPr>
          <a:xfrm>
            <a:off x="4479131" y="201453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4133F6-F94C-40CE-96D2-10FD28ABF39B}"/>
              </a:ext>
            </a:extLst>
          </p:cNvPr>
          <p:cNvSpPr/>
          <p:nvPr/>
        </p:nvSpPr>
        <p:spPr>
          <a:xfrm>
            <a:off x="5447109" y="201453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7A0186-7786-4829-9418-EE99EC78CF15}"/>
              </a:ext>
            </a:extLst>
          </p:cNvPr>
          <p:cNvSpPr/>
          <p:nvPr/>
        </p:nvSpPr>
        <p:spPr>
          <a:xfrm>
            <a:off x="5900737" y="201453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E92B1-ECE8-4957-8EFA-89BDED456EE0}"/>
              </a:ext>
            </a:extLst>
          </p:cNvPr>
          <p:cNvSpPr txBox="1"/>
          <p:nvPr/>
        </p:nvSpPr>
        <p:spPr>
          <a:xfrm>
            <a:off x="4154091" y="16823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92A27-7B92-4C0E-A59B-C5CA107F8A1D}"/>
              </a:ext>
            </a:extLst>
          </p:cNvPr>
          <p:cNvSpPr txBox="1"/>
          <p:nvPr/>
        </p:nvSpPr>
        <p:spPr>
          <a:xfrm>
            <a:off x="5600050" y="16823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0857-95AE-4139-8BD3-807756839347}"/>
              </a:ext>
            </a:extLst>
          </p:cNvPr>
          <p:cNvSpPr txBox="1"/>
          <p:nvPr/>
        </p:nvSpPr>
        <p:spPr>
          <a:xfrm>
            <a:off x="4323479" y="139606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c=2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F306B-9ADA-4CC1-8740-3FE315467A01}"/>
              </a:ext>
            </a:extLst>
          </p:cNvPr>
          <p:cNvSpPr txBox="1"/>
          <p:nvPr/>
        </p:nvSpPr>
        <p:spPr>
          <a:xfrm>
            <a:off x="5772452" y="13774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d=2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03B91-D261-4CAA-8390-495E52729FEA}"/>
              </a:ext>
            </a:extLst>
          </p:cNvPr>
          <p:cNvSpPr txBox="1"/>
          <p:nvPr/>
        </p:nvSpPr>
        <p:spPr>
          <a:xfrm>
            <a:off x="4932759" y="41133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ED8F89-96F7-4B3B-B792-FE9596975BF3}"/>
              </a:ext>
            </a:extLst>
          </p:cNvPr>
          <p:cNvSpPr/>
          <p:nvPr/>
        </p:nvSpPr>
        <p:spPr>
          <a:xfrm>
            <a:off x="4816823" y="2970014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9AF0A-28DA-4B1B-B334-3AAD75B0520B}"/>
              </a:ext>
            </a:extLst>
          </p:cNvPr>
          <p:cNvSpPr/>
          <p:nvPr/>
        </p:nvSpPr>
        <p:spPr>
          <a:xfrm>
            <a:off x="5270451" y="2970014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C38E9-EA13-46C8-9A12-3413F420D42D}"/>
              </a:ext>
            </a:extLst>
          </p:cNvPr>
          <p:cNvSpPr/>
          <p:nvPr/>
        </p:nvSpPr>
        <p:spPr>
          <a:xfrm>
            <a:off x="4768451" y="3475434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11D7A8-4191-437E-9F5F-44821A63933C}"/>
              </a:ext>
            </a:extLst>
          </p:cNvPr>
          <p:cNvSpPr/>
          <p:nvPr/>
        </p:nvSpPr>
        <p:spPr>
          <a:xfrm>
            <a:off x="4816822" y="352722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2FDCA9-D805-4FEE-89D1-531F91660C55}"/>
              </a:ext>
            </a:extLst>
          </p:cNvPr>
          <p:cNvSpPr/>
          <p:nvPr/>
        </p:nvSpPr>
        <p:spPr>
          <a:xfrm>
            <a:off x="5270450" y="352722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CC035-D8E9-4782-B2D0-5F7047F9F05A}"/>
              </a:ext>
            </a:extLst>
          </p:cNvPr>
          <p:cNvSpPr txBox="1"/>
          <p:nvPr/>
        </p:nvSpPr>
        <p:spPr>
          <a:xfrm>
            <a:off x="5995056" y="3107709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[[1 2]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[2 4]]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6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AEE58793-7131-4780-8A89-E073A63364C1}"/>
              </a:ext>
            </a:extLst>
          </p:cNvPr>
          <p:cNvSpPr/>
          <p:nvPr/>
        </p:nvSpPr>
        <p:spPr>
          <a:xfrm>
            <a:off x="4957762" y="3389710"/>
            <a:ext cx="1468042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7A065-6C53-4E8F-A82A-8549F0682509}"/>
              </a:ext>
            </a:extLst>
          </p:cNvPr>
          <p:cNvSpPr txBox="1"/>
          <p:nvPr/>
        </p:nvSpPr>
        <p:spPr>
          <a:xfrm>
            <a:off x="928688" y="592931"/>
            <a:ext cx="5123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 = tf.constant([1,2])</a:t>
            </a:r>
          </a:p>
          <a:p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tf.constant([1,2,3])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 = tf.linalg.einsum('c,d-&gt;cd' , a, b )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print(c.numpy())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5A161D-3A25-41D8-8E0E-25209C15803B}"/>
              </a:ext>
            </a:extLst>
          </p:cNvPr>
          <p:cNvSpPr/>
          <p:nvPr/>
        </p:nvSpPr>
        <p:spPr>
          <a:xfrm>
            <a:off x="4214812" y="248602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8F80A6-1B33-4582-81A8-D62CFF5A936A}"/>
              </a:ext>
            </a:extLst>
          </p:cNvPr>
          <p:cNvSpPr/>
          <p:nvPr/>
        </p:nvSpPr>
        <p:spPr>
          <a:xfrm>
            <a:off x="4668440" y="248602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4133F6-F94C-40CE-96D2-10FD28ABF39B}"/>
              </a:ext>
            </a:extLst>
          </p:cNvPr>
          <p:cNvSpPr/>
          <p:nvPr/>
        </p:nvSpPr>
        <p:spPr>
          <a:xfrm>
            <a:off x="5636418" y="248602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7A0186-7786-4829-9418-EE99EC78CF15}"/>
              </a:ext>
            </a:extLst>
          </p:cNvPr>
          <p:cNvSpPr/>
          <p:nvPr/>
        </p:nvSpPr>
        <p:spPr>
          <a:xfrm>
            <a:off x="6090046" y="248602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E92B1-ECE8-4957-8EFA-89BDED456EE0}"/>
              </a:ext>
            </a:extLst>
          </p:cNvPr>
          <p:cNvSpPr txBox="1"/>
          <p:nvPr/>
        </p:nvSpPr>
        <p:spPr>
          <a:xfrm>
            <a:off x="4343400" y="21538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92A27-7B92-4C0E-A59B-C5CA107F8A1D}"/>
              </a:ext>
            </a:extLst>
          </p:cNvPr>
          <p:cNvSpPr txBox="1"/>
          <p:nvPr/>
        </p:nvSpPr>
        <p:spPr>
          <a:xfrm>
            <a:off x="5789359" y="21538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(3,)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0857-95AE-4139-8BD3-807756839347}"/>
              </a:ext>
            </a:extLst>
          </p:cNvPr>
          <p:cNvSpPr txBox="1"/>
          <p:nvPr/>
        </p:nvSpPr>
        <p:spPr>
          <a:xfrm>
            <a:off x="4512788" y="186755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c=2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F306B-9ADA-4CC1-8740-3FE315467A01}"/>
              </a:ext>
            </a:extLst>
          </p:cNvPr>
          <p:cNvSpPr txBox="1"/>
          <p:nvPr/>
        </p:nvSpPr>
        <p:spPr>
          <a:xfrm>
            <a:off x="5961761" y="184898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d=3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03B91-D261-4CAA-8390-495E52729FEA}"/>
              </a:ext>
            </a:extLst>
          </p:cNvPr>
          <p:cNvSpPr txBox="1"/>
          <p:nvPr/>
        </p:nvSpPr>
        <p:spPr>
          <a:xfrm>
            <a:off x="5426197" y="458485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ED8F89-96F7-4B3B-B792-FE9596975BF3}"/>
              </a:ext>
            </a:extLst>
          </p:cNvPr>
          <p:cNvSpPr/>
          <p:nvPr/>
        </p:nvSpPr>
        <p:spPr>
          <a:xfrm>
            <a:off x="5006132" y="3441502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E9AF0A-28DA-4B1B-B334-3AAD75B0520B}"/>
              </a:ext>
            </a:extLst>
          </p:cNvPr>
          <p:cNvSpPr/>
          <p:nvPr/>
        </p:nvSpPr>
        <p:spPr>
          <a:xfrm>
            <a:off x="5459760" y="3441502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C38E9-EA13-46C8-9A12-3413F420D42D}"/>
              </a:ext>
            </a:extLst>
          </p:cNvPr>
          <p:cNvSpPr/>
          <p:nvPr/>
        </p:nvSpPr>
        <p:spPr>
          <a:xfrm>
            <a:off x="4957761" y="3946922"/>
            <a:ext cx="1468042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311D7A8-4191-437E-9F5F-44821A63933C}"/>
              </a:ext>
            </a:extLst>
          </p:cNvPr>
          <p:cNvSpPr/>
          <p:nvPr/>
        </p:nvSpPr>
        <p:spPr>
          <a:xfrm>
            <a:off x="5006131" y="3998714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2FDCA9-D805-4FEE-89D1-531F91660C55}"/>
              </a:ext>
            </a:extLst>
          </p:cNvPr>
          <p:cNvSpPr/>
          <p:nvPr/>
        </p:nvSpPr>
        <p:spPr>
          <a:xfrm>
            <a:off x="5459759" y="3998714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CC035-D8E9-4782-B2D0-5F7047F9F05A}"/>
              </a:ext>
            </a:extLst>
          </p:cNvPr>
          <p:cNvSpPr txBox="1"/>
          <p:nvPr/>
        </p:nvSpPr>
        <p:spPr>
          <a:xfrm>
            <a:off x="6966606" y="3579197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[[1 2 3]</a:t>
            </a:r>
          </a:p>
          <a:p>
            <a:pPr algn="l"/>
            <a:r>
              <a:rPr lang="en-US" altLang="ko-KR">
                <a:latin typeface="Consolas" panose="020B0609020204030204" pitchFamily="49" charset="0"/>
              </a:rPr>
              <a:t> [2 4 6]]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526D93-85F3-4DB7-8121-7EAE9E86A8CA}"/>
              </a:ext>
            </a:extLst>
          </p:cNvPr>
          <p:cNvSpPr/>
          <p:nvPr/>
        </p:nvSpPr>
        <p:spPr>
          <a:xfrm>
            <a:off x="6543674" y="248602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75F3DC6-97EA-4FCE-AF14-1128FE900B50}"/>
              </a:ext>
            </a:extLst>
          </p:cNvPr>
          <p:cNvSpPr/>
          <p:nvPr/>
        </p:nvSpPr>
        <p:spPr>
          <a:xfrm>
            <a:off x="5913388" y="3441502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6BC3013-FCB7-4BF1-9F3C-5FCC4EF42DFF}"/>
              </a:ext>
            </a:extLst>
          </p:cNvPr>
          <p:cNvSpPr/>
          <p:nvPr/>
        </p:nvSpPr>
        <p:spPr>
          <a:xfrm>
            <a:off x="5913387" y="3998714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1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7A065-6C53-4E8F-A82A-8549F0682509}"/>
              </a:ext>
            </a:extLst>
          </p:cNvPr>
          <p:cNvSpPr txBox="1"/>
          <p:nvPr/>
        </p:nvSpPr>
        <p:spPr>
          <a:xfrm>
            <a:off x="928688" y="592931"/>
            <a:ext cx="5376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 = tf.constant([[1,2],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         [3,4]])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tf.linalg.einsum('bc,bd-&gt;cd' , a, a )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print(b.numpy())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E92B1-ECE8-4957-8EFA-89BDED456EE0}"/>
              </a:ext>
            </a:extLst>
          </p:cNvPr>
          <p:cNvSpPr txBox="1"/>
          <p:nvPr/>
        </p:nvSpPr>
        <p:spPr>
          <a:xfrm>
            <a:off x="4343400" y="21538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0857-95AE-4139-8BD3-807756839347}"/>
              </a:ext>
            </a:extLst>
          </p:cNvPr>
          <p:cNvSpPr txBox="1"/>
          <p:nvPr/>
        </p:nvSpPr>
        <p:spPr>
          <a:xfrm>
            <a:off x="4343399" y="186201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b=2,c=2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03B91-D261-4CAA-8390-495E52729FEA}"/>
              </a:ext>
            </a:extLst>
          </p:cNvPr>
          <p:cNvSpPr txBox="1"/>
          <p:nvPr/>
        </p:nvSpPr>
        <p:spPr>
          <a:xfrm>
            <a:off x="7715549" y="57100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D756EC-4560-45E9-A32B-40D8145B5A8C}"/>
              </a:ext>
            </a:extLst>
          </p:cNvPr>
          <p:cNvSpPr/>
          <p:nvPr/>
        </p:nvSpPr>
        <p:spPr>
          <a:xfrm>
            <a:off x="4343401" y="2496741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604341-95A8-4024-B77A-639571F9BB7B}"/>
              </a:ext>
            </a:extLst>
          </p:cNvPr>
          <p:cNvSpPr/>
          <p:nvPr/>
        </p:nvSpPr>
        <p:spPr>
          <a:xfrm>
            <a:off x="4391772" y="254853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7D398D-BC8F-465D-B068-15937EE8BA66}"/>
              </a:ext>
            </a:extLst>
          </p:cNvPr>
          <p:cNvSpPr/>
          <p:nvPr/>
        </p:nvSpPr>
        <p:spPr>
          <a:xfrm>
            <a:off x="4845400" y="254853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2160C4-F6B1-4795-A350-4DE3E8169C96}"/>
              </a:ext>
            </a:extLst>
          </p:cNvPr>
          <p:cNvSpPr/>
          <p:nvPr/>
        </p:nvSpPr>
        <p:spPr>
          <a:xfrm>
            <a:off x="4343400" y="3053953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29935-D3AC-4B7A-9AC0-D1D8609B9392}"/>
              </a:ext>
            </a:extLst>
          </p:cNvPr>
          <p:cNvSpPr/>
          <p:nvPr/>
        </p:nvSpPr>
        <p:spPr>
          <a:xfrm>
            <a:off x="4391771" y="3105745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8F9D55-CBBA-4E72-8870-46C088CD2BC0}"/>
              </a:ext>
            </a:extLst>
          </p:cNvPr>
          <p:cNvSpPr/>
          <p:nvPr/>
        </p:nvSpPr>
        <p:spPr>
          <a:xfrm>
            <a:off x="4845399" y="3105745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6654D1-7B95-43F9-997E-66734AD05626}"/>
              </a:ext>
            </a:extLst>
          </p:cNvPr>
          <p:cNvSpPr txBox="1"/>
          <p:nvPr/>
        </p:nvSpPr>
        <p:spPr>
          <a:xfrm>
            <a:off x="6010978" y="21449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95A04E-01F4-437B-8FC7-8A2B24E4EBC9}"/>
              </a:ext>
            </a:extLst>
          </p:cNvPr>
          <p:cNvSpPr txBox="1"/>
          <p:nvPr/>
        </p:nvSpPr>
        <p:spPr>
          <a:xfrm>
            <a:off x="6010977" y="18530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b=2,d=2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6FBBE3-0199-4A39-B20A-D120DD76F7EC}"/>
              </a:ext>
            </a:extLst>
          </p:cNvPr>
          <p:cNvSpPr/>
          <p:nvPr/>
        </p:nvSpPr>
        <p:spPr>
          <a:xfrm>
            <a:off x="6010979" y="2487814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D0AF6BE-C9B4-4CFC-8BED-DA348A229700}"/>
              </a:ext>
            </a:extLst>
          </p:cNvPr>
          <p:cNvSpPr/>
          <p:nvPr/>
        </p:nvSpPr>
        <p:spPr>
          <a:xfrm>
            <a:off x="6059350" y="253960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C5B360-FE4E-4DAB-8D76-A5CC76CAE37D}"/>
              </a:ext>
            </a:extLst>
          </p:cNvPr>
          <p:cNvSpPr/>
          <p:nvPr/>
        </p:nvSpPr>
        <p:spPr>
          <a:xfrm>
            <a:off x="6512978" y="253960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542C48-8AD4-4B26-9780-96313DE6F8CE}"/>
              </a:ext>
            </a:extLst>
          </p:cNvPr>
          <p:cNvSpPr/>
          <p:nvPr/>
        </p:nvSpPr>
        <p:spPr>
          <a:xfrm>
            <a:off x="6010978" y="3045026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029C976-12FE-4E6F-B6F2-803973089817}"/>
              </a:ext>
            </a:extLst>
          </p:cNvPr>
          <p:cNvSpPr/>
          <p:nvPr/>
        </p:nvSpPr>
        <p:spPr>
          <a:xfrm>
            <a:off x="6059349" y="309681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7817059-94A9-494F-8465-1A0E61B32C24}"/>
              </a:ext>
            </a:extLst>
          </p:cNvPr>
          <p:cNvSpPr/>
          <p:nvPr/>
        </p:nvSpPr>
        <p:spPr>
          <a:xfrm>
            <a:off x="6512977" y="309681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8AC2EF2-F428-4E65-9BB1-EB9CB5B4DD12}"/>
              </a:ext>
            </a:extLst>
          </p:cNvPr>
          <p:cNvSpPr/>
          <p:nvPr/>
        </p:nvSpPr>
        <p:spPr>
          <a:xfrm>
            <a:off x="7590834" y="4595577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0478020-4068-4CC0-92A2-069BE43945B8}"/>
              </a:ext>
            </a:extLst>
          </p:cNvPr>
          <p:cNvSpPr/>
          <p:nvPr/>
        </p:nvSpPr>
        <p:spPr>
          <a:xfrm>
            <a:off x="7639205" y="4647369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A36806-AABB-4D6B-90F3-DB6BD7C33A99}"/>
              </a:ext>
            </a:extLst>
          </p:cNvPr>
          <p:cNvSpPr/>
          <p:nvPr/>
        </p:nvSpPr>
        <p:spPr>
          <a:xfrm>
            <a:off x="8092833" y="4647369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76A085F-99F6-4B8B-9DDD-95318574D433}"/>
              </a:ext>
            </a:extLst>
          </p:cNvPr>
          <p:cNvSpPr/>
          <p:nvPr/>
        </p:nvSpPr>
        <p:spPr>
          <a:xfrm>
            <a:off x="7590833" y="5152789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8155F1-E2A6-4F33-8B21-37AD2A2737BF}"/>
              </a:ext>
            </a:extLst>
          </p:cNvPr>
          <p:cNvSpPr/>
          <p:nvPr/>
        </p:nvSpPr>
        <p:spPr>
          <a:xfrm>
            <a:off x="7639204" y="5204581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FB17A6-3CE8-4D57-9600-20EAD9A9F120}"/>
              </a:ext>
            </a:extLst>
          </p:cNvPr>
          <p:cNvSpPr/>
          <p:nvPr/>
        </p:nvSpPr>
        <p:spPr>
          <a:xfrm>
            <a:off x="8092832" y="5204581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FB2472-5D4C-46DB-83F9-C655C2D0C794}"/>
                  </a:ext>
                </a:extLst>
              </p:cNvPr>
              <p:cNvSpPr txBox="1"/>
              <p:nvPr/>
            </p:nvSpPr>
            <p:spPr>
              <a:xfrm>
                <a:off x="7407731" y="1051564"/>
                <a:ext cx="141493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nary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FB2472-5D4C-46DB-83F9-C655C2D0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31" y="1051564"/>
                <a:ext cx="1414939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1274A9-7E97-45AA-9056-B1FC57838E7B}"/>
              </a:ext>
            </a:extLst>
          </p:cNvPr>
          <p:cNvSpPr/>
          <p:nvPr/>
        </p:nvSpPr>
        <p:spPr>
          <a:xfrm>
            <a:off x="2454961" y="394156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74B10D-D8FB-4C4C-A774-8772F69A4512}"/>
              </a:ext>
            </a:extLst>
          </p:cNvPr>
          <p:cNvSpPr/>
          <p:nvPr/>
        </p:nvSpPr>
        <p:spPr>
          <a:xfrm>
            <a:off x="2908589" y="394156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82AB80-C764-4A1F-9F77-E2AFB8784516}"/>
              </a:ext>
            </a:extLst>
          </p:cNvPr>
          <p:cNvSpPr/>
          <p:nvPr/>
        </p:nvSpPr>
        <p:spPr>
          <a:xfrm>
            <a:off x="3693914" y="394156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7288FD-6335-4B70-A302-1AA6D5C02C73}"/>
              </a:ext>
            </a:extLst>
          </p:cNvPr>
          <p:cNvSpPr/>
          <p:nvPr/>
        </p:nvSpPr>
        <p:spPr>
          <a:xfrm>
            <a:off x="4147542" y="394156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4EFAB91-3DEC-4694-B63E-C1C19A12ACBD}"/>
              </a:ext>
            </a:extLst>
          </p:cNvPr>
          <p:cNvSpPr/>
          <p:nvPr/>
        </p:nvSpPr>
        <p:spPr>
          <a:xfrm>
            <a:off x="4845400" y="3943710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E3ABD5-FC95-4FF6-A141-97F8785BB60A}"/>
              </a:ext>
            </a:extLst>
          </p:cNvPr>
          <p:cNvSpPr/>
          <p:nvPr/>
        </p:nvSpPr>
        <p:spPr>
          <a:xfrm>
            <a:off x="4893771" y="3995502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7B8F99A-CD4C-4E58-802D-A72DD4091972}"/>
              </a:ext>
            </a:extLst>
          </p:cNvPr>
          <p:cNvSpPr/>
          <p:nvPr/>
        </p:nvSpPr>
        <p:spPr>
          <a:xfrm>
            <a:off x="5347399" y="3995502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CBB200-5B29-42DE-AFB8-14BC01304154}"/>
              </a:ext>
            </a:extLst>
          </p:cNvPr>
          <p:cNvSpPr/>
          <p:nvPr/>
        </p:nvSpPr>
        <p:spPr>
          <a:xfrm>
            <a:off x="4845399" y="4500922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511159B-EFA7-44CD-AA9A-5BB8AC0CD6E3}"/>
              </a:ext>
            </a:extLst>
          </p:cNvPr>
          <p:cNvSpPr/>
          <p:nvPr/>
        </p:nvSpPr>
        <p:spPr>
          <a:xfrm>
            <a:off x="4893770" y="4552714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5A798B4-7DBD-4668-956D-02ADB8002919}"/>
              </a:ext>
            </a:extLst>
          </p:cNvPr>
          <p:cNvSpPr/>
          <p:nvPr/>
        </p:nvSpPr>
        <p:spPr>
          <a:xfrm>
            <a:off x="5347398" y="4552714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093C2-7F5B-4EF1-B3F6-AFCF724543DD}"/>
              </a:ext>
            </a:extLst>
          </p:cNvPr>
          <p:cNvSpPr txBox="1"/>
          <p:nvPr/>
        </p:nvSpPr>
        <p:spPr>
          <a:xfrm>
            <a:off x="3278981" y="46466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b=0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C5765C-6E9B-433F-BB06-DCAF7057DEEB}"/>
              </a:ext>
            </a:extLst>
          </p:cNvPr>
          <p:cNvSpPr/>
          <p:nvPr/>
        </p:nvSpPr>
        <p:spPr>
          <a:xfrm>
            <a:off x="2454960" y="534798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6512512-B47B-48E0-ADC4-6B8CF4B45488}"/>
              </a:ext>
            </a:extLst>
          </p:cNvPr>
          <p:cNvSpPr/>
          <p:nvPr/>
        </p:nvSpPr>
        <p:spPr>
          <a:xfrm>
            <a:off x="2908588" y="534798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B472F21-5C90-421B-886D-A78175351355}"/>
              </a:ext>
            </a:extLst>
          </p:cNvPr>
          <p:cNvSpPr/>
          <p:nvPr/>
        </p:nvSpPr>
        <p:spPr>
          <a:xfrm>
            <a:off x="3693913" y="534798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16D76A-BCFB-4BD8-B5B4-116CE17F3E94}"/>
              </a:ext>
            </a:extLst>
          </p:cNvPr>
          <p:cNvSpPr/>
          <p:nvPr/>
        </p:nvSpPr>
        <p:spPr>
          <a:xfrm>
            <a:off x="4147541" y="534798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6EAD8E6-C8C2-404B-A753-F8E03CDFE298}"/>
              </a:ext>
            </a:extLst>
          </p:cNvPr>
          <p:cNvSpPr/>
          <p:nvPr/>
        </p:nvSpPr>
        <p:spPr>
          <a:xfrm>
            <a:off x="4845399" y="5350135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1E5C1E1-7821-4EF1-BA1E-13B4F651E543}"/>
              </a:ext>
            </a:extLst>
          </p:cNvPr>
          <p:cNvSpPr/>
          <p:nvPr/>
        </p:nvSpPr>
        <p:spPr>
          <a:xfrm>
            <a:off x="4893770" y="5401927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EC38D9-1BDE-4A09-A5DC-644417E11151}"/>
              </a:ext>
            </a:extLst>
          </p:cNvPr>
          <p:cNvSpPr/>
          <p:nvPr/>
        </p:nvSpPr>
        <p:spPr>
          <a:xfrm>
            <a:off x="5347398" y="5401927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5A5F97E-18A2-4EE0-A8A4-C2E70B59E533}"/>
              </a:ext>
            </a:extLst>
          </p:cNvPr>
          <p:cNvSpPr/>
          <p:nvPr/>
        </p:nvSpPr>
        <p:spPr>
          <a:xfrm>
            <a:off x="4845398" y="5907347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E9F3394-424E-49B3-A5AC-E3E5F3FED452}"/>
              </a:ext>
            </a:extLst>
          </p:cNvPr>
          <p:cNvSpPr/>
          <p:nvPr/>
        </p:nvSpPr>
        <p:spPr>
          <a:xfrm>
            <a:off x="4893769" y="5959139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E96EED1-3A29-4D4E-BD91-D9E8802671D7}"/>
              </a:ext>
            </a:extLst>
          </p:cNvPr>
          <p:cNvSpPr/>
          <p:nvPr/>
        </p:nvSpPr>
        <p:spPr>
          <a:xfrm>
            <a:off x="5347397" y="5959139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D4B805-B9AF-484E-9080-84F608ED4EC0}"/>
              </a:ext>
            </a:extLst>
          </p:cNvPr>
          <p:cNvSpPr txBox="1"/>
          <p:nvPr/>
        </p:nvSpPr>
        <p:spPr>
          <a:xfrm>
            <a:off x="3278980" y="60530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b=1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374F1B-D4CA-4BE7-A4F0-FDB4B2188319}"/>
              </a:ext>
            </a:extLst>
          </p:cNvPr>
          <p:cNvCxnSpPr>
            <a:stCxn id="51" idx="3"/>
          </p:cNvCxnSpPr>
          <p:nvPr/>
        </p:nvCxnSpPr>
        <p:spPr>
          <a:xfrm>
            <a:off x="5849399" y="4222316"/>
            <a:ext cx="1640823" cy="75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B5D4A0B-29A7-4A91-BE64-66FCF438ADCF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5849397" y="5296825"/>
            <a:ext cx="1640825" cy="8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9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7A065-6C53-4E8F-A82A-8549F0682509}"/>
              </a:ext>
            </a:extLst>
          </p:cNvPr>
          <p:cNvSpPr txBox="1"/>
          <p:nvPr/>
        </p:nvSpPr>
        <p:spPr>
          <a:xfrm>
            <a:off x="785813" y="111982"/>
            <a:ext cx="53767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a = tf.constant([[1,2],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         [3,4]])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 = tf.constant([[1,1,1],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         [2,2,2]])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 = tf.linalg.einsum('bc,bd-&gt;cd' , a, b )</a:t>
            </a:r>
          </a:p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print(c.numpy())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E92B1-ECE8-4957-8EFA-89BDED456EE0}"/>
              </a:ext>
            </a:extLst>
          </p:cNvPr>
          <p:cNvSpPr txBox="1"/>
          <p:nvPr/>
        </p:nvSpPr>
        <p:spPr>
          <a:xfrm>
            <a:off x="4343400" y="21538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70857-95AE-4139-8BD3-807756839347}"/>
              </a:ext>
            </a:extLst>
          </p:cNvPr>
          <p:cNvSpPr txBox="1"/>
          <p:nvPr/>
        </p:nvSpPr>
        <p:spPr>
          <a:xfrm>
            <a:off x="4343399" y="186201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b=2,c=2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E03B91-D261-4CAA-8390-495E52729FEA}"/>
              </a:ext>
            </a:extLst>
          </p:cNvPr>
          <p:cNvSpPr txBox="1"/>
          <p:nvPr/>
        </p:nvSpPr>
        <p:spPr>
          <a:xfrm>
            <a:off x="7715549" y="57100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D756EC-4560-45E9-A32B-40D8145B5A8C}"/>
              </a:ext>
            </a:extLst>
          </p:cNvPr>
          <p:cNvSpPr/>
          <p:nvPr/>
        </p:nvSpPr>
        <p:spPr>
          <a:xfrm>
            <a:off x="4343401" y="2496741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604341-95A8-4024-B77A-639571F9BB7B}"/>
              </a:ext>
            </a:extLst>
          </p:cNvPr>
          <p:cNvSpPr/>
          <p:nvPr/>
        </p:nvSpPr>
        <p:spPr>
          <a:xfrm>
            <a:off x="4391772" y="254853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7D398D-BC8F-465D-B068-15937EE8BA66}"/>
              </a:ext>
            </a:extLst>
          </p:cNvPr>
          <p:cNvSpPr/>
          <p:nvPr/>
        </p:nvSpPr>
        <p:spPr>
          <a:xfrm>
            <a:off x="4845400" y="254853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42160C4-F6B1-4795-A350-4DE3E8169C96}"/>
              </a:ext>
            </a:extLst>
          </p:cNvPr>
          <p:cNvSpPr/>
          <p:nvPr/>
        </p:nvSpPr>
        <p:spPr>
          <a:xfrm>
            <a:off x="4343400" y="3053953"/>
            <a:ext cx="1003999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929935-D3AC-4B7A-9AC0-D1D8609B9392}"/>
              </a:ext>
            </a:extLst>
          </p:cNvPr>
          <p:cNvSpPr/>
          <p:nvPr/>
        </p:nvSpPr>
        <p:spPr>
          <a:xfrm>
            <a:off x="4391771" y="3105745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8F9D55-CBBA-4E72-8870-46C088CD2BC0}"/>
              </a:ext>
            </a:extLst>
          </p:cNvPr>
          <p:cNvSpPr/>
          <p:nvPr/>
        </p:nvSpPr>
        <p:spPr>
          <a:xfrm>
            <a:off x="4845399" y="3105745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6654D1-7B95-43F9-997E-66734AD05626}"/>
              </a:ext>
            </a:extLst>
          </p:cNvPr>
          <p:cNvSpPr txBox="1"/>
          <p:nvPr/>
        </p:nvSpPr>
        <p:spPr>
          <a:xfrm>
            <a:off x="6010978" y="214491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(2,3)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95A04E-01F4-437B-8FC7-8A2B24E4EBC9}"/>
              </a:ext>
            </a:extLst>
          </p:cNvPr>
          <p:cNvSpPr txBox="1"/>
          <p:nvPr/>
        </p:nvSpPr>
        <p:spPr>
          <a:xfrm>
            <a:off x="6010977" y="18530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b=2,d=3</a:t>
            </a:r>
            <a:endParaRPr lang="ko-KR" altLang="en-US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FB2472-5D4C-46DB-83F9-C655C2D0C794}"/>
                  </a:ext>
                </a:extLst>
              </p:cNvPr>
              <p:cNvSpPr txBox="1"/>
              <p:nvPr/>
            </p:nvSpPr>
            <p:spPr>
              <a:xfrm>
                <a:off x="7407731" y="1051564"/>
                <a:ext cx="141493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nary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FB2472-5D4C-46DB-83F9-C655C2D0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31" y="1051564"/>
                <a:ext cx="1414939" cy="896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1274A9-7E97-45AA-9056-B1FC57838E7B}"/>
              </a:ext>
            </a:extLst>
          </p:cNvPr>
          <p:cNvSpPr/>
          <p:nvPr/>
        </p:nvSpPr>
        <p:spPr>
          <a:xfrm>
            <a:off x="1680093" y="393513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74B10D-D8FB-4C4C-A774-8772F69A4512}"/>
              </a:ext>
            </a:extLst>
          </p:cNvPr>
          <p:cNvSpPr/>
          <p:nvPr/>
        </p:nvSpPr>
        <p:spPr>
          <a:xfrm>
            <a:off x="2133721" y="393513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E093C2-7F5B-4EF1-B3F6-AFCF724543DD}"/>
              </a:ext>
            </a:extLst>
          </p:cNvPr>
          <p:cNvSpPr txBox="1"/>
          <p:nvPr/>
        </p:nvSpPr>
        <p:spPr>
          <a:xfrm>
            <a:off x="3278981" y="46466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b=0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C5765C-6E9B-433F-BB06-DCAF7057DEEB}"/>
              </a:ext>
            </a:extLst>
          </p:cNvPr>
          <p:cNvSpPr/>
          <p:nvPr/>
        </p:nvSpPr>
        <p:spPr>
          <a:xfrm>
            <a:off x="1680092" y="534156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6512512-B47B-48E0-ADC4-6B8CF4B45488}"/>
              </a:ext>
            </a:extLst>
          </p:cNvPr>
          <p:cNvSpPr/>
          <p:nvPr/>
        </p:nvSpPr>
        <p:spPr>
          <a:xfrm>
            <a:off x="2133720" y="534156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D4B805-B9AF-484E-9080-84F608ED4EC0}"/>
              </a:ext>
            </a:extLst>
          </p:cNvPr>
          <p:cNvSpPr txBox="1"/>
          <p:nvPr/>
        </p:nvSpPr>
        <p:spPr>
          <a:xfrm>
            <a:off x="3278980" y="60530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b=1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374F1B-D4CA-4BE7-A4F0-FDB4B218831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6422086" y="4190348"/>
            <a:ext cx="1068136" cy="78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B5D4A0B-29A7-4A91-BE64-66FCF438ADCF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6438160" y="5296825"/>
            <a:ext cx="1052062" cy="76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17978E-F687-4C47-8455-E6BCA1EBCDAF}"/>
              </a:ext>
            </a:extLst>
          </p:cNvPr>
          <p:cNvSpPr/>
          <p:nvPr/>
        </p:nvSpPr>
        <p:spPr>
          <a:xfrm>
            <a:off x="6080968" y="2496741"/>
            <a:ext cx="1468042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40F13BE-BD13-48AF-896A-2192373163DB}"/>
              </a:ext>
            </a:extLst>
          </p:cNvPr>
          <p:cNvSpPr/>
          <p:nvPr/>
        </p:nvSpPr>
        <p:spPr>
          <a:xfrm>
            <a:off x="6129338" y="254853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A763071-E320-4CB7-98B6-27DAC371077F}"/>
              </a:ext>
            </a:extLst>
          </p:cNvPr>
          <p:cNvSpPr/>
          <p:nvPr/>
        </p:nvSpPr>
        <p:spPr>
          <a:xfrm>
            <a:off x="6582966" y="254853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B358F43-BEC8-4722-91FD-26E83DC60A10}"/>
              </a:ext>
            </a:extLst>
          </p:cNvPr>
          <p:cNvSpPr/>
          <p:nvPr/>
        </p:nvSpPr>
        <p:spPr>
          <a:xfrm>
            <a:off x="6080967" y="3053953"/>
            <a:ext cx="1468042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F41E703-5C35-400B-996C-7F0DF3D1731F}"/>
              </a:ext>
            </a:extLst>
          </p:cNvPr>
          <p:cNvSpPr/>
          <p:nvPr/>
        </p:nvSpPr>
        <p:spPr>
          <a:xfrm>
            <a:off x="6129337" y="3105745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ECEA8A7-6A52-42D1-ADEE-E0F72AA669A1}"/>
              </a:ext>
            </a:extLst>
          </p:cNvPr>
          <p:cNvSpPr/>
          <p:nvPr/>
        </p:nvSpPr>
        <p:spPr>
          <a:xfrm>
            <a:off x="6582965" y="3105745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BA28B79-E2E4-41EC-82C2-47C083D37FE5}"/>
              </a:ext>
            </a:extLst>
          </p:cNvPr>
          <p:cNvSpPr/>
          <p:nvPr/>
        </p:nvSpPr>
        <p:spPr>
          <a:xfrm>
            <a:off x="7036594" y="254853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B0E0D0F-0C06-4F0B-BA8E-60E1A23213DE}"/>
              </a:ext>
            </a:extLst>
          </p:cNvPr>
          <p:cNvSpPr/>
          <p:nvPr/>
        </p:nvSpPr>
        <p:spPr>
          <a:xfrm>
            <a:off x="7036593" y="3105745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19A29AF-CA0B-4243-A905-ADDF6CF32BA4}"/>
              </a:ext>
            </a:extLst>
          </p:cNvPr>
          <p:cNvSpPr/>
          <p:nvPr/>
        </p:nvSpPr>
        <p:spPr>
          <a:xfrm>
            <a:off x="3089349" y="393513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BAFA0A-A8B7-4AF8-89CC-BE9145D4E6D6}"/>
              </a:ext>
            </a:extLst>
          </p:cNvPr>
          <p:cNvSpPr/>
          <p:nvPr/>
        </p:nvSpPr>
        <p:spPr>
          <a:xfrm>
            <a:off x="3542977" y="393513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929BF0A-EB81-46AC-8C72-FD85BB1EB8BC}"/>
              </a:ext>
            </a:extLst>
          </p:cNvPr>
          <p:cNvSpPr/>
          <p:nvPr/>
        </p:nvSpPr>
        <p:spPr>
          <a:xfrm>
            <a:off x="3996605" y="3935138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6139428-3485-4D3D-8164-2C52A6C0ADB8}"/>
              </a:ext>
            </a:extLst>
          </p:cNvPr>
          <p:cNvSpPr/>
          <p:nvPr/>
        </p:nvSpPr>
        <p:spPr>
          <a:xfrm>
            <a:off x="3055072" y="534674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AB007A8-1951-4A3E-B640-6C01185F89A8}"/>
              </a:ext>
            </a:extLst>
          </p:cNvPr>
          <p:cNvSpPr/>
          <p:nvPr/>
        </p:nvSpPr>
        <p:spPr>
          <a:xfrm>
            <a:off x="3508700" y="534674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7486AB7-8565-41D3-A117-4D170A10C985}"/>
              </a:ext>
            </a:extLst>
          </p:cNvPr>
          <p:cNvSpPr/>
          <p:nvPr/>
        </p:nvSpPr>
        <p:spPr>
          <a:xfrm>
            <a:off x="3962328" y="534674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327B5CC-D7DE-4470-B2C1-FE3CFD3C777B}"/>
              </a:ext>
            </a:extLst>
          </p:cNvPr>
          <p:cNvSpPr/>
          <p:nvPr/>
        </p:nvSpPr>
        <p:spPr>
          <a:xfrm>
            <a:off x="4954044" y="3911742"/>
            <a:ext cx="1468042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5A185C8-B68F-4967-9FEF-322331442998}"/>
              </a:ext>
            </a:extLst>
          </p:cNvPr>
          <p:cNvSpPr/>
          <p:nvPr/>
        </p:nvSpPr>
        <p:spPr>
          <a:xfrm>
            <a:off x="5002414" y="3963534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CC8D6E1-5D79-404A-8C79-1EC1CABFC399}"/>
              </a:ext>
            </a:extLst>
          </p:cNvPr>
          <p:cNvSpPr/>
          <p:nvPr/>
        </p:nvSpPr>
        <p:spPr>
          <a:xfrm>
            <a:off x="5456042" y="3963534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5385156-7C7D-402E-A082-9CFE609A920C}"/>
              </a:ext>
            </a:extLst>
          </p:cNvPr>
          <p:cNvSpPr/>
          <p:nvPr/>
        </p:nvSpPr>
        <p:spPr>
          <a:xfrm>
            <a:off x="4954043" y="4468954"/>
            <a:ext cx="1468042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75E36E4-2A12-432E-9490-3193EAC4581F}"/>
              </a:ext>
            </a:extLst>
          </p:cNvPr>
          <p:cNvSpPr/>
          <p:nvPr/>
        </p:nvSpPr>
        <p:spPr>
          <a:xfrm>
            <a:off x="5002413" y="452074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97F709B-BC58-47C5-81DD-96736FB40AA5}"/>
              </a:ext>
            </a:extLst>
          </p:cNvPr>
          <p:cNvSpPr/>
          <p:nvPr/>
        </p:nvSpPr>
        <p:spPr>
          <a:xfrm>
            <a:off x="5456041" y="452074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FB6E73E-7AA3-4E77-84FF-8F4EBFD8448F}"/>
              </a:ext>
            </a:extLst>
          </p:cNvPr>
          <p:cNvSpPr/>
          <p:nvPr/>
        </p:nvSpPr>
        <p:spPr>
          <a:xfrm>
            <a:off x="5909670" y="3963534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81FC1D0-5810-4EBE-A326-6470AC61EBFB}"/>
              </a:ext>
            </a:extLst>
          </p:cNvPr>
          <p:cNvSpPr/>
          <p:nvPr/>
        </p:nvSpPr>
        <p:spPr>
          <a:xfrm>
            <a:off x="5909669" y="4520746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98DAD33-189C-4D7F-97F4-0EF6ABDE8BA9}"/>
              </a:ext>
            </a:extLst>
          </p:cNvPr>
          <p:cNvSpPr/>
          <p:nvPr/>
        </p:nvSpPr>
        <p:spPr>
          <a:xfrm>
            <a:off x="4970119" y="5223159"/>
            <a:ext cx="1468042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2B941F6-8D84-4DB7-847D-F41097B6B29E}"/>
              </a:ext>
            </a:extLst>
          </p:cNvPr>
          <p:cNvSpPr/>
          <p:nvPr/>
        </p:nvSpPr>
        <p:spPr>
          <a:xfrm>
            <a:off x="5018489" y="5274951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D33ECE2-DCFC-4282-982C-D5F7D902055A}"/>
              </a:ext>
            </a:extLst>
          </p:cNvPr>
          <p:cNvSpPr/>
          <p:nvPr/>
        </p:nvSpPr>
        <p:spPr>
          <a:xfrm>
            <a:off x="5472117" y="5274951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4A5599E-3345-4759-8494-2091E5491705}"/>
              </a:ext>
            </a:extLst>
          </p:cNvPr>
          <p:cNvSpPr/>
          <p:nvPr/>
        </p:nvSpPr>
        <p:spPr>
          <a:xfrm>
            <a:off x="4970118" y="5780371"/>
            <a:ext cx="1468042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801D6C4-5A0F-40B3-98FC-E51BBDAE07F5}"/>
              </a:ext>
            </a:extLst>
          </p:cNvPr>
          <p:cNvSpPr/>
          <p:nvPr/>
        </p:nvSpPr>
        <p:spPr>
          <a:xfrm>
            <a:off x="5018488" y="583216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734137F1-2AE3-4564-94BB-3CDDEBD87BE3}"/>
              </a:ext>
            </a:extLst>
          </p:cNvPr>
          <p:cNvSpPr/>
          <p:nvPr/>
        </p:nvSpPr>
        <p:spPr>
          <a:xfrm>
            <a:off x="5472116" y="583216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8B93FDF-1F05-4CFF-A214-F6DF41D1BEC6}"/>
              </a:ext>
            </a:extLst>
          </p:cNvPr>
          <p:cNvSpPr/>
          <p:nvPr/>
        </p:nvSpPr>
        <p:spPr>
          <a:xfrm>
            <a:off x="5925745" y="5274951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B64B0BF-FF65-4AA1-A888-0BE714EEBCE0}"/>
              </a:ext>
            </a:extLst>
          </p:cNvPr>
          <p:cNvSpPr/>
          <p:nvPr/>
        </p:nvSpPr>
        <p:spPr>
          <a:xfrm>
            <a:off x="5925744" y="5832163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7901FDD-DB20-4C06-925F-DE554C41C0A7}"/>
              </a:ext>
            </a:extLst>
          </p:cNvPr>
          <p:cNvSpPr/>
          <p:nvPr/>
        </p:nvSpPr>
        <p:spPr>
          <a:xfrm>
            <a:off x="7549010" y="4524318"/>
            <a:ext cx="1468042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64311D2-68B3-4847-810C-C17ADCFA516C}"/>
              </a:ext>
            </a:extLst>
          </p:cNvPr>
          <p:cNvSpPr/>
          <p:nvPr/>
        </p:nvSpPr>
        <p:spPr>
          <a:xfrm>
            <a:off x="7597380" y="4576110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193E726-5F0C-4A77-9AC2-6B07BAA85ED5}"/>
              </a:ext>
            </a:extLst>
          </p:cNvPr>
          <p:cNvSpPr/>
          <p:nvPr/>
        </p:nvSpPr>
        <p:spPr>
          <a:xfrm>
            <a:off x="8051008" y="4576110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457A660-8026-4039-AD12-4E77EA8510D4}"/>
              </a:ext>
            </a:extLst>
          </p:cNvPr>
          <p:cNvSpPr/>
          <p:nvPr/>
        </p:nvSpPr>
        <p:spPr>
          <a:xfrm>
            <a:off x="7549009" y="5081530"/>
            <a:ext cx="1468042" cy="557212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BDEF1AC-683F-4D2B-84E5-62A66B01F2A5}"/>
              </a:ext>
            </a:extLst>
          </p:cNvPr>
          <p:cNvSpPr/>
          <p:nvPr/>
        </p:nvSpPr>
        <p:spPr>
          <a:xfrm>
            <a:off x="7597379" y="5133322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57F351C-BAF7-4967-ABD3-B16B51F9062F}"/>
              </a:ext>
            </a:extLst>
          </p:cNvPr>
          <p:cNvSpPr/>
          <p:nvPr/>
        </p:nvSpPr>
        <p:spPr>
          <a:xfrm>
            <a:off x="8051007" y="5133322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5719B89-3E4F-4BB8-A115-65E02BA4CEF2}"/>
              </a:ext>
            </a:extLst>
          </p:cNvPr>
          <p:cNvSpPr/>
          <p:nvPr/>
        </p:nvSpPr>
        <p:spPr>
          <a:xfrm>
            <a:off x="8504636" y="4576110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2C409E7-435C-4D7A-9FD9-A3CC59D7580E}"/>
              </a:ext>
            </a:extLst>
          </p:cNvPr>
          <p:cNvSpPr/>
          <p:nvPr/>
        </p:nvSpPr>
        <p:spPr>
          <a:xfrm>
            <a:off x="8504635" y="5133322"/>
            <a:ext cx="453628" cy="45362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99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3AB9429-14C1-45FA-B914-EEC5C3E7E959}"/>
              </a:ext>
            </a:extLst>
          </p:cNvPr>
          <p:cNvSpPr/>
          <p:nvPr/>
        </p:nvSpPr>
        <p:spPr>
          <a:xfrm>
            <a:off x="324617" y="1552699"/>
            <a:ext cx="1073711" cy="2256016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7A065-6C53-4E8F-A82A-8549F0682509}"/>
              </a:ext>
            </a:extLst>
          </p:cNvPr>
          <p:cNvSpPr txBox="1"/>
          <p:nvPr/>
        </p:nvSpPr>
        <p:spPr>
          <a:xfrm>
            <a:off x="600498" y="416842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tf.linalg.einsum('bijc,bijd-&gt;bcd', input_tensor, input_tensor)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FB2472-5D4C-46DB-83F9-C655C2D0C794}"/>
                  </a:ext>
                </a:extLst>
              </p:cNvPr>
              <p:cNvSpPr txBox="1"/>
              <p:nvPr/>
            </p:nvSpPr>
            <p:spPr>
              <a:xfrm>
                <a:off x="6668353" y="1056360"/>
                <a:ext cx="2617768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pt-BR" altLang="ko-KR" sz="2400">
                                  <a:latin typeface="Consolas" panose="020B0609020204030204" pitchFamily="49" charset="0"/>
                                </a:rPr>
                                <m:t>bijc</m:t>
                              </m:r>
                              <m:r>
                                <m:rPr>
                                  <m:nor/>
                                </m:rPr>
                                <a:rPr lang="pt-BR" altLang="ko-KR" sz="2400">
                                  <a:latin typeface="Consolas" panose="020B0609020204030204" pitchFamily="49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pt-BR" altLang="ko-KR" sz="2400">
                                  <a:latin typeface="Consolas" panose="020B0609020204030204" pitchFamily="49" charset="0"/>
                                </a:rPr>
                                <m:t>bijd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40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FB2472-5D4C-46DB-83F9-C655C2D0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353" y="1056360"/>
                <a:ext cx="2617768" cy="938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09716B-AC3A-42AE-B8A2-BD5C06FC49BE}"/>
              </a:ext>
            </a:extLst>
          </p:cNvPr>
          <p:cNvSpPr txBox="1"/>
          <p:nvPr/>
        </p:nvSpPr>
        <p:spPr>
          <a:xfrm>
            <a:off x="205321" y="10840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(1,2,2,2)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F4E1B0-BC25-4B02-BEC8-D2B67A76238E}"/>
              </a:ext>
            </a:extLst>
          </p:cNvPr>
          <p:cNvSpPr txBox="1"/>
          <p:nvPr/>
        </p:nvSpPr>
        <p:spPr>
          <a:xfrm>
            <a:off x="1439119" y="10840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(1,2,2,2)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6C64882-0825-4B40-97E7-7C5D0CBE0754}"/>
              </a:ext>
            </a:extLst>
          </p:cNvPr>
          <p:cNvSpPr/>
          <p:nvPr/>
        </p:nvSpPr>
        <p:spPr>
          <a:xfrm>
            <a:off x="372919" y="1601156"/>
            <a:ext cx="974355" cy="1078846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CC3E0B3-D331-4F19-910A-3315F7013714}"/>
              </a:ext>
            </a:extLst>
          </p:cNvPr>
          <p:cNvSpPr/>
          <p:nvPr/>
        </p:nvSpPr>
        <p:spPr>
          <a:xfrm>
            <a:off x="417507" y="1649612"/>
            <a:ext cx="881466" cy="49104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3F6723-A59F-45F1-A142-9B48EA8C4239}"/>
              </a:ext>
            </a:extLst>
          </p:cNvPr>
          <p:cNvSpPr/>
          <p:nvPr/>
        </p:nvSpPr>
        <p:spPr>
          <a:xfrm>
            <a:off x="465808" y="1697913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F4E8E82-11FD-41E3-9278-6FB67F1DB08E}"/>
              </a:ext>
            </a:extLst>
          </p:cNvPr>
          <p:cNvSpPr/>
          <p:nvPr/>
        </p:nvSpPr>
        <p:spPr>
          <a:xfrm>
            <a:off x="860097" y="1697913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D5D60E4-E626-4044-AC88-480E2D4B2AC5}"/>
              </a:ext>
            </a:extLst>
          </p:cNvPr>
          <p:cNvSpPr/>
          <p:nvPr/>
        </p:nvSpPr>
        <p:spPr>
          <a:xfrm>
            <a:off x="417507" y="2140656"/>
            <a:ext cx="881466" cy="49104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B6C07DF-256C-40A2-86AF-A0171B7C5245}"/>
              </a:ext>
            </a:extLst>
          </p:cNvPr>
          <p:cNvSpPr/>
          <p:nvPr/>
        </p:nvSpPr>
        <p:spPr>
          <a:xfrm>
            <a:off x="465808" y="2188957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648D17A-A6CB-4C5B-9DCA-5BCCE3850B5D}"/>
              </a:ext>
            </a:extLst>
          </p:cNvPr>
          <p:cNvSpPr/>
          <p:nvPr/>
        </p:nvSpPr>
        <p:spPr>
          <a:xfrm>
            <a:off x="860097" y="2188957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61ECEFD-E384-43DE-8CB9-78C7D1FC4110}"/>
              </a:ext>
            </a:extLst>
          </p:cNvPr>
          <p:cNvSpPr/>
          <p:nvPr/>
        </p:nvSpPr>
        <p:spPr>
          <a:xfrm>
            <a:off x="372918" y="2680001"/>
            <a:ext cx="974355" cy="1078846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8A23288-6A05-4B4A-B7DD-E57D6BEBEA2D}"/>
              </a:ext>
            </a:extLst>
          </p:cNvPr>
          <p:cNvSpPr/>
          <p:nvPr/>
        </p:nvSpPr>
        <p:spPr>
          <a:xfrm>
            <a:off x="417506" y="2728457"/>
            <a:ext cx="881466" cy="49104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F07060D-52F5-4BC0-85DC-86F86B7A9EC3}"/>
              </a:ext>
            </a:extLst>
          </p:cNvPr>
          <p:cNvSpPr/>
          <p:nvPr/>
        </p:nvSpPr>
        <p:spPr>
          <a:xfrm>
            <a:off x="465807" y="2776758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484EFDD-79C6-407A-96A2-E05CB06A15A1}"/>
              </a:ext>
            </a:extLst>
          </p:cNvPr>
          <p:cNvSpPr/>
          <p:nvPr/>
        </p:nvSpPr>
        <p:spPr>
          <a:xfrm>
            <a:off x="860096" y="2776758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69E5C27-212C-4100-8E32-054A04A79E75}"/>
              </a:ext>
            </a:extLst>
          </p:cNvPr>
          <p:cNvSpPr/>
          <p:nvPr/>
        </p:nvSpPr>
        <p:spPr>
          <a:xfrm>
            <a:off x="417506" y="3219501"/>
            <a:ext cx="881466" cy="49104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49B9E47-8499-4AC6-B6F1-500F06075F37}"/>
              </a:ext>
            </a:extLst>
          </p:cNvPr>
          <p:cNvSpPr/>
          <p:nvPr/>
        </p:nvSpPr>
        <p:spPr>
          <a:xfrm>
            <a:off x="465807" y="3267802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02E04C6-A0DB-414D-8AF3-F89D7EBA3212}"/>
              </a:ext>
            </a:extLst>
          </p:cNvPr>
          <p:cNvSpPr/>
          <p:nvPr/>
        </p:nvSpPr>
        <p:spPr>
          <a:xfrm>
            <a:off x="860096" y="3267802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FB4537A-04C9-44EF-B914-9DA2ADCB3EB0}"/>
              </a:ext>
            </a:extLst>
          </p:cNvPr>
          <p:cNvSpPr/>
          <p:nvPr/>
        </p:nvSpPr>
        <p:spPr>
          <a:xfrm>
            <a:off x="1914102" y="1552776"/>
            <a:ext cx="1073711" cy="2256016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5DD6242-1549-4775-8EC5-71A5B67CBE58}"/>
              </a:ext>
            </a:extLst>
          </p:cNvPr>
          <p:cNvSpPr/>
          <p:nvPr/>
        </p:nvSpPr>
        <p:spPr>
          <a:xfrm>
            <a:off x="1962404" y="1601233"/>
            <a:ext cx="974355" cy="1078846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4CCB0BB-A865-4207-867A-F5DAA359B5C4}"/>
              </a:ext>
            </a:extLst>
          </p:cNvPr>
          <p:cNvSpPr/>
          <p:nvPr/>
        </p:nvSpPr>
        <p:spPr>
          <a:xfrm>
            <a:off x="2006992" y="1649689"/>
            <a:ext cx="881466" cy="49104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F7A044-14EC-4EDB-A2BE-8AFC1A667AF7}"/>
              </a:ext>
            </a:extLst>
          </p:cNvPr>
          <p:cNvSpPr/>
          <p:nvPr/>
        </p:nvSpPr>
        <p:spPr>
          <a:xfrm>
            <a:off x="2055293" y="1697990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6F56CFE-90F2-42A2-B5DC-8289D0E2B64A}"/>
              </a:ext>
            </a:extLst>
          </p:cNvPr>
          <p:cNvSpPr/>
          <p:nvPr/>
        </p:nvSpPr>
        <p:spPr>
          <a:xfrm>
            <a:off x="2449582" y="1697990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229BC22-79A8-4A3E-82A3-2BFE4493560A}"/>
              </a:ext>
            </a:extLst>
          </p:cNvPr>
          <p:cNvSpPr/>
          <p:nvPr/>
        </p:nvSpPr>
        <p:spPr>
          <a:xfrm>
            <a:off x="2006992" y="2140733"/>
            <a:ext cx="881466" cy="49104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2254792-EE8A-4915-898B-9F0325BB0891}"/>
              </a:ext>
            </a:extLst>
          </p:cNvPr>
          <p:cNvSpPr/>
          <p:nvPr/>
        </p:nvSpPr>
        <p:spPr>
          <a:xfrm>
            <a:off x="2055293" y="2189034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D23E61B-BAE4-4318-87EC-D7E811F0B4FB}"/>
              </a:ext>
            </a:extLst>
          </p:cNvPr>
          <p:cNvSpPr/>
          <p:nvPr/>
        </p:nvSpPr>
        <p:spPr>
          <a:xfrm>
            <a:off x="2449582" y="2189034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B80ED8D-28DD-49CF-B87C-F7C61A20378D}"/>
              </a:ext>
            </a:extLst>
          </p:cNvPr>
          <p:cNvSpPr/>
          <p:nvPr/>
        </p:nvSpPr>
        <p:spPr>
          <a:xfrm>
            <a:off x="1962403" y="2680078"/>
            <a:ext cx="974355" cy="1078846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4FEB347-F1FA-4A13-908C-DA3732C0786D}"/>
              </a:ext>
            </a:extLst>
          </p:cNvPr>
          <p:cNvSpPr/>
          <p:nvPr/>
        </p:nvSpPr>
        <p:spPr>
          <a:xfrm>
            <a:off x="2006991" y="2728534"/>
            <a:ext cx="881466" cy="49104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B4E237C-3F21-444E-8970-A80FF4C9D034}"/>
              </a:ext>
            </a:extLst>
          </p:cNvPr>
          <p:cNvSpPr/>
          <p:nvPr/>
        </p:nvSpPr>
        <p:spPr>
          <a:xfrm>
            <a:off x="2055292" y="2776835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F1BD5764-B63E-45CC-AED6-D424882C99FE}"/>
              </a:ext>
            </a:extLst>
          </p:cNvPr>
          <p:cNvSpPr/>
          <p:nvPr/>
        </p:nvSpPr>
        <p:spPr>
          <a:xfrm>
            <a:off x="2449581" y="2776835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30847F4-12C7-44ED-9B5A-E5A74305F92A}"/>
              </a:ext>
            </a:extLst>
          </p:cNvPr>
          <p:cNvSpPr/>
          <p:nvPr/>
        </p:nvSpPr>
        <p:spPr>
          <a:xfrm>
            <a:off x="2006991" y="3219578"/>
            <a:ext cx="881466" cy="49104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B305765-E7CB-4578-8F97-3749ED3DF17A}"/>
              </a:ext>
            </a:extLst>
          </p:cNvPr>
          <p:cNvSpPr/>
          <p:nvPr/>
        </p:nvSpPr>
        <p:spPr>
          <a:xfrm>
            <a:off x="2055292" y="3267879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1B60150-DFA1-432F-B3BF-FAF670CF95D6}"/>
              </a:ext>
            </a:extLst>
          </p:cNvPr>
          <p:cNvSpPr/>
          <p:nvPr/>
        </p:nvSpPr>
        <p:spPr>
          <a:xfrm>
            <a:off x="2449581" y="3267879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0ACC865-A75A-4840-9923-E82A7A572B8D}"/>
              </a:ext>
            </a:extLst>
          </p:cNvPr>
          <p:cNvSpPr/>
          <p:nvPr/>
        </p:nvSpPr>
        <p:spPr>
          <a:xfrm>
            <a:off x="3669780" y="2315353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9E0882DC-2D04-4F25-AD52-F5F222247E49}"/>
              </a:ext>
            </a:extLst>
          </p:cNvPr>
          <p:cNvSpPr/>
          <p:nvPr/>
        </p:nvSpPr>
        <p:spPr>
          <a:xfrm>
            <a:off x="4064069" y="2315353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DC3D341-8E0E-48BF-A07D-CD35C42710D6}"/>
              </a:ext>
            </a:extLst>
          </p:cNvPr>
          <p:cNvSpPr/>
          <p:nvPr/>
        </p:nvSpPr>
        <p:spPr>
          <a:xfrm>
            <a:off x="4825081" y="2315353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1DD8C59-1717-4006-9143-497581F07839}"/>
              </a:ext>
            </a:extLst>
          </p:cNvPr>
          <p:cNvSpPr/>
          <p:nvPr/>
        </p:nvSpPr>
        <p:spPr>
          <a:xfrm>
            <a:off x="5219370" y="2315353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7A9BB5B-F40A-41C7-BBEC-F3D4511C1403}"/>
              </a:ext>
            </a:extLst>
          </p:cNvPr>
          <p:cNvGrpSpPr/>
          <p:nvPr/>
        </p:nvGrpSpPr>
        <p:grpSpPr>
          <a:xfrm>
            <a:off x="6292009" y="2290455"/>
            <a:ext cx="755301" cy="838372"/>
            <a:chOff x="4845399" y="3943710"/>
            <a:chExt cx="1004000" cy="111442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7D67AA3-EE6B-4183-B848-46C905F05DC6}"/>
                </a:ext>
              </a:extLst>
            </p:cNvPr>
            <p:cNvSpPr/>
            <p:nvPr/>
          </p:nvSpPr>
          <p:spPr>
            <a:xfrm>
              <a:off x="4845400" y="3943710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77251A2-1891-4BBB-ACB3-E1A87786E3DC}"/>
                </a:ext>
              </a:extLst>
            </p:cNvPr>
            <p:cNvSpPr/>
            <p:nvPr/>
          </p:nvSpPr>
          <p:spPr>
            <a:xfrm>
              <a:off x="4893771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71214E6-062E-4B00-8F4E-3649933034A6}"/>
                </a:ext>
              </a:extLst>
            </p:cNvPr>
            <p:cNvSpPr/>
            <p:nvPr/>
          </p:nvSpPr>
          <p:spPr>
            <a:xfrm>
              <a:off x="5347399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979D698-2470-45AB-943C-2B1841FBCDA0}"/>
                </a:ext>
              </a:extLst>
            </p:cNvPr>
            <p:cNvSpPr/>
            <p:nvPr/>
          </p:nvSpPr>
          <p:spPr>
            <a:xfrm>
              <a:off x="4845399" y="4500922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85C1A0D-186D-4526-B4FE-1CAE831B54DE}"/>
                </a:ext>
              </a:extLst>
            </p:cNvPr>
            <p:cNvSpPr/>
            <p:nvPr/>
          </p:nvSpPr>
          <p:spPr>
            <a:xfrm>
              <a:off x="4893770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E7E4456-E4F4-479C-85D1-E322CE11419C}"/>
                </a:ext>
              </a:extLst>
            </p:cNvPr>
            <p:cNvSpPr/>
            <p:nvPr/>
          </p:nvSpPr>
          <p:spPr>
            <a:xfrm>
              <a:off x="5347398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6324707-0F1F-493C-A799-25572EF8B4E2}"/>
              </a:ext>
            </a:extLst>
          </p:cNvPr>
          <p:cNvSpPr/>
          <p:nvPr/>
        </p:nvSpPr>
        <p:spPr>
          <a:xfrm>
            <a:off x="3665088" y="3219501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5051389-3F41-409B-8BC2-A88FF1CFB65D}"/>
              </a:ext>
            </a:extLst>
          </p:cNvPr>
          <p:cNvSpPr/>
          <p:nvPr/>
        </p:nvSpPr>
        <p:spPr>
          <a:xfrm>
            <a:off x="4059377" y="3219501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C4C1B5C-F4FD-46D7-A1BE-1B3B023D4BBA}"/>
              </a:ext>
            </a:extLst>
          </p:cNvPr>
          <p:cNvSpPr/>
          <p:nvPr/>
        </p:nvSpPr>
        <p:spPr>
          <a:xfrm>
            <a:off x="4820389" y="3219501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4F850C8-5F40-413E-8712-B35FFDE0D5E1}"/>
              </a:ext>
            </a:extLst>
          </p:cNvPr>
          <p:cNvSpPr/>
          <p:nvPr/>
        </p:nvSpPr>
        <p:spPr>
          <a:xfrm>
            <a:off x="5214678" y="3219501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B6E4C2D6-E9A3-4389-AC8A-03334B3DD62C}"/>
              </a:ext>
            </a:extLst>
          </p:cNvPr>
          <p:cNvGrpSpPr/>
          <p:nvPr/>
        </p:nvGrpSpPr>
        <p:grpSpPr>
          <a:xfrm>
            <a:off x="6290702" y="3194603"/>
            <a:ext cx="755301" cy="838372"/>
            <a:chOff x="4845399" y="3943710"/>
            <a:chExt cx="1004000" cy="1114424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7AFE7D3-F5EB-46C6-A270-6BB21ACDA708}"/>
                </a:ext>
              </a:extLst>
            </p:cNvPr>
            <p:cNvSpPr/>
            <p:nvPr/>
          </p:nvSpPr>
          <p:spPr>
            <a:xfrm>
              <a:off x="4845400" y="3943710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2CBDBB6-D581-4C96-A2BA-B763CC3B981D}"/>
                </a:ext>
              </a:extLst>
            </p:cNvPr>
            <p:cNvSpPr/>
            <p:nvPr/>
          </p:nvSpPr>
          <p:spPr>
            <a:xfrm>
              <a:off x="4893771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356EF49-67AF-4605-B7D6-510217932147}"/>
                </a:ext>
              </a:extLst>
            </p:cNvPr>
            <p:cNvSpPr/>
            <p:nvPr/>
          </p:nvSpPr>
          <p:spPr>
            <a:xfrm>
              <a:off x="5347399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8C488C7-955A-4A3E-9E4D-FC7A382B9ADF}"/>
                </a:ext>
              </a:extLst>
            </p:cNvPr>
            <p:cNvSpPr/>
            <p:nvPr/>
          </p:nvSpPr>
          <p:spPr>
            <a:xfrm>
              <a:off x="4845399" y="4500922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289282D-B13A-4F75-A272-3AC41FB5E4FF}"/>
                </a:ext>
              </a:extLst>
            </p:cNvPr>
            <p:cNvSpPr/>
            <p:nvPr/>
          </p:nvSpPr>
          <p:spPr>
            <a:xfrm>
              <a:off x="4893770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3544A06D-D32C-4804-90E8-79B24ADB6089}"/>
                </a:ext>
              </a:extLst>
            </p:cNvPr>
            <p:cNvSpPr/>
            <p:nvPr/>
          </p:nvSpPr>
          <p:spPr>
            <a:xfrm>
              <a:off x="5347398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40512FF-B56B-4570-8B16-7AEE0170B9A1}"/>
              </a:ext>
            </a:extLst>
          </p:cNvPr>
          <p:cNvSpPr/>
          <p:nvPr/>
        </p:nvSpPr>
        <p:spPr>
          <a:xfrm>
            <a:off x="3666394" y="4123649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8EE3856-8FCD-4FA5-B313-34AD533155A8}"/>
              </a:ext>
            </a:extLst>
          </p:cNvPr>
          <p:cNvSpPr/>
          <p:nvPr/>
        </p:nvSpPr>
        <p:spPr>
          <a:xfrm>
            <a:off x="4060683" y="4123649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0CB823A-8A61-442B-A442-4749926644E6}"/>
              </a:ext>
            </a:extLst>
          </p:cNvPr>
          <p:cNvSpPr/>
          <p:nvPr/>
        </p:nvSpPr>
        <p:spPr>
          <a:xfrm>
            <a:off x="4821695" y="4123649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7AD2D6D-669A-4835-9C03-69D0E2B64D21}"/>
              </a:ext>
            </a:extLst>
          </p:cNvPr>
          <p:cNvSpPr/>
          <p:nvPr/>
        </p:nvSpPr>
        <p:spPr>
          <a:xfrm>
            <a:off x="5215984" y="4123649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9AAFAE7-0E54-4721-B23E-8F12BC17DEA4}"/>
              </a:ext>
            </a:extLst>
          </p:cNvPr>
          <p:cNvGrpSpPr/>
          <p:nvPr/>
        </p:nvGrpSpPr>
        <p:grpSpPr>
          <a:xfrm>
            <a:off x="6292008" y="4098751"/>
            <a:ext cx="755301" cy="838372"/>
            <a:chOff x="4845399" y="3943710"/>
            <a:chExt cx="1004000" cy="1114424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F252CC4-41FB-431C-8CA0-8A32460489C5}"/>
                </a:ext>
              </a:extLst>
            </p:cNvPr>
            <p:cNvSpPr/>
            <p:nvPr/>
          </p:nvSpPr>
          <p:spPr>
            <a:xfrm>
              <a:off x="4845400" y="3943710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DC263D7A-CDBF-4C84-9487-38DEF26A7F55}"/>
                </a:ext>
              </a:extLst>
            </p:cNvPr>
            <p:cNvSpPr/>
            <p:nvPr/>
          </p:nvSpPr>
          <p:spPr>
            <a:xfrm>
              <a:off x="4893771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9682376-6B9C-49F3-8ABB-9E46C69C76AA}"/>
                </a:ext>
              </a:extLst>
            </p:cNvPr>
            <p:cNvSpPr/>
            <p:nvPr/>
          </p:nvSpPr>
          <p:spPr>
            <a:xfrm>
              <a:off x="5347399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7EF6B7D8-3BAA-4B8C-9D4C-EE4831A16031}"/>
                </a:ext>
              </a:extLst>
            </p:cNvPr>
            <p:cNvSpPr/>
            <p:nvPr/>
          </p:nvSpPr>
          <p:spPr>
            <a:xfrm>
              <a:off x="4845399" y="4500922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DDF644CF-467D-4CE9-B913-7C78469DA5AD}"/>
                </a:ext>
              </a:extLst>
            </p:cNvPr>
            <p:cNvSpPr/>
            <p:nvPr/>
          </p:nvSpPr>
          <p:spPr>
            <a:xfrm>
              <a:off x="4893770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7797D717-E868-4A57-BB43-3985433051BC}"/>
                </a:ext>
              </a:extLst>
            </p:cNvPr>
            <p:cNvSpPr/>
            <p:nvPr/>
          </p:nvSpPr>
          <p:spPr>
            <a:xfrm>
              <a:off x="5347398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D7A9AAB-9BE0-430E-BCAB-4C5B8CCEEF62}"/>
              </a:ext>
            </a:extLst>
          </p:cNvPr>
          <p:cNvSpPr/>
          <p:nvPr/>
        </p:nvSpPr>
        <p:spPr>
          <a:xfrm>
            <a:off x="3665088" y="5059354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B6085505-FF24-44D6-B139-276CB1A93DDB}"/>
              </a:ext>
            </a:extLst>
          </p:cNvPr>
          <p:cNvSpPr/>
          <p:nvPr/>
        </p:nvSpPr>
        <p:spPr>
          <a:xfrm>
            <a:off x="4059377" y="5059354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8B2EAEE-5477-45F4-A4F7-09C39F40D6AB}"/>
              </a:ext>
            </a:extLst>
          </p:cNvPr>
          <p:cNvSpPr/>
          <p:nvPr/>
        </p:nvSpPr>
        <p:spPr>
          <a:xfrm>
            <a:off x="4820389" y="5059354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70C31F2-86FE-40F8-BB61-87791B9117D7}"/>
              </a:ext>
            </a:extLst>
          </p:cNvPr>
          <p:cNvSpPr/>
          <p:nvPr/>
        </p:nvSpPr>
        <p:spPr>
          <a:xfrm>
            <a:off x="5214678" y="5059354"/>
            <a:ext cx="394288" cy="39428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A31DA6D2-E53E-4FAB-BC58-EEA11AA20E9C}"/>
              </a:ext>
            </a:extLst>
          </p:cNvPr>
          <p:cNvGrpSpPr/>
          <p:nvPr/>
        </p:nvGrpSpPr>
        <p:grpSpPr>
          <a:xfrm>
            <a:off x="6290702" y="5034456"/>
            <a:ext cx="755301" cy="838372"/>
            <a:chOff x="4845399" y="3943710"/>
            <a:chExt cx="1004000" cy="1114424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3E63C83B-C556-4241-A25D-557D2D13C7DB}"/>
                </a:ext>
              </a:extLst>
            </p:cNvPr>
            <p:cNvSpPr/>
            <p:nvPr/>
          </p:nvSpPr>
          <p:spPr>
            <a:xfrm>
              <a:off x="4845400" y="3943710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B2DC85F-CFE1-4C09-B1E6-4DE93E3A3F87}"/>
                </a:ext>
              </a:extLst>
            </p:cNvPr>
            <p:cNvSpPr/>
            <p:nvPr/>
          </p:nvSpPr>
          <p:spPr>
            <a:xfrm>
              <a:off x="4893771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07E2675-7FD8-495A-B38C-FDC987E0EB0E}"/>
                </a:ext>
              </a:extLst>
            </p:cNvPr>
            <p:cNvSpPr/>
            <p:nvPr/>
          </p:nvSpPr>
          <p:spPr>
            <a:xfrm>
              <a:off x="5347399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E33DA06D-010B-4A53-906B-3F7662BF64FD}"/>
                </a:ext>
              </a:extLst>
            </p:cNvPr>
            <p:cNvSpPr/>
            <p:nvPr/>
          </p:nvSpPr>
          <p:spPr>
            <a:xfrm>
              <a:off x="4845399" y="4500922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F143AE6B-C7FD-4653-AF0D-D04B2896BD39}"/>
                </a:ext>
              </a:extLst>
            </p:cNvPr>
            <p:cNvSpPr/>
            <p:nvPr/>
          </p:nvSpPr>
          <p:spPr>
            <a:xfrm>
              <a:off x="4893770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96B0E2D-583A-4C5B-8A90-9313D615476F}"/>
                </a:ext>
              </a:extLst>
            </p:cNvPr>
            <p:cNvSpPr/>
            <p:nvPr/>
          </p:nvSpPr>
          <p:spPr>
            <a:xfrm>
              <a:off x="5347398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CDA1C3C8-F5E4-44B2-B279-48C9DBA7CB37}"/>
              </a:ext>
            </a:extLst>
          </p:cNvPr>
          <p:cNvGrpSpPr/>
          <p:nvPr/>
        </p:nvGrpSpPr>
        <p:grpSpPr>
          <a:xfrm>
            <a:off x="7502536" y="2800238"/>
            <a:ext cx="755301" cy="838372"/>
            <a:chOff x="4845399" y="3943710"/>
            <a:chExt cx="1004000" cy="1114424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B835207E-D342-4A8C-8C0E-4E6F032BBC13}"/>
                </a:ext>
              </a:extLst>
            </p:cNvPr>
            <p:cNvSpPr/>
            <p:nvPr/>
          </p:nvSpPr>
          <p:spPr>
            <a:xfrm>
              <a:off x="4845400" y="3943710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7F613F71-7E1C-4234-AF4A-B0F1F5DA56B6}"/>
                </a:ext>
              </a:extLst>
            </p:cNvPr>
            <p:cNvSpPr/>
            <p:nvPr/>
          </p:nvSpPr>
          <p:spPr>
            <a:xfrm>
              <a:off x="4893771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AF26A6A3-F2EF-4371-8ACF-6D56AEC3D1C2}"/>
                </a:ext>
              </a:extLst>
            </p:cNvPr>
            <p:cNvSpPr/>
            <p:nvPr/>
          </p:nvSpPr>
          <p:spPr>
            <a:xfrm>
              <a:off x="5347399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09CC7638-0E1E-4B17-93E8-E54FF643BCF6}"/>
                </a:ext>
              </a:extLst>
            </p:cNvPr>
            <p:cNvSpPr/>
            <p:nvPr/>
          </p:nvSpPr>
          <p:spPr>
            <a:xfrm>
              <a:off x="4845399" y="4500922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C10F3CB-0E7C-487E-8CF3-58D484B39AB6}"/>
                </a:ext>
              </a:extLst>
            </p:cNvPr>
            <p:cNvSpPr/>
            <p:nvPr/>
          </p:nvSpPr>
          <p:spPr>
            <a:xfrm>
              <a:off x="4893770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B889956-57F5-4445-985C-8774A5BF3214}"/>
                </a:ext>
              </a:extLst>
            </p:cNvPr>
            <p:cNvSpPr/>
            <p:nvPr/>
          </p:nvSpPr>
          <p:spPr>
            <a:xfrm>
              <a:off x="5347398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2E7B4A3F-57BA-42D1-B933-12D4501ABA85}"/>
              </a:ext>
            </a:extLst>
          </p:cNvPr>
          <p:cNvGrpSpPr/>
          <p:nvPr/>
        </p:nvGrpSpPr>
        <p:grpSpPr>
          <a:xfrm>
            <a:off x="7502536" y="4503038"/>
            <a:ext cx="755301" cy="838372"/>
            <a:chOff x="4845399" y="3943710"/>
            <a:chExt cx="1004000" cy="1114424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74BDB433-57FF-404C-ACAC-91C2CBC6EB5B}"/>
                </a:ext>
              </a:extLst>
            </p:cNvPr>
            <p:cNvSpPr/>
            <p:nvPr/>
          </p:nvSpPr>
          <p:spPr>
            <a:xfrm>
              <a:off x="4845400" y="3943710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1EE1E8-5ECF-417C-8661-2122DA6D64A9}"/>
                </a:ext>
              </a:extLst>
            </p:cNvPr>
            <p:cNvSpPr/>
            <p:nvPr/>
          </p:nvSpPr>
          <p:spPr>
            <a:xfrm>
              <a:off x="4893771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55DF7FAA-70BA-4C9A-A90C-80D3212526B2}"/>
                </a:ext>
              </a:extLst>
            </p:cNvPr>
            <p:cNvSpPr/>
            <p:nvPr/>
          </p:nvSpPr>
          <p:spPr>
            <a:xfrm>
              <a:off x="5347399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00691D8A-B8E4-4B58-B3AF-9D6382D24960}"/>
                </a:ext>
              </a:extLst>
            </p:cNvPr>
            <p:cNvSpPr/>
            <p:nvPr/>
          </p:nvSpPr>
          <p:spPr>
            <a:xfrm>
              <a:off x="4845399" y="4500922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D4C773BD-E3E5-485B-8FF6-8ACF60692444}"/>
                </a:ext>
              </a:extLst>
            </p:cNvPr>
            <p:cNvSpPr/>
            <p:nvPr/>
          </p:nvSpPr>
          <p:spPr>
            <a:xfrm>
              <a:off x="4893770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BD4B0D3-B247-46B7-A864-897717793513}"/>
                </a:ext>
              </a:extLst>
            </p:cNvPr>
            <p:cNvSpPr/>
            <p:nvPr/>
          </p:nvSpPr>
          <p:spPr>
            <a:xfrm>
              <a:off x="5347398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D22A10FC-60A2-40E4-8276-DF8CF8969049}"/>
              </a:ext>
            </a:extLst>
          </p:cNvPr>
          <p:cNvGrpSpPr/>
          <p:nvPr/>
        </p:nvGrpSpPr>
        <p:grpSpPr>
          <a:xfrm>
            <a:off x="8953056" y="3629108"/>
            <a:ext cx="755301" cy="838372"/>
            <a:chOff x="4845399" y="3943710"/>
            <a:chExt cx="1004000" cy="1114424"/>
          </a:xfrm>
        </p:grpSpPr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26B160C-4D03-4B84-94B8-79E9BE12CD98}"/>
                </a:ext>
              </a:extLst>
            </p:cNvPr>
            <p:cNvSpPr/>
            <p:nvPr/>
          </p:nvSpPr>
          <p:spPr>
            <a:xfrm>
              <a:off x="4845400" y="3943710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342DC85-F3AA-45B4-BA2E-EF0873902900}"/>
                </a:ext>
              </a:extLst>
            </p:cNvPr>
            <p:cNvSpPr/>
            <p:nvPr/>
          </p:nvSpPr>
          <p:spPr>
            <a:xfrm>
              <a:off x="4893771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A258037C-36E6-4EC2-82B0-BE4A5D3B7F86}"/>
                </a:ext>
              </a:extLst>
            </p:cNvPr>
            <p:cNvSpPr/>
            <p:nvPr/>
          </p:nvSpPr>
          <p:spPr>
            <a:xfrm>
              <a:off x="5347399" y="3995502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8E8A8779-4598-4B2E-B56B-E1BEC619FAF8}"/>
                </a:ext>
              </a:extLst>
            </p:cNvPr>
            <p:cNvSpPr/>
            <p:nvPr/>
          </p:nvSpPr>
          <p:spPr>
            <a:xfrm>
              <a:off x="4845399" y="4500922"/>
              <a:ext cx="1003999" cy="55721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E66719F4-0220-4EAA-AD95-247A5BB4F0EB}"/>
                </a:ext>
              </a:extLst>
            </p:cNvPr>
            <p:cNvSpPr/>
            <p:nvPr/>
          </p:nvSpPr>
          <p:spPr>
            <a:xfrm>
              <a:off x="4893770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D8E859DD-3384-4675-A92B-778C1F5EB9C7}"/>
                </a:ext>
              </a:extLst>
            </p:cNvPr>
            <p:cNvSpPr/>
            <p:nvPr/>
          </p:nvSpPr>
          <p:spPr>
            <a:xfrm>
              <a:off x="5347398" y="4552714"/>
              <a:ext cx="453628" cy="4536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070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A49597-12DD-4E47-97A2-601B44B82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09" y="1115616"/>
            <a:ext cx="48768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A96063-9F4F-467A-AB08-183E27253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69" y="1115616"/>
            <a:ext cx="48768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97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F235F4-4D6F-4212-9B6C-766291FD9BB7}"/>
              </a:ext>
            </a:extLst>
          </p:cNvPr>
          <p:cNvSpPr/>
          <p:nvPr/>
        </p:nvSpPr>
        <p:spPr>
          <a:xfrm>
            <a:off x="1082278" y="328614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E9B6A-B7BB-4CC0-A507-518FA10CD23D}"/>
              </a:ext>
            </a:extLst>
          </p:cNvPr>
          <p:cNvSpPr/>
          <p:nvPr/>
        </p:nvSpPr>
        <p:spPr>
          <a:xfrm>
            <a:off x="1478756" y="328614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EFA0AD-A1B4-4D99-A7E8-7484DB828FAB}"/>
              </a:ext>
            </a:extLst>
          </p:cNvPr>
          <p:cNvSpPr/>
          <p:nvPr/>
        </p:nvSpPr>
        <p:spPr>
          <a:xfrm>
            <a:off x="1875234" y="328614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080146-69BA-4CBA-A9F3-8E70B5853CDD}"/>
              </a:ext>
            </a:extLst>
          </p:cNvPr>
          <p:cNvSpPr/>
          <p:nvPr/>
        </p:nvSpPr>
        <p:spPr>
          <a:xfrm>
            <a:off x="2271712" y="328614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7BF625-030E-4EE4-ADC1-77EAD979EED1}"/>
              </a:ext>
            </a:extLst>
          </p:cNvPr>
          <p:cNvSpPr/>
          <p:nvPr/>
        </p:nvSpPr>
        <p:spPr>
          <a:xfrm>
            <a:off x="1082278" y="725092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C9B6D6-E175-4B1F-9670-DDF780B9A86F}"/>
              </a:ext>
            </a:extLst>
          </p:cNvPr>
          <p:cNvSpPr/>
          <p:nvPr/>
        </p:nvSpPr>
        <p:spPr>
          <a:xfrm>
            <a:off x="1478756" y="725092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ADD854-49A9-4A2B-85D7-6E7E4CC878C0}"/>
              </a:ext>
            </a:extLst>
          </p:cNvPr>
          <p:cNvSpPr/>
          <p:nvPr/>
        </p:nvSpPr>
        <p:spPr>
          <a:xfrm>
            <a:off x="1875234" y="725092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04EC28-D41C-4716-B767-1F81194C82F3}"/>
              </a:ext>
            </a:extLst>
          </p:cNvPr>
          <p:cNvSpPr/>
          <p:nvPr/>
        </p:nvSpPr>
        <p:spPr>
          <a:xfrm>
            <a:off x="2271712" y="725092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F98E91-93D8-48A8-8DCE-D7144399A9CC}"/>
              </a:ext>
            </a:extLst>
          </p:cNvPr>
          <p:cNvSpPr/>
          <p:nvPr/>
        </p:nvSpPr>
        <p:spPr>
          <a:xfrm>
            <a:off x="1082278" y="1121570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67052-38E2-422A-A054-57BF1A7D33A3}"/>
              </a:ext>
            </a:extLst>
          </p:cNvPr>
          <p:cNvSpPr/>
          <p:nvPr/>
        </p:nvSpPr>
        <p:spPr>
          <a:xfrm>
            <a:off x="1478756" y="1121570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E955EB-6BDA-4308-A5E7-EB94334D9F75}"/>
              </a:ext>
            </a:extLst>
          </p:cNvPr>
          <p:cNvSpPr/>
          <p:nvPr/>
        </p:nvSpPr>
        <p:spPr>
          <a:xfrm>
            <a:off x="1875234" y="1121570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9057EF-87CE-4218-8948-43EC49B3F0EC}"/>
              </a:ext>
            </a:extLst>
          </p:cNvPr>
          <p:cNvSpPr/>
          <p:nvPr/>
        </p:nvSpPr>
        <p:spPr>
          <a:xfrm>
            <a:off x="2271712" y="1121570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AFAA0F-306E-4A5D-9FE9-54FBBDDE8057}"/>
              </a:ext>
            </a:extLst>
          </p:cNvPr>
          <p:cNvSpPr/>
          <p:nvPr/>
        </p:nvSpPr>
        <p:spPr>
          <a:xfrm>
            <a:off x="1082278" y="1518048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1A7052-159A-4849-8EBA-CCEC815C24E0}"/>
              </a:ext>
            </a:extLst>
          </p:cNvPr>
          <p:cNvSpPr/>
          <p:nvPr/>
        </p:nvSpPr>
        <p:spPr>
          <a:xfrm>
            <a:off x="1478756" y="1518048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F29C81-348D-482C-81FD-90B31CE4D7CC}"/>
              </a:ext>
            </a:extLst>
          </p:cNvPr>
          <p:cNvSpPr/>
          <p:nvPr/>
        </p:nvSpPr>
        <p:spPr>
          <a:xfrm>
            <a:off x="1875234" y="1518048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02B927-86F4-471F-BC59-6D9E93E3CA74}"/>
              </a:ext>
            </a:extLst>
          </p:cNvPr>
          <p:cNvSpPr/>
          <p:nvPr/>
        </p:nvSpPr>
        <p:spPr>
          <a:xfrm>
            <a:off x="2271712" y="1518048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D66C5-0EED-4E0B-A2D8-EDC07DF250CB}"/>
              </a:ext>
            </a:extLst>
          </p:cNvPr>
          <p:cNvSpPr txBox="1"/>
          <p:nvPr/>
        </p:nvSpPr>
        <p:spPr>
          <a:xfrm>
            <a:off x="1280517" y="19416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(1,4,4,1)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2FE7DB-737B-476A-A6F1-844A39F7DD62}"/>
              </a:ext>
            </a:extLst>
          </p:cNvPr>
          <p:cNvSpPr/>
          <p:nvPr/>
        </p:nvSpPr>
        <p:spPr>
          <a:xfrm>
            <a:off x="3579019" y="696517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E9FEB9-648F-465D-9CBF-CF0D1CFF66D2}"/>
              </a:ext>
            </a:extLst>
          </p:cNvPr>
          <p:cNvSpPr/>
          <p:nvPr/>
        </p:nvSpPr>
        <p:spPr>
          <a:xfrm>
            <a:off x="3975497" y="696517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6258CF-AAE1-4D92-A576-95A26F952E68}"/>
              </a:ext>
            </a:extLst>
          </p:cNvPr>
          <p:cNvSpPr/>
          <p:nvPr/>
        </p:nvSpPr>
        <p:spPr>
          <a:xfrm>
            <a:off x="3579019" y="1092995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866339-7581-493B-84DE-211639BF9854}"/>
              </a:ext>
            </a:extLst>
          </p:cNvPr>
          <p:cNvSpPr/>
          <p:nvPr/>
        </p:nvSpPr>
        <p:spPr>
          <a:xfrm>
            <a:off x="3975497" y="1092995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89F1E-69F1-46F5-9975-B911FEC708B4}"/>
              </a:ext>
            </a:extLst>
          </p:cNvPr>
          <p:cNvSpPr txBox="1"/>
          <p:nvPr/>
        </p:nvSpPr>
        <p:spPr>
          <a:xfrm>
            <a:off x="3330728" y="151661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(2,2,1,1)</a:t>
            </a:r>
            <a:endParaRPr lang="ko-KR" altLang="en-US">
              <a:latin typeface="Consolas" panose="020B0609020204030204" pitchFamily="49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F450CC-0279-4CD8-A47A-B896C4A10E26}"/>
              </a:ext>
            </a:extLst>
          </p:cNvPr>
          <p:cNvGrpSpPr/>
          <p:nvPr/>
        </p:nvGrpSpPr>
        <p:grpSpPr>
          <a:xfrm>
            <a:off x="1082278" y="348058"/>
            <a:ext cx="792956" cy="792956"/>
            <a:chOff x="3050381" y="255392"/>
            <a:chExt cx="792956" cy="7929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6EA632C-EAF4-441C-841C-8A9C7EEDC232}"/>
                </a:ext>
              </a:extLst>
            </p:cNvPr>
            <p:cNvSpPr/>
            <p:nvPr/>
          </p:nvSpPr>
          <p:spPr>
            <a:xfrm>
              <a:off x="3050381" y="255392"/>
              <a:ext cx="396478" cy="396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48C3E41-C86F-468E-8D6C-C60051DF5563}"/>
                </a:ext>
              </a:extLst>
            </p:cNvPr>
            <p:cNvSpPr/>
            <p:nvPr/>
          </p:nvSpPr>
          <p:spPr>
            <a:xfrm>
              <a:off x="3446859" y="255392"/>
              <a:ext cx="396478" cy="396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1EA6DEF-048F-48BD-B034-03B811FB1D28}"/>
                </a:ext>
              </a:extLst>
            </p:cNvPr>
            <p:cNvSpPr/>
            <p:nvPr/>
          </p:nvSpPr>
          <p:spPr>
            <a:xfrm>
              <a:off x="3050381" y="651870"/>
              <a:ext cx="396478" cy="396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245FAE3-AA67-4713-8B4A-0E2BDC8490D6}"/>
                </a:ext>
              </a:extLst>
            </p:cNvPr>
            <p:cNvSpPr/>
            <p:nvPr/>
          </p:nvSpPr>
          <p:spPr>
            <a:xfrm>
              <a:off x="3446859" y="651870"/>
              <a:ext cx="396478" cy="396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E50A40-4969-47DA-99B4-CAA5B012B822}"/>
              </a:ext>
            </a:extLst>
          </p:cNvPr>
          <p:cNvSpPr/>
          <p:nvPr/>
        </p:nvSpPr>
        <p:spPr>
          <a:xfrm>
            <a:off x="5515570" y="471489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3314C7-A2EC-4038-B0C8-D6348551BCDE}"/>
              </a:ext>
            </a:extLst>
          </p:cNvPr>
          <p:cNvSpPr/>
          <p:nvPr/>
        </p:nvSpPr>
        <p:spPr>
          <a:xfrm>
            <a:off x="5912048" y="471489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7DDD8E-4E08-4998-BB1A-64120648BF07}"/>
              </a:ext>
            </a:extLst>
          </p:cNvPr>
          <p:cNvSpPr/>
          <p:nvPr/>
        </p:nvSpPr>
        <p:spPr>
          <a:xfrm>
            <a:off x="6308526" y="471489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B9B8C6-6751-4C92-9A2C-88EEA57ED2A6}"/>
              </a:ext>
            </a:extLst>
          </p:cNvPr>
          <p:cNvSpPr/>
          <p:nvPr/>
        </p:nvSpPr>
        <p:spPr>
          <a:xfrm>
            <a:off x="5515570" y="867967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07B1A2-AC29-4FDD-B992-23750B9A12BF}"/>
              </a:ext>
            </a:extLst>
          </p:cNvPr>
          <p:cNvSpPr/>
          <p:nvPr/>
        </p:nvSpPr>
        <p:spPr>
          <a:xfrm>
            <a:off x="5912048" y="867967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A4E149C-40F5-493E-9824-734C1EE6E906}"/>
              </a:ext>
            </a:extLst>
          </p:cNvPr>
          <p:cNvSpPr/>
          <p:nvPr/>
        </p:nvSpPr>
        <p:spPr>
          <a:xfrm>
            <a:off x="6308526" y="867967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496715-5DA9-48F8-80B2-E3F5833304DD}"/>
              </a:ext>
            </a:extLst>
          </p:cNvPr>
          <p:cNvSpPr/>
          <p:nvPr/>
        </p:nvSpPr>
        <p:spPr>
          <a:xfrm>
            <a:off x="5515570" y="1264445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60CA62-20AB-4706-AE8D-7B79B87F5001}"/>
              </a:ext>
            </a:extLst>
          </p:cNvPr>
          <p:cNvSpPr/>
          <p:nvPr/>
        </p:nvSpPr>
        <p:spPr>
          <a:xfrm>
            <a:off x="5912048" y="1264445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08898B-E370-4E7A-919D-4D4FBCB9E3EC}"/>
              </a:ext>
            </a:extLst>
          </p:cNvPr>
          <p:cNvSpPr/>
          <p:nvPr/>
        </p:nvSpPr>
        <p:spPr>
          <a:xfrm>
            <a:off x="6308526" y="1264445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FE0CD3C-B9A1-40BA-8164-ACA8F93A088D}"/>
              </a:ext>
            </a:extLst>
          </p:cNvPr>
          <p:cNvSpPr/>
          <p:nvPr/>
        </p:nvSpPr>
        <p:spPr>
          <a:xfrm>
            <a:off x="1280517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B0F25F-0846-44DB-9004-DB84AFD9F1BA}"/>
              </a:ext>
            </a:extLst>
          </p:cNvPr>
          <p:cNvSpPr/>
          <p:nvPr/>
        </p:nvSpPr>
        <p:spPr>
          <a:xfrm>
            <a:off x="1549970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3CB8BF-A57F-486C-B645-3C278CCE9D22}"/>
              </a:ext>
            </a:extLst>
          </p:cNvPr>
          <p:cNvSpPr/>
          <p:nvPr/>
        </p:nvSpPr>
        <p:spPr>
          <a:xfrm>
            <a:off x="1819424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FF7715D-C06C-4B29-A84E-D68E966B29B5}"/>
              </a:ext>
            </a:extLst>
          </p:cNvPr>
          <p:cNvSpPr/>
          <p:nvPr/>
        </p:nvSpPr>
        <p:spPr>
          <a:xfrm>
            <a:off x="2088877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9E6705-3EA1-4A0D-B55F-9BD5ED5A8001}"/>
              </a:ext>
            </a:extLst>
          </p:cNvPr>
          <p:cNvSpPr/>
          <p:nvPr/>
        </p:nvSpPr>
        <p:spPr>
          <a:xfrm>
            <a:off x="2358330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13F56B-FBD8-479B-8897-DE8EB3830A85}"/>
              </a:ext>
            </a:extLst>
          </p:cNvPr>
          <p:cNvSpPr/>
          <p:nvPr/>
        </p:nvSpPr>
        <p:spPr>
          <a:xfrm>
            <a:off x="2627783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7F008C9-EAC6-456C-8E37-A523C00665FD}"/>
              </a:ext>
            </a:extLst>
          </p:cNvPr>
          <p:cNvSpPr/>
          <p:nvPr/>
        </p:nvSpPr>
        <p:spPr>
          <a:xfrm>
            <a:off x="2897237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3F17AA1-1714-49E1-927B-5BFFF7E27E6E}"/>
              </a:ext>
            </a:extLst>
          </p:cNvPr>
          <p:cNvSpPr/>
          <p:nvPr/>
        </p:nvSpPr>
        <p:spPr>
          <a:xfrm>
            <a:off x="3166690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727659-FB4B-4163-9C48-75FD6627C77B}"/>
              </a:ext>
            </a:extLst>
          </p:cNvPr>
          <p:cNvSpPr/>
          <p:nvPr/>
        </p:nvSpPr>
        <p:spPr>
          <a:xfrm>
            <a:off x="3436143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E0150E-7203-4AE6-ACB9-CE414798D407}"/>
              </a:ext>
            </a:extLst>
          </p:cNvPr>
          <p:cNvSpPr/>
          <p:nvPr/>
        </p:nvSpPr>
        <p:spPr>
          <a:xfrm>
            <a:off x="3705596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A88D8D7-4DB9-4FB7-BB31-F5E64C0BBD0D}"/>
              </a:ext>
            </a:extLst>
          </p:cNvPr>
          <p:cNvSpPr/>
          <p:nvPr/>
        </p:nvSpPr>
        <p:spPr>
          <a:xfrm>
            <a:off x="3975050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60EB32-7DEA-4985-B914-E4288E3FC603}"/>
              </a:ext>
            </a:extLst>
          </p:cNvPr>
          <p:cNvSpPr/>
          <p:nvPr/>
        </p:nvSpPr>
        <p:spPr>
          <a:xfrm>
            <a:off x="4244503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7FDF306-303A-44AC-AE2A-97DAE5DC929F}"/>
              </a:ext>
            </a:extLst>
          </p:cNvPr>
          <p:cNvSpPr/>
          <p:nvPr/>
        </p:nvSpPr>
        <p:spPr>
          <a:xfrm>
            <a:off x="4513956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FF531E-2B88-45D8-9796-4A6027422FC0}"/>
              </a:ext>
            </a:extLst>
          </p:cNvPr>
          <p:cNvSpPr/>
          <p:nvPr/>
        </p:nvSpPr>
        <p:spPr>
          <a:xfrm>
            <a:off x="4783409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8AF19F9-D0D4-4590-B944-CA42196F09A1}"/>
              </a:ext>
            </a:extLst>
          </p:cNvPr>
          <p:cNvSpPr/>
          <p:nvPr/>
        </p:nvSpPr>
        <p:spPr>
          <a:xfrm>
            <a:off x="5052863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9692B75-6D20-451E-A6F7-D7A4EFA0626A}"/>
              </a:ext>
            </a:extLst>
          </p:cNvPr>
          <p:cNvSpPr/>
          <p:nvPr/>
        </p:nvSpPr>
        <p:spPr>
          <a:xfrm>
            <a:off x="5322316" y="294679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D002C66-6040-4426-AB6B-19144C4BA1E5}"/>
              </a:ext>
            </a:extLst>
          </p:cNvPr>
          <p:cNvSpPr/>
          <p:nvPr/>
        </p:nvSpPr>
        <p:spPr>
          <a:xfrm>
            <a:off x="1280517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829BBAB-E0A8-46DB-A76C-CAF5110A533C}"/>
              </a:ext>
            </a:extLst>
          </p:cNvPr>
          <p:cNvSpPr/>
          <p:nvPr/>
        </p:nvSpPr>
        <p:spPr>
          <a:xfrm>
            <a:off x="1549970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57AF06D-DD30-4B2E-AE3F-AA4EBC7B5F64}"/>
              </a:ext>
            </a:extLst>
          </p:cNvPr>
          <p:cNvSpPr/>
          <p:nvPr/>
        </p:nvSpPr>
        <p:spPr>
          <a:xfrm>
            <a:off x="1819424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A23B531-5044-432E-A00B-BFBCD228F5BE}"/>
              </a:ext>
            </a:extLst>
          </p:cNvPr>
          <p:cNvSpPr/>
          <p:nvPr/>
        </p:nvSpPr>
        <p:spPr>
          <a:xfrm>
            <a:off x="2088877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DC4F6E-0703-4B1A-823A-53BBDA09B3AB}"/>
              </a:ext>
            </a:extLst>
          </p:cNvPr>
          <p:cNvSpPr/>
          <p:nvPr/>
        </p:nvSpPr>
        <p:spPr>
          <a:xfrm>
            <a:off x="2358330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819D77F-F95F-4F9C-8690-539C577C4E2F}"/>
              </a:ext>
            </a:extLst>
          </p:cNvPr>
          <p:cNvSpPr/>
          <p:nvPr/>
        </p:nvSpPr>
        <p:spPr>
          <a:xfrm>
            <a:off x="2627783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918A644-DFC8-432C-9390-CE3204F11B94}"/>
              </a:ext>
            </a:extLst>
          </p:cNvPr>
          <p:cNvSpPr/>
          <p:nvPr/>
        </p:nvSpPr>
        <p:spPr>
          <a:xfrm>
            <a:off x="2897237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9F932B1-AA8F-4C7D-956E-43C1DCFE31F5}"/>
              </a:ext>
            </a:extLst>
          </p:cNvPr>
          <p:cNvSpPr/>
          <p:nvPr/>
        </p:nvSpPr>
        <p:spPr>
          <a:xfrm>
            <a:off x="3166690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9B6A397-80DE-4FBC-823C-1EDC83136C81}"/>
              </a:ext>
            </a:extLst>
          </p:cNvPr>
          <p:cNvSpPr/>
          <p:nvPr/>
        </p:nvSpPr>
        <p:spPr>
          <a:xfrm>
            <a:off x="3436143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F72D97C-CC6F-46EB-B98D-952B19008B98}"/>
              </a:ext>
            </a:extLst>
          </p:cNvPr>
          <p:cNvSpPr/>
          <p:nvPr/>
        </p:nvSpPr>
        <p:spPr>
          <a:xfrm>
            <a:off x="3705596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4E5A4D5-2A5B-49C6-947F-DF61CF14A97B}"/>
              </a:ext>
            </a:extLst>
          </p:cNvPr>
          <p:cNvSpPr/>
          <p:nvPr/>
        </p:nvSpPr>
        <p:spPr>
          <a:xfrm>
            <a:off x="3975050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4260B14-45EE-4DCC-AAC5-4D7258B92613}"/>
              </a:ext>
            </a:extLst>
          </p:cNvPr>
          <p:cNvSpPr/>
          <p:nvPr/>
        </p:nvSpPr>
        <p:spPr>
          <a:xfrm>
            <a:off x="4244503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393C6DE-EE80-413F-BA7D-14CE3C33B2EE}"/>
              </a:ext>
            </a:extLst>
          </p:cNvPr>
          <p:cNvSpPr/>
          <p:nvPr/>
        </p:nvSpPr>
        <p:spPr>
          <a:xfrm>
            <a:off x="4513956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97343CD-E3C2-49AB-A4D7-6561E35F57A9}"/>
              </a:ext>
            </a:extLst>
          </p:cNvPr>
          <p:cNvSpPr/>
          <p:nvPr/>
        </p:nvSpPr>
        <p:spPr>
          <a:xfrm>
            <a:off x="4783409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9D8951B-553B-4B2D-832E-DBFC1A57356B}"/>
              </a:ext>
            </a:extLst>
          </p:cNvPr>
          <p:cNvSpPr/>
          <p:nvPr/>
        </p:nvSpPr>
        <p:spPr>
          <a:xfrm>
            <a:off x="5052863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EBF61A0-0118-4B06-A4F0-BB802AE6EDC7}"/>
              </a:ext>
            </a:extLst>
          </p:cNvPr>
          <p:cNvSpPr/>
          <p:nvPr/>
        </p:nvSpPr>
        <p:spPr>
          <a:xfrm>
            <a:off x="5322316" y="321625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182C628-F297-43E7-99D4-63F86B72162D}"/>
              </a:ext>
            </a:extLst>
          </p:cNvPr>
          <p:cNvSpPr/>
          <p:nvPr/>
        </p:nvSpPr>
        <p:spPr>
          <a:xfrm>
            <a:off x="1280517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E5AC70B-94BD-4009-863B-36AA6049AA47}"/>
              </a:ext>
            </a:extLst>
          </p:cNvPr>
          <p:cNvSpPr/>
          <p:nvPr/>
        </p:nvSpPr>
        <p:spPr>
          <a:xfrm>
            <a:off x="1549970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B9699CF-8AD5-439F-A43E-3763208A2922}"/>
              </a:ext>
            </a:extLst>
          </p:cNvPr>
          <p:cNvSpPr/>
          <p:nvPr/>
        </p:nvSpPr>
        <p:spPr>
          <a:xfrm>
            <a:off x="1819424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5FE303A-859F-44AC-9867-91EA9F431FF3}"/>
              </a:ext>
            </a:extLst>
          </p:cNvPr>
          <p:cNvSpPr/>
          <p:nvPr/>
        </p:nvSpPr>
        <p:spPr>
          <a:xfrm>
            <a:off x="2088877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7BC4C19-9020-44E2-BE0C-B5A7CF2DD54F}"/>
              </a:ext>
            </a:extLst>
          </p:cNvPr>
          <p:cNvSpPr/>
          <p:nvPr/>
        </p:nvSpPr>
        <p:spPr>
          <a:xfrm>
            <a:off x="2358330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6AB386F-0865-4780-BFE6-5B024DFE23CC}"/>
              </a:ext>
            </a:extLst>
          </p:cNvPr>
          <p:cNvSpPr/>
          <p:nvPr/>
        </p:nvSpPr>
        <p:spPr>
          <a:xfrm>
            <a:off x="2627783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4926007-3DB9-4E9C-B836-4F6D7BB1BE7C}"/>
              </a:ext>
            </a:extLst>
          </p:cNvPr>
          <p:cNvSpPr/>
          <p:nvPr/>
        </p:nvSpPr>
        <p:spPr>
          <a:xfrm>
            <a:off x="2897237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5045F0-036E-47E1-8FA2-CD6A1C2AE52F}"/>
              </a:ext>
            </a:extLst>
          </p:cNvPr>
          <p:cNvSpPr/>
          <p:nvPr/>
        </p:nvSpPr>
        <p:spPr>
          <a:xfrm>
            <a:off x="3166690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10237DA-030A-4A72-A81F-961D5CDFEC75}"/>
              </a:ext>
            </a:extLst>
          </p:cNvPr>
          <p:cNvSpPr/>
          <p:nvPr/>
        </p:nvSpPr>
        <p:spPr>
          <a:xfrm>
            <a:off x="3436143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ADFDB29-4506-443A-B45F-C3DAB2D28CC0}"/>
              </a:ext>
            </a:extLst>
          </p:cNvPr>
          <p:cNvSpPr/>
          <p:nvPr/>
        </p:nvSpPr>
        <p:spPr>
          <a:xfrm>
            <a:off x="3705596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176FCA6-88DC-4DBD-AAAC-DE9885708B78}"/>
              </a:ext>
            </a:extLst>
          </p:cNvPr>
          <p:cNvSpPr/>
          <p:nvPr/>
        </p:nvSpPr>
        <p:spPr>
          <a:xfrm>
            <a:off x="3975050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0226A6-1136-4B97-B9E7-B197929CB8FC}"/>
              </a:ext>
            </a:extLst>
          </p:cNvPr>
          <p:cNvSpPr/>
          <p:nvPr/>
        </p:nvSpPr>
        <p:spPr>
          <a:xfrm>
            <a:off x="4244503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9D6EC20-0102-4372-AF68-ED1D3C64E6F5}"/>
              </a:ext>
            </a:extLst>
          </p:cNvPr>
          <p:cNvSpPr/>
          <p:nvPr/>
        </p:nvSpPr>
        <p:spPr>
          <a:xfrm>
            <a:off x="4513956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FF74287-E29D-4AC8-B47F-CBBFAF2183F5}"/>
              </a:ext>
            </a:extLst>
          </p:cNvPr>
          <p:cNvSpPr/>
          <p:nvPr/>
        </p:nvSpPr>
        <p:spPr>
          <a:xfrm>
            <a:off x="4783409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0EB3F7B-16FE-490E-8229-629F6C31D728}"/>
              </a:ext>
            </a:extLst>
          </p:cNvPr>
          <p:cNvSpPr/>
          <p:nvPr/>
        </p:nvSpPr>
        <p:spPr>
          <a:xfrm>
            <a:off x="5052863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3699DF9-3B2B-4533-A0AD-83AE2356B254}"/>
              </a:ext>
            </a:extLst>
          </p:cNvPr>
          <p:cNvSpPr/>
          <p:nvPr/>
        </p:nvSpPr>
        <p:spPr>
          <a:xfrm>
            <a:off x="5322316" y="348570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9A88795-0AE4-4086-BD71-F201138204DE}"/>
              </a:ext>
            </a:extLst>
          </p:cNvPr>
          <p:cNvSpPr/>
          <p:nvPr/>
        </p:nvSpPr>
        <p:spPr>
          <a:xfrm>
            <a:off x="1280517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B4D0675-DD95-4689-AE20-3FC5ECFE2034}"/>
              </a:ext>
            </a:extLst>
          </p:cNvPr>
          <p:cNvSpPr/>
          <p:nvPr/>
        </p:nvSpPr>
        <p:spPr>
          <a:xfrm>
            <a:off x="1549970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CDA5666-3B3D-4761-A26C-7D253C2B73B2}"/>
              </a:ext>
            </a:extLst>
          </p:cNvPr>
          <p:cNvSpPr/>
          <p:nvPr/>
        </p:nvSpPr>
        <p:spPr>
          <a:xfrm>
            <a:off x="1819424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2780FF07-CE57-43D1-A1E9-7EA23165D863}"/>
              </a:ext>
            </a:extLst>
          </p:cNvPr>
          <p:cNvSpPr/>
          <p:nvPr/>
        </p:nvSpPr>
        <p:spPr>
          <a:xfrm>
            <a:off x="2088877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3B0CE1-6EB6-4C05-A9AD-5BEDB9BA6B25}"/>
              </a:ext>
            </a:extLst>
          </p:cNvPr>
          <p:cNvSpPr/>
          <p:nvPr/>
        </p:nvSpPr>
        <p:spPr>
          <a:xfrm>
            <a:off x="2358330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7AB7FBA-27A8-47B6-B8CE-15C69CFA8B02}"/>
              </a:ext>
            </a:extLst>
          </p:cNvPr>
          <p:cNvSpPr/>
          <p:nvPr/>
        </p:nvSpPr>
        <p:spPr>
          <a:xfrm>
            <a:off x="2627783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65D9774-C3BE-489E-A61E-DBC7479E7B15}"/>
              </a:ext>
            </a:extLst>
          </p:cNvPr>
          <p:cNvSpPr/>
          <p:nvPr/>
        </p:nvSpPr>
        <p:spPr>
          <a:xfrm>
            <a:off x="2897237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FE709EC-933A-4EAD-A23F-AC912A355D60}"/>
              </a:ext>
            </a:extLst>
          </p:cNvPr>
          <p:cNvSpPr/>
          <p:nvPr/>
        </p:nvSpPr>
        <p:spPr>
          <a:xfrm>
            <a:off x="3166690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A0C9B21-7A64-4AC3-8DDA-71AF93F1A03B}"/>
              </a:ext>
            </a:extLst>
          </p:cNvPr>
          <p:cNvSpPr/>
          <p:nvPr/>
        </p:nvSpPr>
        <p:spPr>
          <a:xfrm>
            <a:off x="3436143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0EC28D1-68FA-4F08-9E83-387FDE4ABFEE}"/>
              </a:ext>
            </a:extLst>
          </p:cNvPr>
          <p:cNvSpPr/>
          <p:nvPr/>
        </p:nvSpPr>
        <p:spPr>
          <a:xfrm>
            <a:off x="3705596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3784348-63D4-44D1-9BD0-9D6FC3458550}"/>
              </a:ext>
            </a:extLst>
          </p:cNvPr>
          <p:cNvSpPr/>
          <p:nvPr/>
        </p:nvSpPr>
        <p:spPr>
          <a:xfrm>
            <a:off x="3975050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53C765E-FCF6-4D8C-AD62-BE3001BE53A9}"/>
              </a:ext>
            </a:extLst>
          </p:cNvPr>
          <p:cNvSpPr/>
          <p:nvPr/>
        </p:nvSpPr>
        <p:spPr>
          <a:xfrm>
            <a:off x="4244503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0563F8B-03A9-47F7-99F5-AB6F35509802}"/>
              </a:ext>
            </a:extLst>
          </p:cNvPr>
          <p:cNvSpPr/>
          <p:nvPr/>
        </p:nvSpPr>
        <p:spPr>
          <a:xfrm>
            <a:off x="4513956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ED543AE-CF89-4C01-9FA3-1F25B23CF92E}"/>
              </a:ext>
            </a:extLst>
          </p:cNvPr>
          <p:cNvSpPr/>
          <p:nvPr/>
        </p:nvSpPr>
        <p:spPr>
          <a:xfrm>
            <a:off x="4783409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10E7DAE-24D0-47F1-9F46-6280A7213C7E}"/>
              </a:ext>
            </a:extLst>
          </p:cNvPr>
          <p:cNvSpPr/>
          <p:nvPr/>
        </p:nvSpPr>
        <p:spPr>
          <a:xfrm>
            <a:off x="5052863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FEE94F7-D391-4C86-93B3-314A2C02C5D9}"/>
              </a:ext>
            </a:extLst>
          </p:cNvPr>
          <p:cNvSpPr/>
          <p:nvPr/>
        </p:nvSpPr>
        <p:spPr>
          <a:xfrm>
            <a:off x="5322316" y="3755158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2183A4E-B281-416C-9B02-9F61B8CE1F4B}"/>
              </a:ext>
            </a:extLst>
          </p:cNvPr>
          <p:cNvSpPr/>
          <p:nvPr/>
        </p:nvSpPr>
        <p:spPr>
          <a:xfrm>
            <a:off x="1280517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5EF5FCA-A79E-4997-A407-EDD6E40FF43F}"/>
              </a:ext>
            </a:extLst>
          </p:cNvPr>
          <p:cNvSpPr/>
          <p:nvPr/>
        </p:nvSpPr>
        <p:spPr>
          <a:xfrm>
            <a:off x="1549970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AB828BC-3A85-40E8-BD0D-ED84B6336F69}"/>
              </a:ext>
            </a:extLst>
          </p:cNvPr>
          <p:cNvSpPr/>
          <p:nvPr/>
        </p:nvSpPr>
        <p:spPr>
          <a:xfrm>
            <a:off x="1819424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907F382-5306-454C-8DA1-D17E4C1160C2}"/>
              </a:ext>
            </a:extLst>
          </p:cNvPr>
          <p:cNvSpPr/>
          <p:nvPr/>
        </p:nvSpPr>
        <p:spPr>
          <a:xfrm>
            <a:off x="2088877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DF1D3C9-1C6A-42A0-A577-364332A7EE01}"/>
              </a:ext>
            </a:extLst>
          </p:cNvPr>
          <p:cNvSpPr/>
          <p:nvPr/>
        </p:nvSpPr>
        <p:spPr>
          <a:xfrm>
            <a:off x="2358330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17C9FA2-569C-4C56-9DEE-A51F2987483D}"/>
              </a:ext>
            </a:extLst>
          </p:cNvPr>
          <p:cNvSpPr/>
          <p:nvPr/>
        </p:nvSpPr>
        <p:spPr>
          <a:xfrm>
            <a:off x="2627783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08E5EA1-3EDE-4D0D-A1D9-8470B3FD0E06}"/>
              </a:ext>
            </a:extLst>
          </p:cNvPr>
          <p:cNvSpPr/>
          <p:nvPr/>
        </p:nvSpPr>
        <p:spPr>
          <a:xfrm>
            <a:off x="2897237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351FCA2-CBFB-48E3-82C6-C223EB90A3F7}"/>
              </a:ext>
            </a:extLst>
          </p:cNvPr>
          <p:cNvSpPr/>
          <p:nvPr/>
        </p:nvSpPr>
        <p:spPr>
          <a:xfrm>
            <a:off x="3166690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C8DE0BD-FE68-43CB-A4CD-C6461D9D6326}"/>
              </a:ext>
            </a:extLst>
          </p:cNvPr>
          <p:cNvSpPr/>
          <p:nvPr/>
        </p:nvSpPr>
        <p:spPr>
          <a:xfrm>
            <a:off x="3436143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7D7BE89-B903-4750-8D1C-442B18230545}"/>
              </a:ext>
            </a:extLst>
          </p:cNvPr>
          <p:cNvSpPr/>
          <p:nvPr/>
        </p:nvSpPr>
        <p:spPr>
          <a:xfrm>
            <a:off x="3705596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0F45F65-46F4-49A3-86BB-6CD830136BF9}"/>
              </a:ext>
            </a:extLst>
          </p:cNvPr>
          <p:cNvSpPr/>
          <p:nvPr/>
        </p:nvSpPr>
        <p:spPr>
          <a:xfrm>
            <a:off x="3975050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E3E7CB4-1D6A-4F36-9ABF-BA7027F0945A}"/>
              </a:ext>
            </a:extLst>
          </p:cNvPr>
          <p:cNvSpPr/>
          <p:nvPr/>
        </p:nvSpPr>
        <p:spPr>
          <a:xfrm>
            <a:off x="4244503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F40FA6C-916E-4EED-BBE6-27CD4EC7005D}"/>
              </a:ext>
            </a:extLst>
          </p:cNvPr>
          <p:cNvSpPr/>
          <p:nvPr/>
        </p:nvSpPr>
        <p:spPr>
          <a:xfrm>
            <a:off x="4513956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7046D05-B1BA-4C04-B709-FE3954924D71}"/>
              </a:ext>
            </a:extLst>
          </p:cNvPr>
          <p:cNvSpPr/>
          <p:nvPr/>
        </p:nvSpPr>
        <p:spPr>
          <a:xfrm>
            <a:off x="4783409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78984236-3680-44CE-A44C-F473C93CB2CC}"/>
              </a:ext>
            </a:extLst>
          </p:cNvPr>
          <p:cNvSpPr/>
          <p:nvPr/>
        </p:nvSpPr>
        <p:spPr>
          <a:xfrm>
            <a:off x="5052863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BC5EC13-9B2F-4E0E-9B88-DD55CEF010F8}"/>
              </a:ext>
            </a:extLst>
          </p:cNvPr>
          <p:cNvSpPr/>
          <p:nvPr/>
        </p:nvSpPr>
        <p:spPr>
          <a:xfrm>
            <a:off x="5322316" y="402461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B9060A8-49A6-4038-B049-9F4467B6C5C6}"/>
              </a:ext>
            </a:extLst>
          </p:cNvPr>
          <p:cNvSpPr/>
          <p:nvPr/>
        </p:nvSpPr>
        <p:spPr>
          <a:xfrm>
            <a:off x="1280517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434A320-C1F0-4E2D-83AE-5E0215F772A9}"/>
              </a:ext>
            </a:extLst>
          </p:cNvPr>
          <p:cNvSpPr/>
          <p:nvPr/>
        </p:nvSpPr>
        <p:spPr>
          <a:xfrm>
            <a:off x="1549970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B8CFB74-955F-400E-BA13-3A90ECA09189}"/>
              </a:ext>
            </a:extLst>
          </p:cNvPr>
          <p:cNvSpPr/>
          <p:nvPr/>
        </p:nvSpPr>
        <p:spPr>
          <a:xfrm>
            <a:off x="1819424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4012E57-1FEC-4BD5-A3CD-FC6D3749D8E4}"/>
              </a:ext>
            </a:extLst>
          </p:cNvPr>
          <p:cNvSpPr/>
          <p:nvPr/>
        </p:nvSpPr>
        <p:spPr>
          <a:xfrm>
            <a:off x="2088877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E4950EE-A031-4169-9032-94BDC1A299C9}"/>
              </a:ext>
            </a:extLst>
          </p:cNvPr>
          <p:cNvSpPr/>
          <p:nvPr/>
        </p:nvSpPr>
        <p:spPr>
          <a:xfrm>
            <a:off x="2358330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77E4CF9-617D-43C6-887A-1366BE9E07D2}"/>
              </a:ext>
            </a:extLst>
          </p:cNvPr>
          <p:cNvSpPr/>
          <p:nvPr/>
        </p:nvSpPr>
        <p:spPr>
          <a:xfrm>
            <a:off x="2627783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39395C3-A145-402F-A586-472A9DAA6485}"/>
              </a:ext>
            </a:extLst>
          </p:cNvPr>
          <p:cNvSpPr/>
          <p:nvPr/>
        </p:nvSpPr>
        <p:spPr>
          <a:xfrm>
            <a:off x="2897237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3F48C7B-F9EF-4D88-8DC2-B979EA9FC9CC}"/>
              </a:ext>
            </a:extLst>
          </p:cNvPr>
          <p:cNvSpPr/>
          <p:nvPr/>
        </p:nvSpPr>
        <p:spPr>
          <a:xfrm>
            <a:off x="3166690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8CC12F9-C021-4576-A842-AE9B9D2C236F}"/>
              </a:ext>
            </a:extLst>
          </p:cNvPr>
          <p:cNvSpPr/>
          <p:nvPr/>
        </p:nvSpPr>
        <p:spPr>
          <a:xfrm>
            <a:off x="3436143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21ECF48-DC77-4912-9586-82793075CC1C}"/>
              </a:ext>
            </a:extLst>
          </p:cNvPr>
          <p:cNvSpPr/>
          <p:nvPr/>
        </p:nvSpPr>
        <p:spPr>
          <a:xfrm>
            <a:off x="3705596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68B43FF-E160-478F-8252-205707B43A46}"/>
              </a:ext>
            </a:extLst>
          </p:cNvPr>
          <p:cNvSpPr/>
          <p:nvPr/>
        </p:nvSpPr>
        <p:spPr>
          <a:xfrm>
            <a:off x="3975050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6B1DF03-522F-442D-AC39-04B8FA3219A2}"/>
              </a:ext>
            </a:extLst>
          </p:cNvPr>
          <p:cNvSpPr/>
          <p:nvPr/>
        </p:nvSpPr>
        <p:spPr>
          <a:xfrm>
            <a:off x="4244503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5FF24283-253F-43B2-971A-324C2F805962}"/>
              </a:ext>
            </a:extLst>
          </p:cNvPr>
          <p:cNvSpPr/>
          <p:nvPr/>
        </p:nvSpPr>
        <p:spPr>
          <a:xfrm>
            <a:off x="4513956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61CF6C63-E03F-4D1F-8C25-79B58C84EFEA}"/>
              </a:ext>
            </a:extLst>
          </p:cNvPr>
          <p:cNvSpPr/>
          <p:nvPr/>
        </p:nvSpPr>
        <p:spPr>
          <a:xfrm>
            <a:off x="4783409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B689FFE-E46C-428A-9B22-9D2DC41A66DC}"/>
              </a:ext>
            </a:extLst>
          </p:cNvPr>
          <p:cNvSpPr/>
          <p:nvPr/>
        </p:nvSpPr>
        <p:spPr>
          <a:xfrm>
            <a:off x="5052863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F0C9AAB-38A3-4A59-B515-05425FE3AF2F}"/>
              </a:ext>
            </a:extLst>
          </p:cNvPr>
          <p:cNvSpPr/>
          <p:nvPr/>
        </p:nvSpPr>
        <p:spPr>
          <a:xfrm>
            <a:off x="5322316" y="429406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CFF6CFA3-A6F9-4FF2-A024-4CCC75E1A05A}"/>
              </a:ext>
            </a:extLst>
          </p:cNvPr>
          <p:cNvSpPr/>
          <p:nvPr/>
        </p:nvSpPr>
        <p:spPr>
          <a:xfrm>
            <a:off x="1280517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4A1F586-E062-414E-92CB-621262A85F35}"/>
              </a:ext>
            </a:extLst>
          </p:cNvPr>
          <p:cNvSpPr/>
          <p:nvPr/>
        </p:nvSpPr>
        <p:spPr>
          <a:xfrm>
            <a:off x="1549970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CC121D6-389A-4472-B675-B418E1571E94}"/>
              </a:ext>
            </a:extLst>
          </p:cNvPr>
          <p:cNvSpPr/>
          <p:nvPr/>
        </p:nvSpPr>
        <p:spPr>
          <a:xfrm>
            <a:off x="1819424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D84827D-F2B9-41BF-9141-D23B4AD224DC}"/>
              </a:ext>
            </a:extLst>
          </p:cNvPr>
          <p:cNvSpPr/>
          <p:nvPr/>
        </p:nvSpPr>
        <p:spPr>
          <a:xfrm>
            <a:off x="2088877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B28F9F24-1B97-45B0-B076-EA5C54AFC440}"/>
              </a:ext>
            </a:extLst>
          </p:cNvPr>
          <p:cNvSpPr/>
          <p:nvPr/>
        </p:nvSpPr>
        <p:spPr>
          <a:xfrm>
            <a:off x="2358330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E89FBB4-E0FE-40F1-A7E6-4818CEDA34DE}"/>
              </a:ext>
            </a:extLst>
          </p:cNvPr>
          <p:cNvSpPr/>
          <p:nvPr/>
        </p:nvSpPr>
        <p:spPr>
          <a:xfrm>
            <a:off x="2627783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B8D76C0-BDEF-4EE5-A3CD-CBAEC1E03CBB}"/>
              </a:ext>
            </a:extLst>
          </p:cNvPr>
          <p:cNvSpPr/>
          <p:nvPr/>
        </p:nvSpPr>
        <p:spPr>
          <a:xfrm>
            <a:off x="2897237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12EA2EF-4414-4F02-AD7F-F959D925D530}"/>
              </a:ext>
            </a:extLst>
          </p:cNvPr>
          <p:cNvSpPr/>
          <p:nvPr/>
        </p:nvSpPr>
        <p:spPr>
          <a:xfrm>
            <a:off x="3166690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B55FB25-1072-4D8E-B121-A7F16F521F7D}"/>
              </a:ext>
            </a:extLst>
          </p:cNvPr>
          <p:cNvSpPr/>
          <p:nvPr/>
        </p:nvSpPr>
        <p:spPr>
          <a:xfrm>
            <a:off x="3436143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1BDE924-BFFA-438F-A530-8C600D17A0AE}"/>
              </a:ext>
            </a:extLst>
          </p:cNvPr>
          <p:cNvSpPr/>
          <p:nvPr/>
        </p:nvSpPr>
        <p:spPr>
          <a:xfrm>
            <a:off x="3705596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63AF2CD-054C-44F2-A67C-197831BE7FFB}"/>
              </a:ext>
            </a:extLst>
          </p:cNvPr>
          <p:cNvSpPr/>
          <p:nvPr/>
        </p:nvSpPr>
        <p:spPr>
          <a:xfrm>
            <a:off x="3975050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089DCAB-EFAC-48E8-8C13-BB66EC80CA86}"/>
              </a:ext>
            </a:extLst>
          </p:cNvPr>
          <p:cNvSpPr/>
          <p:nvPr/>
        </p:nvSpPr>
        <p:spPr>
          <a:xfrm>
            <a:off x="4244503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D708550-AF63-4FE1-9520-C9A5A22C5331}"/>
              </a:ext>
            </a:extLst>
          </p:cNvPr>
          <p:cNvSpPr/>
          <p:nvPr/>
        </p:nvSpPr>
        <p:spPr>
          <a:xfrm>
            <a:off x="4513956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5282C87-926B-496D-A4BD-BBD94634EBF6}"/>
              </a:ext>
            </a:extLst>
          </p:cNvPr>
          <p:cNvSpPr/>
          <p:nvPr/>
        </p:nvSpPr>
        <p:spPr>
          <a:xfrm>
            <a:off x="4783409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1EFE8E5E-75E3-47CA-8507-AD21595180DC}"/>
              </a:ext>
            </a:extLst>
          </p:cNvPr>
          <p:cNvSpPr/>
          <p:nvPr/>
        </p:nvSpPr>
        <p:spPr>
          <a:xfrm>
            <a:off x="5052863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1D34EAB-394B-462F-BEA3-D738D0E6F326}"/>
              </a:ext>
            </a:extLst>
          </p:cNvPr>
          <p:cNvSpPr/>
          <p:nvPr/>
        </p:nvSpPr>
        <p:spPr>
          <a:xfrm>
            <a:off x="5322316" y="4563517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ED5175E-FED4-42EF-89C4-3995504638AD}"/>
              </a:ext>
            </a:extLst>
          </p:cNvPr>
          <p:cNvSpPr/>
          <p:nvPr/>
        </p:nvSpPr>
        <p:spPr>
          <a:xfrm>
            <a:off x="1280517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AF50D61-5578-4A6E-B2F8-9583668B06D6}"/>
              </a:ext>
            </a:extLst>
          </p:cNvPr>
          <p:cNvSpPr/>
          <p:nvPr/>
        </p:nvSpPr>
        <p:spPr>
          <a:xfrm>
            <a:off x="1549970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E3451B2-AA15-48A3-BE21-67A2BD08AB4A}"/>
              </a:ext>
            </a:extLst>
          </p:cNvPr>
          <p:cNvSpPr/>
          <p:nvPr/>
        </p:nvSpPr>
        <p:spPr>
          <a:xfrm>
            <a:off x="1819424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946D820-9CC9-45D8-AB04-7E04FF1CB86A}"/>
              </a:ext>
            </a:extLst>
          </p:cNvPr>
          <p:cNvSpPr/>
          <p:nvPr/>
        </p:nvSpPr>
        <p:spPr>
          <a:xfrm>
            <a:off x="2088877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FFDD2DE-EAC3-4DF7-A7F7-FE83D296CE71}"/>
              </a:ext>
            </a:extLst>
          </p:cNvPr>
          <p:cNvSpPr/>
          <p:nvPr/>
        </p:nvSpPr>
        <p:spPr>
          <a:xfrm>
            <a:off x="2358330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D36F481-0C3F-47AB-94B0-38E8AB862DE7}"/>
              </a:ext>
            </a:extLst>
          </p:cNvPr>
          <p:cNvSpPr/>
          <p:nvPr/>
        </p:nvSpPr>
        <p:spPr>
          <a:xfrm>
            <a:off x="2627783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5743CD39-8C28-4BA1-8F88-EA5CA9C24F43}"/>
              </a:ext>
            </a:extLst>
          </p:cNvPr>
          <p:cNvSpPr/>
          <p:nvPr/>
        </p:nvSpPr>
        <p:spPr>
          <a:xfrm>
            <a:off x="2897237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C5CF069-8C8E-4F90-BFDC-EA6F9E1FF182}"/>
              </a:ext>
            </a:extLst>
          </p:cNvPr>
          <p:cNvSpPr/>
          <p:nvPr/>
        </p:nvSpPr>
        <p:spPr>
          <a:xfrm>
            <a:off x="3166690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5B6730C-D527-4C01-8F1D-ADADD0A57C9A}"/>
              </a:ext>
            </a:extLst>
          </p:cNvPr>
          <p:cNvSpPr/>
          <p:nvPr/>
        </p:nvSpPr>
        <p:spPr>
          <a:xfrm>
            <a:off x="3436143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141BFB9-EB73-4305-8F05-4D2436BEE460}"/>
              </a:ext>
            </a:extLst>
          </p:cNvPr>
          <p:cNvSpPr/>
          <p:nvPr/>
        </p:nvSpPr>
        <p:spPr>
          <a:xfrm>
            <a:off x="3705596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46CE5D5-382A-407A-BBA6-A422C8726DFB}"/>
              </a:ext>
            </a:extLst>
          </p:cNvPr>
          <p:cNvSpPr/>
          <p:nvPr/>
        </p:nvSpPr>
        <p:spPr>
          <a:xfrm>
            <a:off x="3975050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E7F86E3-5270-4BD1-B291-AC05C7EA377E}"/>
              </a:ext>
            </a:extLst>
          </p:cNvPr>
          <p:cNvSpPr/>
          <p:nvPr/>
        </p:nvSpPr>
        <p:spPr>
          <a:xfrm>
            <a:off x="4244503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EE7C855-F2EE-49FE-84E8-63A750E8C289}"/>
              </a:ext>
            </a:extLst>
          </p:cNvPr>
          <p:cNvSpPr/>
          <p:nvPr/>
        </p:nvSpPr>
        <p:spPr>
          <a:xfrm>
            <a:off x="4513956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77CBC0C-60F1-4DA8-98F2-8B29C0714DF9}"/>
              </a:ext>
            </a:extLst>
          </p:cNvPr>
          <p:cNvSpPr/>
          <p:nvPr/>
        </p:nvSpPr>
        <p:spPr>
          <a:xfrm>
            <a:off x="4783409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80D23A48-9F80-4326-8489-43B63E2BB4C3}"/>
              </a:ext>
            </a:extLst>
          </p:cNvPr>
          <p:cNvSpPr/>
          <p:nvPr/>
        </p:nvSpPr>
        <p:spPr>
          <a:xfrm>
            <a:off x="5052863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D20176C-05B3-4180-8753-D4793723B8A9}"/>
              </a:ext>
            </a:extLst>
          </p:cNvPr>
          <p:cNvSpPr/>
          <p:nvPr/>
        </p:nvSpPr>
        <p:spPr>
          <a:xfrm>
            <a:off x="5322316" y="4832971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B785134-9AA7-487F-8F1A-6643B3E0CAF2}"/>
              </a:ext>
            </a:extLst>
          </p:cNvPr>
          <p:cNvSpPr/>
          <p:nvPr/>
        </p:nvSpPr>
        <p:spPr>
          <a:xfrm>
            <a:off x="1280517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26BCDCA-F707-47B1-98EE-003EB5A35BA3}"/>
              </a:ext>
            </a:extLst>
          </p:cNvPr>
          <p:cNvSpPr/>
          <p:nvPr/>
        </p:nvSpPr>
        <p:spPr>
          <a:xfrm>
            <a:off x="1549970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EA8B57B-7FA6-4712-94E1-50E07EB6B707}"/>
              </a:ext>
            </a:extLst>
          </p:cNvPr>
          <p:cNvSpPr/>
          <p:nvPr/>
        </p:nvSpPr>
        <p:spPr>
          <a:xfrm>
            <a:off x="1819424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F33A7F5-C74B-444D-B8B0-44A5A6D46A58}"/>
              </a:ext>
            </a:extLst>
          </p:cNvPr>
          <p:cNvSpPr/>
          <p:nvPr/>
        </p:nvSpPr>
        <p:spPr>
          <a:xfrm>
            <a:off x="2088877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D4863B3-A959-4C27-939E-D2A6BB29426D}"/>
              </a:ext>
            </a:extLst>
          </p:cNvPr>
          <p:cNvSpPr/>
          <p:nvPr/>
        </p:nvSpPr>
        <p:spPr>
          <a:xfrm>
            <a:off x="2358330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E0C92FB-92EB-4722-984A-2F99C985E1C1}"/>
              </a:ext>
            </a:extLst>
          </p:cNvPr>
          <p:cNvSpPr/>
          <p:nvPr/>
        </p:nvSpPr>
        <p:spPr>
          <a:xfrm>
            <a:off x="2627783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D51037A-E5BE-4CF6-963C-210F18D22966}"/>
              </a:ext>
            </a:extLst>
          </p:cNvPr>
          <p:cNvSpPr/>
          <p:nvPr/>
        </p:nvSpPr>
        <p:spPr>
          <a:xfrm>
            <a:off x="2897237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DEA435D-9672-4D91-99D9-F9F395261E7F}"/>
              </a:ext>
            </a:extLst>
          </p:cNvPr>
          <p:cNvSpPr/>
          <p:nvPr/>
        </p:nvSpPr>
        <p:spPr>
          <a:xfrm>
            <a:off x="3166690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3481604-560E-410A-85AC-D379D8B8B53E}"/>
              </a:ext>
            </a:extLst>
          </p:cNvPr>
          <p:cNvSpPr/>
          <p:nvPr/>
        </p:nvSpPr>
        <p:spPr>
          <a:xfrm>
            <a:off x="3436143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5EDCDA9-2412-45F5-A955-F21EBD59C42C}"/>
              </a:ext>
            </a:extLst>
          </p:cNvPr>
          <p:cNvSpPr/>
          <p:nvPr/>
        </p:nvSpPr>
        <p:spPr>
          <a:xfrm>
            <a:off x="3705596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15E8219-494C-4D38-9F5E-58DFAAB08D06}"/>
              </a:ext>
            </a:extLst>
          </p:cNvPr>
          <p:cNvSpPr/>
          <p:nvPr/>
        </p:nvSpPr>
        <p:spPr>
          <a:xfrm>
            <a:off x="3975050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A11D46A-CBB7-463D-B50B-48D15BCA7D66}"/>
              </a:ext>
            </a:extLst>
          </p:cNvPr>
          <p:cNvSpPr/>
          <p:nvPr/>
        </p:nvSpPr>
        <p:spPr>
          <a:xfrm>
            <a:off x="4244503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AFAEEBA-BE5F-415E-905F-390FCB51B02E}"/>
              </a:ext>
            </a:extLst>
          </p:cNvPr>
          <p:cNvSpPr/>
          <p:nvPr/>
        </p:nvSpPr>
        <p:spPr>
          <a:xfrm>
            <a:off x="4513956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2566F3D-ED09-4354-A4C5-048DBC7C2E8C}"/>
              </a:ext>
            </a:extLst>
          </p:cNvPr>
          <p:cNvSpPr/>
          <p:nvPr/>
        </p:nvSpPr>
        <p:spPr>
          <a:xfrm>
            <a:off x="4783409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099A9FE-EC5B-426E-83AA-A731B0BAB146}"/>
              </a:ext>
            </a:extLst>
          </p:cNvPr>
          <p:cNvSpPr/>
          <p:nvPr/>
        </p:nvSpPr>
        <p:spPr>
          <a:xfrm>
            <a:off x="5052863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3643D79-E76D-4475-869F-E65F0526D814}"/>
              </a:ext>
            </a:extLst>
          </p:cNvPr>
          <p:cNvSpPr/>
          <p:nvPr/>
        </p:nvSpPr>
        <p:spPr>
          <a:xfrm>
            <a:off x="5322316" y="5102424"/>
            <a:ext cx="269453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8E57897-4547-41EA-9048-F2223B1E00F8}"/>
              </a:ext>
            </a:extLst>
          </p:cNvPr>
          <p:cNvSpPr txBox="1"/>
          <p:nvPr/>
        </p:nvSpPr>
        <p:spPr>
          <a:xfrm>
            <a:off x="2694445" y="251656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(9,16)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9D5BF02F-1350-4635-BFE7-4CC7751C8E87}"/>
              </a:ext>
            </a:extLst>
          </p:cNvPr>
          <p:cNvSpPr/>
          <p:nvPr/>
        </p:nvSpPr>
        <p:spPr>
          <a:xfrm>
            <a:off x="6244194" y="2216461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4F1EE036-874E-4B95-B466-C13679B81776}"/>
              </a:ext>
            </a:extLst>
          </p:cNvPr>
          <p:cNvSpPr/>
          <p:nvPr/>
        </p:nvSpPr>
        <p:spPr>
          <a:xfrm>
            <a:off x="6244194" y="2485914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0E74B4E7-9FE8-46DF-87C7-DF7803D681F3}"/>
              </a:ext>
            </a:extLst>
          </p:cNvPr>
          <p:cNvSpPr/>
          <p:nvPr/>
        </p:nvSpPr>
        <p:spPr>
          <a:xfrm>
            <a:off x="6244194" y="2755367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C8CAC209-5498-4F16-939D-7BD822BB314F}"/>
              </a:ext>
            </a:extLst>
          </p:cNvPr>
          <p:cNvSpPr/>
          <p:nvPr/>
        </p:nvSpPr>
        <p:spPr>
          <a:xfrm>
            <a:off x="6244194" y="3024820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A1E02F89-35AA-4586-8673-E3AE198BABED}"/>
              </a:ext>
            </a:extLst>
          </p:cNvPr>
          <p:cNvSpPr/>
          <p:nvPr/>
        </p:nvSpPr>
        <p:spPr>
          <a:xfrm>
            <a:off x="6244194" y="3294273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2B8D27B3-9188-461E-9D27-DB459F32DB22}"/>
              </a:ext>
            </a:extLst>
          </p:cNvPr>
          <p:cNvSpPr/>
          <p:nvPr/>
        </p:nvSpPr>
        <p:spPr>
          <a:xfrm>
            <a:off x="6244194" y="3563726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8504964C-FB6B-4C7E-AE18-14B6DA608F04}"/>
              </a:ext>
            </a:extLst>
          </p:cNvPr>
          <p:cNvSpPr/>
          <p:nvPr/>
        </p:nvSpPr>
        <p:spPr>
          <a:xfrm>
            <a:off x="6244194" y="3833179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33A78CC2-B48D-4471-B323-C3F120B017BD}"/>
              </a:ext>
            </a:extLst>
          </p:cNvPr>
          <p:cNvSpPr/>
          <p:nvPr/>
        </p:nvSpPr>
        <p:spPr>
          <a:xfrm>
            <a:off x="6244194" y="4102632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64429169-5579-4E49-8A8F-3813445AF952}"/>
              </a:ext>
            </a:extLst>
          </p:cNvPr>
          <p:cNvSpPr/>
          <p:nvPr/>
        </p:nvSpPr>
        <p:spPr>
          <a:xfrm>
            <a:off x="6244194" y="4372085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44BB0970-47D8-483F-AB66-A8A7B3CF4302}"/>
              </a:ext>
            </a:extLst>
          </p:cNvPr>
          <p:cNvSpPr/>
          <p:nvPr/>
        </p:nvSpPr>
        <p:spPr>
          <a:xfrm>
            <a:off x="6244194" y="4641538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AFECD519-A09E-4206-8B45-4828391C7F14}"/>
              </a:ext>
            </a:extLst>
          </p:cNvPr>
          <p:cNvSpPr/>
          <p:nvPr/>
        </p:nvSpPr>
        <p:spPr>
          <a:xfrm>
            <a:off x="6244194" y="4910991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59A16D58-5F64-4924-88C0-C5225480CFEB}"/>
              </a:ext>
            </a:extLst>
          </p:cNvPr>
          <p:cNvSpPr/>
          <p:nvPr/>
        </p:nvSpPr>
        <p:spPr>
          <a:xfrm>
            <a:off x="6244194" y="5180444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D96D949A-F630-4207-8612-B1F1E4CBEE75}"/>
              </a:ext>
            </a:extLst>
          </p:cNvPr>
          <p:cNvSpPr/>
          <p:nvPr/>
        </p:nvSpPr>
        <p:spPr>
          <a:xfrm>
            <a:off x="6244194" y="5449897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13E19B98-3017-47AF-97DF-E1AB215E1A2C}"/>
              </a:ext>
            </a:extLst>
          </p:cNvPr>
          <p:cNvSpPr/>
          <p:nvPr/>
        </p:nvSpPr>
        <p:spPr>
          <a:xfrm>
            <a:off x="6244194" y="5719350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73155AB2-1F53-4240-926D-5647A4EA29BC}"/>
              </a:ext>
            </a:extLst>
          </p:cNvPr>
          <p:cNvSpPr/>
          <p:nvPr/>
        </p:nvSpPr>
        <p:spPr>
          <a:xfrm>
            <a:off x="6244194" y="5988803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D58CED2A-F5CA-424D-85F8-76E5800D3040}"/>
              </a:ext>
            </a:extLst>
          </p:cNvPr>
          <p:cNvSpPr/>
          <p:nvPr/>
        </p:nvSpPr>
        <p:spPr>
          <a:xfrm>
            <a:off x="6244194" y="6258697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3B6FCDC7-6195-4AD4-A714-3536618A4104}"/>
              </a:ext>
            </a:extLst>
          </p:cNvPr>
          <p:cNvSpPr txBox="1"/>
          <p:nvPr/>
        </p:nvSpPr>
        <p:spPr>
          <a:xfrm>
            <a:off x="6013051" y="18450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(16,1)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940F84C9-AE7B-4D92-9A65-3EFFBD8FB831}"/>
              </a:ext>
            </a:extLst>
          </p:cNvPr>
          <p:cNvSpPr txBox="1"/>
          <p:nvPr/>
        </p:nvSpPr>
        <p:spPr>
          <a:xfrm>
            <a:off x="5726798" y="39579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1C584243-EE3B-49DF-8CB2-2C303A90AEEA}"/>
              </a:ext>
            </a:extLst>
          </p:cNvPr>
          <p:cNvSpPr/>
          <p:nvPr/>
        </p:nvSpPr>
        <p:spPr>
          <a:xfrm>
            <a:off x="7737682" y="3027944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71E55C26-B7B0-4635-BB35-466DBD0DB794}"/>
              </a:ext>
            </a:extLst>
          </p:cNvPr>
          <p:cNvSpPr/>
          <p:nvPr/>
        </p:nvSpPr>
        <p:spPr>
          <a:xfrm>
            <a:off x="7737682" y="3297397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776558A9-6AAE-407E-A9B2-FFF129F481ED}"/>
              </a:ext>
            </a:extLst>
          </p:cNvPr>
          <p:cNvSpPr/>
          <p:nvPr/>
        </p:nvSpPr>
        <p:spPr>
          <a:xfrm>
            <a:off x="7737682" y="3566850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DE94F972-DE96-49CB-B19A-1E8799B5BEAD}"/>
              </a:ext>
            </a:extLst>
          </p:cNvPr>
          <p:cNvSpPr/>
          <p:nvPr/>
        </p:nvSpPr>
        <p:spPr>
          <a:xfrm>
            <a:off x="7737682" y="3836303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247DF020-6F74-4DDD-844E-B550C7A670E1}"/>
              </a:ext>
            </a:extLst>
          </p:cNvPr>
          <p:cNvSpPr/>
          <p:nvPr/>
        </p:nvSpPr>
        <p:spPr>
          <a:xfrm>
            <a:off x="7737682" y="4105756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F49D8700-D282-488C-ACB0-450D70A43FED}"/>
              </a:ext>
            </a:extLst>
          </p:cNvPr>
          <p:cNvSpPr/>
          <p:nvPr/>
        </p:nvSpPr>
        <p:spPr>
          <a:xfrm>
            <a:off x="7737682" y="4375209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98BB33ED-3BC3-4398-B363-31338568E38F}"/>
              </a:ext>
            </a:extLst>
          </p:cNvPr>
          <p:cNvSpPr/>
          <p:nvPr/>
        </p:nvSpPr>
        <p:spPr>
          <a:xfrm>
            <a:off x="7737682" y="4644662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723C8E32-9DC1-47E8-AAD9-0D6E1078E6C8}"/>
              </a:ext>
            </a:extLst>
          </p:cNvPr>
          <p:cNvSpPr/>
          <p:nvPr/>
        </p:nvSpPr>
        <p:spPr>
          <a:xfrm>
            <a:off x="7737682" y="4914115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CB23B5FB-800D-4780-94A5-F3ED7F4CA4AF}"/>
              </a:ext>
            </a:extLst>
          </p:cNvPr>
          <p:cNvSpPr/>
          <p:nvPr/>
        </p:nvSpPr>
        <p:spPr>
          <a:xfrm>
            <a:off x="7737682" y="5183568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3181696B-694F-4EBE-855B-C1A875A7FA44}"/>
              </a:ext>
            </a:extLst>
          </p:cNvPr>
          <p:cNvSpPr txBox="1"/>
          <p:nvPr/>
        </p:nvSpPr>
        <p:spPr>
          <a:xfrm>
            <a:off x="6937035" y="39759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=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411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F235F4-4D6F-4212-9B6C-766291FD9BB7}"/>
              </a:ext>
            </a:extLst>
          </p:cNvPr>
          <p:cNvSpPr/>
          <p:nvPr/>
        </p:nvSpPr>
        <p:spPr>
          <a:xfrm>
            <a:off x="6054329" y="244336"/>
            <a:ext cx="396478" cy="396478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FE9B6A-B7BB-4CC0-A507-518FA10CD23D}"/>
              </a:ext>
            </a:extLst>
          </p:cNvPr>
          <p:cNvSpPr/>
          <p:nvPr/>
        </p:nvSpPr>
        <p:spPr>
          <a:xfrm>
            <a:off x="6450807" y="244336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EFA0AD-A1B4-4D99-A7E8-7484DB828FAB}"/>
              </a:ext>
            </a:extLst>
          </p:cNvPr>
          <p:cNvSpPr/>
          <p:nvPr/>
        </p:nvSpPr>
        <p:spPr>
          <a:xfrm>
            <a:off x="6847285" y="244336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080146-69BA-4CBA-A9F3-8E70B5853CDD}"/>
              </a:ext>
            </a:extLst>
          </p:cNvPr>
          <p:cNvSpPr/>
          <p:nvPr/>
        </p:nvSpPr>
        <p:spPr>
          <a:xfrm>
            <a:off x="7243763" y="244336"/>
            <a:ext cx="396478" cy="396478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7BF625-030E-4EE4-ADC1-77EAD979EED1}"/>
              </a:ext>
            </a:extLst>
          </p:cNvPr>
          <p:cNvSpPr/>
          <p:nvPr/>
        </p:nvSpPr>
        <p:spPr>
          <a:xfrm>
            <a:off x="6054329" y="640814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C9B6D6-E175-4B1F-9670-DDF780B9A86F}"/>
              </a:ext>
            </a:extLst>
          </p:cNvPr>
          <p:cNvSpPr/>
          <p:nvPr/>
        </p:nvSpPr>
        <p:spPr>
          <a:xfrm>
            <a:off x="6450807" y="640814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ADD854-49A9-4A2B-85D7-6E7E4CC878C0}"/>
              </a:ext>
            </a:extLst>
          </p:cNvPr>
          <p:cNvSpPr/>
          <p:nvPr/>
        </p:nvSpPr>
        <p:spPr>
          <a:xfrm>
            <a:off x="6847285" y="640814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04EC28-D41C-4716-B767-1F81194C82F3}"/>
              </a:ext>
            </a:extLst>
          </p:cNvPr>
          <p:cNvSpPr/>
          <p:nvPr/>
        </p:nvSpPr>
        <p:spPr>
          <a:xfrm>
            <a:off x="7243763" y="640814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F98E91-93D8-48A8-8DCE-D7144399A9CC}"/>
              </a:ext>
            </a:extLst>
          </p:cNvPr>
          <p:cNvSpPr/>
          <p:nvPr/>
        </p:nvSpPr>
        <p:spPr>
          <a:xfrm>
            <a:off x="6054329" y="1037292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C67052-38E2-422A-A054-57BF1A7D33A3}"/>
              </a:ext>
            </a:extLst>
          </p:cNvPr>
          <p:cNvSpPr/>
          <p:nvPr/>
        </p:nvSpPr>
        <p:spPr>
          <a:xfrm>
            <a:off x="6450807" y="1037292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E955EB-6BDA-4308-A5E7-EB94334D9F75}"/>
              </a:ext>
            </a:extLst>
          </p:cNvPr>
          <p:cNvSpPr/>
          <p:nvPr/>
        </p:nvSpPr>
        <p:spPr>
          <a:xfrm>
            <a:off x="6847285" y="1037292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9057EF-87CE-4218-8948-43EC49B3F0EC}"/>
              </a:ext>
            </a:extLst>
          </p:cNvPr>
          <p:cNvSpPr/>
          <p:nvPr/>
        </p:nvSpPr>
        <p:spPr>
          <a:xfrm>
            <a:off x="7243763" y="1037292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AFAA0F-306E-4A5D-9FE9-54FBBDDE8057}"/>
              </a:ext>
            </a:extLst>
          </p:cNvPr>
          <p:cNvSpPr/>
          <p:nvPr/>
        </p:nvSpPr>
        <p:spPr>
          <a:xfrm>
            <a:off x="6054329" y="1433770"/>
            <a:ext cx="396478" cy="396478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1A7052-159A-4849-8EBA-CCEC815C24E0}"/>
              </a:ext>
            </a:extLst>
          </p:cNvPr>
          <p:cNvSpPr/>
          <p:nvPr/>
        </p:nvSpPr>
        <p:spPr>
          <a:xfrm>
            <a:off x="6450807" y="1433770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F29C81-348D-482C-81FD-90B31CE4D7CC}"/>
              </a:ext>
            </a:extLst>
          </p:cNvPr>
          <p:cNvSpPr/>
          <p:nvPr/>
        </p:nvSpPr>
        <p:spPr>
          <a:xfrm>
            <a:off x="6847285" y="1433770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02B927-86F4-471F-BC59-6D9E93E3CA74}"/>
              </a:ext>
            </a:extLst>
          </p:cNvPr>
          <p:cNvSpPr/>
          <p:nvPr/>
        </p:nvSpPr>
        <p:spPr>
          <a:xfrm>
            <a:off x="7243763" y="1433770"/>
            <a:ext cx="396478" cy="396478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D66C5-0EED-4E0B-A2D8-EDC07DF250CB}"/>
              </a:ext>
            </a:extLst>
          </p:cNvPr>
          <p:cNvSpPr txBox="1"/>
          <p:nvPr/>
        </p:nvSpPr>
        <p:spPr>
          <a:xfrm>
            <a:off x="6139714" y="179673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(1,4,4,1)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2FE7DB-737B-476A-A6F1-844A39F7DD62}"/>
              </a:ext>
            </a:extLst>
          </p:cNvPr>
          <p:cNvSpPr/>
          <p:nvPr/>
        </p:nvSpPr>
        <p:spPr>
          <a:xfrm>
            <a:off x="4229101" y="565804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E9FEB9-648F-465D-9CBF-CF0D1CFF66D2}"/>
              </a:ext>
            </a:extLst>
          </p:cNvPr>
          <p:cNvSpPr/>
          <p:nvPr/>
        </p:nvSpPr>
        <p:spPr>
          <a:xfrm>
            <a:off x="4625579" y="565804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6258CF-AAE1-4D92-A576-95A26F952E68}"/>
              </a:ext>
            </a:extLst>
          </p:cNvPr>
          <p:cNvSpPr/>
          <p:nvPr/>
        </p:nvSpPr>
        <p:spPr>
          <a:xfrm>
            <a:off x="4229101" y="962282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866339-7581-493B-84DE-211639BF9854}"/>
              </a:ext>
            </a:extLst>
          </p:cNvPr>
          <p:cNvSpPr/>
          <p:nvPr/>
        </p:nvSpPr>
        <p:spPr>
          <a:xfrm>
            <a:off x="4625579" y="962282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989F1E-69F1-46F5-9975-B911FEC708B4}"/>
              </a:ext>
            </a:extLst>
          </p:cNvPr>
          <p:cNvSpPr txBox="1"/>
          <p:nvPr/>
        </p:nvSpPr>
        <p:spPr>
          <a:xfrm>
            <a:off x="4036219" y="159914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(2,2,1,1)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E50A40-4969-47DA-99B4-CAA5B012B822}"/>
              </a:ext>
            </a:extLst>
          </p:cNvPr>
          <p:cNvSpPr/>
          <p:nvPr/>
        </p:nvSpPr>
        <p:spPr>
          <a:xfrm>
            <a:off x="1418035" y="367565"/>
            <a:ext cx="396478" cy="396478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3314C7-A2EC-4038-B0C8-D6348551BCDE}"/>
              </a:ext>
            </a:extLst>
          </p:cNvPr>
          <p:cNvSpPr/>
          <p:nvPr/>
        </p:nvSpPr>
        <p:spPr>
          <a:xfrm>
            <a:off x="1814513" y="367565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7DDD8E-4E08-4998-BB1A-64120648BF07}"/>
              </a:ext>
            </a:extLst>
          </p:cNvPr>
          <p:cNvSpPr/>
          <p:nvPr/>
        </p:nvSpPr>
        <p:spPr>
          <a:xfrm>
            <a:off x="2210991" y="367565"/>
            <a:ext cx="396478" cy="396478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7B9B8C6-6751-4C92-9A2C-88EEA57ED2A6}"/>
              </a:ext>
            </a:extLst>
          </p:cNvPr>
          <p:cNvSpPr/>
          <p:nvPr/>
        </p:nvSpPr>
        <p:spPr>
          <a:xfrm>
            <a:off x="1418035" y="764043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307B1A2-AC29-4FDD-B992-23750B9A12BF}"/>
              </a:ext>
            </a:extLst>
          </p:cNvPr>
          <p:cNvSpPr/>
          <p:nvPr/>
        </p:nvSpPr>
        <p:spPr>
          <a:xfrm>
            <a:off x="1814513" y="764043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A4E149C-40F5-493E-9824-734C1EE6E906}"/>
              </a:ext>
            </a:extLst>
          </p:cNvPr>
          <p:cNvSpPr/>
          <p:nvPr/>
        </p:nvSpPr>
        <p:spPr>
          <a:xfrm>
            <a:off x="2210991" y="764043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D496715-5DA9-48F8-80B2-E3F5833304DD}"/>
              </a:ext>
            </a:extLst>
          </p:cNvPr>
          <p:cNvSpPr/>
          <p:nvPr/>
        </p:nvSpPr>
        <p:spPr>
          <a:xfrm>
            <a:off x="1418035" y="1160521"/>
            <a:ext cx="396478" cy="396478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60CA62-20AB-4706-AE8D-7B79B87F5001}"/>
              </a:ext>
            </a:extLst>
          </p:cNvPr>
          <p:cNvSpPr/>
          <p:nvPr/>
        </p:nvSpPr>
        <p:spPr>
          <a:xfrm>
            <a:off x="1814513" y="1160521"/>
            <a:ext cx="396478" cy="39647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108898B-E370-4E7A-919D-4D4FBCB9E3EC}"/>
              </a:ext>
            </a:extLst>
          </p:cNvPr>
          <p:cNvSpPr/>
          <p:nvPr/>
        </p:nvSpPr>
        <p:spPr>
          <a:xfrm>
            <a:off x="2210991" y="1160521"/>
            <a:ext cx="396478" cy="396478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F450CC-0279-4CD8-A47A-B896C4A10E26}"/>
              </a:ext>
            </a:extLst>
          </p:cNvPr>
          <p:cNvGrpSpPr/>
          <p:nvPr/>
        </p:nvGrpSpPr>
        <p:grpSpPr>
          <a:xfrm>
            <a:off x="2721770" y="78243"/>
            <a:ext cx="792956" cy="792956"/>
            <a:chOff x="3050381" y="255392"/>
            <a:chExt cx="792956" cy="79295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6EA632C-EAF4-441C-841C-8A9C7EEDC232}"/>
                </a:ext>
              </a:extLst>
            </p:cNvPr>
            <p:cNvSpPr/>
            <p:nvPr/>
          </p:nvSpPr>
          <p:spPr>
            <a:xfrm>
              <a:off x="3050381" y="255392"/>
              <a:ext cx="396478" cy="396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48C3E41-C86F-468E-8D6C-C60051DF5563}"/>
                </a:ext>
              </a:extLst>
            </p:cNvPr>
            <p:cNvSpPr/>
            <p:nvPr/>
          </p:nvSpPr>
          <p:spPr>
            <a:xfrm>
              <a:off x="3446859" y="255392"/>
              <a:ext cx="396478" cy="396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1EA6DEF-048F-48BD-B034-03B811FB1D28}"/>
                </a:ext>
              </a:extLst>
            </p:cNvPr>
            <p:cNvSpPr/>
            <p:nvPr/>
          </p:nvSpPr>
          <p:spPr>
            <a:xfrm>
              <a:off x="3050381" y="651870"/>
              <a:ext cx="396478" cy="396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245FAE3-AA67-4713-8B4A-0E2BDC8490D6}"/>
                </a:ext>
              </a:extLst>
            </p:cNvPr>
            <p:cNvSpPr/>
            <p:nvPr/>
          </p:nvSpPr>
          <p:spPr>
            <a:xfrm>
              <a:off x="3446859" y="651870"/>
              <a:ext cx="396478" cy="3964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B88FFF7-C07D-4A5F-82AC-A2E43D4D33EF}"/>
              </a:ext>
            </a:extLst>
          </p:cNvPr>
          <p:cNvSpPr txBox="1"/>
          <p:nvPr/>
        </p:nvSpPr>
        <p:spPr>
          <a:xfrm>
            <a:off x="1350551" y="170023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(1,3,3,1)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DB9BA97-1340-47DD-BAF4-3092DCAA14C0}"/>
              </a:ext>
            </a:extLst>
          </p:cNvPr>
          <p:cNvSpPr/>
          <p:nvPr/>
        </p:nvSpPr>
        <p:spPr>
          <a:xfrm>
            <a:off x="5465616" y="3753946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CC6876-59FC-42BE-B0A4-814A1857C917}"/>
              </a:ext>
            </a:extLst>
          </p:cNvPr>
          <p:cNvSpPr/>
          <p:nvPr/>
        </p:nvSpPr>
        <p:spPr>
          <a:xfrm>
            <a:off x="5465616" y="4023399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301594-D6F9-448D-A724-8099472C27A0}"/>
              </a:ext>
            </a:extLst>
          </p:cNvPr>
          <p:cNvSpPr/>
          <p:nvPr/>
        </p:nvSpPr>
        <p:spPr>
          <a:xfrm>
            <a:off x="5465616" y="4292852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83C834-6945-4708-AA86-4067232905B0}"/>
              </a:ext>
            </a:extLst>
          </p:cNvPr>
          <p:cNvSpPr/>
          <p:nvPr/>
        </p:nvSpPr>
        <p:spPr>
          <a:xfrm>
            <a:off x="5465616" y="4562305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02DD47-D9E9-4F0E-9C23-7306F93C07C4}"/>
              </a:ext>
            </a:extLst>
          </p:cNvPr>
          <p:cNvSpPr/>
          <p:nvPr/>
        </p:nvSpPr>
        <p:spPr>
          <a:xfrm>
            <a:off x="5465616" y="4831758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444829-F2C5-462B-BE9A-66C8432287DC}"/>
              </a:ext>
            </a:extLst>
          </p:cNvPr>
          <p:cNvSpPr/>
          <p:nvPr/>
        </p:nvSpPr>
        <p:spPr>
          <a:xfrm>
            <a:off x="5465616" y="5101211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F1C426-C3BB-4CE5-B9D2-6A4EC76E99B4}"/>
              </a:ext>
            </a:extLst>
          </p:cNvPr>
          <p:cNvSpPr/>
          <p:nvPr/>
        </p:nvSpPr>
        <p:spPr>
          <a:xfrm>
            <a:off x="5465616" y="5370664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2EB839-6365-4394-9A87-633EC938B2E2}"/>
              </a:ext>
            </a:extLst>
          </p:cNvPr>
          <p:cNvSpPr/>
          <p:nvPr/>
        </p:nvSpPr>
        <p:spPr>
          <a:xfrm>
            <a:off x="5465616" y="5640117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3ADE8E5-4F88-4CD0-80F9-DBCE7EB85AF5}"/>
              </a:ext>
            </a:extLst>
          </p:cNvPr>
          <p:cNvSpPr/>
          <p:nvPr/>
        </p:nvSpPr>
        <p:spPr>
          <a:xfrm>
            <a:off x="5465616" y="5909570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2A071-62C1-4BE4-A0CC-540D353F1524}"/>
              </a:ext>
            </a:extLst>
          </p:cNvPr>
          <p:cNvSpPr txBox="1"/>
          <p:nvPr/>
        </p:nvSpPr>
        <p:spPr>
          <a:xfrm>
            <a:off x="5234473" y="338256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(9,1)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C87BB3-B33C-48C9-95DE-B2A97218FA42}"/>
              </a:ext>
            </a:extLst>
          </p:cNvPr>
          <p:cNvSpPr txBox="1"/>
          <p:nvPr/>
        </p:nvSpPr>
        <p:spPr>
          <a:xfrm>
            <a:off x="4937078" y="45971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F0E3CD4-63AA-4D82-8DDD-0D50C68C3ACF}"/>
              </a:ext>
            </a:extLst>
          </p:cNvPr>
          <p:cNvSpPr/>
          <p:nvPr/>
        </p:nvSpPr>
        <p:spPr>
          <a:xfrm rot="5400000" flipV="1">
            <a:off x="2051460" y="228838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43C7EB-2644-453D-9EBF-49BFCDAC8A8C}"/>
              </a:ext>
            </a:extLst>
          </p:cNvPr>
          <p:cNvSpPr/>
          <p:nvPr/>
        </p:nvSpPr>
        <p:spPr>
          <a:xfrm rot="5400000" flipV="1">
            <a:off x="2051460" y="255784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A2A27E4-AAE1-4663-BC7C-E97A0FCE37A8}"/>
              </a:ext>
            </a:extLst>
          </p:cNvPr>
          <p:cNvSpPr/>
          <p:nvPr/>
        </p:nvSpPr>
        <p:spPr>
          <a:xfrm rot="5400000" flipV="1">
            <a:off x="2051460" y="2827294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B2F4BA-E38B-4456-AFBD-26A76710DE29}"/>
              </a:ext>
            </a:extLst>
          </p:cNvPr>
          <p:cNvSpPr/>
          <p:nvPr/>
        </p:nvSpPr>
        <p:spPr>
          <a:xfrm rot="5400000" flipV="1">
            <a:off x="2051460" y="309674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7FE9F09-69E5-4281-A2A7-24AFC623C10C}"/>
              </a:ext>
            </a:extLst>
          </p:cNvPr>
          <p:cNvSpPr/>
          <p:nvPr/>
        </p:nvSpPr>
        <p:spPr>
          <a:xfrm rot="5400000" flipV="1">
            <a:off x="2051460" y="336620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3B4ACBC-365B-4279-8F71-27D23C9D5FB8}"/>
              </a:ext>
            </a:extLst>
          </p:cNvPr>
          <p:cNvSpPr/>
          <p:nvPr/>
        </p:nvSpPr>
        <p:spPr>
          <a:xfrm rot="5400000" flipV="1">
            <a:off x="2051460" y="363565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8D47B0C-E990-4244-AEDE-C304A6791350}"/>
              </a:ext>
            </a:extLst>
          </p:cNvPr>
          <p:cNvSpPr/>
          <p:nvPr/>
        </p:nvSpPr>
        <p:spPr>
          <a:xfrm rot="5400000" flipV="1">
            <a:off x="2051460" y="390510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5500EFC-8D3E-457E-9206-6CC5D9F24FD6}"/>
              </a:ext>
            </a:extLst>
          </p:cNvPr>
          <p:cNvSpPr/>
          <p:nvPr/>
        </p:nvSpPr>
        <p:spPr>
          <a:xfrm rot="5400000" flipV="1">
            <a:off x="2051460" y="417456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2AF6D87-41F7-4C87-BC0C-8A1D2381D8DA}"/>
              </a:ext>
            </a:extLst>
          </p:cNvPr>
          <p:cNvSpPr/>
          <p:nvPr/>
        </p:nvSpPr>
        <p:spPr>
          <a:xfrm rot="5400000" flipV="1">
            <a:off x="2051460" y="444401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5D7BAF-670D-4002-BEE3-CF6D9297843F}"/>
              </a:ext>
            </a:extLst>
          </p:cNvPr>
          <p:cNvSpPr/>
          <p:nvPr/>
        </p:nvSpPr>
        <p:spPr>
          <a:xfrm rot="5400000" flipV="1">
            <a:off x="2051460" y="471346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8DD4FBE-0B98-44BD-B353-63B19075DCD6}"/>
              </a:ext>
            </a:extLst>
          </p:cNvPr>
          <p:cNvSpPr/>
          <p:nvPr/>
        </p:nvSpPr>
        <p:spPr>
          <a:xfrm rot="5400000" flipV="1">
            <a:off x="2051460" y="498292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5DD873-A243-4E91-AE51-5DF1153EB716}"/>
              </a:ext>
            </a:extLst>
          </p:cNvPr>
          <p:cNvSpPr/>
          <p:nvPr/>
        </p:nvSpPr>
        <p:spPr>
          <a:xfrm rot="5400000" flipV="1">
            <a:off x="2051460" y="525237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6BDC6AC-E5D1-4AFF-8D0B-A0D86F208D60}"/>
              </a:ext>
            </a:extLst>
          </p:cNvPr>
          <p:cNvSpPr/>
          <p:nvPr/>
        </p:nvSpPr>
        <p:spPr>
          <a:xfrm rot="5400000" flipV="1">
            <a:off x="2051460" y="552182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131555F-072F-41BE-8608-73C670DA683F}"/>
              </a:ext>
            </a:extLst>
          </p:cNvPr>
          <p:cNvSpPr/>
          <p:nvPr/>
        </p:nvSpPr>
        <p:spPr>
          <a:xfrm rot="5400000" flipV="1">
            <a:off x="2051460" y="5791279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E7B0568-1B20-4123-8D0E-76809DBC19EA}"/>
              </a:ext>
            </a:extLst>
          </p:cNvPr>
          <p:cNvSpPr/>
          <p:nvPr/>
        </p:nvSpPr>
        <p:spPr>
          <a:xfrm rot="5400000" flipV="1">
            <a:off x="2051460" y="606073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2EC4E62-0366-428C-8F5A-35A3DBFB3163}"/>
              </a:ext>
            </a:extLst>
          </p:cNvPr>
          <p:cNvSpPr/>
          <p:nvPr/>
        </p:nvSpPr>
        <p:spPr>
          <a:xfrm rot="5400000" flipV="1">
            <a:off x="2051460" y="633018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086E74C-A909-46A9-B145-704B997B361A}"/>
              </a:ext>
            </a:extLst>
          </p:cNvPr>
          <p:cNvSpPr/>
          <p:nvPr/>
        </p:nvSpPr>
        <p:spPr>
          <a:xfrm rot="5400000" flipV="1">
            <a:off x="2334035" y="228838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D79857-0032-4916-AB68-C2DB3CFB7ACD}"/>
              </a:ext>
            </a:extLst>
          </p:cNvPr>
          <p:cNvSpPr/>
          <p:nvPr/>
        </p:nvSpPr>
        <p:spPr>
          <a:xfrm rot="5400000" flipV="1">
            <a:off x="2334035" y="255784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EF6A25-E902-4246-AF8A-833F5667A3C6}"/>
              </a:ext>
            </a:extLst>
          </p:cNvPr>
          <p:cNvSpPr/>
          <p:nvPr/>
        </p:nvSpPr>
        <p:spPr>
          <a:xfrm rot="5400000" flipV="1">
            <a:off x="2334035" y="2827294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66B757-C629-4FAB-A8FF-B17AD89B83EF}"/>
              </a:ext>
            </a:extLst>
          </p:cNvPr>
          <p:cNvSpPr/>
          <p:nvPr/>
        </p:nvSpPr>
        <p:spPr>
          <a:xfrm rot="5400000" flipV="1">
            <a:off x="2334035" y="309674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6B40BFD-5191-40EB-9379-F325D75ED0C2}"/>
              </a:ext>
            </a:extLst>
          </p:cNvPr>
          <p:cNvSpPr/>
          <p:nvPr/>
        </p:nvSpPr>
        <p:spPr>
          <a:xfrm rot="5400000" flipV="1">
            <a:off x="2334035" y="336620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0229EBD-99E3-403A-A877-4AE03951EE18}"/>
              </a:ext>
            </a:extLst>
          </p:cNvPr>
          <p:cNvSpPr/>
          <p:nvPr/>
        </p:nvSpPr>
        <p:spPr>
          <a:xfrm rot="5400000" flipV="1">
            <a:off x="2334035" y="363565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8D54A16-02A7-415F-8E0C-31EBEF204677}"/>
              </a:ext>
            </a:extLst>
          </p:cNvPr>
          <p:cNvSpPr/>
          <p:nvPr/>
        </p:nvSpPr>
        <p:spPr>
          <a:xfrm rot="5400000" flipV="1">
            <a:off x="2334035" y="390510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F17D5B-5A62-47BB-B797-E865F14A445E}"/>
              </a:ext>
            </a:extLst>
          </p:cNvPr>
          <p:cNvSpPr/>
          <p:nvPr/>
        </p:nvSpPr>
        <p:spPr>
          <a:xfrm rot="5400000" flipV="1">
            <a:off x="2334035" y="417456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51E174E-5963-47A7-A75E-AAF687D264DC}"/>
              </a:ext>
            </a:extLst>
          </p:cNvPr>
          <p:cNvSpPr/>
          <p:nvPr/>
        </p:nvSpPr>
        <p:spPr>
          <a:xfrm rot="5400000" flipV="1">
            <a:off x="2334035" y="444401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CF30265-E980-4A4A-A616-6D644CDE6A70}"/>
              </a:ext>
            </a:extLst>
          </p:cNvPr>
          <p:cNvSpPr/>
          <p:nvPr/>
        </p:nvSpPr>
        <p:spPr>
          <a:xfrm rot="5400000" flipV="1">
            <a:off x="2334035" y="471346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AF8EF99-E4D9-49F8-8547-8D87B1DFADC0}"/>
              </a:ext>
            </a:extLst>
          </p:cNvPr>
          <p:cNvSpPr/>
          <p:nvPr/>
        </p:nvSpPr>
        <p:spPr>
          <a:xfrm rot="5400000" flipV="1">
            <a:off x="2334035" y="498292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012503F-D41B-4F41-B847-1CDC0A73B450}"/>
              </a:ext>
            </a:extLst>
          </p:cNvPr>
          <p:cNvSpPr/>
          <p:nvPr/>
        </p:nvSpPr>
        <p:spPr>
          <a:xfrm rot="5400000" flipV="1">
            <a:off x="2334035" y="525237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5E8C55-B8FC-4916-9926-5AD2EF3FC630}"/>
              </a:ext>
            </a:extLst>
          </p:cNvPr>
          <p:cNvSpPr/>
          <p:nvPr/>
        </p:nvSpPr>
        <p:spPr>
          <a:xfrm rot="5400000" flipV="1">
            <a:off x="2334035" y="552182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AEDD554-4B07-419A-BC5E-B6C79D41F24B}"/>
              </a:ext>
            </a:extLst>
          </p:cNvPr>
          <p:cNvSpPr/>
          <p:nvPr/>
        </p:nvSpPr>
        <p:spPr>
          <a:xfrm rot="5400000" flipV="1">
            <a:off x="2334035" y="5791279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41A13F3-3FC3-41E6-B9BC-E6561DBA1570}"/>
              </a:ext>
            </a:extLst>
          </p:cNvPr>
          <p:cNvSpPr/>
          <p:nvPr/>
        </p:nvSpPr>
        <p:spPr>
          <a:xfrm rot="5400000" flipV="1">
            <a:off x="2334035" y="606073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F45118D-1190-4C45-BE62-299F089A1612}"/>
              </a:ext>
            </a:extLst>
          </p:cNvPr>
          <p:cNvSpPr/>
          <p:nvPr/>
        </p:nvSpPr>
        <p:spPr>
          <a:xfrm rot="5400000" flipV="1">
            <a:off x="2334035" y="633018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8EE22B9-2AF0-48BA-8E0E-6641E6431F4C}"/>
              </a:ext>
            </a:extLst>
          </p:cNvPr>
          <p:cNvSpPr/>
          <p:nvPr/>
        </p:nvSpPr>
        <p:spPr>
          <a:xfrm rot="5400000" flipV="1">
            <a:off x="2616610" y="228838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5BAA98AF-6F3E-4D64-9A65-757348A1DCA0}"/>
              </a:ext>
            </a:extLst>
          </p:cNvPr>
          <p:cNvSpPr/>
          <p:nvPr/>
        </p:nvSpPr>
        <p:spPr>
          <a:xfrm rot="5400000" flipV="1">
            <a:off x="2616610" y="255784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864EA71-C3D1-4EF5-864F-97DF9503C2FF}"/>
              </a:ext>
            </a:extLst>
          </p:cNvPr>
          <p:cNvSpPr/>
          <p:nvPr/>
        </p:nvSpPr>
        <p:spPr>
          <a:xfrm rot="5400000" flipV="1">
            <a:off x="2616610" y="2827294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6DD2252-7ADD-47C2-998C-B1B8E71EF7C0}"/>
              </a:ext>
            </a:extLst>
          </p:cNvPr>
          <p:cNvSpPr/>
          <p:nvPr/>
        </p:nvSpPr>
        <p:spPr>
          <a:xfrm rot="5400000" flipV="1">
            <a:off x="2616610" y="309674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F843AA1-C2E8-4D05-90BD-53174D898D0A}"/>
              </a:ext>
            </a:extLst>
          </p:cNvPr>
          <p:cNvSpPr/>
          <p:nvPr/>
        </p:nvSpPr>
        <p:spPr>
          <a:xfrm rot="5400000" flipV="1">
            <a:off x="2616610" y="336620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0F7829A-EA5F-48DF-A061-C47DC724A281}"/>
              </a:ext>
            </a:extLst>
          </p:cNvPr>
          <p:cNvSpPr/>
          <p:nvPr/>
        </p:nvSpPr>
        <p:spPr>
          <a:xfrm rot="5400000" flipV="1">
            <a:off x="2616610" y="363565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A5EA0BF-E408-47F0-8C4F-550ECC71227D}"/>
              </a:ext>
            </a:extLst>
          </p:cNvPr>
          <p:cNvSpPr/>
          <p:nvPr/>
        </p:nvSpPr>
        <p:spPr>
          <a:xfrm rot="5400000" flipV="1">
            <a:off x="2616610" y="390510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F04A6CE-836F-435E-8B3D-F4B6DF23F224}"/>
              </a:ext>
            </a:extLst>
          </p:cNvPr>
          <p:cNvSpPr/>
          <p:nvPr/>
        </p:nvSpPr>
        <p:spPr>
          <a:xfrm rot="5400000" flipV="1">
            <a:off x="2616610" y="417456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063C5DA-EA18-43C4-8D9A-BF66F1FCF7E0}"/>
              </a:ext>
            </a:extLst>
          </p:cNvPr>
          <p:cNvSpPr/>
          <p:nvPr/>
        </p:nvSpPr>
        <p:spPr>
          <a:xfrm rot="5400000" flipV="1">
            <a:off x="2616610" y="444401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ED86150-7B24-4A20-88B8-29DEDAE22098}"/>
              </a:ext>
            </a:extLst>
          </p:cNvPr>
          <p:cNvSpPr/>
          <p:nvPr/>
        </p:nvSpPr>
        <p:spPr>
          <a:xfrm rot="5400000" flipV="1">
            <a:off x="2616610" y="471346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F5865B4-2802-462F-ADA8-96F5E629BA65}"/>
              </a:ext>
            </a:extLst>
          </p:cNvPr>
          <p:cNvSpPr/>
          <p:nvPr/>
        </p:nvSpPr>
        <p:spPr>
          <a:xfrm rot="5400000" flipV="1">
            <a:off x="2616610" y="498292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89B99F0-80E9-4A47-B656-3C78C6A879E0}"/>
              </a:ext>
            </a:extLst>
          </p:cNvPr>
          <p:cNvSpPr/>
          <p:nvPr/>
        </p:nvSpPr>
        <p:spPr>
          <a:xfrm rot="5400000" flipV="1">
            <a:off x="2616610" y="525237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3FC50B7-C01B-42C2-B9D3-4099C6DBD90F}"/>
              </a:ext>
            </a:extLst>
          </p:cNvPr>
          <p:cNvSpPr/>
          <p:nvPr/>
        </p:nvSpPr>
        <p:spPr>
          <a:xfrm rot="5400000" flipV="1">
            <a:off x="2616610" y="552182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11B6C45-66FE-4251-9763-F70C3629AD50}"/>
              </a:ext>
            </a:extLst>
          </p:cNvPr>
          <p:cNvSpPr/>
          <p:nvPr/>
        </p:nvSpPr>
        <p:spPr>
          <a:xfrm rot="5400000" flipV="1">
            <a:off x="2616610" y="5791279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56FFD37-6558-48F1-961C-0F589F97B4CC}"/>
              </a:ext>
            </a:extLst>
          </p:cNvPr>
          <p:cNvSpPr/>
          <p:nvPr/>
        </p:nvSpPr>
        <p:spPr>
          <a:xfrm rot="5400000" flipV="1">
            <a:off x="2616610" y="606073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34A9091-1D2F-480B-ADFE-361A9E64FD67}"/>
              </a:ext>
            </a:extLst>
          </p:cNvPr>
          <p:cNvSpPr/>
          <p:nvPr/>
        </p:nvSpPr>
        <p:spPr>
          <a:xfrm rot="5400000" flipV="1">
            <a:off x="2616610" y="633018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F8B692A-EC99-4C6D-94C5-78D0ADC8A779}"/>
              </a:ext>
            </a:extLst>
          </p:cNvPr>
          <p:cNvSpPr/>
          <p:nvPr/>
        </p:nvSpPr>
        <p:spPr>
          <a:xfrm rot="5400000" flipV="1">
            <a:off x="2899186" y="228838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D943071-ECD8-41D0-AD69-EFCFEC012554}"/>
              </a:ext>
            </a:extLst>
          </p:cNvPr>
          <p:cNvSpPr/>
          <p:nvPr/>
        </p:nvSpPr>
        <p:spPr>
          <a:xfrm rot="5400000" flipV="1">
            <a:off x="2899186" y="255784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4C4CCC6-B40E-414E-8585-040E635C33FC}"/>
              </a:ext>
            </a:extLst>
          </p:cNvPr>
          <p:cNvSpPr/>
          <p:nvPr/>
        </p:nvSpPr>
        <p:spPr>
          <a:xfrm rot="5400000" flipV="1">
            <a:off x="2899186" y="2827294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FB76D19-2846-4732-95C1-150CD3EFA4CA}"/>
              </a:ext>
            </a:extLst>
          </p:cNvPr>
          <p:cNvSpPr/>
          <p:nvPr/>
        </p:nvSpPr>
        <p:spPr>
          <a:xfrm rot="5400000" flipV="1">
            <a:off x="2899186" y="309674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3308CB7-3F1E-4EE4-B6E2-9E3F5985B7EB}"/>
              </a:ext>
            </a:extLst>
          </p:cNvPr>
          <p:cNvSpPr/>
          <p:nvPr/>
        </p:nvSpPr>
        <p:spPr>
          <a:xfrm rot="5400000" flipV="1">
            <a:off x="2899186" y="336620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278D507-4CED-4525-B711-091CC6E29AD0}"/>
              </a:ext>
            </a:extLst>
          </p:cNvPr>
          <p:cNvSpPr/>
          <p:nvPr/>
        </p:nvSpPr>
        <p:spPr>
          <a:xfrm rot="5400000" flipV="1">
            <a:off x="2899186" y="363565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44B0948-7532-4D80-BED2-B400F273DC50}"/>
              </a:ext>
            </a:extLst>
          </p:cNvPr>
          <p:cNvSpPr/>
          <p:nvPr/>
        </p:nvSpPr>
        <p:spPr>
          <a:xfrm rot="5400000" flipV="1">
            <a:off x="2899186" y="390510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7CCC1B7A-DD1F-473A-80F7-74221B769663}"/>
              </a:ext>
            </a:extLst>
          </p:cNvPr>
          <p:cNvSpPr/>
          <p:nvPr/>
        </p:nvSpPr>
        <p:spPr>
          <a:xfrm rot="5400000" flipV="1">
            <a:off x="2899186" y="417456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02D0357-5F85-46C8-987E-17C41DFA8FA7}"/>
              </a:ext>
            </a:extLst>
          </p:cNvPr>
          <p:cNvSpPr/>
          <p:nvPr/>
        </p:nvSpPr>
        <p:spPr>
          <a:xfrm rot="5400000" flipV="1">
            <a:off x="2899186" y="444401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FF8E391-8F67-4F0F-B5EA-F01501C5FA49}"/>
              </a:ext>
            </a:extLst>
          </p:cNvPr>
          <p:cNvSpPr/>
          <p:nvPr/>
        </p:nvSpPr>
        <p:spPr>
          <a:xfrm rot="5400000" flipV="1">
            <a:off x="2899186" y="471346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38F6571-5FE8-46FD-8652-90E2612A7004}"/>
              </a:ext>
            </a:extLst>
          </p:cNvPr>
          <p:cNvSpPr/>
          <p:nvPr/>
        </p:nvSpPr>
        <p:spPr>
          <a:xfrm rot="5400000" flipV="1">
            <a:off x="2899186" y="498292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2B7BE2B-8CC4-4249-A8E5-DEF574CA0A1F}"/>
              </a:ext>
            </a:extLst>
          </p:cNvPr>
          <p:cNvSpPr/>
          <p:nvPr/>
        </p:nvSpPr>
        <p:spPr>
          <a:xfrm rot="5400000" flipV="1">
            <a:off x="2899186" y="525237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26CE41E-D65C-4BF4-9902-391F0AE24B15}"/>
              </a:ext>
            </a:extLst>
          </p:cNvPr>
          <p:cNvSpPr/>
          <p:nvPr/>
        </p:nvSpPr>
        <p:spPr>
          <a:xfrm rot="5400000" flipV="1">
            <a:off x="2899186" y="552182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B35C6C4-1440-4630-8A5C-E04EA89A2548}"/>
              </a:ext>
            </a:extLst>
          </p:cNvPr>
          <p:cNvSpPr/>
          <p:nvPr/>
        </p:nvSpPr>
        <p:spPr>
          <a:xfrm rot="5400000" flipV="1">
            <a:off x="2899186" y="5791279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A0A0F5D-5E4B-4234-A1C5-1E1AA05F241C}"/>
              </a:ext>
            </a:extLst>
          </p:cNvPr>
          <p:cNvSpPr/>
          <p:nvPr/>
        </p:nvSpPr>
        <p:spPr>
          <a:xfrm rot="5400000" flipV="1">
            <a:off x="2899186" y="606073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AB6585A-A675-440B-BFF1-0CCAE044EDA2}"/>
              </a:ext>
            </a:extLst>
          </p:cNvPr>
          <p:cNvSpPr/>
          <p:nvPr/>
        </p:nvSpPr>
        <p:spPr>
          <a:xfrm rot="5400000" flipV="1">
            <a:off x="2899186" y="633018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17F4A57-A6C1-4B61-A238-4701E18EC680}"/>
              </a:ext>
            </a:extLst>
          </p:cNvPr>
          <p:cNvSpPr/>
          <p:nvPr/>
        </p:nvSpPr>
        <p:spPr>
          <a:xfrm rot="5400000" flipV="1">
            <a:off x="3181761" y="228838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366A6F6-8CDD-4524-B757-D2D2AEE730BA}"/>
              </a:ext>
            </a:extLst>
          </p:cNvPr>
          <p:cNvSpPr/>
          <p:nvPr/>
        </p:nvSpPr>
        <p:spPr>
          <a:xfrm rot="5400000" flipV="1">
            <a:off x="3181761" y="255784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584DF66-B6ED-45E3-BE72-1E48518E8480}"/>
              </a:ext>
            </a:extLst>
          </p:cNvPr>
          <p:cNvSpPr/>
          <p:nvPr/>
        </p:nvSpPr>
        <p:spPr>
          <a:xfrm rot="5400000" flipV="1">
            <a:off x="3181761" y="2827294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3E8487F-DE12-4ACB-BA62-819540934054}"/>
              </a:ext>
            </a:extLst>
          </p:cNvPr>
          <p:cNvSpPr/>
          <p:nvPr/>
        </p:nvSpPr>
        <p:spPr>
          <a:xfrm rot="5400000" flipV="1">
            <a:off x="3181761" y="309674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558DDF4-EF4A-4E63-9F75-42B40CEBE492}"/>
              </a:ext>
            </a:extLst>
          </p:cNvPr>
          <p:cNvSpPr/>
          <p:nvPr/>
        </p:nvSpPr>
        <p:spPr>
          <a:xfrm rot="5400000" flipV="1">
            <a:off x="3181761" y="336620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E3F90EE-0C28-45B8-B831-3E106BE69EBE}"/>
              </a:ext>
            </a:extLst>
          </p:cNvPr>
          <p:cNvSpPr/>
          <p:nvPr/>
        </p:nvSpPr>
        <p:spPr>
          <a:xfrm rot="5400000" flipV="1">
            <a:off x="3181761" y="363565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0AA716D-80AC-4390-B8E6-BA6DC885B75E}"/>
              </a:ext>
            </a:extLst>
          </p:cNvPr>
          <p:cNvSpPr/>
          <p:nvPr/>
        </p:nvSpPr>
        <p:spPr>
          <a:xfrm rot="5400000" flipV="1">
            <a:off x="3181761" y="390510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B0BBA74-02F6-4896-A944-B970D85E0ECB}"/>
              </a:ext>
            </a:extLst>
          </p:cNvPr>
          <p:cNvSpPr/>
          <p:nvPr/>
        </p:nvSpPr>
        <p:spPr>
          <a:xfrm rot="5400000" flipV="1">
            <a:off x="3181761" y="417456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D3EE56-67D5-460E-99D2-767B68792167}"/>
              </a:ext>
            </a:extLst>
          </p:cNvPr>
          <p:cNvSpPr/>
          <p:nvPr/>
        </p:nvSpPr>
        <p:spPr>
          <a:xfrm rot="5400000" flipV="1">
            <a:off x="3181761" y="444401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1D1C861-040E-47FB-9CF0-FF3C8C58E42B}"/>
              </a:ext>
            </a:extLst>
          </p:cNvPr>
          <p:cNvSpPr/>
          <p:nvPr/>
        </p:nvSpPr>
        <p:spPr>
          <a:xfrm rot="5400000" flipV="1">
            <a:off x="3181761" y="471346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76B8CEB-4B75-43B8-AAAA-FBD9DF7CDBE1}"/>
              </a:ext>
            </a:extLst>
          </p:cNvPr>
          <p:cNvSpPr/>
          <p:nvPr/>
        </p:nvSpPr>
        <p:spPr>
          <a:xfrm rot="5400000" flipV="1">
            <a:off x="3181761" y="498292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70850A8-7009-4862-B886-C87785C576E6}"/>
              </a:ext>
            </a:extLst>
          </p:cNvPr>
          <p:cNvSpPr/>
          <p:nvPr/>
        </p:nvSpPr>
        <p:spPr>
          <a:xfrm rot="5400000" flipV="1">
            <a:off x="3181761" y="525237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E54C5DD-3EC3-41B8-A24B-3FEC2374EB3D}"/>
              </a:ext>
            </a:extLst>
          </p:cNvPr>
          <p:cNvSpPr/>
          <p:nvPr/>
        </p:nvSpPr>
        <p:spPr>
          <a:xfrm rot="5400000" flipV="1">
            <a:off x="3181761" y="552182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D6943B0-FDB4-495F-AA69-25C9A71FE249}"/>
              </a:ext>
            </a:extLst>
          </p:cNvPr>
          <p:cNvSpPr/>
          <p:nvPr/>
        </p:nvSpPr>
        <p:spPr>
          <a:xfrm rot="5400000" flipV="1">
            <a:off x="3181761" y="5791279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45CC7FA-BE68-4EAB-83DC-3D771A03AA0A}"/>
              </a:ext>
            </a:extLst>
          </p:cNvPr>
          <p:cNvSpPr/>
          <p:nvPr/>
        </p:nvSpPr>
        <p:spPr>
          <a:xfrm rot="5400000" flipV="1">
            <a:off x="3181761" y="606073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30FB634-1D0E-4633-B5E4-906D00855A28}"/>
              </a:ext>
            </a:extLst>
          </p:cNvPr>
          <p:cNvSpPr/>
          <p:nvPr/>
        </p:nvSpPr>
        <p:spPr>
          <a:xfrm rot="5400000" flipV="1">
            <a:off x="3181761" y="633018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AA133C4-6D23-46DB-87FE-17458B0C9AE6}"/>
              </a:ext>
            </a:extLst>
          </p:cNvPr>
          <p:cNvSpPr/>
          <p:nvPr/>
        </p:nvSpPr>
        <p:spPr>
          <a:xfrm rot="5400000" flipV="1">
            <a:off x="3464335" y="228838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054A9AE-4275-4B2A-AE1C-0AABD7748422}"/>
              </a:ext>
            </a:extLst>
          </p:cNvPr>
          <p:cNvSpPr/>
          <p:nvPr/>
        </p:nvSpPr>
        <p:spPr>
          <a:xfrm rot="5400000" flipV="1">
            <a:off x="3464335" y="255784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BF430BB-AA0F-4D75-8DCF-BE6F64EC35A4}"/>
              </a:ext>
            </a:extLst>
          </p:cNvPr>
          <p:cNvSpPr/>
          <p:nvPr/>
        </p:nvSpPr>
        <p:spPr>
          <a:xfrm rot="5400000" flipV="1">
            <a:off x="3464335" y="2827294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200839C-5BAB-48BB-B30D-F90985453D42}"/>
              </a:ext>
            </a:extLst>
          </p:cNvPr>
          <p:cNvSpPr/>
          <p:nvPr/>
        </p:nvSpPr>
        <p:spPr>
          <a:xfrm rot="5400000" flipV="1">
            <a:off x="3464335" y="309674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C7A8FA1-94AB-47D1-97C1-A0015CE20A56}"/>
              </a:ext>
            </a:extLst>
          </p:cNvPr>
          <p:cNvSpPr/>
          <p:nvPr/>
        </p:nvSpPr>
        <p:spPr>
          <a:xfrm rot="5400000" flipV="1">
            <a:off x="3464335" y="336620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D2DD1BD-FCC9-4E31-A0C1-2D748A50E0B8}"/>
              </a:ext>
            </a:extLst>
          </p:cNvPr>
          <p:cNvSpPr/>
          <p:nvPr/>
        </p:nvSpPr>
        <p:spPr>
          <a:xfrm rot="5400000" flipV="1">
            <a:off x="3464335" y="363565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4B03760-CF47-4675-BCA0-404FDB3BDB67}"/>
              </a:ext>
            </a:extLst>
          </p:cNvPr>
          <p:cNvSpPr/>
          <p:nvPr/>
        </p:nvSpPr>
        <p:spPr>
          <a:xfrm rot="5400000" flipV="1">
            <a:off x="3464335" y="390510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86B5E98-C3A0-4AE6-B39A-ED0FF4BEDF8E}"/>
              </a:ext>
            </a:extLst>
          </p:cNvPr>
          <p:cNvSpPr/>
          <p:nvPr/>
        </p:nvSpPr>
        <p:spPr>
          <a:xfrm rot="5400000" flipV="1">
            <a:off x="3464335" y="417456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AD489830-09F4-4969-A0ED-0EF9ACAB5955}"/>
              </a:ext>
            </a:extLst>
          </p:cNvPr>
          <p:cNvSpPr/>
          <p:nvPr/>
        </p:nvSpPr>
        <p:spPr>
          <a:xfrm rot="5400000" flipV="1">
            <a:off x="3464335" y="444401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0DE9B5D-6EA2-4DF0-817C-163747135378}"/>
              </a:ext>
            </a:extLst>
          </p:cNvPr>
          <p:cNvSpPr/>
          <p:nvPr/>
        </p:nvSpPr>
        <p:spPr>
          <a:xfrm rot="5400000" flipV="1">
            <a:off x="3464335" y="471346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FAF0247-33E2-4E79-9232-3DED85689188}"/>
              </a:ext>
            </a:extLst>
          </p:cNvPr>
          <p:cNvSpPr/>
          <p:nvPr/>
        </p:nvSpPr>
        <p:spPr>
          <a:xfrm rot="5400000" flipV="1">
            <a:off x="3464335" y="498292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A85E326-1A52-46AF-977D-685003E30B7B}"/>
              </a:ext>
            </a:extLst>
          </p:cNvPr>
          <p:cNvSpPr/>
          <p:nvPr/>
        </p:nvSpPr>
        <p:spPr>
          <a:xfrm rot="5400000" flipV="1">
            <a:off x="3464335" y="525237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1A359AC8-D515-46F7-AEC2-C07CCC330D90}"/>
              </a:ext>
            </a:extLst>
          </p:cNvPr>
          <p:cNvSpPr/>
          <p:nvPr/>
        </p:nvSpPr>
        <p:spPr>
          <a:xfrm rot="5400000" flipV="1">
            <a:off x="3464335" y="552182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DF7EE759-AD38-45B1-9971-88B84718D5E8}"/>
              </a:ext>
            </a:extLst>
          </p:cNvPr>
          <p:cNvSpPr/>
          <p:nvPr/>
        </p:nvSpPr>
        <p:spPr>
          <a:xfrm rot="5400000" flipV="1">
            <a:off x="3464335" y="5791279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7B0CC67-1000-4D4F-A26E-3862DB33EC69}"/>
              </a:ext>
            </a:extLst>
          </p:cNvPr>
          <p:cNvSpPr/>
          <p:nvPr/>
        </p:nvSpPr>
        <p:spPr>
          <a:xfrm rot="5400000" flipV="1">
            <a:off x="3464335" y="606073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2C3D901-19AA-4915-B06F-4513D3E2C8E5}"/>
              </a:ext>
            </a:extLst>
          </p:cNvPr>
          <p:cNvSpPr/>
          <p:nvPr/>
        </p:nvSpPr>
        <p:spPr>
          <a:xfrm rot="5400000" flipV="1">
            <a:off x="3464335" y="633018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31A8C24-36F4-40C3-829C-4001DABB9E7B}"/>
              </a:ext>
            </a:extLst>
          </p:cNvPr>
          <p:cNvSpPr/>
          <p:nvPr/>
        </p:nvSpPr>
        <p:spPr>
          <a:xfrm rot="5400000" flipV="1">
            <a:off x="3746910" y="228838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F3359A30-87DF-4B3C-A63C-D54E72A88DD0}"/>
              </a:ext>
            </a:extLst>
          </p:cNvPr>
          <p:cNvSpPr/>
          <p:nvPr/>
        </p:nvSpPr>
        <p:spPr>
          <a:xfrm rot="5400000" flipV="1">
            <a:off x="3746910" y="255784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EE56B418-B150-4898-B652-CA35227BF775}"/>
              </a:ext>
            </a:extLst>
          </p:cNvPr>
          <p:cNvSpPr/>
          <p:nvPr/>
        </p:nvSpPr>
        <p:spPr>
          <a:xfrm rot="5400000" flipV="1">
            <a:off x="3746910" y="2827294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9C71029-4559-4C03-8EF2-2A407991F1D3}"/>
              </a:ext>
            </a:extLst>
          </p:cNvPr>
          <p:cNvSpPr/>
          <p:nvPr/>
        </p:nvSpPr>
        <p:spPr>
          <a:xfrm rot="5400000" flipV="1">
            <a:off x="3746910" y="309674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EE05755-1269-4198-A547-799E422DB45E}"/>
              </a:ext>
            </a:extLst>
          </p:cNvPr>
          <p:cNvSpPr/>
          <p:nvPr/>
        </p:nvSpPr>
        <p:spPr>
          <a:xfrm rot="5400000" flipV="1">
            <a:off x="3746910" y="336620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ABCB80D-08B6-4B8A-ADD1-4DF12479FB5A}"/>
              </a:ext>
            </a:extLst>
          </p:cNvPr>
          <p:cNvSpPr/>
          <p:nvPr/>
        </p:nvSpPr>
        <p:spPr>
          <a:xfrm rot="5400000" flipV="1">
            <a:off x="3746910" y="363565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9FFD91C-90E5-4150-B8B6-1E48580A54AE}"/>
              </a:ext>
            </a:extLst>
          </p:cNvPr>
          <p:cNvSpPr/>
          <p:nvPr/>
        </p:nvSpPr>
        <p:spPr>
          <a:xfrm rot="5400000" flipV="1">
            <a:off x="3746910" y="390510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163AF9B-805B-4198-90FA-E37B120C5DB9}"/>
              </a:ext>
            </a:extLst>
          </p:cNvPr>
          <p:cNvSpPr/>
          <p:nvPr/>
        </p:nvSpPr>
        <p:spPr>
          <a:xfrm rot="5400000" flipV="1">
            <a:off x="3746910" y="417456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0C70D15-1780-409C-9D7F-62123220DCA3}"/>
              </a:ext>
            </a:extLst>
          </p:cNvPr>
          <p:cNvSpPr/>
          <p:nvPr/>
        </p:nvSpPr>
        <p:spPr>
          <a:xfrm rot="5400000" flipV="1">
            <a:off x="3746910" y="444401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CBB3720-8AC5-49AA-9E7D-4A2C3EC1D45F}"/>
              </a:ext>
            </a:extLst>
          </p:cNvPr>
          <p:cNvSpPr/>
          <p:nvPr/>
        </p:nvSpPr>
        <p:spPr>
          <a:xfrm rot="5400000" flipV="1">
            <a:off x="3746910" y="471346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206AD3F-3F44-4DB8-951D-039EEC8C4E87}"/>
              </a:ext>
            </a:extLst>
          </p:cNvPr>
          <p:cNvSpPr/>
          <p:nvPr/>
        </p:nvSpPr>
        <p:spPr>
          <a:xfrm rot="5400000" flipV="1">
            <a:off x="3746910" y="498292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B9B11D9-1738-42C3-9521-9A94012AEAAF}"/>
              </a:ext>
            </a:extLst>
          </p:cNvPr>
          <p:cNvSpPr/>
          <p:nvPr/>
        </p:nvSpPr>
        <p:spPr>
          <a:xfrm rot="5400000" flipV="1">
            <a:off x="3746910" y="525237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450BC28-F127-4ED4-922B-B7B63CE8001B}"/>
              </a:ext>
            </a:extLst>
          </p:cNvPr>
          <p:cNvSpPr/>
          <p:nvPr/>
        </p:nvSpPr>
        <p:spPr>
          <a:xfrm rot="5400000" flipV="1">
            <a:off x="3746910" y="552182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C9F091A-B157-4842-90C5-802DA839F8B9}"/>
              </a:ext>
            </a:extLst>
          </p:cNvPr>
          <p:cNvSpPr/>
          <p:nvPr/>
        </p:nvSpPr>
        <p:spPr>
          <a:xfrm rot="5400000" flipV="1">
            <a:off x="3746910" y="5791279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7CE295B-60B2-4C7F-84F8-B8050B385ED2}"/>
              </a:ext>
            </a:extLst>
          </p:cNvPr>
          <p:cNvSpPr/>
          <p:nvPr/>
        </p:nvSpPr>
        <p:spPr>
          <a:xfrm rot="5400000" flipV="1">
            <a:off x="3746910" y="606073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37E7777-D6E9-4F26-B1D5-FD7A1A0468BA}"/>
              </a:ext>
            </a:extLst>
          </p:cNvPr>
          <p:cNvSpPr/>
          <p:nvPr/>
        </p:nvSpPr>
        <p:spPr>
          <a:xfrm rot="5400000" flipV="1">
            <a:off x="3746910" y="633018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B119B44-89CE-4682-82BD-F0F9007D4FD5}"/>
              </a:ext>
            </a:extLst>
          </p:cNvPr>
          <p:cNvSpPr/>
          <p:nvPr/>
        </p:nvSpPr>
        <p:spPr>
          <a:xfrm rot="5400000" flipV="1">
            <a:off x="4029486" y="228838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5C86CB8-0CA6-4E05-9AB1-7C65CAF8C397}"/>
              </a:ext>
            </a:extLst>
          </p:cNvPr>
          <p:cNvSpPr/>
          <p:nvPr/>
        </p:nvSpPr>
        <p:spPr>
          <a:xfrm rot="5400000" flipV="1">
            <a:off x="4029486" y="255784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B24FF48-4E41-465F-A742-A8FCA89C330F}"/>
              </a:ext>
            </a:extLst>
          </p:cNvPr>
          <p:cNvSpPr/>
          <p:nvPr/>
        </p:nvSpPr>
        <p:spPr>
          <a:xfrm rot="5400000" flipV="1">
            <a:off x="4029486" y="2827294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D56C298-9026-4901-AFF6-2E36C5D84EAD}"/>
              </a:ext>
            </a:extLst>
          </p:cNvPr>
          <p:cNvSpPr/>
          <p:nvPr/>
        </p:nvSpPr>
        <p:spPr>
          <a:xfrm rot="5400000" flipV="1">
            <a:off x="4029486" y="309674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39B9B2C2-FD48-4F63-B073-E890E147B70A}"/>
              </a:ext>
            </a:extLst>
          </p:cNvPr>
          <p:cNvSpPr/>
          <p:nvPr/>
        </p:nvSpPr>
        <p:spPr>
          <a:xfrm rot="5400000" flipV="1">
            <a:off x="4029486" y="336620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36D4CED-CC6B-48C9-BC4B-392ABD144D3E}"/>
              </a:ext>
            </a:extLst>
          </p:cNvPr>
          <p:cNvSpPr/>
          <p:nvPr/>
        </p:nvSpPr>
        <p:spPr>
          <a:xfrm rot="5400000" flipV="1">
            <a:off x="4029486" y="363565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93BC50FD-B302-4F57-B3AD-6527701948F1}"/>
              </a:ext>
            </a:extLst>
          </p:cNvPr>
          <p:cNvSpPr/>
          <p:nvPr/>
        </p:nvSpPr>
        <p:spPr>
          <a:xfrm rot="5400000" flipV="1">
            <a:off x="4029486" y="390510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439BA12-C15B-43AB-A84D-CC405D08DF00}"/>
              </a:ext>
            </a:extLst>
          </p:cNvPr>
          <p:cNvSpPr/>
          <p:nvPr/>
        </p:nvSpPr>
        <p:spPr>
          <a:xfrm rot="5400000" flipV="1">
            <a:off x="4029486" y="417456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BADB94B-BA23-4792-B0DE-0738D74F336C}"/>
              </a:ext>
            </a:extLst>
          </p:cNvPr>
          <p:cNvSpPr/>
          <p:nvPr/>
        </p:nvSpPr>
        <p:spPr>
          <a:xfrm rot="5400000" flipV="1">
            <a:off x="4029486" y="444401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199BF5D-696F-4EA6-B25E-689F12E1CF11}"/>
              </a:ext>
            </a:extLst>
          </p:cNvPr>
          <p:cNvSpPr/>
          <p:nvPr/>
        </p:nvSpPr>
        <p:spPr>
          <a:xfrm rot="5400000" flipV="1">
            <a:off x="4029486" y="471346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9DD925D-1DCB-47AE-A690-084EEAB1FFE2}"/>
              </a:ext>
            </a:extLst>
          </p:cNvPr>
          <p:cNvSpPr/>
          <p:nvPr/>
        </p:nvSpPr>
        <p:spPr>
          <a:xfrm rot="5400000" flipV="1">
            <a:off x="4029486" y="498292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0280AE6-1BB2-4425-9EA7-84AA2A8BD9E1}"/>
              </a:ext>
            </a:extLst>
          </p:cNvPr>
          <p:cNvSpPr/>
          <p:nvPr/>
        </p:nvSpPr>
        <p:spPr>
          <a:xfrm rot="5400000" flipV="1">
            <a:off x="4029486" y="525237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7A65E8E-5FD8-45D6-9B3F-EFDD693D88C2}"/>
              </a:ext>
            </a:extLst>
          </p:cNvPr>
          <p:cNvSpPr/>
          <p:nvPr/>
        </p:nvSpPr>
        <p:spPr>
          <a:xfrm rot="5400000" flipV="1">
            <a:off x="4029486" y="552182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10ADFEB-78A1-485F-992C-4650543F0D0C}"/>
              </a:ext>
            </a:extLst>
          </p:cNvPr>
          <p:cNvSpPr/>
          <p:nvPr/>
        </p:nvSpPr>
        <p:spPr>
          <a:xfrm rot="5400000" flipV="1">
            <a:off x="4029486" y="5791279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0ED0BD9-2B77-4FDC-B0A2-AEEDED7E696F}"/>
              </a:ext>
            </a:extLst>
          </p:cNvPr>
          <p:cNvSpPr/>
          <p:nvPr/>
        </p:nvSpPr>
        <p:spPr>
          <a:xfrm rot="5400000" flipV="1">
            <a:off x="4029486" y="606073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B653E9D1-F50A-489E-A5A6-B9887C15BE3D}"/>
              </a:ext>
            </a:extLst>
          </p:cNvPr>
          <p:cNvSpPr/>
          <p:nvPr/>
        </p:nvSpPr>
        <p:spPr>
          <a:xfrm rot="5400000" flipV="1">
            <a:off x="4029486" y="633018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7ED087E-1971-44D5-B152-CDF1268A793F}"/>
              </a:ext>
            </a:extLst>
          </p:cNvPr>
          <p:cNvSpPr/>
          <p:nvPr/>
        </p:nvSpPr>
        <p:spPr>
          <a:xfrm rot="5400000" flipV="1">
            <a:off x="4312061" y="228838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DB66AA1B-3EED-497A-9F0D-DDA7A43CC666}"/>
              </a:ext>
            </a:extLst>
          </p:cNvPr>
          <p:cNvSpPr/>
          <p:nvPr/>
        </p:nvSpPr>
        <p:spPr>
          <a:xfrm rot="5400000" flipV="1">
            <a:off x="4312061" y="255784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3A91D6C-57C7-4810-985C-00609BEA3C84}"/>
              </a:ext>
            </a:extLst>
          </p:cNvPr>
          <p:cNvSpPr/>
          <p:nvPr/>
        </p:nvSpPr>
        <p:spPr>
          <a:xfrm rot="5400000" flipV="1">
            <a:off x="4312061" y="2827294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F823694-7814-48F3-A4E7-7C873060CE1A}"/>
              </a:ext>
            </a:extLst>
          </p:cNvPr>
          <p:cNvSpPr/>
          <p:nvPr/>
        </p:nvSpPr>
        <p:spPr>
          <a:xfrm rot="5400000" flipV="1">
            <a:off x="4312061" y="309674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296F9F27-470A-4D20-A6F0-45A11105827E}"/>
              </a:ext>
            </a:extLst>
          </p:cNvPr>
          <p:cNvSpPr/>
          <p:nvPr/>
        </p:nvSpPr>
        <p:spPr>
          <a:xfrm rot="5400000" flipV="1">
            <a:off x="4312061" y="336620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D14B904-F159-4911-A0CD-406C96D62651}"/>
              </a:ext>
            </a:extLst>
          </p:cNvPr>
          <p:cNvSpPr/>
          <p:nvPr/>
        </p:nvSpPr>
        <p:spPr>
          <a:xfrm rot="5400000" flipV="1">
            <a:off x="4312061" y="363565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372BEA2-73AC-4EF4-9A67-DAF26D3E680C}"/>
              </a:ext>
            </a:extLst>
          </p:cNvPr>
          <p:cNvSpPr/>
          <p:nvPr/>
        </p:nvSpPr>
        <p:spPr>
          <a:xfrm rot="5400000" flipV="1">
            <a:off x="4312061" y="3905107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4710ADBB-3D78-4151-8B60-9693C0EFF484}"/>
              </a:ext>
            </a:extLst>
          </p:cNvPr>
          <p:cNvSpPr/>
          <p:nvPr/>
        </p:nvSpPr>
        <p:spPr>
          <a:xfrm rot="5400000" flipV="1">
            <a:off x="4312061" y="417456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6C44EB52-8CD1-4455-9870-455F5AFC663B}"/>
              </a:ext>
            </a:extLst>
          </p:cNvPr>
          <p:cNvSpPr/>
          <p:nvPr/>
        </p:nvSpPr>
        <p:spPr>
          <a:xfrm rot="5400000" flipV="1">
            <a:off x="4312061" y="444401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3350D690-05E2-4968-ACD3-4E8715DAD4F8}"/>
              </a:ext>
            </a:extLst>
          </p:cNvPr>
          <p:cNvSpPr/>
          <p:nvPr/>
        </p:nvSpPr>
        <p:spPr>
          <a:xfrm rot="5400000" flipV="1">
            <a:off x="4312061" y="471346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C0CA3C8B-98D6-47A7-B1F4-C76ABCF0B3D9}"/>
              </a:ext>
            </a:extLst>
          </p:cNvPr>
          <p:cNvSpPr/>
          <p:nvPr/>
        </p:nvSpPr>
        <p:spPr>
          <a:xfrm rot="5400000" flipV="1">
            <a:off x="4312061" y="4982920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6EB1D831-2D7E-4FD1-83C8-01FD291352A2}"/>
              </a:ext>
            </a:extLst>
          </p:cNvPr>
          <p:cNvSpPr/>
          <p:nvPr/>
        </p:nvSpPr>
        <p:spPr>
          <a:xfrm rot="5400000" flipV="1">
            <a:off x="4312061" y="525237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7497DCE-8A71-448E-852D-6862FD3B7DF1}"/>
              </a:ext>
            </a:extLst>
          </p:cNvPr>
          <p:cNvSpPr/>
          <p:nvPr/>
        </p:nvSpPr>
        <p:spPr>
          <a:xfrm rot="5400000" flipV="1">
            <a:off x="4312061" y="552182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59B53455-860F-4C48-A68E-097049BE8AAB}"/>
              </a:ext>
            </a:extLst>
          </p:cNvPr>
          <p:cNvSpPr/>
          <p:nvPr/>
        </p:nvSpPr>
        <p:spPr>
          <a:xfrm rot="5400000" flipV="1">
            <a:off x="4312061" y="5791279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7C4BE722-A2F3-4A1D-8016-F101DA9266D7}"/>
              </a:ext>
            </a:extLst>
          </p:cNvPr>
          <p:cNvSpPr/>
          <p:nvPr/>
        </p:nvSpPr>
        <p:spPr>
          <a:xfrm rot="5400000" flipV="1">
            <a:off x="4312061" y="6060733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7FED744D-5D51-46E4-8B43-F919647AD1BA}"/>
              </a:ext>
            </a:extLst>
          </p:cNvPr>
          <p:cNvSpPr/>
          <p:nvPr/>
        </p:nvSpPr>
        <p:spPr>
          <a:xfrm rot="5400000" flipV="1">
            <a:off x="4312061" y="6330186"/>
            <a:ext cx="269453" cy="282575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0B167C8-436A-44EF-A50B-ECADDC13CDC3}"/>
              </a:ext>
            </a:extLst>
          </p:cNvPr>
          <p:cNvSpPr txBox="1"/>
          <p:nvPr/>
        </p:nvSpPr>
        <p:spPr>
          <a:xfrm>
            <a:off x="2846531" y="193392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(16,9)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80174B1-DD91-41A4-B899-BCB81A051F7F}"/>
              </a:ext>
            </a:extLst>
          </p:cNvPr>
          <p:cNvSpPr/>
          <p:nvPr/>
        </p:nvSpPr>
        <p:spPr>
          <a:xfrm>
            <a:off x="7695259" y="2429676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7926EE7-68DD-4ED8-8DE1-8E02B9CCF9FA}"/>
              </a:ext>
            </a:extLst>
          </p:cNvPr>
          <p:cNvSpPr/>
          <p:nvPr/>
        </p:nvSpPr>
        <p:spPr>
          <a:xfrm>
            <a:off x="7695259" y="2699129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0B60163C-A8A2-4A4B-A32D-CCA0820B3507}"/>
              </a:ext>
            </a:extLst>
          </p:cNvPr>
          <p:cNvSpPr/>
          <p:nvPr/>
        </p:nvSpPr>
        <p:spPr>
          <a:xfrm>
            <a:off x="7695259" y="2968582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D43C8781-4B06-47F2-B2B7-C20CF94F2921}"/>
              </a:ext>
            </a:extLst>
          </p:cNvPr>
          <p:cNvSpPr/>
          <p:nvPr/>
        </p:nvSpPr>
        <p:spPr>
          <a:xfrm>
            <a:off x="7695259" y="3238035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0A9125C-6489-4ADC-8701-9742C6608ABD}"/>
              </a:ext>
            </a:extLst>
          </p:cNvPr>
          <p:cNvSpPr/>
          <p:nvPr/>
        </p:nvSpPr>
        <p:spPr>
          <a:xfrm>
            <a:off x="7695259" y="3507488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E65030E-F18F-4915-966D-2CAFB4EF5E06}"/>
              </a:ext>
            </a:extLst>
          </p:cNvPr>
          <p:cNvSpPr/>
          <p:nvPr/>
        </p:nvSpPr>
        <p:spPr>
          <a:xfrm>
            <a:off x="7695259" y="3776941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6CA8548-41EB-4354-8A74-1F8417D99490}"/>
              </a:ext>
            </a:extLst>
          </p:cNvPr>
          <p:cNvSpPr/>
          <p:nvPr/>
        </p:nvSpPr>
        <p:spPr>
          <a:xfrm>
            <a:off x="7695259" y="4046394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160D4EAA-31AD-4892-B6AD-FA7A1BD534F5}"/>
              </a:ext>
            </a:extLst>
          </p:cNvPr>
          <p:cNvSpPr/>
          <p:nvPr/>
        </p:nvSpPr>
        <p:spPr>
          <a:xfrm>
            <a:off x="7695259" y="4315847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2003F5C0-AEBB-4339-92A9-C1BC1DE00F71}"/>
              </a:ext>
            </a:extLst>
          </p:cNvPr>
          <p:cNvSpPr/>
          <p:nvPr/>
        </p:nvSpPr>
        <p:spPr>
          <a:xfrm>
            <a:off x="7695259" y="4585300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84FE1E3-A9C7-499E-8B29-2CAF7269F12D}"/>
              </a:ext>
            </a:extLst>
          </p:cNvPr>
          <p:cNvSpPr/>
          <p:nvPr/>
        </p:nvSpPr>
        <p:spPr>
          <a:xfrm>
            <a:off x="7695259" y="4854753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0C0EE17-E64B-466E-A7FC-D25150AEEE18}"/>
              </a:ext>
            </a:extLst>
          </p:cNvPr>
          <p:cNvSpPr/>
          <p:nvPr/>
        </p:nvSpPr>
        <p:spPr>
          <a:xfrm>
            <a:off x="7695259" y="5124206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EE45C6D9-78DC-4EF8-809B-AFFFD837635D}"/>
              </a:ext>
            </a:extLst>
          </p:cNvPr>
          <p:cNvSpPr/>
          <p:nvPr/>
        </p:nvSpPr>
        <p:spPr>
          <a:xfrm>
            <a:off x="7695259" y="5393659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1AF0347-4DD2-402B-A076-97A1425A9A85}"/>
              </a:ext>
            </a:extLst>
          </p:cNvPr>
          <p:cNvSpPr/>
          <p:nvPr/>
        </p:nvSpPr>
        <p:spPr>
          <a:xfrm>
            <a:off x="7695259" y="5663112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795D28F8-6905-479B-BC3A-3E2E8BF4AF24}"/>
              </a:ext>
            </a:extLst>
          </p:cNvPr>
          <p:cNvSpPr/>
          <p:nvPr/>
        </p:nvSpPr>
        <p:spPr>
          <a:xfrm>
            <a:off x="7695259" y="5932565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1D23101E-DB4B-4AEF-980D-C82755925136}"/>
              </a:ext>
            </a:extLst>
          </p:cNvPr>
          <p:cNvSpPr/>
          <p:nvPr/>
        </p:nvSpPr>
        <p:spPr>
          <a:xfrm>
            <a:off x="7695259" y="6202018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F7B57A4B-CC94-4B1B-BD52-05CC84B1A9F6}"/>
              </a:ext>
            </a:extLst>
          </p:cNvPr>
          <p:cNvSpPr/>
          <p:nvPr/>
        </p:nvSpPr>
        <p:spPr>
          <a:xfrm>
            <a:off x="7695259" y="6471912"/>
            <a:ext cx="392684" cy="269453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FE4238F-D477-40A7-9DF2-3B55892994B4}"/>
              </a:ext>
            </a:extLst>
          </p:cNvPr>
          <p:cNvSpPr txBox="1"/>
          <p:nvPr/>
        </p:nvSpPr>
        <p:spPr>
          <a:xfrm>
            <a:off x="7331957" y="20880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(16,1)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05C4A3D-80F0-41BC-A8D1-82C1EC744527}"/>
              </a:ext>
            </a:extLst>
          </p:cNvPr>
          <p:cNvSpPr txBox="1"/>
          <p:nvPr/>
        </p:nvSpPr>
        <p:spPr>
          <a:xfrm>
            <a:off x="6400363" y="45853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latin typeface="Consolas" panose="020B0609020204030204" pitchFamily="49" charset="0"/>
              </a:rPr>
              <a:t>=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6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CC"/>
        </a:solidFill>
        <a:ln>
          <a:solidFill>
            <a:schemeClr val="accent4">
              <a:lumMod val="75000"/>
            </a:schemeClr>
          </a:solidFill>
        </a:ln>
      </a:spPr>
      <a:bodyPr lIns="36000" rIns="36000"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872</Words>
  <Application>Microsoft Office PowerPoint</Application>
  <PresentationFormat>와이드스크린</PresentationFormat>
  <Paragraphs>606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kim jungin</cp:lastModifiedBy>
  <cp:revision>10</cp:revision>
  <dcterms:created xsi:type="dcterms:W3CDTF">2021-10-13T12:39:27Z</dcterms:created>
  <dcterms:modified xsi:type="dcterms:W3CDTF">2021-10-22T12:02:09Z</dcterms:modified>
</cp:coreProperties>
</file>