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5" autoAdjust="0"/>
    <p:restoredTop sz="94660"/>
  </p:normalViewPr>
  <p:slideViewPr>
    <p:cSldViewPr snapToGrid="0">
      <p:cViewPr varScale="1">
        <p:scale>
          <a:sx n="178" d="100"/>
          <a:sy n="178" d="100"/>
        </p:scale>
        <p:origin x="22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F08EC-BCED-4783-94BA-BD0809BBF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23E24-B4E0-478E-89E0-993E0F67B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81CBB-66C9-4CC2-A54C-FFBC78BB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76EA4-3800-4A09-9FFF-D8AB6296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19139-9EA8-4E20-A24B-61C5DA13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0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7A68D-C2FE-427A-A750-3E5AB64E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B3C6E3-AF57-4CA5-9823-8D0121FC3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DADD9-3A3D-4B6A-B7C9-F05EB5DC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D7C80-19BE-4D54-9BA5-2B9FE51A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D553C-8EF7-4A4C-A57C-29A19F71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3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B43108-456D-4387-823F-66412F2D9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068A1-2774-4E15-84AD-D2C30023F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CFB9B-7BEE-4E1C-B9C3-8F98A9ED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93545-D7C5-4FD2-935B-05E99AC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D6DEE-86DA-41A0-8AA2-1121EE7D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7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5EFA8-B2EE-4AA8-BE54-6E64C028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CCB6A-EDE6-4C7F-B226-5BE625CBD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85EF3-7C1A-4546-87DE-2297BDF1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6F885-EEFA-4063-995E-9EA6607A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56B3F-4D35-42AE-99AA-13DF7BF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59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86E88-A53C-469D-B4C8-5BB80CE4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577E7-B2A0-4B57-88A7-CD5FF6618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F96D7-08B9-489D-A251-51122F13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F9A51-C5FD-4F45-9FFA-E03F97AC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E9A91-65DE-4AC2-AA33-F3EA6C2E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5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FDC7-4E3D-4E96-992A-183F15CD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3A97C-ADBA-43D9-971A-FB1C0C506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E8EB1-670F-40E1-86CD-98C6447BB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6D937-6801-4355-BB7D-F74A5B89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FDE82-36D8-4FF2-858E-DBB083D8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605B3F-FCD6-4901-B36E-95B35C88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5F1ED-25CA-46B4-8F18-A07F1F14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DAA41-820F-43BA-BB70-D4613C397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5D7BC5-B766-4D47-97DD-13DDE6E4B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4D8DC5-3A49-43BB-AF56-C516FE558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EB15AB-DE18-42CE-9AF0-21E7F3C0A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5B0BFA-5DFC-469A-B9DB-9D1F0858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A9D5C0-6289-4752-8170-FBDAA6C5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8B12B6-88FA-438E-B123-DB142C0D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6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4B5AD-4B47-4E58-A0A3-8CF09A3A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E7D823-51B7-4096-83EA-D1D8C1C0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9619CB-7621-4E47-8B8B-91F06D6C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AD7591-4ACE-4921-9418-E566AA91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9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9169C5-D231-45E1-9A57-33703622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2F3639-E9E7-43A3-A991-563C2F8F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06668-51F4-4273-A725-B2AEDF8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3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394F-3F4D-482B-96E5-08D82530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C5E92-EF7B-4F40-AFBE-2D2143FC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5BCF70-FFEF-487C-98DE-2A75572DB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75961E-B94A-4183-B618-1D84B2A9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37776F-02BE-440C-B1E0-AFA0FA39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9B869-AE24-4CEB-9B77-50476D2A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37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49A9B-0F35-4803-B573-D8EA4A51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E6C194-427A-491E-B9E8-C77E67F12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3D1A12-CEFF-4C10-A060-649EFCDB1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E6C7C-5221-46BC-A300-A8D7C950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9689F-FEF7-4394-A492-B2D88A9B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9DE1BA-F4FB-47B4-B629-4ACB3D5D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6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15DF37-74C4-4154-B907-FAD08A6A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BB975-4849-458D-A118-2F630467A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A75E0-3924-43DC-9370-1F2AC5130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DA366-76A1-4330-A17E-DE32E736B40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9A7B4-3A60-43B5-A13C-BB2CCA00B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97B75-AB56-49A7-856D-8C108FE30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9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D84E54-1D08-46AA-A748-6A30898D2D62}"/>
              </a:ext>
            </a:extLst>
          </p:cNvPr>
          <p:cNvSpPr/>
          <p:nvPr/>
        </p:nvSpPr>
        <p:spPr>
          <a:xfrm>
            <a:off x="3114674" y="2298095"/>
            <a:ext cx="1982391" cy="5014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07BD9D-E5F3-436F-B0E6-4AC383797EC5}"/>
              </a:ext>
            </a:extLst>
          </p:cNvPr>
          <p:cNvSpPr/>
          <p:nvPr/>
        </p:nvSpPr>
        <p:spPr>
          <a:xfrm>
            <a:off x="5097065" y="2298095"/>
            <a:ext cx="1982391" cy="5014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0280DBF-4902-4EBA-8F08-20C2F7550BB5}"/>
              </a:ext>
            </a:extLst>
          </p:cNvPr>
          <p:cNvSpPr/>
          <p:nvPr/>
        </p:nvSpPr>
        <p:spPr>
          <a:xfrm>
            <a:off x="3114674" y="2799538"/>
            <a:ext cx="1982391" cy="501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True Positive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5D9295-B06C-44E6-8BFB-32E302EEF9FE}"/>
              </a:ext>
            </a:extLst>
          </p:cNvPr>
          <p:cNvSpPr/>
          <p:nvPr/>
        </p:nvSpPr>
        <p:spPr>
          <a:xfrm>
            <a:off x="5097065" y="2799538"/>
            <a:ext cx="1982391" cy="501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False Positive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9DF9F8-BE27-45E1-991D-1752BD1F6374}"/>
              </a:ext>
            </a:extLst>
          </p:cNvPr>
          <p:cNvSpPr/>
          <p:nvPr/>
        </p:nvSpPr>
        <p:spPr>
          <a:xfrm>
            <a:off x="3114674" y="3300981"/>
            <a:ext cx="1982391" cy="501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False Negative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6C2B534-F7F9-4F20-998F-895E872A4F04}"/>
              </a:ext>
            </a:extLst>
          </p:cNvPr>
          <p:cNvSpPr/>
          <p:nvPr/>
        </p:nvSpPr>
        <p:spPr>
          <a:xfrm>
            <a:off x="5097065" y="3300981"/>
            <a:ext cx="1982391" cy="501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True Negative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E6F20C6-263A-4837-B092-7C04C02CF3E3}"/>
              </a:ext>
            </a:extLst>
          </p:cNvPr>
          <p:cNvSpPr/>
          <p:nvPr/>
        </p:nvSpPr>
        <p:spPr>
          <a:xfrm>
            <a:off x="3114674" y="1796652"/>
            <a:ext cx="3964781" cy="50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실제 정답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91A951-583C-44C0-A729-191F3389380D}"/>
              </a:ext>
            </a:extLst>
          </p:cNvPr>
          <p:cNvSpPr/>
          <p:nvPr/>
        </p:nvSpPr>
        <p:spPr>
          <a:xfrm>
            <a:off x="2296716" y="2799538"/>
            <a:ext cx="817959" cy="5014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54539E-9D06-4A73-A390-98956C9D751B}"/>
              </a:ext>
            </a:extLst>
          </p:cNvPr>
          <p:cNvSpPr/>
          <p:nvPr/>
        </p:nvSpPr>
        <p:spPr>
          <a:xfrm>
            <a:off x="2296716" y="3300981"/>
            <a:ext cx="817959" cy="5014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D65999D-18E3-40BC-AB73-0E01D2BBC5C2}"/>
              </a:ext>
            </a:extLst>
          </p:cNvPr>
          <p:cNvSpPr/>
          <p:nvPr/>
        </p:nvSpPr>
        <p:spPr>
          <a:xfrm>
            <a:off x="1357313" y="2799537"/>
            <a:ext cx="939403" cy="1002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분류</a:t>
            </a:r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결과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4F9C8AA-73C1-4519-8C8A-00B4502A9619}"/>
                  </a:ext>
                </a:extLst>
              </p:cNvPr>
              <p:cNvSpPr txBox="1"/>
              <p:nvPr/>
            </p:nvSpPr>
            <p:spPr>
              <a:xfrm>
                <a:off x="7557870" y="1989741"/>
                <a:ext cx="3988336" cy="616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Consolas" panose="020B0609020204030204" pitchFamily="49" charset="0"/>
                  </a:rPr>
                  <a:t>정밀도 </a:t>
                </a:r>
                <a:r>
                  <a:rPr lang="en-US" altLang="ko-KR" sz="240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3+2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4F9C8AA-73C1-4519-8C8A-00B4502A9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870" y="1989741"/>
                <a:ext cx="3988336" cy="616707"/>
              </a:xfrm>
              <a:prstGeom prst="rect">
                <a:avLst/>
              </a:prstGeom>
              <a:blipFill>
                <a:blip r:embed="rId2"/>
                <a:stretch>
                  <a:fillRect l="-2446"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757299E3-4429-4426-9F4C-A6456400DCF6}"/>
              </a:ext>
            </a:extLst>
          </p:cNvPr>
          <p:cNvSpPr txBox="1"/>
          <p:nvPr/>
        </p:nvSpPr>
        <p:spPr>
          <a:xfrm>
            <a:off x="835819" y="44291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real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34BCB3-4914-49CA-888D-FAD52E5EF6D8}"/>
              </a:ext>
            </a:extLst>
          </p:cNvPr>
          <p:cNvSpPr txBox="1"/>
          <p:nvPr/>
        </p:nvSpPr>
        <p:spPr>
          <a:xfrm>
            <a:off x="835819" y="97869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pred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844A3DB-3468-4F2C-8EE6-079815DFC8C6}"/>
              </a:ext>
            </a:extLst>
          </p:cNvPr>
          <p:cNvSpPr/>
          <p:nvPr/>
        </p:nvSpPr>
        <p:spPr>
          <a:xfrm>
            <a:off x="1607344" y="400050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C69205-2612-488D-8D1E-86300E90C19F}"/>
              </a:ext>
            </a:extLst>
          </p:cNvPr>
          <p:cNvSpPr/>
          <p:nvPr/>
        </p:nvSpPr>
        <p:spPr>
          <a:xfrm>
            <a:off x="2007394" y="400050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E8DA04C-8C4A-43F4-AC71-B2483FAD4907}"/>
              </a:ext>
            </a:extLst>
          </p:cNvPr>
          <p:cNvSpPr/>
          <p:nvPr/>
        </p:nvSpPr>
        <p:spPr>
          <a:xfrm>
            <a:off x="2407444" y="400050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1DCD0BE-E50E-4A2D-9FCB-22EAE561DC53}"/>
              </a:ext>
            </a:extLst>
          </p:cNvPr>
          <p:cNvSpPr/>
          <p:nvPr/>
        </p:nvSpPr>
        <p:spPr>
          <a:xfrm>
            <a:off x="2807494" y="400050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B06A8A6-BEA0-4494-A2F5-5ABBDF00EF5D}"/>
              </a:ext>
            </a:extLst>
          </p:cNvPr>
          <p:cNvSpPr/>
          <p:nvPr/>
        </p:nvSpPr>
        <p:spPr>
          <a:xfrm>
            <a:off x="3207544" y="400050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C121653-C97B-4318-8A3A-65F5E754DF1C}"/>
              </a:ext>
            </a:extLst>
          </p:cNvPr>
          <p:cNvSpPr/>
          <p:nvPr/>
        </p:nvSpPr>
        <p:spPr>
          <a:xfrm>
            <a:off x="3607594" y="400050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F9754DA-5C96-410D-AB99-58252ED6FDA0}"/>
              </a:ext>
            </a:extLst>
          </p:cNvPr>
          <p:cNvSpPr/>
          <p:nvPr/>
        </p:nvSpPr>
        <p:spPr>
          <a:xfrm>
            <a:off x="4007644" y="400050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AEEEB40-4116-4E48-B007-324223974DB3}"/>
              </a:ext>
            </a:extLst>
          </p:cNvPr>
          <p:cNvSpPr/>
          <p:nvPr/>
        </p:nvSpPr>
        <p:spPr>
          <a:xfrm>
            <a:off x="4407694" y="400050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423D0A3-F98B-44EA-9DEC-6ED53E7E8EC1}"/>
              </a:ext>
            </a:extLst>
          </p:cNvPr>
          <p:cNvSpPr/>
          <p:nvPr/>
        </p:nvSpPr>
        <p:spPr>
          <a:xfrm>
            <a:off x="4807744" y="400050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26E6355-8DE9-4F82-B025-6E8B0776ED9B}"/>
              </a:ext>
            </a:extLst>
          </p:cNvPr>
          <p:cNvSpPr/>
          <p:nvPr/>
        </p:nvSpPr>
        <p:spPr>
          <a:xfrm>
            <a:off x="5207794" y="400050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088E4F8-DF44-44B3-873A-1D997BC4217F}"/>
              </a:ext>
            </a:extLst>
          </p:cNvPr>
          <p:cNvSpPr/>
          <p:nvPr/>
        </p:nvSpPr>
        <p:spPr>
          <a:xfrm>
            <a:off x="1607344" y="978695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69DF28D-FC16-47D3-96C0-0DAF3B15F1DF}"/>
              </a:ext>
            </a:extLst>
          </p:cNvPr>
          <p:cNvSpPr/>
          <p:nvPr/>
        </p:nvSpPr>
        <p:spPr>
          <a:xfrm>
            <a:off x="2007394" y="978695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E702340-6B49-487F-B2C1-190E17810203}"/>
              </a:ext>
            </a:extLst>
          </p:cNvPr>
          <p:cNvSpPr/>
          <p:nvPr/>
        </p:nvSpPr>
        <p:spPr>
          <a:xfrm>
            <a:off x="2407444" y="978695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DC655C9-F5B2-4421-BCDC-258704676BCD}"/>
              </a:ext>
            </a:extLst>
          </p:cNvPr>
          <p:cNvSpPr/>
          <p:nvPr/>
        </p:nvSpPr>
        <p:spPr>
          <a:xfrm>
            <a:off x="2807494" y="978695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990A552-E282-4086-A652-CAC9D646BBFD}"/>
              </a:ext>
            </a:extLst>
          </p:cNvPr>
          <p:cNvSpPr/>
          <p:nvPr/>
        </p:nvSpPr>
        <p:spPr>
          <a:xfrm>
            <a:off x="3207544" y="978695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8F749F4-BBE3-4E10-BD8A-73FDB28EBA56}"/>
              </a:ext>
            </a:extLst>
          </p:cNvPr>
          <p:cNvSpPr/>
          <p:nvPr/>
        </p:nvSpPr>
        <p:spPr>
          <a:xfrm>
            <a:off x="3607594" y="978695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D38F5C6-101B-4331-B4A6-21C1B2FFB9E5}"/>
              </a:ext>
            </a:extLst>
          </p:cNvPr>
          <p:cNvSpPr/>
          <p:nvPr/>
        </p:nvSpPr>
        <p:spPr>
          <a:xfrm>
            <a:off x="4007644" y="978695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9FDA4D7-9976-458F-B8F4-3CD6A12B029A}"/>
              </a:ext>
            </a:extLst>
          </p:cNvPr>
          <p:cNvSpPr/>
          <p:nvPr/>
        </p:nvSpPr>
        <p:spPr>
          <a:xfrm>
            <a:off x="4407694" y="978695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325DC8B-F493-4815-B94C-00FD749FD3CA}"/>
              </a:ext>
            </a:extLst>
          </p:cNvPr>
          <p:cNvSpPr/>
          <p:nvPr/>
        </p:nvSpPr>
        <p:spPr>
          <a:xfrm>
            <a:off x="4807744" y="978695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4E1B97D-66CD-4F90-891F-7BBE8205418A}"/>
              </a:ext>
            </a:extLst>
          </p:cNvPr>
          <p:cNvSpPr/>
          <p:nvPr/>
        </p:nvSpPr>
        <p:spPr>
          <a:xfrm>
            <a:off x="5207794" y="978695"/>
            <a:ext cx="400050" cy="41219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D6DA579-6F2B-46EB-963F-A24AB483D0C8}"/>
                  </a:ext>
                </a:extLst>
              </p:cNvPr>
              <p:cNvSpPr txBox="1"/>
              <p:nvPr/>
            </p:nvSpPr>
            <p:spPr>
              <a:xfrm>
                <a:off x="6415774" y="568085"/>
                <a:ext cx="5531322" cy="616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Consolas" panose="020B0609020204030204" pitchFamily="49" charset="0"/>
                  </a:rPr>
                  <a:t>정확도 </a:t>
                </a:r>
                <a:r>
                  <a:rPr lang="en-US" altLang="ko-KR" sz="240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3+2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3+2+3+2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D6DA579-6F2B-46EB-963F-A24AB483D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774" y="568085"/>
                <a:ext cx="5531322" cy="616707"/>
              </a:xfrm>
              <a:prstGeom prst="rect">
                <a:avLst/>
              </a:prstGeom>
              <a:blipFill>
                <a:blip r:embed="rId3"/>
                <a:stretch>
                  <a:fillRect l="-1652" b="-9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F90C5-04F2-4339-9219-BDA8644F50C2}"/>
                  </a:ext>
                </a:extLst>
              </p:cNvPr>
              <p:cNvSpPr txBox="1"/>
              <p:nvPr/>
            </p:nvSpPr>
            <p:spPr>
              <a:xfrm>
                <a:off x="7557870" y="4049126"/>
                <a:ext cx="4012380" cy="616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Consolas" panose="020B0609020204030204" pitchFamily="49" charset="0"/>
                  </a:rPr>
                  <a:t>재현률 </a:t>
                </a:r>
                <a:r>
                  <a:rPr lang="en-US" altLang="ko-KR" sz="240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3+3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F90C5-04F2-4339-9219-BDA8644F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870" y="4049126"/>
                <a:ext cx="4012380" cy="616707"/>
              </a:xfrm>
              <a:prstGeom prst="rect">
                <a:avLst/>
              </a:prstGeom>
              <a:blipFill>
                <a:blip r:embed="rId4"/>
                <a:stretch>
                  <a:fillRect l="-2432" b="-9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B2F6ED40-AB63-40EE-82EF-4E6FEEB04734}"/>
              </a:ext>
            </a:extLst>
          </p:cNvPr>
          <p:cNvSpPr txBox="1"/>
          <p:nvPr/>
        </p:nvSpPr>
        <p:spPr>
          <a:xfrm>
            <a:off x="7926521" y="2754866"/>
            <a:ext cx="3714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예</a:t>
            </a:r>
            <a:r>
              <a:rPr lang="en-US" altLang="ko-KR">
                <a:latin typeface="Consolas" panose="020B0609020204030204" pitchFamily="49" charset="0"/>
              </a:rPr>
              <a:t>) </a:t>
            </a:r>
            <a:r>
              <a:rPr lang="ko-KR" altLang="en-US">
                <a:latin typeface="Consolas" panose="020B0609020204030204" pitchFamily="49" charset="0"/>
              </a:rPr>
              <a:t>스팸메일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1. </a:t>
            </a:r>
            <a:r>
              <a:rPr lang="ko-KR" altLang="en-US">
                <a:latin typeface="Consolas" panose="020B0609020204030204" pitchFamily="49" charset="0"/>
              </a:rPr>
              <a:t>스팸메일을 일반메일로 판단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r>
              <a:rPr lang="en-US" altLang="ko-KR">
                <a:latin typeface="Consolas" panose="020B0609020204030204" pitchFamily="49" charset="0"/>
              </a:rPr>
              <a:t>2. </a:t>
            </a:r>
            <a:r>
              <a:rPr lang="ko-KR" altLang="en-US">
                <a:latin typeface="Consolas" panose="020B0609020204030204" pitchFamily="49" charset="0"/>
              </a:rPr>
              <a:t>일반메일을 스팸메일로 판단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AB8BF96-415A-4220-B5FC-E5FE4DB04612}"/>
              </a:ext>
            </a:extLst>
          </p:cNvPr>
          <p:cNvSpPr txBox="1"/>
          <p:nvPr/>
        </p:nvSpPr>
        <p:spPr>
          <a:xfrm>
            <a:off x="7991577" y="4836662"/>
            <a:ext cx="3714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예</a:t>
            </a:r>
            <a:r>
              <a:rPr lang="en-US" altLang="ko-KR">
                <a:latin typeface="Consolas" panose="020B0609020204030204" pitchFamily="49" charset="0"/>
              </a:rPr>
              <a:t>) </a:t>
            </a:r>
            <a:r>
              <a:rPr lang="ko-KR" altLang="en-US">
                <a:latin typeface="Consolas" panose="020B0609020204030204" pitchFamily="49" charset="0"/>
              </a:rPr>
              <a:t>악성코드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1. </a:t>
            </a:r>
            <a:r>
              <a:rPr lang="ko-KR" altLang="en-US">
                <a:latin typeface="Consolas" panose="020B0609020204030204" pitchFamily="49" charset="0"/>
              </a:rPr>
              <a:t>악성코드를 일반코드로 판단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r>
              <a:rPr lang="en-US" altLang="ko-KR">
                <a:latin typeface="Consolas" panose="020B0609020204030204" pitchFamily="49" charset="0"/>
              </a:rPr>
              <a:t>2. </a:t>
            </a:r>
            <a:r>
              <a:rPr lang="ko-KR" altLang="en-US">
                <a:latin typeface="Consolas" panose="020B0609020204030204" pitchFamily="49" charset="0"/>
              </a:rPr>
              <a:t>일반코드를 악성코드로 판단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4869AC-A71A-4082-A775-7C277E889912}"/>
              </a:ext>
            </a:extLst>
          </p:cNvPr>
          <p:cNvSpPr txBox="1"/>
          <p:nvPr/>
        </p:nvSpPr>
        <p:spPr>
          <a:xfrm>
            <a:off x="1413569" y="4073034"/>
            <a:ext cx="4249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F1 </a:t>
            </a:r>
            <a:r>
              <a:rPr lang="ko-KR" altLang="en-US" sz="2000">
                <a:latin typeface="Consolas" panose="020B0609020204030204" pitchFamily="49" charset="0"/>
              </a:rPr>
              <a:t>스코어의 계산법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: </a:t>
            </a:r>
            <a:r>
              <a:rPr lang="ko-KR" altLang="en-US" sz="2000">
                <a:latin typeface="Consolas" panose="020B0609020204030204" pitchFamily="49" charset="0"/>
              </a:rPr>
              <a:t>정밀도와 재현률의 조화 평균</a:t>
            </a:r>
            <a:endParaRPr lang="en-US" altLang="ko-KR" sz="2000"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CE99F7-D1E5-4ABC-8940-AAA0083F9B3E}"/>
              </a:ext>
            </a:extLst>
          </p:cNvPr>
          <p:cNvSpPr txBox="1"/>
          <p:nvPr/>
        </p:nvSpPr>
        <p:spPr>
          <a:xfrm>
            <a:off x="1357963" y="4983819"/>
            <a:ext cx="514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anose="020B0609020204030204" pitchFamily="49" charset="0"/>
              </a:rPr>
              <a:t>일반평균 </a:t>
            </a:r>
            <a:r>
              <a:rPr lang="en-US" altLang="ko-KR" sz="2000">
                <a:latin typeface="Consolas" panose="020B0609020204030204" pitchFamily="49" charset="0"/>
              </a:rPr>
              <a:t>: (</a:t>
            </a:r>
            <a:r>
              <a:rPr lang="ko-KR" altLang="en-US" sz="2000">
                <a:latin typeface="Consolas" panose="020B0609020204030204" pitchFamily="49" charset="0"/>
              </a:rPr>
              <a:t>정밀도</a:t>
            </a:r>
            <a:r>
              <a:rPr lang="en-US" altLang="ko-KR" sz="2000">
                <a:latin typeface="Consolas" panose="020B0609020204030204" pitchFamily="49" charset="0"/>
              </a:rPr>
              <a:t>+</a:t>
            </a:r>
            <a:r>
              <a:rPr lang="ko-KR" altLang="en-US" sz="2000">
                <a:latin typeface="Consolas" panose="020B0609020204030204" pitchFamily="49" charset="0"/>
              </a:rPr>
              <a:t>재현률</a:t>
            </a:r>
            <a:r>
              <a:rPr lang="en-US" altLang="ko-KR" sz="2000">
                <a:latin typeface="Consolas" panose="020B0609020204030204" pitchFamily="49" charset="0"/>
              </a:rPr>
              <a:t>)/2   0.55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B60C76A-A17D-40F9-88E8-5CD49DA1BADC}"/>
                  </a:ext>
                </a:extLst>
              </p:cNvPr>
              <p:cNvSpPr txBox="1"/>
              <p:nvPr/>
            </p:nvSpPr>
            <p:spPr>
              <a:xfrm>
                <a:off x="1338480" y="5679250"/>
                <a:ext cx="3308919" cy="1066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>
                    <a:latin typeface="Consolas" panose="020B0609020204030204" pitchFamily="49" charset="0"/>
                  </a:rPr>
                  <a:t>조화평균 </a:t>
                </a:r>
                <a:r>
                  <a:rPr lang="en-US" altLang="ko-KR" sz="200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정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밀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도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재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현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률</m:t>
                            </m:r>
                          </m:den>
                        </m:f>
                      </m:den>
                    </m:f>
                  </m:oMath>
                </a14:m>
                <a:endParaRPr lang="en-US" altLang="ko-KR" sz="2000" b="0">
                  <a:latin typeface="Consolas" panose="020B0609020204030204" pitchFamily="49" charset="0"/>
                </a:endParaRPr>
              </a:p>
              <a:p>
                <a:endParaRPr lang="en-US" altLang="ko-KR" sz="2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B60C76A-A17D-40F9-88E8-5CD49DA1B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480" y="5679250"/>
                <a:ext cx="3308919" cy="1066510"/>
              </a:xfrm>
              <a:prstGeom prst="rect">
                <a:avLst/>
              </a:prstGeom>
              <a:blipFill>
                <a:blip r:embed="rId5"/>
                <a:stretch>
                  <a:fillRect l="-2030" r="-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882685-32E2-4F9E-9AFA-EBC5FFF3ABC5}"/>
                  </a:ext>
                </a:extLst>
              </p:cNvPr>
              <p:cNvSpPr txBox="1"/>
              <p:nvPr/>
            </p:nvSpPr>
            <p:spPr>
              <a:xfrm>
                <a:off x="4892120" y="5798289"/>
                <a:ext cx="2069477" cy="593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정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밀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재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현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률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정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밀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재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현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률</m:t>
                          </m:r>
                        </m:den>
                      </m:f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882685-32E2-4F9E-9AFA-EBC5FFF3A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20" y="5798289"/>
                <a:ext cx="2069477" cy="5939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CF97668-0A69-41A0-8C19-4935DF1F4B29}"/>
                  </a:ext>
                </a:extLst>
              </p:cNvPr>
              <p:cNvSpPr txBox="1"/>
              <p:nvPr/>
            </p:nvSpPr>
            <p:spPr>
              <a:xfrm>
                <a:off x="7206318" y="5861640"/>
                <a:ext cx="1293623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2∗0.6∗0.5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0.6+0.5</m:t>
                          </m:r>
                        </m:den>
                      </m:f>
                    </m:oMath>
                  </m:oMathPara>
                </a14:m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CF97668-0A69-41A0-8C19-4935DF1F4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318" y="5861640"/>
                <a:ext cx="1293623" cy="5305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39DFBED5-F66E-4B45-B471-B0919D0AFC48}"/>
              </a:ext>
            </a:extLst>
          </p:cNvPr>
          <p:cNvSpPr txBox="1"/>
          <p:nvPr/>
        </p:nvSpPr>
        <p:spPr>
          <a:xfrm>
            <a:off x="8744662" y="594227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0.5454...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C055F4-8AC7-496D-ADFE-118557E8B757}"/>
              </a:ext>
            </a:extLst>
          </p:cNvPr>
          <p:cNvSpPr txBox="1"/>
          <p:nvPr/>
        </p:nvSpPr>
        <p:spPr>
          <a:xfrm>
            <a:off x="451779" y="166977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0.9, 0.1 =&gt; 0.5 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1BCB35F-8044-4AB5-985F-1DE2379EACAF}"/>
              </a:ext>
            </a:extLst>
          </p:cNvPr>
          <p:cNvCxnSpPr/>
          <p:nvPr/>
        </p:nvCxnSpPr>
        <p:spPr>
          <a:xfrm>
            <a:off x="-614804" y="4727381"/>
            <a:ext cx="0" cy="1584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F4945DE-72EE-4C08-A65E-8B5F63F1859C}"/>
              </a:ext>
            </a:extLst>
          </p:cNvPr>
          <p:cNvCxnSpPr>
            <a:cxnSpLocks/>
          </p:cNvCxnSpPr>
          <p:nvPr/>
        </p:nvCxnSpPr>
        <p:spPr>
          <a:xfrm>
            <a:off x="1216120" y="6064901"/>
            <a:ext cx="0" cy="2467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4E912F7-9D46-4AD9-BBFB-3FFE0D8569A9}"/>
              </a:ext>
            </a:extLst>
          </p:cNvPr>
          <p:cNvCxnSpPr>
            <a:cxnSpLocks/>
          </p:cNvCxnSpPr>
          <p:nvPr/>
        </p:nvCxnSpPr>
        <p:spPr>
          <a:xfrm rot="16200000">
            <a:off x="177307" y="5519492"/>
            <a:ext cx="0" cy="1584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A1AD5CD-979F-40C3-9983-47B5AA0C0F82}"/>
              </a:ext>
            </a:extLst>
          </p:cNvPr>
          <p:cNvCxnSpPr>
            <a:cxnSpLocks/>
          </p:cNvCxnSpPr>
          <p:nvPr/>
        </p:nvCxnSpPr>
        <p:spPr>
          <a:xfrm rot="16200000">
            <a:off x="1092769" y="6188252"/>
            <a:ext cx="0" cy="2467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6DE70F0-D3BB-4897-9EAD-E1295C4260AC}"/>
              </a:ext>
            </a:extLst>
          </p:cNvPr>
          <p:cNvCxnSpPr>
            <a:cxnSpLocks/>
          </p:cNvCxnSpPr>
          <p:nvPr/>
        </p:nvCxnSpPr>
        <p:spPr>
          <a:xfrm>
            <a:off x="-614804" y="4727381"/>
            <a:ext cx="1830923" cy="1337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CC02308-61AA-4966-81D5-4BBD3DB0923B}"/>
              </a:ext>
            </a:extLst>
          </p:cNvPr>
          <p:cNvCxnSpPr>
            <a:cxnSpLocks/>
          </p:cNvCxnSpPr>
          <p:nvPr/>
        </p:nvCxnSpPr>
        <p:spPr>
          <a:xfrm flipV="1">
            <a:off x="969418" y="5874621"/>
            <a:ext cx="2377" cy="436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09D004-EA2D-400C-B906-634B98754C0C}"/>
              </a:ext>
            </a:extLst>
          </p:cNvPr>
          <p:cNvSpPr txBox="1"/>
          <p:nvPr/>
        </p:nvSpPr>
        <p:spPr>
          <a:xfrm>
            <a:off x="446129" y="3536157"/>
            <a:ext cx="11328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[(0, 0), (0, 4), (4, 5), (6, 7), (7, 8), (8, 9), (9, 10), (11, 12), (12, 13), (13, 14),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(15, 16), (16, 18)]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4F6F4E-2B5E-467B-8B8C-5AEA6DA7699C}"/>
              </a:ext>
            </a:extLst>
          </p:cNvPr>
          <p:cNvSpPr/>
          <p:nvPr/>
        </p:nvSpPr>
        <p:spPr>
          <a:xfrm>
            <a:off x="617934" y="907256"/>
            <a:ext cx="339328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3866EA-732E-4E86-A988-7A82B2BFD4DC}"/>
              </a:ext>
            </a:extLst>
          </p:cNvPr>
          <p:cNvSpPr/>
          <p:nvPr/>
        </p:nvSpPr>
        <p:spPr>
          <a:xfrm>
            <a:off x="957262" y="907256"/>
            <a:ext cx="339328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1D450A-2F0A-4DBB-BF8C-4726F929FFCD}"/>
              </a:ext>
            </a:extLst>
          </p:cNvPr>
          <p:cNvSpPr/>
          <p:nvPr/>
        </p:nvSpPr>
        <p:spPr>
          <a:xfrm>
            <a:off x="1296590" y="907256"/>
            <a:ext cx="339328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0A6382-352F-4AAA-BD16-E9537E256908}"/>
              </a:ext>
            </a:extLst>
          </p:cNvPr>
          <p:cNvSpPr/>
          <p:nvPr/>
        </p:nvSpPr>
        <p:spPr>
          <a:xfrm>
            <a:off x="1635918" y="907256"/>
            <a:ext cx="339328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0EA3CC-DD98-4287-BF80-96DCBBB17B76}"/>
              </a:ext>
            </a:extLst>
          </p:cNvPr>
          <p:cNvSpPr/>
          <p:nvPr/>
        </p:nvSpPr>
        <p:spPr>
          <a:xfrm>
            <a:off x="1975246" y="907256"/>
            <a:ext cx="339328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867D63-F83D-4040-8492-0729E33DF798}"/>
              </a:ext>
            </a:extLst>
          </p:cNvPr>
          <p:cNvSpPr/>
          <p:nvPr/>
        </p:nvSpPr>
        <p:spPr>
          <a:xfrm>
            <a:off x="2314574" y="907256"/>
            <a:ext cx="339328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842753-6E68-4FF1-83A3-91FE9F6E5836}"/>
              </a:ext>
            </a:extLst>
          </p:cNvPr>
          <p:cNvSpPr/>
          <p:nvPr/>
        </p:nvSpPr>
        <p:spPr>
          <a:xfrm>
            <a:off x="2653902" y="907256"/>
            <a:ext cx="339328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F47D13-154F-4814-8AAE-F7FB28A06C8D}"/>
              </a:ext>
            </a:extLst>
          </p:cNvPr>
          <p:cNvSpPr/>
          <p:nvPr/>
        </p:nvSpPr>
        <p:spPr>
          <a:xfrm>
            <a:off x="2993230" y="907256"/>
            <a:ext cx="339328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991F7D-D0DC-44EE-9B31-393D935A6FBD}"/>
              </a:ext>
            </a:extLst>
          </p:cNvPr>
          <p:cNvSpPr/>
          <p:nvPr/>
        </p:nvSpPr>
        <p:spPr>
          <a:xfrm>
            <a:off x="3332558" y="907256"/>
            <a:ext cx="339328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F0C5B8-6D29-4F9B-B759-33660D25938E}"/>
              </a:ext>
            </a:extLst>
          </p:cNvPr>
          <p:cNvSpPr/>
          <p:nvPr/>
        </p:nvSpPr>
        <p:spPr>
          <a:xfrm>
            <a:off x="3671886" y="907256"/>
            <a:ext cx="339328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153992-1BBB-478D-8E1B-33F5ED4A3436}"/>
              </a:ext>
            </a:extLst>
          </p:cNvPr>
          <p:cNvSpPr/>
          <p:nvPr/>
        </p:nvSpPr>
        <p:spPr>
          <a:xfrm>
            <a:off x="4011214" y="907256"/>
            <a:ext cx="339328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168B59-0F48-4207-9B01-8B7DA5B45EF1}"/>
              </a:ext>
            </a:extLst>
          </p:cNvPr>
          <p:cNvSpPr/>
          <p:nvPr/>
        </p:nvSpPr>
        <p:spPr>
          <a:xfrm>
            <a:off x="4350542" y="907256"/>
            <a:ext cx="339328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55D9BE-C60A-483B-9645-A0461CA036F7}"/>
              </a:ext>
            </a:extLst>
          </p:cNvPr>
          <p:cNvSpPr/>
          <p:nvPr/>
        </p:nvSpPr>
        <p:spPr>
          <a:xfrm>
            <a:off x="4689870" y="907256"/>
            <a:ext cx="339328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17A5AC-9148-4892-A2AD-9D406239A6F4}"/>
              </a:ext>
            </a:extLst>
          </p:cNvPr>
          <p:cNvSpPr/>
          <p:nvPr/>
        </p:nvSpPr>
        <p:spPr>
          <a:xfrm>
            <a:off x="5029198" y="907256"/>
            <a:ext cx="339328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3AD6FF-A01B-472E-993E-078CBE959F99}"/>
              </a:ext>
            </a:extLst>
          </p:cNvPr>
          <p:cNvSpPr/>
          <p:nvPr/>
        </p:nvSpPr>
        <p:spPr>
          <a:xfrm>
            <a:off x="5368526" y="907256"/>
            <a:ext cx="339328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857AC0-5DD2-4127-B87E-7F97CE0A787E}"/>
              </a:ext>
            </a:extLst>
          </p:cNvPr>
          <p:cNvSpPr/>
          <p:nvPr/>
        </p:nvSpPr>
        <p:spPr>
          <a:xfrm>
            <a:off x="5707854" y="907256"/>
            <a:ext cx="339328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0621E1-3A99-4293-A838-1B0F552DE815}"/>
              </a:ext>
            </a:extLst>
          </p:cNvPr>
          <p:cNvSpPr/>
          <p:nvPr/>
        </p:nvSpPr>
        <p:spPr>
          <a:xfrm>
            <a:off x="6047182" y="907256"/>
            <a:ext cx="339328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FCF142-3275-4A04-A7CF-C82994E26F59}"/>
              </a:ext>
            </a:extLst>
          </p:cNvPr>
          <p:cNvSpPr/>
          <p:nvPr/>
        </p:nvSpPr>
        <p:spPr>
          <a:xfrm>
            <a:off x="6386510" y="907256"/>
            <a:ext cx="339328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E29B47-AA5C-4624-ABD0-06977134E794}"/>
              </a:ext>
            </a:extLst>
          </p:cNvPr>
          <p:cNvSpPr/>
          <p:nvPr/>
        </p:nvSpPr>
        <p:spPr>
          <a:xfrm>
            <a:off x="6725838" y="907256"/>
            <a:ext cx="339328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65430D-1EAE-4E19-B63F-680D55A16E6A}"/>
              </a:ext>
            </a:extLst>
          </p:cNvPr>
          <p:cNvSpPr/>
          <p:nvPr/>
        </p:nvSpPr>
        <p:spPr>
          <a:xfrm>
            <a:off x="7065166" y="907256"/>
            <a:ext cx="339328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327373-F81B-447F-AC09-504AAEDDFB1E}"/>
              </a:ext>
            </a:extLst>
          </p:cNvPr>
          <p:cNvSpPr/>
          <p:nvPr/>
        </p:nvSpPr>
        <p:spPr>
          <a:xfrm>
            <a:off x="7404494" y="907256"/>
            <a:ext cx="339328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5F3BB7-D18F-4F3E-98A3-B1C6CC42483C}"/>
              </a:ext>
            </a:extLst>
          </p:cNvPr>
          <p:cNvSpPr txBox="1"/>
          <p:nvPr/>
        </p:nvSpPr>
        <p:spPr>
          <a:xfrm>
            <a:off x="567928" y="108230"/>
            <a:ext cx="524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1839</a:t>
            </a:r>
            <a:r>
              <a:rPr lang="ko-KR" altLang="en-US">
                <a:latin typeface="Consolas" panose="020B0609020204030204" pitchFamily="49" charset="0"/>
              </a:rPr>
              <a:t>년 바그너는 괴테의 파우스트을 처음 읽고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883E7D-72F1-4701-8379-A51F6C671757}"/>
              </a:ext>
            </a:extLst>
          </p:cNvPr>
          <p:cNvSpPr/>
          <p:nvPr/>
        </p:nvSpPr>
        <p:spPr>
          <a:xfrm>
            <a:off x="617934" y="600076"/>
            <a:ext cx="339328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6951ED-0C3C-42CE-BB37-D5D9A245E9C9}"/>
              </a:ext>
            </a:extLst>
          </p:cNvPr>
          <p:cNvSpPr/>
          <p:nvPr/>
        </p:nvSpPr>
        <p:spPr>
          <a:xfrm>
            <a:off x="957262" y="600076"/>
            <a:ext cx="339328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E08872-BEA8-46B1-8325-61ED0BA2432D}"/>
              </a:ext>
            </a:extLst>
          </p:cNvPr>
          <p:cNvSpPr/>
          <p:nvPr/>
        </p:nvSpPr>
        <p:spPr>
          <a:xfrm>
            <a:off x="1296590" y="600076"/>
            <a:ext cx="339328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7FBF2A2-12D6-450B-9DA7-7040B60753CE}"/>
              </a:ext>
            </a:extLst>
          </p:cNvPr>
          <p:cNvSpPr/>
          <p:nvPr/>
        </p:nvSpPr>
        <p:spPr>
          <a:xfrm>
            <a:off x="1635918" y="600076"/>
            <a:ext cx="339328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520B87D-9E59-4ECB-A9A8-E9B52404D36F}"/>
              </a:ext>
            </a:extLst>
          </p:cNvPr>
          <p:cNvSpPr/>
          <p:nvPr/>
        </p:nvSpPr>
        <p:spPr>
          <a:xfrm>
            <a:off x="1975246" y="600076"/>
            <a:ext cx="339328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B6C4F3-3E37-407A-8933-F2AA2326F7EA}"/>
              </a:ext>
            </a:extLst>
          </p:cNvPr>
          <p:cNvSpPr/>
          <p:nvPr/>
        </p:nvSpPr>
        <p:spPr>
          <a:xfrm>
            <a:off x="2314574" y="600076"/>
            <a:ext cx="339328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86014C-3A47-43DB-B1D7-A58CE214D00F}"/>
              </a:ext>
            </a:extLst>
          </p:cNvPr>
          <p:cNvSpPr/>
          <p:nvPr/>
        </p:nvSpPr>
        <p:spPr>
          <a:xfrm>
            <a:off x="2653902" y="600076"/>
            <a:ext cx="339328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75EECAB-CCCB-4D17-87CD-00AF713F0555}"/>
              </a:ext>
            </a:extLst>
          </p:cNvPr>
          <p:cNvSpPr/>
          <p:nvPr/>
        </p:nvSpPr>
        <p:spPr>
          <a:xfrm>
            <a:off x="2993230" y="600076"/>
            <a:ext cx="339328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237E39C-6F5A-4EC3-8283-7644C22F2171}"/>
              </a:ext>
            </a:extLst>
          </p:cNvPr>
          <p:cNvSpPr/>
          <p:nvPr/>
        </p:nvSpPr>
        <p:spPr>
          <a:xfrm>
            <a:off x="3332558" y="600076"/>
            <a:ext cx="339328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3D287A-7456-4161-90A3-3AF9607C1CAF}"/>
              </a:ext>
            </a:extLst>
          </p:cNvPr>
          <p:cNvSpPr/>
          <p:nvPr/>
        </p:nvSpPr>
        <p:spPr>
          <a:xfrm>
            <a:off x="3671886" y="600076"/>
            <a:ext cx="339328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ED1CC6-042A-40C5-8968-3F5B7A169053}"/>
              </a:ext>
            </a:extLst>
          </p:cNvPr>
          <p:cNvSpPr/>
          <p:nvPr/>
        </p:nvSpPr>
        <p:spPr>
          <a:xfrm>
            <a:off x="4011214" y="600076"/>
            <a:ext cx="339328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754FCA4-8639-4B72-ACEB-BB1844A1126F}"/>
              </a:ext>
            </a:extLst>
          </p:cNvPr>
          <p:cNvSpPr/>
          <p:nvPr/>
        </p:nvSpPr>
        <p:spPr>
          <a:xfrm>
            <a:off x="4350542" y="600076"/>
            <a:ext cx="339328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942AE-20E7-48A4-BAAF-659B5B3639B4}"/>
              </a:ext>
            </a:extLst>
          </p:cNvPr>
          <p:cNvSpPr/>
          <p:nvPr/>
        </p:nvSpPr>
        <p:spPr>
          <a:xfrm>
            <a:off x="4689870" y="600076"/>
            <a:ext cx="339328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7F141E-AB4E-4189-88DC-542AED121B21}"/>
              </a:ext>
            </a:extLst>
          </p:cNvPr>
          <p:cNvSpPr/>
          <p:nvPr/>
        </p:nvSpPr>
        <p:spPr>
          <a:xfrm>
            <a:off x="5029198" y="600076"/>
            <a:ext cx="339328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77EBFE5-7E9B-4E1B-829E-F1F609B41CDC}"/>
              </a:ext>
            </a:extLst>
          </p:cNvPr>
          <p:cNvSpPr/>
          <p:nvPr/>
        </p:nvSpPr>
        <p:spPr>
          <a:xfrm>
            <a:off x="5368526" y="600076"/>
            <a:ext cx="339328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164EC2A-4D77-4B53-972F-8A32C6A0D707}"/>
              </a:ext>
            </a:extLst>
          </p:cNvPr>
          <p:cNvSpPr/>
          <p:nvPr/>
        </p:nvSpPr>
        <p:spPr>
          <a:xfrm>
            <a:off x="5707854" y="600076"/>
            <a:ext cx="339328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757103C-2005-43B6-BB77-5B3D491A0A46}"/>
              </a:ext>
            </a:extLst>
          </p:cNvPr>
          <p:cNvSpPr/>
          <p:nvPr/>
        </p:nvSpPr>
        <p:spPr>
          <a:xfrm>
            <a:off x="6047182" y="600076"/>
            <a:ext cx="339328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53C55A6-22E9-438A-8DF8-728184E6F9C5}"/>
              </a:ext>
            </a:extLst>
          </p:cNvPr>
          <p:cNvSpPr/>
          <p:nvPr/>
        </p:nvSpPr>
        <p:spPr>
          <a:xfrm>
            <a:off x="6386510" y="600076"/>
            <a:ext cx="339328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EF0B6DB-C1CD-4116-8AE3-9B711188813F}"/>
              </a:ext>
            </a:extLst>
          </p:cNvPr>
          <p:cNvSpPr/>
          <p:nvPr/>
        </p:nvSpPr>
        <p:spPr>
          <a:xfrm>
            <a:off x="6725838" y="600076"/>
            <a:ext cx="339328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40DB5DF-4C51-4D9E-B9A3-2E8F6CAE1640}"/>
              </a:ext>
            </a:extLst>
          </p:cNvPr>
          <p:cNvSpPr/>
          <p:nvPr/>
        </p:nvSpPr>
        <p:spPr>
          <a:xfrm>
            <a:off x="7065166" y="600076"/>
            <a:ext cx="339328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CA847AA-14A1-40C7-836F-A122AC3A441F}"/>
              </a:ext>
            </a:extLst>
          </p:cNvPr>
          <p:cNvSpPr/>
          <p:nvPr/>
        </p:nvSpPr>
        <p:spPr>
          <a:xfrm>
            <a:off x="7404494" y="600076"/>
            <a:ext cx="339328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CD25103-4E66-4066-9E33-4E7460AF8B45}"/>
              </a:ext>
            </a:extLst>
          </p:cNvPr>
          <p:cNvSpPr/>
          <p:nvPr/>
        </p:nvSpPr>
        <p:spPr>
          <a:xfrm>
            <a:off x="617934" y="2114550"/>
            <a:ext cx="683392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CLS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0CAF2A5-4610-4F65-87E4-57425089595C}"/>
              </a:ext>
            </a:extLst>
          </p:cNvPr>
          <p:cNvSpPr/>
          <p:nvPr/>
        </p:nvSpPr>
        <p:spPr>
          <a:xfrm>
            <a:off x="1297528" y="2114550"/>
            <a:ext cx="683392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1839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0B92A4B-839A-4CEC-BF40-D64BFC0DC0D5}"/>
              </a:ext>
            </a:extLst>
          </p:cNvPr>
          <p:cNvSpPr/>
          <p:nvPr/>
        </p:nvSpPr>
        <p:spPr>
          <a:xfrm>
            <a:off x="1977121" y="2114550"/>
            <a:ext cx="683392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##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년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F4D9C52-9612-42C6-A238-89AEF13FC884}"/>
              </a:ext>
            </a:extLst>
          </p:cNvPr>
          <p:cNvSpPr/>
          <p:nvPr/>
        </p:nvSpPr>
        <p:spPr>
          <a:xfrm>
            <a:off x="2656715" y="2114550"/>
            <a:ext cx="683392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바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672918-4AA7-4116-AB4E-4C3DE40C21E7}"/>
              </a:ext>
            </a:extLst>
          </p:cNvPr>
          <p:cNvSpPr/>
          <p:nvPr/>
        </p:nvSpPr>
        <p:spPr>
          <a:xfrm>
            <a:off x="3336309" y="2114550"/>
            <a:ext cx="683392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##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그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3DDA0FB-442C-447A-8D39-332793BC00AD}"/>
              </a:ext>
            </a:extLst>
          </p:cNvPr>
          <p:cNvSpPr/>
          <p:nvPr/>
        </p:nvSpPr>
        <p:spPr>
          <a:xfrm>
            <a:off x="4015903" y="2114550"/>
            <a:ext cx="683392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##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너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A72050-C99A-4430-A20B-3E2ACE72E0CC}"/>
              </a:ext>
            </a:extLst>
          </p:cNvPr>
          <p:cNvSpPr/>
          <p:nvPr/>
        </p:nvSpPr>
        <p:spPr>
          <a:xfrm>
            <a:off x="4695496" y="2114550"/>
            <a:ext cx="683392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##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는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46CF6F0-758C-4125-8F6B-718F82BBA860}"/>
              </a:ext>
            </a:extLst>
          </p:cNvPr>
          <p:cNvSpPr/>
          <p:nvPr/>
        </p:nvSpPr>
        <p:spPr>
          <a:xfrm>
            <a:off x="5375090" y="2114550"/>
            <a:ext cx="683392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254B39-2635-4E01-B761-08B104F006DC}"/>
              </a:ext>
            </a:extLst>
          </p:cNvPr>
          <p:cNvSpPr/>
          <p:nvPr/>
        </p:nvSpPr>
        <p:spPr>
          <a:xfrm>
            <a:off x="6054684" y="2114550"/>
            <a:ext cx="683392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##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테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E972309-8B85-430D-827C-D8E968078C43}"/>
              </a:ext>
            </a:extLst>
          </p:cNvPr>
          <p:cNvSpPr/>
          <p:nvPr/>
        </p:nvSpPr>
        <p:spPr>
          <a:xfrm>
            <a:off x="6734277" y="2114550"/>
            <a:ext cx="683392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##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의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230E538-423B-4DBD-87E2-D7FF00C34E7F}"/>
              </a:ext>
            </a:extLst>
          </p:cNvPr>
          <p:cNvSpPr/>
          <p:nvPr/>
        </p:nvSpPr>
        <p:spPr>
          <a:xfrm>
            <a:off x="7413871" y="2114550"/>
            <a:ext cx="683392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파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A6E4E51-6816-4583-B0D6-70F10848E511}"/>
              </a:ext>
            </a:extLst>
          </p:cNvPr>
          <p:cNvSpPr/>
          <p:nvPr/>
        </p:nvSpPr>
        <p:spPr>
          <a:xfrm>
            <a:off x="8093465" y="2114550"/>
            <a:ext cx="683392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##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우스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F0173F-AF6A-455D-816E-7109895E691E}"/>
              </a:ext>
            </a:extLst>
          </p:cNvPr>
          <p:cNvSpPr/>
          <p:nvPr/>
        </p:nvSpPr>
        <p:spPr>
          <a:xfrm>
            <a:off x="8773058" y="2114550"/>
            <a:ext cx="683392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##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트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7A5B447-909B-419F-B256-7607569DA437}"/>
              </a:ext>
            </a:extLst>
          </p:cNvPr>
          <p:cNvSpPr/>
          <p:nvPr/>
        </p:nvSpPr>
        <p:spPr>
          <a:xfrm>
            <a:off x="9452652" y="2114550"/>
            <a:ext cx="683392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##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을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C27CAA1-DE4E-410F-91B7-CA977FCE708C}"/>
              </a:ext>
            </a:extLst>
          </p:cNvPr>
          <p:cNvSpPr/>
          <p:nvPr/>
        </p:nvSpPr>
        <p:spPr>
          <a:xfrm>
            <a:off x="10132246" y="2114550"/>
            <a:ext cx="683392" cy="3393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4D4B8D6-3A35-4C08-8A46-7A89C4BB4339}"/>
              </a:ext>
            </a:extLst>
          </p:cNvPr>
          <p:cNvSpPr/>
          <p:nvPr/>
        </p:nvSpPr>
        <p:spPr>
          <a:xfrm>
            <a:off x="617934" y="1825230"/>
            <a:ext cx="683392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F1CAF65-AF3F-4E51-BF37-34429C1B4A2D}"/>
              </a:ext>
            </a:extLst>
          </p:cNvPr>
          <p:cNvSpPr/>
          <p:nvPr/>
        </p:nvSpPr>
        <p:spPr>
          <a:xfrm>
            <a:off x="1297528" y="1825230"/>
            <a:ext cx="683392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1CE8E48-87A9-4C13-81D0-E950055C055D}"/>
              </a:ext>
            </a:extLst>
          </p:cNvPr>
          <p:cNvSpPr/>
          <p:nvPr/>
        </p:nvSpPr>
        <p:spPr>
          <a:xfrm>
            <a:off x="1977121" y="1825230"/>
            <a:ext cx="683392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AECAF6-F85A-45E0-AEEF-31D7A5DDACA9}"/>
              </a:ext>
            </a:extLst>
          </p:cNvPr>
          <p:cNvSpPr/>
          <p:nvPr/>
        </p:nvSpPr>
        <p:spPr>
          <a:xfrm>
            <a:off x="2656715" y="1825230"/>
            <a:ext cx="683392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E09F9AA-12B8-4815-86C6-8CC4B4DE35C6}"/>
              </a:ext>
            </a:extLst>
          </p:cNvPr>
          <p:cNvSpPr/>
          <p:nvPr/>
        </p:nvSpPr>
        <p:spPr>
          <a:xfrm>
            <a:off x="3336309" y="1825230"/>
            <a:ext cx="683392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94BEBAB-9F8F-4C55-B434-7046AE8FDD9B}"/>
              </a:ext>
            </a:extLst>
          </p:cNvPr>
          <p:cNvSpPr/>
          <p:nvPr/>
        </p:nvSpPr>
        <p:spPr>
          <a:xfrm>
            <a:off x="4015903" y="1825230"/>
            <a:ext cx="683392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C586B1C-BE06-4802-AACA-2D9670830787}"/>
              </a:ext>
            </a:extLst>
          </p:cNvPr>
          <p:cNvSpPr/>
          <p:nvPr/>
        </p:nvSpPr>
        <p:spPr>
          <a:xfrm>
            <a:off x="4695496" y="1825230"/>
            <a:ext cx="683392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14B00A4-63ED-4509-B821-D5259DB298BB}"/>
              </a:ext>
            </a:extLst>
          </p:cNvPr>
          <p:cNvSpPr/>
          <p:nvPr/>
        </p:nvSpPr>
        <p:spPr>
          <a:xfrm>
            <a:off x="5375090" y="1825230"/>
            <a:ext cx="683392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CAF8FA9-34A7-4513-A6AD-D0F9C933034C}"/>
              </a:ext>
            </a:extLst>
          </p:cNvPr>
          <p:cNvSpPr/>
          <p:nvPr/>
        </p:nvSpPr>
        <p:spPr>
          <a:xfrm>
            <a:off x="6054684" y="1825230"/>
            <a:ext cx="683392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2A18800-6456-4D3D-A3D4-16BD8319A675}"/>
              </a:ext>
            </a:extLst>
          </p:cNvPr>
          <p:cNvSpPr/>
          <p:nvPr/>
        </p:nvSpPr>
        <p:spPr>
          <a:xfrm>
            <a:off x="6734277" y="1825230"/>
            <a:ext cx="683392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46BFF59-82D7-455D-BF07-9332B4D2F8FD}"/>
              </a:ext>
            </a:extLst>
          </p:cNvPr>
          <p:cNvSpPr/>
          <p:nvPr/>
        </p:nvSpPr>
        <p:spPr>
          <a:xfrm>
            <a:off x="7413871" y="1825230"/>
            <a:ext cx="683392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A7F3B61-39C8-4070-8694-70C34003E764}"/>
              </a:ext>
            </a:extLst>
          </p:cNvPr>
          <p:cNvSpPr/>
          <p:nvPr/>
        </p:nvSpPr>
        <p:spPr>
          <a:xfrm>
            <a:off x="8093465" y="1825230"/>
            <a:ext cx="683392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912EEF-59E7-43F6-9D26-8FEA67D8124E}"/>
              </a:ext>
            </a:extLst>
          </p:cNvPr>
          <p:cNvSpPr/>
          <p:nvPr/>
        </p:nvSpPr>
        <p:spPr>
          <a:xfrm>
            <a:off x="8773058" y="1825230"/>
            <a:ext cx="683392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F48624B-41FA-4CCD-B2E6-1187F38910AF}"/>
              </a:ext>
            </a:extLst>
          </p:cNvPr>
          <p:cNvSpPr/>
          <p:nvPr/>
        </p:nvSpPr>
        <p:spPr>
          <a:xfrm>
            <a:off x="9452652" y="1825230"/>
            <a:ext cx="683392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83E20E4-B38C-4D41-B7F7-E0946B7B20DF}"/>
              </a:ext>
            </a:extLst>
          </p:cNvPr>
          <p:cNvSpPr/>
          <p:nvPr/>
        </p:nvSpPr>
        <p:spPr>
          <a:xfrm>
            <a:off x="10132246" y="1825230"/>
            <a:ext cx="683392" cy="339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D908DEE-16E5-4C68-B2A7-CDCEA1B9EA09}"/>
              </a:ext>
            </a:extLst>
          </p:cNvPr>
          <p:cNvSpPr txBox="1"/>
          <p:nvPr/>
        </p:nvSpPr>
        <p:spPr>
          <a:xfrm>
            <a:off x="543304" y="1479829"/>
            <a:ext cx="10171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['', '1839', '##</a:t>
            </a:r>
            <a:r>
              <a:rPr lang="ko-KR" altLang="en-US" sz="1400">
                <a:latin typeface="Consolas" panose="020B0609020204030204" pitchFamily="49" charset="0"/>
              </a:rPr>
              <a:t>년</a:t>
            </a:r>
            <a:r>
              <a:rPr lang="en-US" altLang="ko-KR" sz="1400">
                <a:latin typeface="Consolas" panose="020B0609020204030204" pitchFamily="49" charset="0"/>
              </a:rPr>
              <a:t>', '</a:t>
            </a:r>
            <a:r>
              <a:rPr lang="ko-KR" altLang="en-US" sz="1400">
                <a:latin typeface="Consolas" panose="020B0609020204030204" pitchFamily="49" charset="0"/>
              </a:rPr>
              <a:t>바</a:t>
            </a:r>
            <a:r>
              <a:rPr lang="en-US" altLang="ko-KR" sz="1400">
                <a:latin typeface="Consolas" panose="020B0609020204030204" pitchFamily="49" charset="0"/>
              </a:rPr>
              <a:t>', '##</a:t>
            </a:r>
            <a:r>
              <a:rPr lang="ko-KR" altLang="en-US" sz="1400">
                <a:latin typeface="Consolas" panose="020B0609020204030204" pitchFamily="49" charset="0"/>
              </a:rPr>
              <a:t>그</a:t>
            </a:r>
            <a:r>
              <a:rPr lang="en-US" altLang="ko-KR" sz="1400">
                <a:latin typeface="Consolas" panose="020B0609020204030204" pitchFamily="49" charset="0"/>
              </a:rPr>
              <a:t>', '##</a:t>
            </a:r>
            <a:r>
              <a:rPr lang="ko-KR" altLang="en-US" sz="1400">
                <a:latin typeface="Consolas" panose="020B0609020204030204" pitchFamily="49" charset="0"/>
              </a:rPr>
              <a:t>너</a:t>
            </a:r>
            <a:r>
              <a:rPr lang="en-US" altLang="ko-KR" sz="1400">
                <a:latin typeface="Consolas" panose="020B0609020204030204" pitchFamily="49" charset="0"/>
              </a:rPr>
              <a:t>', '##</a:t>
            </a:r>
            <a:r>
              <a:rPr lang="ko-KR" altLang="en-US" sz="1400">
                <a:latin typeface="Consolas" panose="020B0609020204030204" pitchFamily="49" charset="0"/>
              </a:rPr>
              <a:t>는</a:t>
            </a:r>
            <a:r>
              <a:rPr lang="en-US" altLang="ko-KR" sz="1400">
                <a:latin typeface="Consolas" panose="020B0609020204030204" pitchFamily="49" charset="0"/>
              </a:rPr>
              <a:t>', '</a:t>
            </a:r>
            <a:r>
              <a:rPr lang="ko-KR" altLang="en-US" sz="1400">
                <a:latin typeface="Consolas" panose="020B0609020204030204" pitchFamily="49" charset="0"/>
              </a:rPr>
              <a:t>괴</a:t>
            </a:r>
            <a:r>
              <a:rPr lang="en-US" altLang="ko-KR" sz="1400">
                <a:latin typeface="Consolas" panose="020B0609020204030204" pitchFamily="49" charset="0"/>
              </a:rPr>
              <a:t>', '##</a:t>
            </a:r>
            <a:r>
              <a:rPr lang="ko-KR" altLang="en-US" sz="1400">
                <a:latin typeface="Consolas" panose="020B0609020204030204" pitchFamily="49" charset="0"/>
              </a:rPr>
              <a:t>테</a:t>
            </a:r>
            <a:r>
              <a:rPr lang="en-US" altLang="ko-KR" sz="1400">
                <a:latin typeface="Consolas" panose="020B0609020204030204" pitchFamily="49" charset="0"/>
              </a:rPr>
              <a:t>', '##</a:t>
            </a:r>
            <a:r>
              <a:rPr lang="ko-KR" altLang="en-US" sz="1400">
                <a:latin typeface="Consolas" panose="020B0609020204030204" pitchFamily="49" charset="0"/>
              </a:rPr>
              <a:t>의</a:t>
            </a:r>
            <a:r>
              <a:rPr lang="en-US" altLang="ko-KR" sz="1400">
                <a:latin typeface="Consolas" panose="020B0609020204030204" pitchFamily="49" charset="0"/>
              </a:rPr>
              <a:t>', '</a:t>
            </a:r>
            <a:r>
              <a:rPr lang="ko-KR" altLang="en-US" sz="1400">
                <a:latin typeface="Consolas" panose="020B0609020204030204" pitchFamily="49" charset="0"/>
              </a:rPr>
              <a:t>파</a:t>
            </a:r>
            <a:r>
              <a:rPr lang="en-US" altLang="ko-KR" sz="1400">
                <a:latin typeface="Consolas" panose="020B0609020204030204" pitchFamily="49" charset="0"/>
              </a:rPr>
              <a:t>', '##</a:t>
            </a:r>
            <a:r>
              <a:rPr lang="ko-KR" altLang="en-US" sz="1400">
                <a:latin typeface="Consolas" panose="020B0609020204030204" pitchFamily="49" charset="0"/>
              </a:rPr>
              <a:t>우스</a:t>
            </a:r>
            <a:r>
              <a:rPr lang="en-US" altLang="ko-KR" sz="1400">
                <a:latin typeface="Consolas" panose="020B0609020204030204" pitchFamily="49" charset="0"/>
              </a:rPr>
              <a:t>', '##</a:t>
            </a:r>
            <a:r>
              <a:rPr lang="ko-KR" altLang="en-US" sz="1400">
                <a:latin typeface="Consolas" panose="020B0609020204030204" pitchFamily="49" charset="0"/>
              </a:rPr>
              <a:t>트</a:t>
            </a:r>
            <a:r>
              <a:rPr lang="en-US" altLang="ko-KR" sz="1400">
                <a:latin typeface="Consolas" panose="020B0609020204030204" pitchFamily="49" charset="0"/>
              </a:rPr>
              <a:t>', '##</a:t>
            </a:r>
            <a:r>
              <a:rPr lang="ko-KR" altLang="en-US" sz="1400">
                <a:latin typeface="Consolas" panose="020B0609020204030204" pitchFamily="49" charset="0"/>
              </a:rPr>
              <a:t>을</a:t>
            </a:r>
            <a:r>
              <a:rPr lang="en-US" altLang="ko-KR" sz="1400">
                <a:latin typeface="Consolas" panose="020B0609020204030204" pitchFamily="49" charset="0"/>
              </a:rPr>
              <a:t>'</a:t>
            </a:r>
            <a:endParaRPr lang="ko-KR" alt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5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CC"/>
        </a:solidFill>
        <a:ln>
          <a:solidFill>
            <a:schemeClr val="accent4">
              <a:lumMod val="75000"/>
            </a:schemeClr>
          </a:solidFill>
        </a:ln>
      </a:spPr>
      <a:bodyPr lIns="36000" rIns="36000"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301</Words>
  <Application>Microsoft Office PowerPoint</Application>
  <PresentationFormat>와이드스크린</PresentationFormat>
  <Paragraphs>121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jungin</dc:creator>
  <cp:lastModifiedBy>kim jungin</cp:lastModifiedBy>
  <cp:revision>7</cp:revision>
  <dcterms:created xsi:type="dcterms:W3CDTF">2021-10-13T12:39:27Z</dcterms:created>
  <dcterms:modified xsi:type="dcterms:W3CDTF">2021-10-20T13:32:11Z</dcterms:modified>
</cp:coreProperties>
</file>