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7441" r:id="rId1"/>
    <p:sldMasterId id="2147487443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8" r:id="rId4"/>
    <p:sldId id="259" r:id="rId5"/>
    <p:sldId id="257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</p:sldIdLst>
  <p:sldSz cx="10440988" cy="6858000"/>
  <p:notesSz cx="6797675" cy="9926638"/>
  <p:embeddedFontLst>
    <p:embeddedFont>
      <p:font typeface="Cambria Math" panose="02040503050406030204" pitchFamily="18" charset="0"/>
      <p:regular r:id="rId17"/>
    </p:embeddedFont>
    <p:embeddedFont>
      <p:font typeface="Candara" panose="020E0502030303020204" pitchFamily="34" charset="0"/>
      <p:regular r:id="rId18"/>
      <p:bold r:id="rId19"/>
      <p:italic r:id="rId20"/>
      <p:boldItalic r:id="rId21"/>
    </p:embeddedFon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Microsoft Sans Serif" panose="020B0604020202020204" pitchFamily="34" charset="0"/>
      <p:regular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3">
          <p15:clr>
            <a:srgbClr val="A4A3A4"/>
          </p15:clr>
        </p15:guide>
        <p15:guide id="2" orient="horz" pos="587">
          <p15:clr>
            <a:srgbClr val="A4A3A4"/>
          </p15:clr>
        </p15:guide>
        <p15:guide id="3" pos="3287">
          <p15:clr>
            <a:srgbClr val="A4A3A4"/>
          </p15:clr>
        </p15:guide>
        <p15:guide id="4" pos="505">
          <p15:clr>
            <a:srgbClr val="A4A3A4"/>
          </p15:clr>
        </p15:guide>
        <p15:guide id="5" pos="6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6070">
          <p15:clr>
            <a:srgbClr val="A4A3A4"/>
          </p15:clr>
        </p15:guide>
        <p15:guide id="2" orient="horz" pos="3081">
          <p15:clr>
            <a:srgbClr val="A4A3A4"/>
          </p15:clr>
        </p15:guide>
        <p15:guide id="3" orient="horz" pos="6252">
          <p15:clr>
            <a:srgbClr val="A4A3A4"/>
          </p15:clr>
        </p15:guide>
        <p15:guide id="4" orient="horz" pos="409">
          <p15:clr>
            <a:srgbClr val="A4A3A4"/>
          </p15:clr>
        </p15:guide>
        <p15:guide id="5" pos="4146">
          <p15:clr>
            <a:srgbClr val="A4A3A4"/>
          </p15:clr>
        </p15:guide>
        <p15:guide id="6" pos="13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jungin" initials="kj" lastIdx="1" clrIdx="0">
    <p:extLst>
      <p:ext uri="{19B8F6BF-5375-455C-9EA6-DF929625EA0E}">
        <p15:presenceInfo xmlns:p15="http://schemas.microsoft.com/office/powerpoint/2012/main" userId="c39f039de71889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3399FF"/>
    <a:srgbClr val="E2E2F6"/>
    <a:srgbClr val="CCFFCC"/>
    <a:srgbClr val="FF6600"/>
    <a:srgbClr val="FEF0F3"/>
    <a:srgbClr val="FCD0D8"/>
    <a:srgbClr val="00CC66"/>
    <a:srgbClr val="66CC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21" autoAdjust="0"/>
    <p:restoredTop sz="97666" autoAdjust="0"/>
  </p:normalViewPr>
  <p:slideViewPr>
    <p:cSldViewPr snapToGrid="0">
      <p:cViewPr varScale="1">
        <p:scale>
          <a:sx n="174" d="100"/>
          <a:sy n="174" d="100"/>
        </p:scale>
        <p:origin x="1408" y="84"/>
      </p:cViewPr>
      <p:guideLst>
        <p:guide orient="horz" pos="4203"/>
        <p:guide orient="horz" pos="587"/>
        <p:guide pos="3287"/>
        <p:guide pos="505"/>
        <p:guide pos="61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4"/>
    </p:cViewPr>
  </p:sorterViewPr>
  <p:notesViewPr>
    <p:cSldViewPr snapToGrid="0">
      <p:cViewPr>
        <p:scale>
          <a:sx n="70" d="100"/>
          <a:sy n="70" d="100"/>
        </p:scale>
        <p:origin x="-3498" y="-366"/>
      </p:cViewPr>
      <p:guideLst>
        <p:guide orient="horz" pos="6070"/>
        <p:guide orient="horz" pos="3081"/>
        <p:guide orient="horz" pos="6252"/>
        <p:guide orient="horz" pos="409"/>
        <p:guide pos="4146"/>
        <p:guide pos="138"/>
      </p:guideLst>
    </p:cSldViewPr>
  </p:notesViewPr>
  <p:gridSpacing cx="1800225" cy="180022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>
            <a:lvl1pPr algn="l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b" anchorCtr="0" compatLnSpc="1">
            <a:prstTxWarp prst="textNoShape">
              <a:avLst/>
            </a:prstTxWarp>
          </a:bodyPr>
          <a:lstStyle>
            <a:lvl1pPr algn="l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Copyright 2011 ⓒ  LG CNS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73F57E-B711-4ED3-B930-475FA2038FF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74163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9075" y="649288"/>
            <a:ext cx="6362700" cy="4241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43"/>
          <p:cNvSpPr>
            <a:spLocks noChangeArrowheads="1"/>
          </p:cNvSpPr>
          <p:nvPr/>
        </p:nvSpPr>
        <p:spPr bwMode="auto">
          <a:xfrm>
            <a:off x="2536825" y="9612313"/>
            <a:ext cx="1630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15" tIns="47407" rIns="94815" bIns="47407"/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900">
                <a:solidFill>
                  <a:schemeClr val="tx1"/>
                </a:solidFill>
                <a:ea typeface="맑은 고딕" pitchFamily="50" charset="-127"/>
              </a:rPr>
              <a:t>8 - </a:t>
            </a:r>
            <a:fld id="{B4A63CC8-0311-4756-8E8F-89FEA17E331B}" type="slidenum">
              <a:rPr lang="en-US" altLang="ko-KR" sz="900" smtClean="0">
                <a:solidFill>
                  <a:schemeClr val="tx1"/>
                </a:solidFill>
                <a:ea typeface="맑은 고딕" pitchFamily="50" charset="-127"/>
              </a:rPr>
              <a:pPr algn="ctr" eaLnBrk="1" hangingPunct="1">
                <a:defRPr/>
              </a:pPr>
              <a:t>‹#›</a:t>
            </a:fld>
            <a:endParaRPr lang="en-US" altLang="ko-KR" sz="90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1741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19075" y="5222875"/>
            <a:ext cx="6362700" cy="309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ko-KR" noProof="0" dirty="0"/>
          </a:p>
          <a:p>
            <a:pPr lvl="0"/>
            <a:endParaRPr lang="en-US" altLang="ko-KR" noProof="0" dirty="0"/>
          </a:p>
        </p:txBody>
      </p:sp>
      <p:sp>
        <p:nvSpPr>
          <p:cNvPr id="29701" name="Line 41"/>
          <p:cNvSpPr>
            <a:spLocks noChangeShapeType="1"/>
          </p:cNvSpPr>
          <p:nvPr/>
        </p:nvSpPr>
        <p:spPr bwMode="auto">
          <a:xfrm flipV="1">
            <a:off x="230188" y="469900"/>
            <a:ext cx="6351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02" name="Line 46"/>
          <p:cNvSpPr>
            <a:spLocks noChangeShapeType="1"/>
          </p:cNvSpPr>
          <p:nvPr/>
        </p:nvSpPr>
        <p:spPr bwMode="auto">
          <a:xfrm flipV="1">
            <a:off x="230188" y="9499600"/>
            <a:ext cx="6351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55" name="Text Box 47"/>
          <p:cNvSpPr txBox="1">
            <a:spLocks noChangeArrowheads="1"/>
          </p:cNvSpPr>
          <p:nvPr/>
        </p:nvSpPr>
        <p:spPr bwMode="auto">
          <a:xfrm>
            <a:off x="157163" y="150813"/>
            <a:ext cx="21732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34" tIns="48534" rIns="93334" bIns="48534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000">
                <a:solidFill>
                  <a:schemeClr val="tx1"/>
                </a:solidFill>
                <a:ea typeface="맑은 고딕" pitchFamily="50" charset="-127"/>
              </a:rPr>
              <a:t>C Programming</a:t>
            </a:r>
            <a:endParaRPr lang="ko-KR" altLang="en-US" sz="100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27656" name="Text Box 48"/>
          <p:cNvSpPr txBox="1">
            <a:spLocks noChangeArrowheads="1"/>
          </p:cNvSpPr>
          <p:nvPr/>
        </p:nvSpPr>
        <p:spPr bwMode="auto">
          <a:xfrm>
            <a:off x="4468813" y="150813"/>
            <a:ext cx="2173287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34" tIns="48534" rIns="93334" bIns="48534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1000">
                <a:solidFill>
                  <a:schemeClr val="tx1"/>
                </a:solidFill>
                <a:ea typeface="맑은 고딕" pitchFamily="50" charset="-127"/>
              </a:rPr>
              <a:t>6. </a:t>
            </a:r>
            <a:r>
              <a:rPr lang="ko-KR" altLang="en-US" sz="1000">
                <a:solidFill>
                  <a:schemeClr val="tx1"/>
                </a:solidFill>
                <a:ea typeface="맑은 고딕" pitchFamily="50" charset="-127"/>
              </a:rPr>
              <a:t>기억 부류</a:t>
            </a:r>
          </a:p>
        </p:txBody>
      </p:sp>
      <p:sp>
        <p:nvSpPr>
          <p:cNvPr id="27657" name="Rectangle 42"/>
          <p:cNvSpPr>
            <a:spLocks noChangeArrowheads="1"/>
          </p:cNvSpPr>
          <p:nvPr/>
        </p:nvSpPr>
        <p:spPr bwMode="auto">
          <a:xfrm>
            <a:off x="141288" y="9563100"/>
            <a:ext cx="1752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latinLnBrk="0">
              <a:defRPr/>
            </a:pPr>
            <a:r>
              <a:rPr lang="en-US" altLang="ko-KR" sz="100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Copyright 2011 ⓒ  LG CNS</a:t>
            </a:r>
          </a:p>
        </p:txBody>
      </p:sp>
      <p:pic>
        <p:nvPicPr>
          <p:cNvPr id="2970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9582150"/>
            <a:ext cx="7905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4980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Candara" pitchFamily="34" charset="0"/>
        <a:ea typeface="맑은 고딕" pitchFamily="50" charset="-127"/>
        <a:cs typeface="+mn-cs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092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4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 userDrawn="1"/>
        </p:nvSpPr>
        <p:spPr>
          <a:xfrm>
            <a:off x="206375" y="171450"/>
            <a:ext cx="7810500" cy="346075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rgbClr val="A9072E"/>
                </a:solidFill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kumimoji="0" lang="ko-KR" altLang="en-US"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44" r:id="rId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2"/>
          <p:cNvSpPr>
            <a:spLocks noChangeArrowheads="1"/>
          </p:cNvSpPr>
          <p:nvPr/>
        </p:nvSpPr>
        <p:spPr bwMode="auto">
          <a:xfrm>
            <a:off x="8059449" y="6400223"/>
            <a:ext cx="36004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fld id="{53D09533-6346-489D-BB52-9E4FE8C89C72}" type="slidenum">
              <a:rPr lang="en-US" altLang="ko-KR" b="1" smtClean="0">
                <a:solidFill>
                  <a:srgbClr val="000000"/>
                </a:solidFill>
                <a:ea typeface="나눔고딕 Bold"/>
                <a:cs typeface="나눔고딕 Bold"/>
              </a:rPr>
              <a:pPr algn="ctr" eaLnBrk="1" hangingPunct="1">
                <a:defRPr/>
              </a:pPr>
              <a:t>‹#›</a:t>
            </a:fld>
            <a:r>
              <a:rPr lang="en-US" altLang="ko-KR" b="1">
                <a:solidFill>
                  <a:srgbClr val="000000"/>
                </a:solidFill>
                <a:ea typeface="나눔고딕 Bold"/>
                <a:cs typeface="나눔고딕 Bold"/>
              </a:rPr>
              <a:t> </a:t>
            </a:r>
            <a:endParaRPr lang="en-US" altLang="ko-KR" sz="1200">
              <a:solidFill>
                <a:srgbClr val="000000"/>
              </a:solidFill>
              <a:ea typeface="나눔고딕 Bold"/>
              <a:cs typeface="나눔고딕 Bold"/>
            </a:endParaRPr>
          </a:p>
          <a:p>
            <a:pPr algn="ctr" eaLnBrk="1" hangingPunct="1">
              <a:defRPr/>
            </a:pPr>
            <a:endParaRPr lang="en-US" altLang="ko-KR" sz="1200">
              <a:solidFill>
                <a:srgbClr val="000000"/>
              </a:solidFill>
              <a:ea typeface="나눔고딕 Bold"/>
              <a:cs typeface="나눔고딕 Bold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733425"/>
            <a:ext cx="10440988" cy="0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45" r:id="rId1"/>
  </p:sldLayoutIdLst>
  <p:hf sldNum="0" hdr="0" ftr="0" dt="0"/>
  <p:txStyles>
    <p:titleStyle>
      <a:lvl1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2pPr>
      <a:lvl3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3pPr>
      <a:lvl4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4pPr>
      <a:lvl5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5pPr>
      <a:lvl6pPr marL="4572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6pPr>
      <a:lvl7pPr marL="9144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7pPr>
      <a:lvl8pPr marL="13716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8pPr>
      <a:lvl9pPr marL="18288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20675" indent="-320675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66700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600">
          <a:solidFill>
            <a:schemeClr val="tx1"/>
          </a:solidFill>
          <a:latin typeface="+mn-lt"/>
          <a:ea typeface="+mn-ea"/>
        </a:defRPr>
      </a:lvl2pPr>
      <a:lvl3pPr marL="1069975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498600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00">
          <a:solidFill>
            <a:schemeClr val="tx1"/>
          </a:solidFill>
          <a:latin typeface="+mn-lt"/>
          <a:ea typeface="+mn-ea"/>
        </a:defRPr>
      </a:lvl4pPr>
      <a:lvl5pPr marL="1925638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5pPr>
      <a:lvl6pPr marL="23828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6pPr>
      <a:lvl7pPr marL="28400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7pPr>
      <a:lvl8pPr marL="32972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8pPr>
      <a:lvl9pPr marL="37544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459654-7767-45EF-987B-5796CB768CF7}"/>
              </a:ext>
            </a:extLst>
          </p:cNvPr>
          <p:cNvSpPr txBox="1"/>
          <p:nvPr/>
        </p:nvSpPr>
        <p:spPr>
          <a:xfrm>
            <a:off x="541324" y="208022"/>
            <a:ext cx="6136616" cy="1862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x = tf.constant(np.arange(4).reshape(1,2,2))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w = tf.constant(np.arange(16).reshape(2,2,2,2))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output = tf.einsum("bij,ijkl-&gt;bkl", x, w)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output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2BDDC8-F490-4DCA-B330-156ED6328F9D}"/>
              </a:ext>
            </a:extLst>
          </p:cNvPr>
          <p:cNvSpPr/>
          <p:nvPr/>
        </p:nvSpPr>
        <p:spPr>
          <a:xfrm>
            <a:off x="2487168" y="2015338"/>
            <a:ext cx="2896819" cy="7936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08B4712-50FE-4E3A-8041-75F288154A60}"/>
              </a:ext>
            </a:extLst>
          </p:cNvPr>
          <p:cNvGrpSpPr/>
          <p:nvPr/>
        </p:nvGrpSpPr>
        <p:grpSpPr>
          <a:xfrm>
            <a:off x="2553006" y="2073858"/>
            <a:ext cx="2772460" cy="669342"/>
            <a:chOff x="1949502" y="2403042"/>
            <a:chExt cx="2772460" cy="6693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4E2E968-745B-4458-B88A-09DD32E30C56}"/>
                </a:ext>
              </a:extLst>
            </p:cNvPr>
            <p:cNvSpPr/>
            <p:nvPr/>
          </p:nvSpPr>
          <p:spPr>
            <a:xfrm>
              <a:off x="1949502" y="2403043"/>
              <a:ext cx="1386230" cy="66934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B74A493-F376-4405-B26E-2F5CF14EB2AB}"/>
                </a:ext>
              </a:extLst>
            </p:cNvPr>
            <p:cNvSpPr/>
            <p:nvPr/>
          </p:nvSpPr>
          <p:spPr>
            <a:xfrm>
              <a:off x="3335732" y="2403042"/>
              <a:ext cx="1386230" cy="66934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974E27C-6D01-4309-A594-BFED56B7E8D2}"/>
              </a:ext>
            </a:extLst>
          </p:cNvPr>
          <p:cNvGrpSpPr/>
          <p:nvPr/>
        </p:nvGrpSpPr>
        <p:grpSpPr>
          <a:xfrm>
            <a:off x="2611527" y="2139695"/>
            <a:ext cx="1269188" cy="544983"/>
            <a:chOff x="1949502" y="2403042"/>
            <a:chExt cx="2772460" cy="66934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FAA4A49-27EB-471E-884B-F33A7EF030AE}"/>
                </a:ext>
              </a:extLst>
            </p:cNvPr>
            <p:cNvSpPr/>
            <p:nvPr/>
          </p:nvSpPr>
          <p:spPr>
            <a:xfrm>
              <a:off x="1949502" y="2403043"/>
              <a:ext cx="1386230" cy="66934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EAFAB11-3697-48F0-A028-24F61D7937CB}"/>
                </a:ext>
              </a:extLst>
            </p:cNvPr>
            <p:cNvSpPr/>
            <p:nvPr/>
          </p:nvSpPr>
          <p:spPr>
            <a:xfrm>
              <a:off x="3335732" y="2403042"/>
              <a:ext cx="1386230" cy="66934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ACC9A6C-7E00-4E8D-BEF0-64DE327BA961}"/>
              </a:ext>
            </a:extLst>
          </p:cNvPr>
          <p:cNvGrpSpPr/>
          <p:nvPr/>
        </p:nvGrpSpPr>
        <p:grpSpPr>
          <a:xfrm>
            <a:off x="4005074" y="2136036"/>
            <a:ext cx="1269188" cy="544983"/>
            <a:chOff x="1949502" y="2403042"/>
            <a:chExt cx="2772460" cy="66934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781F945-2C9A-4B79-8592-038EB8D44C19}"/>
                </a:ext>
              </a:extLst>
            </p:cNvPr>
            <p:cNvSpPr/>
            <p:nvPr/>
          </p:nvSpPr>
          <p:spPr>
            <a:xfrm>
              <a:off x="1949502" y="2403043"/>
              <a:ext cx="1386230" cy="66934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36F3CF2-F84D-42AF-886B-6EBA92D8AC4D}"/>
                </a:ext>
              </a:extLst>
            </p:cNvPr>
            <p:cNvSpPr/>
            <p:nvPr/>
          </p:nvSpPr>
          <p:spPr>
            <a:xfrm>
              <a:off x="3335732" y="2403042"/>
              <a:ext cx="1386230" cy="66934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5721C5-ECE6-4746-AE0E-5EFA98D70319}"/>
              </a:ext>
            </a:extLst>
          </p:cNvPr>
          <p:cNvSpPr/>
          <p:nvPr/>
        </p:nvSpPr>
        <p:spPr>
          <a:xfrm>
            <a:off x="918057" y="2999232"/>
            <a:ext cx="6136616" cy="7936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88B0873-678F-4A8D-9809-C7CF17A03336}"/>
              </a:ext>
            </a:extLst>
          </p:cNvPr>
          <p:cNvSpPr/>
          <p:nvPr/>
        </p:nvSpPr>
        <p:spPr>
          <a:xfrm>
            <a:off x="918057" y="3792931"/>
            <a:ext cx="6136616" cy="7936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A570153-AB2F-4007-AAD1-DA90DF3BD457}"/>
              </a:ext>
            </a:extLst>
          </p:cNvPr>
          <p:cNvSpPr/>
          <p:nvPr/>
        </p:nvSpPr>
        <p:spPr>
          <a:xfrm>
            <a:off x="976578" y="3061412"/>
            <a:ext cx="3019418" cy="6766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4BAAA35-A9E3-413B-907B-A5BDCDFBF620}"/>
              </a:ext>
            </a:extLst>
          </p:cNvPr>
          <p:cNvSpPr/>
          <p:nvPr/>
        </p:nvSpPr>
        <p:spPr>
          <a:xfrm>
            <a:off x="3988544" y="3061412"/>
            <a:ext cx="3019418" cy="6766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031575B-6A82-49D1-BB17-CC006FC95048}"/>
              </a:ext>
            </a:extLst>
          </p:cNvPr>
          <p:cNvSpPr/>
          <p:nvPr/>
        </p:nvSpPr>
        <p:spPr>
          <a:xfrm>
            <a:off x="1023289" y="3116275"/>
            <a:ext cx="1457944" cy="563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8A29CE2-E383-4C61-9A5B-D26C648C4EDB}"/>
              </a:ext>
            </a:extLst>
          </p:cNvPr>
          <p:cNvSpPr/>
          <p:nvPr/>
        </p:nvSpPr>
        <p:spPr>
          <a:xfrm>
            <a:off x="2477634" y="3116275"/>
            <a:ext cx="1457944" cy="563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D7E0F1F-394E-4B92-B0E5-0729C61C8514}"/>
              </a:ext>
            </a:extLst>
          </p:cNvPr>
          <p:cNvSpPr/>
          <p:nvPr/>
        </p:nvSpPr>
        <p:spPr>
          <a:xfrm>
            <a:off x="1083708" y="3171139"/>
            <a:ext cx="678794" cy="4608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2A42D6-267B-4AEA-A610-F21CE6663360}"/>
              </a:ext>
            </a:extLst>
          </p:cNvPr>
          <p:cNvSpPr/>
          <p:nvPr/>
        </p:nvSpPr>
        <p:spPr>
          <a:xfrm>
            <a:off x="1760826" y="3171139"/>
            <a:ext cx="678794" cy="4608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3763676-A8EE-4179-8B18-4591F10A9814}"/>
              </a:ext>
            </a:extLst>
          </p:cNvPr>
          <p:cNvSpPr/>
          <p:nvPr/>
        </p:nvSpPr>
        <p:spPr>
          <a:xfrm>
            <a:off x="2524803" y="3171139"/>
            <a:ext cx="678794" cy="4608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A17FE0E-EF4D-4B09-AEE9-006D66577210}"/>
              </a:ext>
            </a:extLst>
          </p:cNvPr>
          <p:cNvSpPr/>
          <p:nvPr/>
        </p:nvSpPr>
        <p:spPr>
          <a:xfrm>
            <a:off x="3201921" y="3171139"/>
            <a:ext cx="678794" cy="4608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CA68735-B588-4985-A400-3E6E32E64C9A}"/>
              </a:ext>
            </a:extLst>
          </p:cNvPr>
          <p:cNvSpPr/>
          <p:nvPr/>
        </p:nvSpPr>
        <p:spPr>
          <a:xfrm>
            <a:off x="4042707" y="3112618"/>
            <a:ext cx="1457944" cy="563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455C613-C6EA-4A16-ADE0-7048091B4FA5}"/>
              </a:ext>
            </a:extLst>
          </p:cNvPr>
          <p:cNvSpPr/>
          <p:nvPr/>
        </p:nvSpPr>
        <p:spPr>
          <a:xfrm>
            <a:off x="5497052" y="3112618"/>
            <a:ext cx="1457944" cy="563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7C4A437-851E-43E4-8B5F-C4137A17918E}"/>
              </a:ext>
            </a:extLst>
          </p:cNvPr>
          <p:cNvSpPr/>
          <p:nvPr/>
        </p:nvSpPr>
        <p:spPr>
          <a:xfrm>
            <a:off x="4103126" y="3167482"/>
            <a:ext cx="678794" cy="4608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A109C5F-ABB2-48D8-BF85-807FB5BCED9F}"/>
              </a:ext>
            </a:extLst>
          </p:cNvPr>
          <p:cNvSpPr/>
          <p:nvPr/>
        </p:nvSpPr>
        <p:spPr>
          <a:xfrm>
            <a:off x="4780244" y="3167482"/>
            <a:ext cx="678794" cy="4608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CC8EE67-E29D-41DF-8E64-67E6A4C3C467}"/>
              </a:ext>
            </a:extLst>
          </p:cNvPr>
          <p:cNvSpPr/>
          <p:nvPr/>
        </p:nvSpPr>
        <p:spPr>
          <a:xfrm>
            <a:off x="5544221" y="3167482"/>
            <a:ext cx="678794" cy="4608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12E5068-3CAC-4ADD-AF4E-4318F1E7843C}"/>
              </a:ext>
            </a:extLst>
          </p:cNvPr>
          <p:cNvSpPr/>
          <p:nvPr/>
        </p:nvSpPr>
        <p:spPr>
          <a:xfrm>
            <a:off x="6221339" y="3167482"/>
            <a:ext cx="678794" cy="4608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1B46E98-2A9C-4208-849F-4E8AE360B52F}"/>
              </a:ext>
            </a:extLst>
          </p:cNvPr>
          <p:cNvSpPr/>
          <p:nvPr/>
        </p:nvSpPr>
        <p:spPr>
          <a:xfrm>
            <a:off x="972852" y="3851453"/>
            <a:ext cx="3019418" cy="6766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100E4E8-954E-495F-A427-CB8D12405329}"/>
              </a:ext>
            </a:extLst>
          </p:cNvPr>
          <p:cNvSpPr/>
          <p:nvPr/>
        </p:nvSpPr>
        <p:spPr>
          <a:xfrm>
            <a:off x="3984818" y="3851453"/>
            <a:ext cx="3019418" cy="6766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D8A5E99-D231-425C-91CA-406468172B6E}"/>
              </a:ext>
            </a:extLst>
          </p:cNvPr>
          <p:cNvSpPr/>
          <p:nvPr/>
        </p:nvSpPr>
        <p:spPr>
          <a:xfrm>
            <a:off x="1019563" y="3906316"/>
            <a:ext cx="1457944" cy="563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01AEE7D-8B3D-45EA-854F-C888C6174BBB}"/>
              </a:ext>
            </a:extLst>
          </p:cNvPr>
          <p:cNvSpPr/>
          <p:nvPr/>
        </p:nvSpPr>
        <p:spPr>
          <a:xfrm>
            <a:off x="2473908" y="3906316"/>
            <a:ext cx="1457944" cy="563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DC30038-540F-4644-854F-C0F8010DDCED}"/>
              </a:ext>
            </a:extLst>
          </p:cNvPr>
          <p:cNvSpPr/>
          <p:nvPr/>
        </p:nvSpPr>
        <p:spPr>
          <a:xfrm>
            <a:off x="1079982" y="3961180"/>
            <a:ext cx="678794" cy="4608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CDAB1A9-E956-4CD7-8BFF-7E69C4978CBD}"/>
              </a:ext>
            </a:extLst>
          </p:cNvPr>
          <p:cNvSpPr/>
          <p:nvPr/>
        </p:nvSpPr>
        <p:spPr>
          <a:xfrm>
            <a:off x="1757100" y="3961180"/>
            <a:ext cx="678794" cy="4608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6C96E08-26A5-4451-80B9-714D6B3AA6BC}"/>
              </a:ext>
            </a:extLst>
          </p:cNvPr>
          <p:cNvSpPr/>
          <p:nvPr/>
        </p:nvSpPr>
        <p:spPr>
          <a:xfrm>
            <a:off x="2521077" y="3961180"/>
            <a:ext cx="678794" cy="4608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A67A641-5345-4443-B018-D46DB4C43E9A}"/>
              </a:ext>
            </a:extLst>
          </p:cNvPr>
          <p:cNvSpPr/>
          <p:nvPr/>
        </p:nvSpPr>
        <p:spPr>
          <a:xfrm>
            <a:off x="3198195" y="3961180"/>
            <a:ext cx="678794" cy="4608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BD41D83-FCFB-457B-9623-2F78171074B2}"/>
              </a:ext>
            </a:extLst>
          </p:cNvPr>
          <p:cNvSpPr/>
          <p:nvPr/>
        </p:nvSpPr>
        <p:spPr>
          <a:xfrm>
            <a:off x="4038981" y="3902659"/>
            <a:ext cx="1457944" cy="563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813BF21-1EE8-4341-841A-6A0EC1D5DEB9}"/>
              </a:ext>
            </a:extLst>
          </p:cNvPr>
          <p:cNvSpPr/>
          <p:nvPr/>
        </p:nvSpPr>
        <p:spPr>
          <a:xfrm>
            <a:off x="5493326" y="3902659"/>
            <a:ext cx="1457944" cy="563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95A9E4F-6993-48CD-B4C4-10A91505E4A0}"/>
              </a:ext>
            </a:extLst>
          </p:cNvPr>
          <p:cNvSpPr/>
          <p:nvPr/>
        </p:nvSpPr>
        <p:spPr>
          <a:xfrm>
            <a:off x="4099400" y="3957523"/>
            <a:ext cx="678794" cy="4608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E3B9F12-A0A3-4337-850F-A7F9DB128344}"/>
              </a:ext>
            </a:extLst>
          </p:cNvPr>
          <p:cNvSpPr/>
          <p:nvPr/>
        </p:nvSpPr>
        <p:spPr>
          <a:xfrm>
            <a:off x="4776518" y="3957523"/>
            <a:ext cx="678794" cy="4608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AB41FC3-87A8-4691-9BE5-3A39B0418784}"/>
              </a:ext>
            </a:extLst>
          </p:cNvPr>
          <p:cNvSpPr/>
          <p:nvPr/>
        </p:nvSpPr>
        <p:spPr>
          <a:xfrm>
            <a:off x="5540495" y="3957523"/>
            <a:ext cx="678794" cy="4608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1BF0396-8121-4296-AF79-D019E1CCC2C0}"/>
              </a:ext>
            </a:extLst>
          </p:cNvPr>
          <p:cNvSpPr/>
          <p:nvPr/>
        </p:nvSpPr>
        <p:spPr>
          <a:xfrm>
            <a:off x="6217613" y="3957523"/>
            <a:ext cx="678794" cy="4608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C614462-0849-4F3D-993E-FC3AA1A01B62}"/>
              </a:ext>
            </a:extLst>
          </p:cNvPr>
          <p:cNvSpPr txBox="1"/>
          <p:nvPr/>
        </p:nvSpPr>
        <p:spPr>
          <a:xfrm>
            <a:off x="7298791" y="3347127"/>
            <a:ext cx="2717411" cy="781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array([[[56, 62],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[68, 74]]])&gt;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3749D7A-91EE-402D-8F88-A622AADE6C9E}"/>
              </a:ext>
            </a:extLst>
          </p:cNvPr>
          <p:cNvSpPr/>
          <p:nvPr/>
        </p:nvSpPr>
        <p:spPr>
          <a:xfrm>
            <a:off x="895698" y="5041031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2B78ADA2-8FD5-4C75-B334-B34E0F9D6626}"/>
                  </a:ext>
                </a:extLst>
              </p:cNvPr>
              <p:cNvSpPr txBox="1"/>
              <p:nvPr/>
            </p:nvSpPr>
            <p:spPr>
              <a:xfrm>
                <a:off x="7258507" y="1374944"/>
                <a:ext cx="1927514" cy="914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130000"/>
                  </a:lnSpc>
                  <a:buClr>
                    <a:srgbClr val="C5003D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ko-KR" alt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𝑏</m:t>
                                  </m:r>
                                  <m: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𝑖𝑗</m:t>
                                  </m:r>
                                  <m:r>
                                    <a:rPr lang="en-US" altLang="ko-KR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𝑘𝑙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endParaRPr>
              </a:p>
            </p:txBody>
          </p:sp>
        </mc:Choice>
        <mc:Fallback xmlns="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2B78ADA2-8FD5-4C75-B334-B34E0F9D6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507" y="1374944"/>
                <a:ext cx="1927514" cy="9146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196953F9-4928-4E55-9BE7-CAE8D0318EEA}"/>
              </a:ext>
            </a:extLst>
          </p:cNvPr>
          <p:cNvSpPr/>
          <p:nvPr/>
        </p:nvSpPr>
        <p:spPr>
          <a:xfrm>
            <a:off x="1681444" y="4855355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EBEB8D12-19E0-454B-A151-78BD1F1C577B}"/>
              </a:ext>
            </a:extLst>
          </p:cNvPr>
          <p:cNvSpPr/>
          <p:nvPr/>
        </p:nvSpPr>
        <p:spPr>
          <a:xfrm>
            <a:off x="2060613" y="4855354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238E3074-6BE3-412E-8538-9C8FCDB89FA9}"/>
              </a:ext>
            </a:extLst>
          </p:cNvPr>
          <p:cNvSpPr/>
          <p:nvPr/>
        </p:nvSpPr>
        <p:spPr>
          <a:xfrm>
            <a:off x="1681444" y="5226710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90D60722-FE98-4325-9B62-9690A7298283}"/>
              </a:ext>
            </a:extLst>
          </p:cNvPr>
          <p:cNvSpPr/>
          <p:nvPr/>
        </p:nvSpPr>
        <p:spPr>
          <a:xfrm>
            <a:off x="2060613" y="5226709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7764675-757D-47CF-9689-FDD2D6455431}"/>
              </a:ext>
            </a:extLst>
          </p:cNvPr>
          <p:cNvSpPr txBox="1"/>
          <p:nvPr/>
        </p:nvSpPr>
        <p:spPr>
          <a:xfrm>
            <a:off x="1304033" y="5015818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E133B382-14B4-40B1-B77B-D9562F40F839}"/>
              </a:ext>
            </a:extLst>
          </p:cNvPr>
          <p:cNvSpPr txBox="1"/>
          <p:nvPr/>
        </p:nvSpPr>
        <p:spPr>
          <a:xfrm>
            <a:off x="2456462" y="4965000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=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8A9D5F47-9547-4E5A-9677-29CE2DFC694A}"/>
              </a:ext>
            </a:extLst>
          </p:cNvPr>
          <p:cNvSpPr/>
          <p:nvPr/>
        </p:nvSpPr>
        <p:spPr>
          <a:xfrm>
            <a:off x="2776448" y="4855355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8D54ADB5-F63F-4827-86EA-86DB54CFC2BD}"/>
              </a:ext>
            </a:extLst>
          </p:cNvPr>
          <p:cNvSpPr/>
          <p:nvPr/>
        </p:nvSpPr>
        <p:spPr>
          <a:xfrm>
            <a:off x="3155617" y="4855354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649303A7-011C-4694-8BBC-C094BCA9EF51}"/>
              </a:ext>
            </a:extLst>
          </p:cNvPr>
          <p:cNvSpPr/>
          <p:nvPr/>
        </p:nvSpPr>
        <p:spPr>
          <a:xfrm>
            <a:off x="2776448" y="5226710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962ABB3E-3A3E-4C48-A994-D8C09C8D4614}"/>
              </a:ext>
            </a:extLst>
          </p:cNvPr>
          <p:cNvSpPr/>
          <p:nvPr/>
        </p:nvSpPr>
        <p:spPr>
          <a:xfrm>
            <a:off x="3155617" y="5226709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B9EB150A-0F68-4815-A092-329BB2F8754D}"/>
              </a:ext>
            </a:extLst>
          </p:cNvPr>
          <p:cNvSpPr/>
          <p:nvPr/>
        </p:nvSpPr>
        <p:spPr>
          <a:xfrm>
            <a:off x="3931852" y="5015425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59565CE0-981B-453B-A30E-BC1DC169E905}"/>
              </a:ext>
            </a:extLst>
          </p:cNvPr>
          <p:cNvSpPr/>
          <p:nvPr/>
        </p:nvSpPr>
        <p:spPr>
          <a:xfrm>
            <a:off x="4717598" y="4829749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E7E70308-E4DE-4232-81CD-64EDD08DF2CF}"/>
              </a:ext>
            </a:extLst>
          </p:cNvPr>
          <p:cNvSpPr/>
          <p:nvPr/>
        </p:nvSpPr>
        <p:spPr>
          <a:xfrm>
            <a:off x="5096767" y="4829748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93A72D96-FCF8-46F5-B7CA-0FC55656AAB9}"/>
              </a:ext>
            </a:extLst>
          </p:cNvPr>
          <p:cNvSpPr/>
          <p:nvPr/>
        </p:nvSpPr>
        <p:spPr>
          <a:xfrm>
            <a:off x="4717598" y="5201104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8560E180-5795-41DA-A078-1296B354A2B3}"/>
              </a:ext>
            </a:extLst>
          </p:cNvPr>
          <p:cNvSpPr/>
          <p:nvPr/>
        </p:nvSpPr>
        <p:spPr>
          <a:xfrm>
            <a:off x="5096767" y="5201103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739E4F15-47DA-479B-8548-F49BE0A8A5AB}"/>
              </a:ext>
            </a:extLst>
          </p:cNvPr>
          <p:cNvSpPr txBox="1"/>
          <p:nvPr/>
        </p:nvSpPr>
        <p:spPr>
          <a:xfrm>
            <a:off x="4340187" y="4990212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12A56E51-FF9B-49FE-9A93-484E7CAB32CC}"/>
              </a:ext>
            </a:extLst>
          </p:cNvPr>
          <p:cNvSpPr txBox="1"/>
          <p:nvPr/>
        </p:nvSpPr>
        <p:spPr>
          <a:xfrm>
            <a:off x="5492616" y="4939394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=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9691EED0-38E6-4040-8B9C-16C6240DF73B}"/>
              </a:ext>
            </a:extLst>
          </p:cNvPr>
          <p:cNvSpPr/>
          <p:nvPr/>
        </p:nvSpPr>
        <p:spPr>
          <a:xfrm>
            <a:off x="5812602" y="4829749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5AF2AE6C-A7E0-4CAD-9309-2F1F58460B9C}"/>
              </a:ext>
            </a:extLst>
          </p:cNvPr>
          <p:cNvSpPr/>
          <p:nvPr/>
        </p:nvSpPr>
        <p:spPr>
          <a:xfrm>
            <a:off x="6191771" y="4829748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4C5A6E2F-BD0B-41CD-B1BF-43D3ABFF2DFA}"/>
              </a:ext>
            </a:extLst>
          </p:cNvPr>
          <p:cNvSpPr/>
          <p:nvPr/>
        </p:nvSpPr>
        <p:spPr>
          <a:xfrm>
            <a:off x="5812602" y="5201104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78C99348-59D9-4FF7-9262-3EFCCC462E4A}"/>
              </a:ext>
            </a:extLst>
          </p:cNvPr>
          <p:cNvSpPr/>
          <p:nvPr/>
        </p:nvSpPr>
        <p:spPr>
          <a:xfrm>
            <a:off x="6191771" y="5201103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0A775285-0C84-4633-BB6E-2E07118A99B7}"/>
              </a:ext>
            </a:extLst>
          </p:cNvPr>
          <p:cNvSpPr/>
          <p:nvPr/>
        </p:nvSpPr>
        <p:spPr>
          <a:xfrm>
            <a:off x="906282" y="6045795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1827F2C9-8611-4E70-B9FD-17ACBD02A36A}"/>
              </a:ext>
            </a:extLst>
          </p:cNvPr>
          <p:cNvSpPr/>
          <p:nvPr/>
        </p:nvSpPr>
        <p:spPr>
          <a:xfrm>
            <a:off x="1692028" y="5860119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0F216DCA-5867-4B42-B542-DD5EE906285F}"/>
              </a:ext>
            </a:extLst>
          </p:cNvPr>
          <p:cNvSpPr/>
          <p:nvPr/>
        </p:nvSpPr>
        <p:spPr>
          <a:xfrm>
            <a:off x="2071197" y="5860118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FCA9DCB1-3644-4FF5-B3CF-E37B13810990}"/>
              </a:ext>
            </a:extLst>
          </p:cNvPr>
          <p:cNvSpPr/>
          <p:nvPr/>
        </p:nvSpPr>
        <p:spPr>
          <a:xfrm>
            <a:off x="1692028" y="6231474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0055507E-ED46-4D4C-B8B3-60669DCCAACE}"/>
              </a:ext>
            </a:extLst>
          </p:cNvPr>
          <p:cNvSpPr/>
          <p:nvPr/>
        </p:nvSpPr>
        <p:spPr>
          <a:xfrm>
            <a:off x="2071197" y="6231473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61F5CC6F-821B-4B8C-8D8B-1F2CB7490877}"/>
              </a:ext>
            </a:extLst>
          </p:cNvPr>
          <p:cNvSpPr txBox="1"/>
          <p:nvPr/>
        </p:nvSpPr>
        <p:spPr>
          <a:xfrm>
            <a:off x="1314617" y="6020582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C1D684B2-49CC-4C7C-8DF0-DA512A44D0F1}"/>
              </a:ext>
            </a:extLst>
          </p:cNvPr>
          <p:cNvSpPr txBox="1"/>
          <p:nvPr/>
        </p:nvSpPr>
        <p:spPr>
          <a:xfrm>
            <a:off x="2467046" y="5969764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=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E187BAA2-67EE-474D-9026-36A84F4D61CF}"/>
              </a:ext>
            </a:extLst>
          </p:cNvPr>
          <p:cNvSpPr/>
          <p:nvPr/>
        </p:nvSpPr>
        <p:spPr>
          <a:xfrm>
            <a:off x="2787032" y="5860119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F355712E-6D35-437D-BADA-756DF4F71490}"/>
              </a:ext>
            </a:extLst>
          </p:cNvPr>
          <p:cNvSpPr/>
          <p:nvPr/>
        </p:nvSpPr>
        <p:spPr>
          <a:xfrm>
            <a:off x="3166201" y="5860118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506A73C7-980F-4C26-AA5D-628994702E3E}"/>
              </a:ext>
            </a:extLst>
          </p:cNvPr>
          <p:cNvSpPr/>
          <p:nvPr/>
        </p:nvSpPr>
        <p:spPr>
          <a:xfrm>
            <a:off x="2787032" y="6231474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964EB8E1-4993-46CD-A998-C4CEF3479517}"/>
              </a:ext>
            </a:extLst>
          </p:cNvPr>
          <p:cNvSpPr/>
          <p:nvPr/>
        </p:nvSpPr>
        <p:spPr>
          <a:xfrm>
            <a:off x="3166201" y="6231473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94CB8462-286D-4C8D-9D92-02F7599C2CA8}"/>
              </a:ext>
            </a:extLst>
          </p:cNvPr>
          <p:cNvSpPr/>
          <p:nvPr/>
        </p:nvSpPr>
        <p:spPr>
          <a:xfrm>
            <a:off x="3939236" y="6020189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6CD09857-0407-42A2-B963-1E3D4045B47A}"/>
              </a:ext>
            </a:extLst>
          </p:cNvPr>
          <p:cNvSpPr/>
          <p:nvPr/>
        </p:nvSpPr>
        <p:spPr>
          <a:xfrm>
            <a:off x="4724982" y="5834513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0EA21511-D851-41E4-ABAD-2DE9E026CCBB}"/>
              </a:ext>
            </a:extLst>
          </p:cNvPr>
          <p:cNvSpPr/>
          <p:nvPr/>
        </p:nvSpPr>
        <p:spPr>
          <a:xfrm>
            <a:off x="5104151" y="5834512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E5313E69-8144-4CD8-9FD5-BC0147B9E2B3}"/>
              </a:ext>
            </a:extLst>
          </p:cNvPr>
          <p:cNvSpPr/>
          <p:nvPr/>
        </p:nvSpPr>
        <p:spPr>
          <a:xfrm>
            <a:off x="4724982" y="6205868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0A4103A2-C034-42EC-9792-CED322859D36}"/>
              </a:ext>
            </a:extLst>
          </p:cNvPr>
          <p:cNvSpPr/>
          <p:nvPr/>
        </p:nvSpPr>
        <p:spPr>
          <a:xfrm>
            <a:off x="5104151" y="6205867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A4FC9D26-56ED-40A3-8B9D-3491FBE9BB90}"/>
              </a:ext>
            </a:extLst>
          </p:cNvPr>
          <p:cNvSpPr txBox="1"/>
          <p:nvPr/>
        </p:nvSpPr>
        <p:spPr>
          <a:xfrm>
            <a:off x="4347571" y="5994976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7CBD30B0-ABC0-4FF6-8E23-0992667EBC7A}"/>
              </a:ext>
            </a:extLst>
          </p:cNvPr>
          <p:cNvSpPr txBox="1"/>
          <p:nvPr/>
        </p:nvSpPr>
        <p:spPr>
          <a:xfrm>
            <a:off x="5500000" y="5944158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=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D0E0ECFB-C2DA-4004-BFA9-164253EE588C}"/>
              </a:ext>
            </a:extLst>
          </p:cNvPr>
          <p:cNvSpPr/>
          <p:nvPr/>
        </p:nvSpPr>
        <p:spPr>
          <a:xfrm>
            <a:off x="5819986" y="5834513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963CFDC0-AF14-4533-BF13-120A74F02260}"/>
              </a:ext>
            </a:extLst>
          </p:cNvPr>
          <p:cNvSpPr/>
          <p:nvPr/>
        </p:nvSpPr>
        <p:spPr>
          <a:xfrm>
            <a:off x="6199155" y="5834512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39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97996520-4EE4-4616-AEBA-276A295D99D0}"/>
              </a:ext>
            </a:extLst>
          </p:cNvPr>
          <p:cNvSpPr/>
          <p:nvPr/>
        </p:nvSpPr>
        <p:spPr>
          <a:xfrm>
            <a:off x="5819986" y="6205868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A23138FE-936E-4545-AD51-F1951CF524F0}"/>
              </a:ext>
            </a:extLst>
          </p:cNvPr>
          <p:cNvSpPr/>
          <p:nvPr/>
        </p:nvSpPr>
        <p:spPr>
          <a:xfrm>
            <a:off x="6199155" y="6205867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8AFB45AB-A944-4BD7-9FE1-75C46B198635}"/>
              </a:ext>
            </a:extLst>
          </p:cNvPr>
          <p:cNvSpPr/>
          <p:nvPr/>
        </p:nvSpPr>
        <p:spPr>
          <a:xfrm>
            <a:off x="7315841" y="5501906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B04CDA29-3272-45ED-9423-829EF8A5A3C8}"/>
              </a:ext>
            </a:extLst>
          </p:cNvPr>
          <p:cNvSpPr/>
          <p:nvPr/>
        </p:nvSpPr>
        <p:spPr>
          <a:xfrm>
            <a:off x="7695010" y="5501905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07C4BCDB-2761-4CCB-89E8-3B47419A9718}"/>
              </a:ext>
            </a:extLst>
          </p:cNvPr>
          <p:cNvSpPr/>
          <p:nvPr/>
        </p:nvSpPr>
        <p:spPr>
          <a:xfrm>
            <a:off x="7315841" y="5873261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FCC34202-1266-4655-80C4-7EFF068666F2}"/>
              </a:ext>
            </a:extLst>
          </p:cNvPr>
          <p:cNvSpPr/>
          <p:nvPr/>
        </p:nvSpPr>
        <p:spPr>
          <a:xfrm>
            <a:off x="7695010" y="5873260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74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384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7949EA-2197-40EC-8A51-724ADBC3861F}"/>
              </a:ext>
            </a:extLst>
          </p:cNvPr>
          <p:cNvSpPr txBox="1"/>
          <p:nvPr/>
        </p:nvSpPr>
        <p:spPr>
          <a:xfrm>
            <a:off x="465995" y="601096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(1,2,2,1)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52DAE22-E439-4436-B335-3273244D5D64}"/>
              </a:ext>
            </a:extLst>
          </p:cNvPr>
          <p:cNvSpPr/>
          <p:nvPr/>
        </p:nvSpPr>
        <p:spPr>
          <a:xfrm>
            <a:off x="3572392" y="1081805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09EB092-54F2-4FEB-AB0D-24E97A05E39D}"/>
              </a:ext>
            </a:extLst>
          </p:cNvPr>
          <p:cNvSpPr/>
          <p:nvPr/>
        </p:nvSpPr>
        <p:spPr>
          <a:xfrm>
            <a:off x="3905233" y="1081805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D99E6C4-54FE-4C9F-A5DB-0C02E771F88B}"/>
              </a:ext>
            </a:extLst>
          </p:cNvPr>
          <p:cNvSpPr/>
          <p:nvPr/>
        </p:nvSpPr>
        <p:spPr>
          <a:xfrm>
            <a:off x="4238074" y="1081805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A0D340-472C-42E6-A890-5E1C7F7E877B}"/>
              </a:ext>
            </a:extLst>
          </p:cNvPr>
          <p:cNvSpPr/>
          <p:nvPr/>
        </p:nvSpPr>
        <p:spPr>
          <a:xfrm>
            <a:off x="3572392" y="1414646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C30D53B-DDE6-40DD-BF68-6F3A8AC8C117}"/>
              </a:ext>
            </a:extLst>
          </p:cNvPr>
          <p:cNvSpPr/>
          <p:nvPr/>
        </p:nvSpPr>
        <p:spPr>
          <a:xfrm>
            <a:off x="3905233" y="1414646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4DB017-474E-402F-8FEF-97BFBD4AB6D4}"/>
              </a:ext>
            </a:extLst>
          </p:cNvPr>
          <p:cNvSpPr/>
          <p:nvPr/>
        </p:nvSpPr>
        <p:spPr>
          <a:xfrm>
            <a:off x="4238074" y="1414646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66F920C-2A68-4E48-AD94-24E324B656D0}"/>
              </a:ext>
            </a:extLst>
          </p:cNvPr>
          <p:cNvSpPr/>
          <p:nvPr/>
        </p:nvSpPr>
        <p:spPr>
          <a:xfrm>
            <a:off x="3572392" y="1747487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F95858-5491-448E-AFED-7A7894E55480}"/>
              </a:ext>
            </a:extLst>
          </p:cNvPr>
          <p:cNvSpPr/>
          <p:nvPr/>
        </p:nvSpPr>
        <p:spPr>
          <a:xfrm>
            <a:off x="3905233" y="1747487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0B356C-34D8-4C1C-AADA-FFD5502C8138}"/>
              </a:ext>
            </a:extLst>
          </p:cNvPr>
          <p:cNvSpPr/>
          <p:nvPr/>
        </p:nvSpPr>
        <p:spPr>
          <a:xfrm>
            <a:off x="4238917" y="1747483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5EA1B4-2DD5-4755-9E8A-75BD743CDC84}"/>
              </a:ext>
            </a:extLst>
          </p:cNvPr>
          <p:cNvSpPr/>
          <p:nvPr/>
        </p:nvSpPr>
        <p:spPr>
          <a:xfrm>
            <a:off x="2235765" y="1192538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702899-AA5B-4D18-9939-E12E1123E0C5}"/>
              </a:ext>
            </a:extLst>
          </p:cNvPr>
          <p:cNvSpPr/>
          <p:nvPr/>
        </p:nvSpPr>
        <p:spPr>
          <a:xfrm>
            <a:off x="2568606" y="1192538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532740-1294-4120-A2C5-FCDABB0E8ED5}"/>
              </a:ext>
            </a:extLst>
          </p:cNvPr>
          <p:cNvSpPr/>
          <p:nvPr/>
        </p:nvSpPr>
        <p:spPr>
          <a:xfrm>
            <a:off x="2235765" y="1525379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9DD2FA-1D92-47DC-8A25-18B6EB8BA6F3}"/>
              </a:ext>
            </a:extLst>
          </p:cNvPr>
          <p:cNvSpPr/>
          <p:nvPr/>
        </p:nvSpPr>
        <p:spPr>
          <a:xfrm>
            <a:off x="2568606" y="1525379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ED66679-AACF-4868-9D51-DCC5400AB58D}"/>
              </a:ext>
            </a:extLst>
          </p:cNvPr>
          <p:cNvSpPr/>
          <p:nvPr/>
        </p:nvSpPr>
        <p:spPr>
          <a:xfrm>
            <a:off x="689079" y="1147746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A97AAB-7578-4433-A051-451E5C27ED52}"/>
              </a:ext>
            </a:extLst>
          </p:cNvPr>
          <p:cNvSpPr/>
          <p:nvPr/>
        </p:nvSpPr>
        <p:spPr>
          <a:xfrm>
            <a:off x="1021920" y="1147746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474E89-816F-4F6E-8AA6-189B0667B777}"/>
              </a:ext>
            </a:extLst>
          </p:cNvPr>
          <p:cNvSpPr txBox="1"/>
          <p:nvPr/>
        </p:nvSpPr>
        <p:spPr>
          <a:xfrm>
            <a:off x="1963780" y="618452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(2,2,1,1)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DD948C2-74A5-4F6B-BD9F-905C26631AB5}"/>
              </a:ext>
            </a:extLst>
          </p:cNvPr>
          <p:cNvSpPr/>
          <p:nvPr/>
        </p:nvSpPr>
        <p:spPr>
          <a:xfrm>
            <a:off x="4249907" y="3608569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E8ECB3B-9DE1-473F-A166-E96E423F49E8}"/>
              </a:ext>
            </a:extLst>
          </p:cNvPr>
          <p:cNvSpPr/>
          <p:nvPr/>
        </p:nvSpPr>
        <p:spPr>
          <a:xfrm>
            <a:off x="4249906" y="3941410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C5D445C-13DA-4A56-A4B2-E7E4AC275251}"/>
              </a:ext>
            </a:extLst>
          </p:cNvPr>
          <p:cNvSpPr/>
          <p:nvPr/>
        </p:nvSpPr>
        <p:spPr>
          <a:xfrm>
            <a:off x="4249905" y="4274251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8E49913-0611-4E05-8CF4-CF17DF0CF105}"/>
              </a:ext>
            </a:extLst>
          </p:cNvPr>
          <p:cNvSpPr/>
          <p:nvPr/>
        </p:nvSpPr>
        <p:spPr>
          <a:xfrm>
            <a:off x="4249904" y="4607092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F8D969-67D3-43E8-A1BF-103031A42D13}"/>
              </a:ext>
            </a:extLst>
          </p:cNvPr>
          <p:cNvSpPr txBox="1"/>
          <p:nvPr/>
        </p:nvSpPr>
        <p:spPr>
          <a:xfrm>
            <a:off x="2456079" y="6322108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(4,16)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3A2803-9ADC-4AAE-9D86-4F98C64B9483}"/>
              </a:ext>
            </a:extLst>
          </p:cNvPr>
          <p:cNvSpPr txBox="1"/>
          <p:nvPr/>
        </p:nvSpPr>
        <p:spPr>
          <a:xfrm>
            <a:off x="3958791" y="4960115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(4,1)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FB4565F-2FE7-48FA-BB7F-71907E39BB82}"/>
              </a:ext>
            </a:extLst>
          </p:cNvPr>
          <p:cNvSpPr/>
          <p:nvPr/>
        </p:nvSpPr>
        <p:spPr>
          <a:xfrm>
            <a:off x="5937800" y="2195011"/>
            <a:ext cx="295816" cy="2958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59088A1-E73C-4975-8375-EB744D971905}"/>
              </a:ext>
            </a:extLst>
          </p:cNvPr>
          <p:cNvSpPr txBox="1"/>
          <p:nvPr/>
        </p:nvSpPr>
        <p:spPr>
          <a:xfrm>
            <a:off x="6310460" y="6421360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(16,1)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36493DA-04B0-416E-80EC-DFBB0B5964EB}"/>
              </a:ext>
            </a:extLst>
          </p:cNvPr>
          <p:cNvSpPr txBox="1"/>
          <p:nvPr/>
        </p:nvSpPr>
        <p:spPr>
          <a:xfrm>
            <a:off x="3874075" y="3865954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3FBFA31-C180-4C1D-AE2D-E97EB52EA9F3}"/>
              </a:ext>
            </a:extLst>
          </p:cNvPr>
          <p:cNvSpPr txBox="1"/>
          <p:nvPr/>
        </p:nvSpPr>
        <p:spPr>
          <a:xfrm>
            <a:off x="6984557" y="1624879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image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6EED73A-8890-4F32-B330-5992AEE44AD0}"/>
              </a:ext>
            </a:extLst>
          </p:cNvPr>
          <p:cNvSpPr txBox="1"/>
          <p:nvPr/>
        </p:nvSpPr>
        <p:spPr>
          <a:xfrm>
            <a:off x="1964624" y="1854362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weight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C2E6FFF-34C6-4B43-A55E-A7F10FF2ACF1}"/>
              </a:ext>
            </a:extLst>
          </p:cNvPr>
          <p:cNvSpPr/>
          <p:nvPr/>
        </p:nvSpPr>
        <p:spPr>
          <a:xfrm>
            <a:off x="4570915" y="1081805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91D93895-B56B-4C3A-8D1F-4119B3778D63}"/>
              </a:ext>
            </a:extLst>
          </p:cNvPr>
          <p:cNvSpPr/>
          <p:nvPr/>
        </p:nvSpPr>
        <p:spPr>
          <a:xfrm>
            <a:off x="4570915" y="1414645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AB256BD5-1D59-4E8E-BDE1-B1B23EA9E240}"/>
              </a:ext>
            </a:extLst>
          </p:cNvPr>
          <p:cNvSpPr/>
          <p:nvPr/>
        </p:nvSpPr>
        <p:spPr>
          <a:xfrm>
            <a:off x="4570915" y="1747485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1603E459-DE2F-42B3-B0D4-93BD7478CDBD}"/>
              </a:ext>
            </a:extLst>
          </p:cNvPr>
          <p:cNvSpPr/>
          <p:nvPr/>
        </p:nvSpPr>
        <p:spPr>
          <a:xfrm>
            <a:off x="3574078" y="2080327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F718F72-344A-4512-9599-B5E7E5492628}"/>
              </a:ext>
            </a:extLst>
          </p:cNvPr>
          <p:cNvSpPr/>
          <p:nvPr/>
        </p:nvSpPr>
        <p:spPr>
          <a:xfrm>
            <a:off x="3906919" y="2080327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42A5EB7-5035-43B2-85D4-A8C21FC1DD81}"/>
              </a:ext>
            </a:extLst>
          </p:cNvPr>
          <p:cNvSpPr/>
          <p:nvPr/>
        </p:nvSpPr>
        <p:spPr>
          <a:xfrm>
            <a:off x="4239760" y="2080327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77AA804-5CB6-48B9-844D-3C517A9483E4}"/>
              </a:ext>
            </a:extLst>
          </p:cNvPr>
          <p:cNvSpPr/>
          <p:nvPr/>
        </p:nvSpPr>
        <p:spPr>
          <a:xfrm>
            <a:off x="4572601" y="2080325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6CEE372C-26B5-4820-B0A6-0E1B708C59EB}"/>
              </a:ext>
            </a:extLst>
          </p:cNvPr>
          <p:cNvSpPr/>
          <p:nvPr/>
        </p:nvSpPr>
        <p:spPr>
          <a:xfrm>
            <a:off x="689079" y="1471870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8F071219-AF9C-4103-A4EE-51028E96F8C0}"/>
              </a:ext>
            </a:extLst>
          </p:cNvPr>
          <p:cNvSpPr/>
          <p:nvPr/>
        </p:nvSpPr>
        <p:spPr>
          <a:xfrm>
            <a:off x="1021920" y="1471870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3EB7F3-CA64-43C1-877C-1973F72CDB6E}"/>
              </a:ext>
            </a:extLst>
          </p:cNvPr>
          <p:cNvSpPr/>
          <p:nvPr/>
        </p:nvSpPr>
        <p:spPr>
          <a:xfrm>
            <a:off x="-434045" y="1327935"/>
            <a:ext cx="658369" cy="6803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6E17D34-8971-488D-86A3-2B40963CE50D}"/>
              </a:ext>
            </a:extLst>
          </p:cNvPr>
          <p:cNvGrpSpPr/>
          <p:nvPr/>
        </p:nvGrpSpPr>
        <p:grpSpPr>
          <a:xfrm rot="5400000" flipV="1">
            <a:off x="1255532" y="3742282"/>
            <a:ext cx="3561458" cy="1405102"/>
            <a:chOff x="-40228" y="3529839"/>
            <a:chExt cx="5325456" cy="1328112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D6E2E97-A978-428B-9601-4736E7BEABBB}"/>
                </a:ext>
              </a:extLst>
            </p:cNvPr>
            <p:cNvSpPr/>
            <p:nvPr/>
          </p:nvSpPr>
          <p:spPr>
            <a:xfrm>
              <a:off x="-40228" y="3529839"/>
              <a:ext cx="332841" cy="33284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F9395348-2E57-4B3D-8D6D-EA3829838527}"/>
                </a:ext>
              </a:extLst>
            </p:cNvPr>
            <p:cNvSpPr/>
            <p:nvPr/>
          </p:nvSpPr>
          <p:spPr>
            <a:xfrm>
              <a:off x="292613" y="3529839"/>
              <a:ext cx="332841" cy="33284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6B5305BE-9595-4B1B-8808-E84F6D346985}"/>
                </a:ext>
              </a:extLst>
            </p:cNvPr>
            <p:cNvSpPr/>
            <p:nvPr/>
          </p:nvSpPr>
          <p:spPr>
            <a:xfrm>
              <a:off x="625454" y="3529839"/>
              <a:ext cx="332841" cy="33284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5FD90BED-CC0D-4468-95F0-4A9CA979C45D}"/>
                </a:ext>
              </a:extLst>
            </p:cNvPr>
            <p:cNvSpPr/>
            <p:nvPr/>
          </p:nvSpPr>
          <p:spPr>
            <a:xfrm>
              <a:off x="958295" y="3529839"/>
              <a:ext cx="332841" cy="33284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224EA0CB-665F-4F02-8DEC-A8E63905791D}"/>
                </a:ext>
              </a:extLst>
            </p:cNvPr>
            <p:cNvSpPr/>
            <p:nvPr/>
          </p:nvSpPr>
          <p:spPr>
            <a:xfrm>
              <a:off x="1291136" y="3529839"/>
              <a:ext cx="332841" cy="33284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CDB41D16-9C63-4B32-AE1D-EF03FC9E1AB7}"/>
                </a:ext>
              </a:extLst>
            </p:cNvPr>
            <p:cNvSpPr/>
            <p:nvPr/>
          </p:nvSpPr>
          <p:spPr>
            <a:xfrm>
              <a:off x="1623977" y="3529839"/>
              <a:ext cx="332841" cy="33284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37D39E4F-203B-4A27-8F08-B148FC9CF50A}"/>
                </a:ext>
              </a:extLst>
            </p:cNvPr>
            <p:cNvSpPr/>
            <p:nvPr/>
          </p:nvSpPr>
          <p:spPr>
            <a:xfrm>
              <a:off x="1956818" y="3529839"/>
              <a:ext cx="332841" cy="33284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973BC0F0-FFD5-4FFF-A54E-0F969AFC9629}"/>
                </a:ext>
              </a:extLst>
            </p:cNvPr>
            <p:cNvSpPr/>
            <p:nvPr/>
          </p:nvSpPr>
          <p:spPr>
            <a:xfrm>
              <a:off x="2289659" y="3529839"/>
              <a:ext cx="332841" cy="33284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3CC45A76-2319-4030-9F47-25FEF2B40768}"/>
                </a:ext>
              </a:extLst>
            </p:cNvPr>
            <p:cNvSpPr/>
            <p:nvPr/>
          </p:nvSpPr>
          <p:spPr>
            <a:xfrm>
              <a:off x="2622500" y="3529839"/>
              <a:ext cx="332841" cy="33284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FF7956EE-3721-4DF2-A7AF-045DC812F8FE}"/>
                </a:ext>
              </a:extLst>
            </p:cNvPr>
            <p:cNvSpPr/>
            <p:nvPr/>
          </p:nvSpPr>
          <p:spPr>
            <a:xfrm>
              <a:off x="2955341" y="3529839"/>
              <a:ext cx="332841" cy="33284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5D6CB810-E138-42A8-865B-C9026A0C9084}"/>
                </a:ext>
              </a:extLst>
            </p:cNvPr>
            <p:cNvSpPr/>
            <p:nvPr/>
          </p:nvSpPr>
          <p:spPr>
            <a:xfrm>
              <a:off x="3288182" y="3529839"/>
              <a:ext cx="332841" cy="33284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A239B839-6142-436B-955F-DB3693277278}"/>
                </a:ext>
              </a:extLst>
            </p:cNvPr>
            <p:cNvSpPr/>
            <p:nvPr/>
          </p:nvSpPr>
          <p:spPr>
            <a:xfrm>
              <a:off x="3621023" y="3529839"/>
              <a:ext cx="332841" cy="33284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B2B3B5D7-5FF6-487A-8961-F925E8A2CBCA}"/>
                </a:ext>
              </a:extLst>
            </p:cNvPr>
            <p:cNvSpPr/>
            <p:nvPr/>
          </p:nvSpPr>
          <p:spPr>
            <a:xfrm>
              <a:off x="3953864" y="3529839"/>
              <a:ext cx="332841" cy="33284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15F1EB3B-37FE-410A-B698-908DCDDD45E9}"/>
                </a:ext>
              </a:extLst>
            </p:cNvPr>
            <p:cNvSpPr/>
            <p:nvPr/>
          </p:nvSpPr>
          <p:spPr>
            <a:xfrm>
              <a:off x="4286705" y="3529839"/>
              <a:ext cx="332841" cy="33284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1883EDB5-740E-4404-911D-2938E4A587EF}"/>
                </a:ext>
              </a:extLst>
            </p:cNvPr>
            <p:cNvSpPr/>
            <p:nvPr/>
          </p:nvSpPr>
          <p:spPr>
            <a:xfrm>
              <a:off x="4619546" y="3529839"/>
              <a:ext cx="332841" cy="33284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9470F4AD-8FA1-46A7-9C39-D2257CA9F2F5}"/>
                </a:ext>
              </a:extLst>
            </p:cNvPr>
            <p:cNvSpPr/>
            <p:nvPr/>
          </p:nvSpPr>
          <p:spPr>
            <a:xfrm>
              <a:off x="4952387" y="3529839"/>
              <a:ext cx="332841" cy="33284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488B737F-4B9F-42AF-8B90-A7FCA4FEBC38}"/>
                </a:ext>
              </a:extLst>
            </p:cNvPr>
            <p:cNvSpPr/>
            <p:nvPr/>
          </p:nvSpPr>
          <p:spPr>
            <a:xfrm>
              <a:off x="-40228" y="3861596"/>
              <a:ext cx="332841" cy="33284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A852B4CA-71FE-42F7-BA73-63A2459130A9}"/>
                </a:ext>
              </a:extLst>
            </p:cNvPr>
            <p:cNvSpPr/>
            <p:nvPr/>
          </p:nvSpPr>
          <p:spPr>
            <a:xfrm>
              <a:off x="292613" y="3861596"/>
              <a:ext cx="332841" cy="33284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BEBAE330-25E3-40E1-94C7-240CCF1D350D}"/>
                </a:ext>
              </a:extLst>
            </p:cNvPr>
            <p:cNvSpPr/>
            <p:nvPr/>
          </p:nvSpPr>
          <p:spPr>
            <a:xfrm>
              <a:off x="625454" y="3861596"/>
              <a:ext cx="332841" cy="33284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F203597F-25DB-4295-A8D3-62976CD93E4B}"/>
                </a:ext>
              </a:extLst>
            </p:cNvPr>
            <p:cNvSpPr/>
            <p:nvPr/>
          </p:nvSpPr>
          <p:spPr>
            <a:xfrm>
              <a:off x="958295" y="3861596"/>
              <a:ext cx="332841" cy="33284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7018B925-1E1A-403A-A579-9BF9F34315AE}"/>
                </a:ext>
              </a:extLst>
            </p:cNvPr>
            <p:cNvSpPr/>
            <p:nvPr/>
          </p:nvSpPr>
          <p:spPr>
            <a:xfrm>
              <a:off x="1291136" y="3861596"/>
              <a:ext cx="332841" cy="33284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13818244-CBC1-4D6E-9565-1A972593860E}"/>
                </a:ext>
              </a:extLst>
            </p:cNvPr>
            <p:cNvSpPr/>
            <p:nvPr/>
          </p:nvSpPr>
          <p:spPr>
            <a:xfrm>
              <a:off x="1623977" y="3861596"/>
              <a:ext cx="332841" cy="33284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578F1CEC-D42F-4A88-ADDA-2BE96843C02F}"/>
                </a:ext>
              </a:extLst>
            </p:cNvPr>
            <p:cNvSpPr/>
            <p:nvPr/>
          </p:nvSpPr>
          <p:spPr>
            <a:xfrm>
              <a:off x="1956818" y="3861596"/>
              <a:ext cx="332841" cy="33284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13E8CA42-A039-4451-908C-10041A565876}"/>
                </a:ext>
              </a:extLst>
            </p:cNvPr>
            <p:cNvSpPr/>
            <p:nvPr/>
          </p:nvSpPr>
          <p:spPr>
            <a:xfrm>
              <a:off x="2289659" y="3861596"/>
              <a:ext cx="332841" cy="33284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3DE22AAA-D831-4D21-B9FC-B61A072B3A76}"/>
                </a:ext>
              </a:extLst>
            </p:cNvPr>
            <p:cNvSpPr/>
            <p:nvPr/>
          </p:nvSpPr>
          <p:spPr>
            <a:xfrm>
              <a:off x="2622500" y="3861596"/>
              <a:ext cx="332841" cy="33284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656C5FE2-7D0D-4862-957C-FA0A43C64213}"/>
                </a:ext>
              </a:extLst>
            </p:cNvPr>
            <p:cNvSpPr/>
            <p:nvPr/>
          </p:nvSpPr>
          <p:spPr>
            <a:xfrm>
              <a:off x="2955341" y="3861596"/>
              <a:ext cx="332841" cy="33284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60A0DE3C-3017-4290-8BE1-3CF6AB4DFD47}"/>
                </a:ext>
              </a:extLst>
            </p:cNvPr>
            <p:cNvSpPr/>
            <p:nvPr/>
          </p:nvSpPr>
          <p:spPr>
            <a:xfrm>
              <a:off x="3288182" y="3861596"/>
              <a:ext cx="332841" cy="33284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D3C65EBA-72C1-4D01-A018-8B37D182A01C}"/>
                </a:ext>
              </a:extLst>
            </p:cNvPr>
            <p:cNvSpPr/>
            <p:nvPr/>
          </p:nvSpPr>
          <p:spPr>
            <a:xfrm>
              <a:off x="3621023" y="3861596"/>
              <a:ext cx="332841" cy="33284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76473640-856F-4D61-B2A1-C4717FF0E029}"/>
                </a:ext>
              </a:extLst>
            </p:cNvPr>
            <p:cNvSpPr/>
            <p:nvPr/>
          </p:nvSpPr>
          <p:spPr>
            <a:xfrm>
              <a:off x="3953864" y="3861596"/>
              <a:ext cx="332841" cy="33284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8C8093A9-E789-4726-9EDF-49E92BE6EE4C}"/>
                </a:ext>
              </a:extLst>
            </p:cNvPr>
            <p:cNvSpPr/>
            <p:nvPr/>
          </p:nvSpPr>
          <p:spPr>
            <a:xfrm>
              <a:off x="4286705" y="3861596"/>
              <a:ext cx="332841" cy="33284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C5D07B1E-4411-49A7-92B6-45092154838F}"/>
                </a:ext>
              </a:extLst>
            </p:cNvPr>
            <p:cNvSpPr/>
            <p:nvPr/>
          </p:nvSpPr>
          <p:spPr>
            <a:xfrm>
              <a:off x="4619546" y="3861596"/>
              <a:ext cx="332841" cy="33284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A5508245-B65C-4FAD-AE79-A8ED36146D5F}"/>
                </a:ext>
              </a:extLst>
            </p:cNvPr>
            <p:cNvSpPr/>
            <p:nvPr/>
          </p:nvSpPr>
          <p:spPr>
            <a:xfrm>
              <a:off x="4952387" y="3861596"/>
              <a:ext cx="332841" cy="33284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79D6380C-FC06-498A-B97A-2F9EE6347730}"/>
                </a:ext>
              </a:extLst>
            </p:cNvPr>
            <p:cNvSpPr/>
            <p:nvPr/>
          </p:nvSpPr>
          <p:spPr>
            <a:xfrm>
              <a:off x="-40228" y="4193353"/>
              <a:ext cx="332841" cy="33284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80FB959B-4F9C-4587-8F70-F6E9E9AB8456}"/>
                </a:ext>
              </a:extLst>
            </p:cNvPr>
            <p:cNvSpPr/>
            <p:nvPr/>
          </p:nvSpPr>
          <p:spPr>
            <a:xfrm>
              <a:off x="292613" y="4193353"/>
              <a:ext cx="332841" cy="33284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DBFC9E90-2CCB-4895-9792-5A06BD8E3D5C}"/>
                </a:ext>
              </a:extLst>
            </p:cNvPr>
            <p:cNvSpPr/>
            <p:nvPr/>
          </p:nvSpPr>
          <p:spPr>
            <a:xfrm>
              <a:off x="625454" y="4193353"/>
              <a:ext cx="332841" cy="33284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4D40E119-C932-4C3D-9322-6FE57F2111D0}"/>
                </a:ext>
              </a:extLst>
            </p:cNvPr>
            <p:cNvSpPr/>
            <p:nvPr/>
          </p:nvSpPr>
          <p:spPr>
            <a:xfrm>
              <a:off x="958295" y="4193353"/>
              <a:ext cx="332841" cy="33284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52B4997A-09AA-43D6-8931-EE5B65FEF3A6}"/>
                </a:ext>
              </a:extLst>
            </p:cNvPr>
            <p:cNvSpPr/>
            <p:nvPr/>
          </p:nvSpPr>
          <p:spPr>
            <a:xfrm>
              <a:off x="1291136" y="4193353"/>
              <a:ext cx="332841" cy="33284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48A51FB7-1F21-4517-9ED3-F5CD6435A3D2}"/>
                </a:ext>
              </a:extLst>
            </p:cNvPr>
            <p:cNvSpPr/>
            <p:nvPr/>
          </p:nvSpPr>
          <p:spPr>
            <a:xfrm>
              <a:off x="1623977" y="4193353"/>
              <a:ext cx="332841" cy="33284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56298270-52DA-4BB3-9129-F42A095F7747}"/>
                </a:ext>
              </a:extLst>
            </p:cNvPr>
            <p:cNvSpPr/>
            <p:nvPr/>
          </p:nvSpPr>
          <p:spPr>
            <a:xfrm>
              <a:off x="1956818" y="4193353"/>
              <a:ext cx="332841" cy="33284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947626F3-E08E-4151-B42C-183BA0075352}"/>
                </a:ext>
              </a:extLst>
            </p:cNvPr>
            <p:cNvSpPr/>
            <p:nvPr/>
          </p:nvSpPr>
          <p:spPr>
            <a:xfrm>
              <a:off x="2289659" y="4193353"/>
              <a:ext cx="332841" cy="33284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1F71EE04-42BF-4F4B-96D4-B35184C26212}"/>
                </a:ext>
              </a:extLst>
            </p:cNvPr>
            <p:cNvSpPr/>
            <p:nvPr/>
          </p:nvSpPr>
          <p:spPr>
            <a:xfrm>
              <a:off x="2622500" y="4193353"/>
              <a:ext cx="332841" cy="33284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91ADA8F5-1FB1-4ECF-AF0A-EA9929968EAD}"/>
                </a:ext>
              </a:extLst>
            </p:cNvPr>
            <p:cNvSpPr/>
            <p:nvPr/>
          </p:nvSpPr>
          <p:spPr>
            <a:xfrm>
              <a:off x="2955341" y="4193353"/>
              <a:ext cx="332841" cy="33284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02613A91-588E-48FE-8FE1-35C6F4124E83}"/>
                </a:ext>
              </a:extLst>
            </p:cNvPr>
            <p:cNvSpPr/>
            <p:nvPr/>
          </p:nvSpPr>
          <p:spPr>
            <a:xfrm>
              <a:off x="3288182" y="4193353"/>
              <a:ext cx="332841" cy="33284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03441478-46EA-4FC4-9C98-1131B7E20C44}"/>
                </a:ext>
              </a:extLst>
            </p:cNvPr>
            <p:cNvSpPr/>
            <p:nvPr/>
          </p:nvSpPr>
          <p:spPr>
            <a:xfrm>
              <a:off x="3621023" y="4193353"/>
              <a:ext cx="332841" cy="33284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35392B27-084C-4389-BE52-EECEADBA982F}"/>
                </a:ext>
              </a:extLst>
            </p:cNvPr>
            <p:cNvSpPr/>
            <p:nvPr/>
          </p:nvSpPr>
          <p:spPr>
            <a:xfrm>
              <a:off x="3953864" y="4193353"/>
              <a:ext cx="332841" cy="33284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8D6B32EF-A3AF-48F0-B4EA-F0FD3D6CFB15}"/>
                </a:ext>
              </a:extLst>
            </p:cNvPr>
            <p:cNvSpPr/>
            <p:nvPr/>
          </p:nvSpPr>
          <p:spPr>
            <a:xfrm>
              <a:off x="4286705" y="4193353"/>
              <a:ext cx="332841" cy="33284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E154DF3D-B9B5-4EB1-8458-D4EE7E42E6EE}"/>
                </a:ext>
              </a:extLst>
            </p:cNvPr>
            <p:cNvSpPr/>
            <p:nvPr/>
          </p:nvSpPr>
          <p:spPr>
            <a:xfrm>
              <a:off x="4619546" y="4193353"/>
              <a:ext cx="332841" cy="33284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F1EA4CB6-BBD3-4482-893E-3B8171CD2E63}"/>
                </a:ext>
              </a:extLst>
            </p:cNvPr>
            <p:cNvSpPr/>
            <p:nvPr/>
          </p:nvSpPr>
          <p:spPr>
            <a:xfrm>
              <a:off x="4952387" y="4193353"/>
              <a:ext cx="332841" cy="33284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9C37E4A7-6428-4FDE-A234-72D59640C6FA}"/>
                </a:ext>
              </a:extLst>
            </p:cNvPr>
            <p:cNvSpPr/>
            <p:nvPr/>
          </p:nvSpPr>
          <p:spPr>
            <a:xfrm>
              <a:off x="-40228" y="4525110"/>
              <a:ext cx="332841" cy="33284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9E95A862-143E-4331-9D9A-EE5106399922}"/>
                </a:ext>
              </a:extLst>
            </p:cNvPr>
            <p:cNvSpPr/>
            <p:nvPr/>
          </p:nvSpPr>
          <p:spPr>
            <a:xfrm>
              <a:off x="292613" y="4525110"/>
              <a:ext cx="332841" cy="33284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E3BA78D4-1058-41C4-9E3B-E21CD48CC253}"/>
                </a:ext>
              </a:extLst>
            </p:cNvPr>
            <p:cNvSpPr/>
            <p:nvPr/>
          </p:nvSpPr>
          <p:spPr>
            <a:xfrm>
              <a:off x="625454" y="4525110"/>
              <a:ext cx="332841" cy="33284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1284696A-2706-4E2F-AFC3-E879844B6686}"/>
                </a:ext>
              </a:extLst>
            </p:cNvPr>
            <p:cNvSpPr/>
            <p:nvPr/>
          </p:nvSpPr>
          <p:spPr>
            <a:xfrm>
              <a:off x="958295" y="4525110"/>
              <a:ext cx="332841" cy="33284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2E0E045B-F8BF-46AC-9527-490D71A7959E}"/>
                </a:ext>
              </a:extLst>
            </p:cNvPr>
            <p:cNvSpPr/>
            <p:nvPr/>
          </p:nvSpPr>
          <p:spPr>
            <a:xfrm>
              <a:off x="1291136" y="4525110"/>
              <a:ext cx="332841" cy="33284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42B2171F-2189-45B5-AEE0-573BA14BA5F6}"/>
                </a:ext>
              </a:extLst>
            </p:cNvPr>
            <p:cNvSpPr/>
            <p:nvPr/>
          </p:nvSpPr>
          <p:spPr>
            <a:xfrm>
              <a:off x="1623977" y="4525110"/>
              <a:ext cx="332841" cy="33284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67C40620-BEB6-4E84-9556-F690E421F941}"/>
                </a:ext>
              </a:extLst>
            </p:cNvPr>
            <p:cNvSpPr/>
            <p:nvPr/>
          </p:nvSpPr>
          <p:spPr>
            <a:xfrm>
              <a:off x="1956818" y="4525110"/>
              <a:ext cx="332841" cy="33284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0762FE6E-C679-4C54-90D2-AF922BFBC0B4}"/>
                </a:ext>
              </a:extLst>
            </p:cNvPr>
            <p:cNvSpPr/>
            <p:nvPr/>
          </p:nvSpPr>
          <p:spPr>
            <a:xfrm>
              <a:off x="2289659" y="4525110"/>
              <a:ext cx="332841" cy="33284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1FCD68D4-B44C-419D-8B6A-B30137EF0B36}"/>
                </a:ext>
              </a:extLst>
            </p:cNvPr>
            <p:cNvSpPr/>
            <p:nvPr/>
          </p:nvSpPr>
          <p:spPr>
            <a:xfrm>
              <a:off x="2622500" y="4525110"/>
              <a:ext cx="332841" cy="33284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C34A6C46-372F-45EC-AC7D-FF4C961CDD2E}"/>
                </a:ext>
              </a:extLst>
            </p:cNvPr>
            <p:cNvSpPr/>
            <p:nvPr/>
          </p:nvSpPr>
          <p:spPr>
            <a:xfrm>
              <a:off x="2955341" y="4525110"/>
              <a:ext cx="332841" cy="33284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1AD8533F-6209-4092-9711-D1CDB532BFF4}"/>
                </a:ext>
              </a:extLst>
            </p:cNvPr>
            <p:cNvSpPr/>
            <p:nvPr/>
          </p:nvSpPr>
          <p:spPr>
            <a:xfrm>
              <a:off x="3288182" y="4525110"/>
              <a:ext cx="332841" cy="33284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FADCD9C3-EBDE-4908-A359-7A5D3F40C350}"/>
                </a:ext>
              </a:extLst>
            </p:cNvPr>
            <p:cNvSpPr/>
            <p:nvPr/>
          </p:nvSpPr>
          <p:spPr>
            <a:xfrm>
              <a:off x="3621023" y="4525110"/>
              <a:ext cx="332841" cy="33284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6388AA95-3608-40A5-8661-BC6FCDEEFE39}"/>
                </a:ext>
              </a:extLst>
            </p:cNvPr>
            <p:cNvSpPr/>
            <p:nvPr/>
          </p:nvSpPr>
          <p:spPr>
            <a:xfrm>
              <a:off x="3953864" y="4525110"/>
              <a:ext cx="332841" cy="33284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B8B18A2F-C312-4369-8229-41616184B1A4}"/>
                </a:ext>
              </a:extLst>
            </p:cNvPr>
            <p:cNvSpPr/>
            <p:nvPr/>
          </p:nvSpPr>
          <p:spPr>
            <a:xfrm>
              <a:off x="4286705" y="4525110"/>
              <a:ext cx="332841" cy="33284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72A8709A-5BFA-48AF-8856-2385DF12C68C}"/>
                </a:ext>
              </a:extLst>
            </p:cNvPr>
            <p:cNvSpPr/>
            <p:nvPr/>
          </p:nvSpPr>
          <p:spPr>
            <a:xfrm>
              <a:off x="4619546" y="4525110"/>
              <a:ext cx="332841" cy="33284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CAC4D09F-EE3C-48E7-8E8B-AED13DA9D205}"/>
                </a:ext>
              </a:extLst>
            </p:cNvPr>
            <p:cNvSpPr/>
            <p:nvPr/>
          </p:nvSpPr>
          <p:spPr>
            <a:xfrm>
              <a:off x="4952387" y="4525110"/>
              <a:ext cx="332841" cy="33284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C6220B17-C788-45AC-87AF-19880E2D7447}"/>
              </a:ext>
            </a:extLst>
          </p:cNvPr>
          <p:cNvSpPr txBox="1"/>
          <p:nvPr/>
        </p:nvSpPr>
        <p:spPr>
          <a:xfrm>
            <a:off x="3579354" y="600945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(1,4,4,1)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89DB540F-EC61-4C60-BCB6-DB3CE4658443}"/>
              </a:ext>
            </a:extLst>
          </p:cNvPr>
          <p:cNvSpPr/>
          <p:nvPr/>
        </p:nvSpPr>
        <p:spPr>
          <a:xfrm>
            <a:off x="5937800" y="2490827"/>
            <a:ext cx="295816" cy="2958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91A6F84D-1C56-4219-B94E-70DEF2A0A466}"/>
              </a:ext>
            </a:extLst>
          </p:cNvPr>
          <p:cNvSpPr/>
          <p:nvPr/>
        </p:nvSpPr>
        <p:spPr>
          <a:xfrm>
            <a:off x="5937800" y="2786643"/>
            <a:ext cx="295816" cy="2958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F789346D-4B4A-40B4-94B9-BAA9391C5016}"/>
              </a:ext>
            </a:extLst>
          </p:cNvPr>
          <p:cNvSpPr/>
          <p:nvPr/>
        </p:nvSpPr>
        <p:spPr>
          <a:xfrm>
            <a:off x="5937800" y="3082459"/>
            <a:ext cx="295816" cy="2958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AB4B3DE2-474A-41D3-9A1D-1819A1445902}"/>
              </a:ext>
            </a:extLst>
          </p:cNvPr>
          <p:cNvSpPr/>
          <p:nvPr/>
        </p:nvSpPr>
        <p:spPr>
          <a:xfrm>
            <a:off x="5937800" y="3378275"/>
            <a:ext cx="295816" cy="2958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D7F7EC0F-A12C-46BC-90F0-504098702A18}"/>
              </a:ext>
            </a:extLst>
          </p:cNvPr>
          <p:cNvSpPr/>
          <p:nvPr/>
        </p:nvSpPr>
        <p:spPr>
          <a:xfrm>
            <a:off x="5937800" y="3674091"/>
            <a:ext cx="295816" cy="2958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5B5721DA-4FC7-4F87-8C61-196650AAEC0C}"/>
              </a:ext>
            </a:extLst>
          </p:cNvPr>
          <p:cNvSpPr/>
          <p:nvPr/>
        </p:nvSpPr>
        <p:spPr>
          <a:xfrm>
            <a:off x="5937800" y="3969907"/>
            <a:ext cx="295816" cy="2958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FC8CF0BB-C0D4-4B48-86D4-B15116556B6C}"/>
              </a:ext>
            </a:extLst>
          </p:cNvPr>
          <p:cNvSpPr/>
          <p:nvPr/>
        </p:nvSpPr>
        <p:spPr>
          <a:xfrm>
            <a:off x="5937800" y="4265723"/>
            <a:ext cx="295816" cy="2958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4A187334-D80E-4A9F-9F9F-C743A3EE737A}"/>
              </a:ext>
            </a:extLst>
          </p:cNvPr>
          <p:cNvSpPr/>
          <p:nvPr/>
        </p:nvSpPr>
        <p:spPr>
          <a:xfrm>
            <a:off x="5937800" y="4561539"/>
            <a:ext cx="295816" cy="2958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0BD9E780-FB9A-4047-AA5E-EB17971E5923}"/>
              </a:ext>
            </a:extLst>
          </p:cNvPr>
          <p:cNvSpPr/>
          <p:nvPr/>
        </p:nvSpPr>
        <p:spPr>
          <a:xfrm>
            <a:off x="5937800" y="4857355"/>
            <a:ext cx="295816" cy="2958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BAB6FC8A-3D4D-48F8-A3C8-64C32231290A}"/>
              </a:ext>
            </a:extLst>
          </p:cNvPr>
          <p:cNvSpPr/>
          <p:nvPr/>
        </p:nvSpPr>
        <p:spPr>
          <a:xfrm>
            <a:off x="5937800" y="5153171"/>
            <a:ext cx="295816" cy="2958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B8433B6A-9EDD-4C2A-A04B-CC914B66FA7F}"/>
              </a:ext>
            </a:extLst>
          </p:cNvPr>
          <p:cNvSpPr/>
          <p:nvPr/>
        </p:nvSpPr>
        <p:spPr>
          <a:xfrm>
            <a:off x="5937800" y="5448987"/>
            <a:ext cx="295816" cy="2958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2D5A6A33-7C99-4DBA-A111-132BDF3B876A}"/>
              </a:ext>
            </a:extLst>
          </p:cNvPr>
          <p:cNvSpPr/>
          <p:nvPr/>
        </p:nvSpPr>
        <p:spPr>
          <a:xfrm>
            <a:off x="5937800" y="5744803"/>
            <a:ext cx="295816" cy="2958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FA175A71-FE90-47B7-800F-C4CB8798CD4E}"/>
              </a:ext>
            </a:extLst>
          </p:cNvPr>
          <p:cNvSpPr/>
          <p:nvPr/>
        </p:nvSpPr>
        <p:spPr>
          <a:xfrm>
            <a:off x="5937800" y="6040619"/>
            <a:ext cx="295816" cy="2958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9570967A-FF29-41C5-95E0-5A9FE683EACD}"/>
              </a:ext>
            </a:extLst>
          </p:cNvPr>
          <p:cNvSpPr/>
          <p:nvPr/>
        </p:nvSpPr>
        <p:spPr>
          <a:xfrm>
            <a:off x="5937800" y="6336435"/>
            <a:ext cx="295816" cy="2958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D0E2232F-50D0-4B3C-B7C3-189F6EA31486}"/>
              </a:ext>
            </a:extLst>
          </p:cNvPr>
          <p:cNvSpPr/>
          <p:nvPr/>
        </p:nvSpPr>
        <p:spPr>
          <a:xfrm>
            <a:off x="5937800" y="6632251"/>
            <a:ext cx="295816" cy="2958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855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>
            <a:extLst>
              <a:ext uri="{FF2B5EF4-FFF2-40B4-BE49-F238E27FC236}">
                <a16:creationId xmlns:a16="http://schemas.microsoft.com/office/drawing/2014/main" id="{C2BEA0BA-2BE6-414E-817F-647FA2E16AB2}"/>
              </a:ext>
            </a:extLst>
          </p:cNvPr>
          <p:cNvSpPr txBox="1"/>
          <p:nvPr/>
        </p:nvSpPr>
        <p:spPr>
          <a:xfrm>
            <a:off x="6317600" y="1195341"/>
            <a:ext cx="208422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Conv2DTranspose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91E1B89-91FC-4C2B-BA1C-A23D2E118331}"/>
              </a:ext>
            </a:extLst>
          </p:cNvPr>
          <p:cNvSpPr txBox="1"/>
          <p:nvPr/>
        </p:nvSpPr>
        <p:spPr>
          <a:xfrm>
            <a:off x="2411283" y="1279466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Conv2D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2" name="사다리꼴 21">
            <a:extLst>
              <a:ext uri="{FF2B5EF4-FFF2-40B4-BE49-F238E27FC236}">
                <a16:creationId xmlns:a16="http://schemas.microsoft.com/office/drawing/2014/main" id="{34B75A00-3A11-432E-B1E8-5E535BFAB5E1}"/>
              </a:ext>
            </a:extLst>
          </p:cNvPr>
          <p:cNvSpPr/>
          <p:nvPr/>
        </p:nvSpPr>
        <p:spPr>
          <a:xfrm rot="5400000">
            <a:off x="1426080" y="2848905"/>
            <a:ext cx="3501497" cy="1695374"/>
          </a:xfrm>
          <a:prstGeom prst="trapezoid">
            <a:avLst>
              <a:gd name="adj" fmla="val 60678"/>
            </a:avLst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사다리꼴 124">
            <a:extLst>
              <a:ext uri="{FF2B5EF4-FFF2-40B4-BE49-F238E27FC236}">
                <a16:creationId xmlns:a16="http://schemas.microsoft.com/office/drawing/2014/main" id="{2D239005-997E-4E10-8ECC-97D4E5A9D7C4}"/>
              </a:ext>
            </a:extLst>
          </p:cNvPr>
          <p:cNvSpPr/>
          <p:nvPr/>
        </p:nvSpPr>
        <p:spPr>
          <a:xfrm rot="16200000">
            <a:off x="5479477" y="2649773"/>
            <a:ext cx="3501497" cy="1695374"/>
          </a:xfrm>
          <a:prstGeom prst="trapezoid">
            <a:avLst>
              <a:gd name="adj" fmla="val 60678"/>
            </a:avLst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B8F9EEC-4EF5-41D4-B7B0-F6937A319B5E}"/>
              </a:ext>
            </a:extLst>
          </p:cNvPr>
          <p:cNvSpPr txBox="1"/>
          <p:nvPr/>
        </p:nvSpPr>
        <p:spPr>
          <a:xfrm>
            <a:off x="2452673" y="5442062"/>
            <a:ext cx="1465466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다운 샘플링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B967F6A-2257-414F-90B4-D713FDC1CF8A}"/>
              </a:ext>
            </a:extLst>
          </p:cNvPr>
          <p:cNvSpPr txBox="1"/>
          <p:nvPr/>
        </p:nvSpPr>
        <p:spPr>
          <a:xfrm>
            <a:off x="6877213" y="5485946"/>
            <a:ext cx="1234633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업 샘플링</a:t>
            </a:r>
          </a:p>
        </p:txBody>
      </p:sp>
    </p:spTree>
    <p:extLst>
      <p:ext uri="{BB962C8B-B14F-4D97-AF65-F5344CB8AC3E}">
        <p14:creationId xmlns:p14="http://schemas.microsoft.com/office/powerpoint/2010/main" val="4217146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506053A-5A51-4849-8EE5-FE2E87B125A5}"/>
              </a:ext>
            </a:extLst>
          </p:cNvPr>
          <p:cNvSpPr/>
          <p:nvPr/>
        </p:nvSpPr>
        <p:spPr>
          <a:xfrm>
            <a:off x="887650" y="575015"/>
            <a:ext cx="222271" cy="5746089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DB7789-BAF7-4F64-B18C-B6F70BF366C0}"/>
              </a:ext>
            </a:extLst>
          </p:cNvPr>
          <p:cNvSpPr/>
          <p:nvPr/>
        </p:nvSpPr>
        <p:spPr>
          <a:xfrm>
            <a:off x="1376621" y="2064572"/>
            <a:ext cx="222271" cy="276697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3F0A39C-1DB0-404A-AC04-2D601EC17304}"/>
              </a:ext>
            </a:extLst>
          </p:cNvPr>
          <p:cNvSpPr/>
          <p:nvPr/>
        </p:nvSpPr>
        <p:spPr>
          <a:xfrm>
            <a:off x="1865592" y="2756316"/>
            <a:ext cx="222271" cy="1383487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D950E0-8F0A-44BF-BDC4-83C2D16D4C9C}"/>
              </a:ext>
            </a:extLst>
          </p:cNvPr>
          <p:cNvSpPr/>
          <p:nvPr/>
        </p:nvSpPr>
        <p:spPr>
          <a:xfrm>
            <a:off x="2354563" y="3104930"/>
            <a:ext cx="222271" cy="68625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D7DB7EC-AB8A-4741-830A-B1E745DD7159}"/>
              </a:ext>
            </a:extLst>
          </p:cNvPr>
          <p:cNvSpPr/>
          <p:nvPr/>
        </p:nvSpPr>
        <p:spPr>
          <a:xfrm>
            <a:off x="2843534" y="3275580"/>
            <a:ext cx="222271" cy="344959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6A9F231-AAE9-45A4-9F5E-49588E60EA75}"/>
              </a:ext>
            </a:extLst>
          </p:cNvPr>
          <p:cNvSpPr/>
          <p:nvPr/>
        </p:nvSpPr>
        <p:spPr>
          <a:xfrm>
            <a:off x="3332505" y="3362735"/>
            <a:ext cx="222271" cy="170649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2BE724-45B6-481A-ABA7-0FC0D2B82EA2}"/>
              </a:ext>
            </a:extLst>
          </p:cNvPr>
          <p:cNvSpPr/>
          <p:nvPr/>
        </p:nvSpPr>
        <p:spPr>
          <a:xfrm>
            <a:off x="3821476" y="3409940"/>
            <a:ext cx="222271" cy="76239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A8AA33D-265A-4EDD-8AC4-01E7385DBBD3}"/>
              </a:ext>
            </a:extLst>
          </p:cNvPr>
          <p:cNvSpPr/>
          <p:nvPr/>
        </p:nvSpPr>
        <p:spPr>
          <a:xfrm>
            <a:off x="4310447" y="3425200"/>
            <a:ext cx="222271" cy="457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AD1AD9B-D9D7-458B-BB1B-B2466CF387EB}"/>
              </a:ext>
            </a:extLst>
          </p:cNvPr>
          <p:cNvSpPr/>
          <p:nvPr/>
        </p:nvSpPr>
        <p:spPr>
          <a:xfrm>
            <a:off x="398679" y="19059"/>
            <a:ext cx="222271" cy="68580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31C6E6-B91F-48A6-B2E3-8EFFA653A20D}"/>
              </a:ext>
            </a:extLst>
          </p:cNvPr>
          <p:cNvSpPr/>
          <p:nvPr/>
        </p:nvSpPr>
        <p:spPr>
          <a:xfrm>
            <a:off x="9783119" y="19059"/>
            <a:ext cx="222271" cy="68580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BE211B6-661C-49C4-9DFE-C48604923FCB}"/>
              </a:ext>
            </a:extLst>
          </p:cNvPr>
          <p:cNvGrpSpPr/>
          <p:nvPr/>
        </p:nvGrpSpPr>
        <p:grpSpPr>
          <a:xfrm>
            <a:off x="4799418" y="3409939"/>
            <a:ext cx="444542" cy="76240"/>
            <a:chOff x="3388174" y="3390880"/>
            <a:chExt cx="444542" cy="7624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211314C-EEA2-4078-A8A2-ABE5C8A88930}"/>
                </a:ext>
              </a:extLst>
            </p:cNvPr>
            <p:cNvSpPr/>
            <p:nvPr/>
          </p:nvSpPr>
          <p:spPr>
            <a:xfrm>
              <a:off x="3388174" y="3390881"/>
              <a:ext cx="222271" cy="76239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1EA01A8-397C-4A9C-9B22-442653603EDD}"/>
                </a:ext>
              </a:extLst>
            </p:cNvPr>
            <p:cNvSpPr/>
            <p:nvPr/>
          </p:nvSpPr>
          <p:spPr>
            <a:xfrm>
              <a:off x="3610445" y="3390880"/>
              <a:ext cx="222271" cy="76239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B99A0133-B649-4E4A-A02A-1C78E0245B51}"/>
              </a:ext>
            </a:extLst>
          </p:cNvPr>
          <p:cNvGrpSpPr/>
          <p:nvPr/>
        </p:nvGrpSpPr>
        <p:grpSpPr>
          <a:xfrm>
            <a:off x="5510660" y="3362735"/>
            <a:ext cx="444542" cy="170649"/>
            <a:chOff x="4089618" y="3343676"/>
            <a:chExt cx="444542" cy="170649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91BD5D5-D1F3-4AF8-87C8-7BF8A8CEF00E}"/>
                </a:ext>
              </a:extLst>
            </p:cNvPr>
            <p:cNvSpPr/>
            <p:nvPr/>
          </p:nvSpPr>
          <p:spPr>
            <a:xfrm>
              <a:off x="4089618" y="3343676"/>
              <a:ext cx="222271" cy="170649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1953EF9-E74E-4F71-8A32-C6E39DCF1491}"/>
                </a:ext>
              </a:extLst>
            </p:cNvPr>
            <p:cNvSpPr/>
            <p:nvPr/>
          </p:nvSpPr>
          <p:spPr>
            <a:xfrm>
              <a:off x="4311889" y="3343676"/>
              <a:ext cx="222271" cy="170649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1999D54-201B-4036-8E04-61900F423E26}"/>
              </a:ext>
            </a:extLst>
          </p:cNvPr>
          <p:cNvGrpSpPr/>
          <p:nvPr/>
        </p:nvGrpSpPr>
        <p:grpSpPr>
          <a:xfrm>
            <a:off x="6221902" y="3275579"/>
            <a:ext cx="444542" cy="344960"/>
            <a:chOff x="4813628" y="3279379"/>
            <a:chExt cx="444542" cy="34496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E1000FD-9184-40DE-9110-404498323E4F}"/>
                </a:ext>
              </a:extLst>
            </p:cNvPr>
            <p:cNvSpPr/>
            <p:nvPr/>
          </p:nvSpPr>
          <p:spPr>
            <a:xfrm>
              <a:off x="4813628" y="3279380"/>
              <a:ext cx="222271" cy="344959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E92D68BB-8118-4F15-B69E-AC85BC06B528}"/>
                </a:ext>
              </a:extLst>
            </p:cNvPr>
            <p:cNvSpPr/>
            <p:nvPr/>
          </p:nvSpPr>
          <p:spPr>
            <a:xfrm>
              <a:off x="5035899" y="3279379"/>
              <a:ext cx="222271" cy="344959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BC1808E2-F138-4BD1-95EE-40F48550752D}"/>
              </a:ext>
            </a:extLst>
          </p:cNvPr>
          <p:cNvGrpSpPr/>
          <p:nvPr/>
        </p:nvGrpSpPr>
        <p:grpSpPr>
          <a:xfrm>
            <a:off x="6933144" y="3104930"/>
            <a:ext cx="443303" cy="686258"/>
            <a:chOff x="5439359" y="3171196"/>
            <a:chExt cx="443303" cy="686258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C6F0041-5DB0-46AF-91B1-39B64E2026BB}"/>
                </a:ext>
              </a:extLst>
            </p:cNvPr>
            <p:cNvSpPr/>
            <p:nvPr/>
          </p:nvSpPr>
          <p:spPr>
            <a:xfrm>
              <a:off x="5660391" y="3171196"/>
              <a:ext cx="222271" cy="686258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38F0078-0D60-4DB9-8F8B-997BED718AB4}"/>
                </a:ext>
              </a:extLst>
            </p:cNvPr>
            <p:cNvSpPr/>
            <p:nvPr/>
          </p:nvSpPr>
          <p:spPr>
            <a:xfrm>
              <a:off x="5439359" y="3171196"/>
              <a:ext cx="222271" cy="68625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92BF7407-946F-41F4-BFA8-B9DBCC1CC67C}"/>
              </a:ext>
            </a:extLst>
          </p:cNvPr>
          <p:cNvGrpSpPr/>
          <p:nvPr/>
        </p:nvGrpSpPr>
        <p:grpSpPr>
          <a:xfrm>
            <a:off x="7643147" y="2756316"/>
            <a:ext cx="442066" cy="1383487"/>
            <a:chOff x="6229621" y="2775375"/>
            <a:chExt cx="442066" cy="1383487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70E8252-5835-4CAD-8999-8FAFB52F0E24}"/>
                </a:ext>
              </a:extLst>
            </p:cNvPr>
            <p:cNvSpPr/>
            <p:nvPr/>
          </p:nvSpPr>
          <p:spPr>
            <a:xfrm>
              <a:off x="6229621" y="2775375"/>
              <a:ext cx="222271" cy="138348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E4E346F-BFA9-436C-AF65-B3145F51F578}"/>
                </a:ext>
              </a:extLst>
            </p:cNvPr>
            <p:cNvSpPr/>
            <p:nvPr/>
          </p:nvSpPr>
          <p:spPr>
            <a:xfrm>
              <a:off x="6449416" y="2775375"/>
              <a:ext cx="222271" cy="1383487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84D3735-E19C-4039-A0B3-D66E90F4B866}"/>
              </a:ext>
            </a:extLst>
          </p:cNvPr>
          <p:cNvGrpSpPr/>
          <p:nvPr/>
        </p:nvGrpSpPr>
        <p:grpSpPr>
          <a:xfrm>
            <a:off x="8351913" y="2064572"/>
            <a:ext cx="451521" cy="2766974"/>
            <a:chOff x="7116225" y="2045513"/>
            <a:chExt cx="451521" cy="2766974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09C36A0-2534-47E8-BF6F-2660FF6F2D42}"/>
                </a:ext>
              </a:extLst>
            </p:cNvPr>
            <p:cNvSpPr/>
            <p:nvPr/>
          </p:nvSpPr>
          <p:spPr>
            <a:xfrm>
              <a:off x="7116225" y="2045513"/>
              <a:ext cx="222271" cy="276697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71EF45F-FF80-49B1-BFBA-F3534CA959C9}"/>
                </a:ext>
              </a:extLst>
            </p:cNvPr>
            <p:cNvSpPr/>
            <p:nvPr/>
          </p:nvSpPr>
          <p:spPr>
            <a:xfrm>
              <a:off x="7345475" y="2045513"/>
              <a:ext cx="222271" cy="276697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121C08A-9D06-41F8-8092-4DA77692D053}"/>
              </a:ext>
            </a:extLst>
          </p:cNvPr>
          <p:cNvGrpSpPr/>
          <p:nvPr/>
        </p:nvGrpSpPr>
        <p:grpSpPr>
          <a:xfrm>
            <a:off x="9070134" y="575015"/>
            <a:ext cx="446287" cy="5746089"/>
            <a:chOff x="8043961" y="555954"/>
            <a:chExt cx="446287" cy="5746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F60B455-5D74-4E50-93AF-61D21F38887C}"/>
                </a:ext>
              </a:extLst>
            </p:cNvPr>
            <p:cNvSpPr/>
            <p:nvPr/>
          </p:nvSpPr>
          <p:spPr>
            <a:xfrm>
              <a:off x="8043961" y="555954"/>
              <a:ext cx="222271" cy="5746089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2CD6284-D1F6-46E4-A2CA-5667E1279720}"/>
                </a:ext>
              </a:extLst>
            </p:cNvPr>
            <p:cNvSpPr/>
            <p:nvPr/>
          </p:nvSpPr>
          <p:spPr>
            <a:xfrm>
              <a:off x="8267977" y="555954"/>
              <a:ext cx="222271" cy="5746089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73E501B0-ADCC-4025-9A79-4C661D5F5D5C}"/>
              </a:ext>
            </a:extLst>
          </p:cNvPr>
          <p:cNvSpPr txBox="1"/>
          <p:nvPr/>
        </p:nvSpPr>
        <p:spPr>
          <a:xfrm>
            <a:off x="4042014" y="790041"/>
            <a:ext cx="1406154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U Net 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구조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AA1BC514-CA58-45D2-BC2C-133EB5A90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969143" y="2765692"/>
            <a:ext cx="2327361" cy="525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509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459654-7767-45EF-987B-5796CB768CF7}"/>
              </a:ext>
            </a:extLst>
          </p:cNvPr>
          <p:cNvSpPr txBox="1"/>
          <p:nvPr/>
        </p:nvSpPr>
        <p:spPr>
          <a:xfrm>
            <a:off x="541324" y="208022"/>
            <a:ext cx="5123518" cy="781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 = tf.constant([[1,2],[3,4]])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 = tf.linalg.einsum('bc,bd-&gt;cd', a, a)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2B78ADA2-8FD5-4C75-B334-B34E0F9D6626}"/>
                  </a:ext>
                </a:extLst>
              </p:cNvPr>
              <p:cNvSpPr txBox="1"/>
              <p:nvPr/>
            </p:nvSpPr>
            <p:spPr>
              <a:xfrm>
                <a:off x="5978030" y="1420866"/>
                <a:ext cx="1186928" cy="8738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130000"/>
                  </a:lnSpc>
                  <a:buClr>
                    <a:srgbClr val="C5003D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ko-KR" alt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naryPr>
                        <m:sub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𝑏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  <m:r>
                                <a:rPr lang="en-US" altLang="ko-KR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  <m:r>
                                <a:rPr lang="en-US" altLang="ko-KR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endParaRPr>
              </a:p>
            </p:txBody>
          </p:sp>
        </mc:Choice>
        <mc:Fallback xmlns="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2B78ADA2-8FD5-4C75-B334-B34E0F9D6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8030" y="1420866"/>
                <a:ext cx="1186928" cy="8738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196953F9-4928-4E55-9BE7-CAE8D0318EEA}"/>
              </a:ext>
            </a:extLst>
          </p:cNvPr>
          <p:cNvSpPr/>
          <p:nvPr/>
        </p:nvSpPr>
        <p:spPr>
          <a:xfrm>
            <a:off x="2003313" y="1420868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EBEB8D12-19E0-454B-A151-78BD1F1C577B}"/>
              </a:ext>
            </a:extLst>
          </p:cNvPr>
          <p:cNvSpPr/>
          <p:nvPr/>
        </p:nvSpPr>
        <p:spPr>
          <a:xfrm>
            <a:off x="2382482" y="1420867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238E3074-6BE3-412E-8538-9C8FCDB89FA9}"/>
              </a:ext>
            </a:extLst>
          </p:cNvPr>
          <p:cNvSpPr/>
          <p:nvPr/>
        </p:nvSpPr>
        <p:spPr>
          <a:xfrm>
            <a:off x="2003313" y="1792223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90D60722-FE98-4325-9B62-9690A7298283}"/>
              </a:ext>
            </a:extLst>
          </p:cNvPr>
          <p:cNvSpPr/>
          <p:nvPr/>
        </p:nvSpPr>
        <p:spPr>
          <a:xfrm>
            <a:off x="2382482" y="1792222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794AEA58-FF36-455C-99FC-BCC5C86F9F02}"/>
              </a:ext>
            </a:extLst>
          </p:cNvPr>
          <p:cNvSpPr/>
          <p:nvPr/>
        </p:nvSpPr>
        <p:spPr>
          <a:xfrm>
            <a:off x="3265185" y="1420867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8FBE185-0FEB-45E9-A83C-CFE2CF1C44F9}"/>
              </a:ext>
            </a:extLst>
          </p:cNvPr>
          <p:cNvSpPr/>
          <p:nvPr/>
        </p:nvSpPr>
        <p:spPr>
          <a:xfrm>
            <a:off x="3644354" y="1420866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5E1AACD-7E09-4078-93B0-4F3C0E2033E3}"/>
              </a:ext>
            </a:extLst>
          </p:cNvPr>
          <p:cNvSpPr/>
          <p:nvPr/>
        </p:nvSpPr>
        <p:spPr>
          <a:xfrm>
            <a:off x="3265185" y="1792222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FC9FC0A-B1B1-4DBE-A170-E380FFB14C51}"/>
              </a:ext>
            </a:extLst>
          </p:cNvPr>
          <p:cNvSpPr/>
          <p:nvPr/>
        </p:nvSpPr>
        <p:spPr>
          <a:xfrm>
            <a:off x="3644354" y="1792221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9FB57C-B7BA-43C0-ACD2-750974320B6B}"/>
              </a:ext>
            </a:extLst>
          </p:cNvPr>
          <p:cNvSpPr txBox="1"/>
          <p:nvPr/>
        </p:nvSpPr>
        <p:spPr>
          <a:xfrm>
            <a:off x="2249424" y="1064362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52E27C3-0142-4152-A3E0-266DCD767195}"/>
              </a:ext>
            </a:extLst>
          </p:cNvPr>
          <p:cNvSpPr txBox="1"/>
          <p:nvPr/>
        </p:nvSpPr>
        <p:spPr>
          <a:xfrm>
            <a:off x="3486758" y="1064362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442429C-2FAC-4E1A-A818-DB273573F285}"/>
              </a:ext>
            </a:extLst>
          </p:cNvPr>
          <p:cNvSpPr txBox="1"/>
          <p:nvPr/>
        </p:nvSpPr>
        <p:spPr>
          <a:xfrm>
            <a:off x="1996149" y="2123339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(2,</a:t>
            </a:r>
            <a:r>
              <a:rPr lang="en-US" altLang="ko-KR" sz="18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2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8B23712-AB19-44D3-8D0C-207BDB9E39D8}"/>
              </a:ext>
            </a:extLst>
          </p:cNvPr>
          <p:cNvSpPr txBox="1"/>
          <p:nvPr/>
        </p:nvSpPr>
        <p:spPr>
          <a:xfrm>
            <a:off x="3265185" y="2123339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(2,</a:t>
            </a:r>
            <a:r>
              <a:rPr lang="en-US" altLang="ko-KR" sz="18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2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5B2DB526-D383-4210-8EBD-B6281FC52B31}"/>
              </a:ext>
            </a:extLst>
          </p:cNvPr>
          <p:cNvSpPr/>
          <p:nvPr/>
        </p:nvSpPr>
        <p:spPr>
          <a:xfrm>
            <a:off x="2003313" y="3352737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30E4EDA-8B7C-4D3D-BD72-CC454C4D3005}"/>
              </a:ext>
            </a:extLst>
          </p:cNvPr>
          <p:cNvSpPr/>
          <p:nvPr/>
        </p:nvSpPr>
        <p:spPr>
          <a:xfrm>
            <a:off x="2382482" y="3352736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E566A3B7-5BD4-4AFA-A978-A66179F4282F}"/>
              </a:ext>
            </a:extLst>
          </p:cNvPr>
          <p:cNvSpPr/>
          <p:nvPr/>
        </p:nvSpPr>
        <p:spPr>
          <a:xfrm>
            <a:off x="3265185" y="3352736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3D3E5F0-3140-44E6-9DE8-F367D947E340}"/>
              </a:ext>
            </a:extLst>
          </p:cNvPr>
          <p:cNvSpPr/>
          <p:nvPr/>
        </p:nvSpPr>
        <p:spPr>
          <a:xfrm>
            <a:off x="3644354" y="3352735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9F90753B-F705-47DC-AC71-19A51591275C}"/>
              </a:ext>
            </a:extLst>
          </p:cNvPr>
          <p:cNvSpPr/>
          <p:nvPr/>
        </p:nvSpPr>
        <p:spPr>
          <a:xfrm>
            <a:off x="4598987" y="3352734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370948D5-032D-4C80-AAE9-AF2C34B5C3D6}"/>
              </a:ext>
            </a:extLst>
          </p:cNvPr>
          <p:cNvSpPr/>
          <p:nvPr/>
        </p:nvSpPr>
        <p:spPr>
          <a:xfrm>
            <a:off x="4974268" y="3352734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684C861-0427-45A0-AE08-6888D8D85FDB}"/>
              </a:ext>
            </a:extLst>
          </p:cNvPr>
          <p:cNvSpPr/>
          <p:nvPr/>
        </p:nvSpPr>
        <p:spPr>
          <a:xfrm>
            <a:off x="4598987" y="3724089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52609DE1-3753-4D16-8DDB-3D4E71440BB8}"/>
              </a:ext>
            </a:extLst>
          </p:cNvPr>
          <p:cNvSpPr/>
          <p:nvPr/>
        </p:nvSpPr>
        <p:spPr>
          <a:xfrm>
            <a:off x="4974268" y="3724089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6DD7A0E-8102-4784-B677-5C39A3B52ACA}"/>
              </a:ext>
            </a:extLst>
          </p:cNvPr>
          <p:cNvSpPr txBox="1"/>
          <p:nvPr/>
        </p:nvSpPr>
        <p:spPr>
          <a:xfrm>
            <a:off x="2405075" y="2875217"/>
            <a:ext cx="1465466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벡터의 외적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560AAC7-144B-45C6-81A2-583645F3E5EF}"/>
              </a:ext>
            </a:extLst>
          </p:cNvPr>
          <p:cNvSpPr txBox="1"/>
          <p:nvPr/>
        </p:nvSpPr>
        <p:spPr>
          <a:xfrm>
            <a:off x="1978345" y="3716205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</a:t>
            </a:r>
            <a:r>
              <a:rPr lang="en-US" altLang="ko-KR" sz="18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2,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4564216-78EA-4016-A6DA-040AB6B09779}"/>
              </a:ext>
            </a:extLst>
          </p:cNvPr>
          <p:cNvSpPr txBox="1"/>
          <p:nvPr/>
        </p:nvSpPr>
        <p:spPr>
          <a:xfrm>
            <a:off x="3314257" y="3698875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</a:t>
            </a:r>
            <a:r>
              <a:rPr lang="en-US" altLang="ko-KR" sz="18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2,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67C1D83-B291-480E-8112-4EA833487FE7}"/>
              </a:ext>
            </a:extLst>
          </p:cNvPr>
          <p:cNvSpPr txBox="1"/>
          <p:nvPr/>
        </p:nvSpPr>
        <p:spPr>
          <a:xfrm>
            <a:off x="4648998" y="4045017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</a:t>
            </a:r>
            <a:r>
              <a:rPr lang="en-US" altLang="ko-KR" sz="18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2,2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2069129-7526-4B63-868D-9666EA96920D}"/>
              </a:ext>
            </a:extLst>
          </p:cNvPr>
          <p:cNvSpPr/>
          <p:nvPr/>
        </p:nvSpPr>
        <p:spPr>
          <a:xfrm>
            <a:off x="1978345" y="4809100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5C91D819-D98E-48F6-8507-C2001DE020B7}"/>
              </a:ext>
            </a:extLst>
          </p:cNvPr>
          <p:cNvSpPr/>
          <p:nvPr/>
        </p:nvSpPr>
        <p:spPr>
          <a:xfrm>
            <a:off x="2357514" y="4809099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1803EE70-CEFB-4DA7-BE84-8310E57B2618}"/>
              </a:ext>
            </a:extLst>
          </p:cNvPr>
          <p:cNvSpPr/>
          <p:nvPr/>
        </p:nvSpPr>
        <p:spPr>
          <a:xfrm>
            <a:off x="3240217" y="4809099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865592CF-BD0E-4C94-ADAC-5532BE369217}"/>
              </a:ext>
            </a:extLst>
          </p:cNvPr>
          <p:cNvSpPr/>
          <p:nvPr/>
        </p:nvSpPr>
        <p:spPr>
          <a:xfrm>
            <a:off x="3619386" y="4809098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0D613B5-D4E9-4A33-826A-A3F6063602BB}"/>
              </a:ext>
            </a:extLst>
          </p:cNvPr>
          <p:cNvSpPr txBox="1"/>
          <p:nvPr/>
        </p:nvSpPr>
        <p:spPr>
          <a:xfrm>
            <a:off x="1869513" y="5231937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</a:t>
            </a:r>
            <a:r>
              <a:rPr lang="en-US" altLang="ko-KR" sz="18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2,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6A3FCC4-842A-47D0-AD4E-BA7481111333}"/>
              </a:ext>
            </a:extLst>
          </p:cNvPr>
          <p:cNvSpPr txBox="1"/>
          <p:nvPr/>
        </p:nvSpPr>
        <p:spPr>
          <a:xfrm>
            <a:off x="3205425" y="5214607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</a:t>
            </a:r>
            <a:r>
              <a:rPr lang="en-US" altLang="ko-KR" sz="18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2,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0C08364B-3DC7-4A67-B94E-DB9F964AA41F}"/>
              </a:ext>
            </a:extLst>
          </p:cNvPr>
          <p:cNvSpPr/>
          <p:nvPr/>
        </p:nvSpPr>
        <p:spPr>
          <a:xfrm>
            <a:off x="4537611" y="4809098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BE1956A0-A639-4B30-98DA-BD01B68BF930}"/>
              </a:ext>
            </a:extLst>
          </p:cNvPr>
          <p:cNvSpPr/>
          <p:nvPr/>
        </p:nvSpPr>
        <p:spPr>
          <a:xfrm>
            <a:off x="4912892" y="4809098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2DFB62E4-2A78-483B-A04C-F04D21E5F9B5}"/>
              </a:ext>
            </a:extLst>
          </p:cNvPr>
          <p:cNvSpPr/>
          <p:nvPr/>
        </p:nvSpPr>
        <p:spPr>
          <a:xfrm>
            <a:off x="4537611" y="5180453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9C7035AB-BB5D-4EB7-B894-234D20FFD710}"/>
              </a:ext>
            </a:extLst>
          </p:cNvPr>
          <p:cNvSpPr/>
          <p:nvPr/>
        </p:nvSpPr>
        <p:spPr>
          <a:xfrm>
            <a:off x="4912892" y="5180453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A14B880-34AB-4DA3-BEA6-8737F45F6A8B}"/>
              </a:ext>
            </a:extLst>
          </p:cNvPr>
          <p:cNvSpPr txBox="1"/>
          <p:nvPr/>
        </p:nvSpPr>
        <p:spPr>
          <a:xfrm>
            <a:off x="4587622" y="5501381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</a:t>
            </a:r>
            <a:r>
              <a:rPr lang="en-US" altLang="ko-KR" sz="18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2,2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8B5D5B30-87FE-4B8F-B106-62D089D188A9}"/>
              </a:ext>
            </a:extLst>
          </p:cNvPr>
          <p:cNvSpPr/>
          <p:nvPr/>
        </p:nvSpPr>
        <p:spPr>
          <a:xfrm>
            <a:off x="6517049" y="4191951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4A15D1AA-D207-4313-8FA2-0CDB60BC1F37}"/>
              </a:ext>
            </a:extLst>
          </p:cNvPr>
          <p:cNvSpPr/>
          <p:nvPr/>
        </p:nvSpPr>
        <p:spPr>
          <a:xfrm>
            <a:off x="6892330" y="4191951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50A60D5C-59F4-4F74-9E9C-F41FE1B1DBC9}"/>
              </a:ext>
            </a:extLst>
          </p:cNvPr>
          <p:cNvSpPr/>
          <p:nvPr/>
        </p:nvSpPr>
        <p:spPr>
          <a:xfrm>
            <a:off x="6517049" y="4563306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B6CD7024-A7E2-44D6-B18C-14E82E27B4AF}"/>
              </a:ext>
            </a:extLst>
          </p:cNvPr>
          <p:cNvSpPr/>
          <p:nvPr/>
        </p:nvSpPr>
        <p:spPr>
          <a:xfrm>
            <a:off x="6892330" y="4563306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6D446B8-ED7B-4211-B630-C4BC8EEB7769}"/>
              </a:ext>
            </a:extLst>
          </p:cNvPr>
          <p:cNvSpPr txBox="1"/>
          <p:nvPr/>
        </p:nvSpPr>
        <p:spPr>
          <a:xfrm>
            <a:off x="6567060" y="4884234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</a:t>
            </a:r>
            <a:r>
              <a:rPr lang="en-US" altLang="ko-KR" sz="18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2,2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7AE7B6F-4F8A-4AC9-BE8F-4F7A152D1961}"/>
              </a:ext>
            </a:extLst>
          </p:cNvPr>
          <p:cNvCxnSpPr/>
          <p:nvPr/>
        </p:nvCxnSpPr>
        <p:spPr>
          <a:xfrm>
            <a:off x="5431536" y="3763670"/>
            <a:ext cx="1013155" cy="799636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FADCC8A3-7F39-4D98-9288-904E0DC2F86E}"/>
              </a:ext>
            </a:extLst>
          </p:cNvPr>
          <p:cNvCxnSpPr>
            <a:cxnSpLocks/>
          </p:cNvCxnSpPr>
          <p:nvPr/>
        </p:nvCxnSpPr>
        <p:spPr>
          <a:xfrm flipV="1">
            <a:off x="5338184" y="4612234"/>
            <a:ext cx="1106507" cy="64335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805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459654-7767-45EF-987B-5796CB768CF7}"/>
              </a:ext>
            </a:extLst>
          </p:cNvPr>
          <p:cNvSpPr txBox="1"/>
          <p:nvPr/>
        </p:nvSpPr>
        <p:spPr>
          <a:xfrm>
            <a:off x="526694" y="-15021"/>
            <a:ext cx="5123518" cy="114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 = tf.constant([[1,2],[3,4]])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 = tf.constant([[1,1,1],[2,2,2]])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 = tf.linalg.einsum('bc,bd-&gt;cd', a, b)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2B78ADA2-8FD5-4C75-B334-B34E0F9D6626}"/>
                  </a:ext>
                </a:extLst>
              </p:cNvPr>
              <p:cNvSpPr txBox="1"/>
              <p:nvPr/>
            </p:nvSpPr>
            <p:spPr>
              <a:xfrm>
                <a:off x="5978030" y="1420866"/>
                <a:ext cx="1186928" cy="8738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130000"/>
                  </a:lnSpc>
                  <a:buClr>
                    <a:srgbClr val="C5003D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ko-KR" alt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naryPr>
                        <m:sub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𝑏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  <m:r>
                                <a:rPr lang="en-US" altLang="ko-KR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  <m:r>
                                <a:rPr lang="en-US" altLang="ko-KR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endParaRPr>
              </a:p>
            </p:txBody>
          </p:sp>
        </mc:Choice>
        <mc:Fallback xmlns="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2B78ADA2-8FD5-4C75-B334-B34E0F9D6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8030" y="1420866"/>
                <a:ext cx="1186928" cy="8738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196953F9-4928-4E55-9BE7-CAE8D0318EEA}"/>
              </a:ext>
            </a:extLst>
          </p:cNvPr>
          <p:cNvSpPr/>
          <p:nvPr/>
        </p:nvSpPr>
        <p:spPr>
          <a:xfrm>
            <a:off x="2003313" y="1420868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EBEB8D12-19E0-454B-A151-78BD1F1C577B}"/>
              </a:ext>
            </a:extLst>
          </p:cNvPr>
          <p:cNvSpPr/>
          <p:nvPr/>
        </p:nvSpPr>
        <p:spPr>
          <a:xfrm>
            <a:off x="2382482" y="1420867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238E3074-6BE3-412E-8538-9C8FCDB89FA9}"/>
              </a:ext>
            </a:extLst>
          </p:cNvPr>
          <p:cNvSpPr/>
          <p:nvPr/>
        </p:nvSpPr>
        <p:spPr>
          <a:xfrm>
            <a:off x="2003313" y="1792223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90D60722-FE98-4325-9B62-9690A7298283}"/>
              </a:ext>
            </a:extLst>
          </p:cNvPr>
          <p:cNvSpPr/>
          <p:nvPr/>
        </p:nvSpPr>
        <p:spPr>
          <a:xfrm>
            <a:off x="2382482" y="1792222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794AEA58-FF36-455C-99FC-BCC5C86F9F02}"/>
              </a:ext>
            </a:extLst>
          </p:cNvPr>
          <p:cNvSpPr/>
          <p:nvPr/>
        </p:nvSpPr>
        <p:spPr>
          <a:xfrm>
            <a:off x="3265185" y="1420867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8FBE185-0FEB-45E9-A83C-CFE2CF1C44F9}"/>
              </a:ext>
            </a:extLst>
          </p:cNvPr>
          <p:cNvSpPr/>
          <p:nvPr/>
        </p:nvSpPr>
        <p:spPr>
          <a:xfrm>
            <a:off x="3644354" y="1420866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5E1AACD-7E09-4078-93B0-4F3C0E2033E3}"/>
              </a:ext>
            </a:extLst>
          </p:cNvPr>
          <p:cNvSpPr/>
          <p:nvPr/>
        </p:nvSpPr>
        <p:spPr>
          <a:xfrm>
            <a:off x="3265185" y="1792222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FC9FC0A-B1B1-4DBE-A170-E380FFB14C51}"/>
              </a:ext>
            </a:extLst>
          </p:cNvPr>
          <p:cNvSpPr/>
          <p:nvPr/>
        </p:nvSpPr>
        <p:spPr>
          <a:xfrm>
            <a:off x="3644354" y="1792221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9FB57C-B7BA-43C0-ACD2-750974320B6B}"/>
              </a:ext>
            </a:extLst>
          </p:cNvPr>
          <p:cNvSpPr txBox="1"/>
          <p:nvPr/>
        </p:nvSpPr>
        <p:spPr>
          <a:xfrm>
            <a:off x="2249424" y="1064362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52E27C3-0142-4152-A3E0-266DCD767195}"/>
              </a:ext>
            </a:extLst>
          </p:cNvPr>
          <p:cNvSpPr txBox="1"/>
          <p:nvPr/>
        </p:nvSpPr>
        <p:spPr>
          <a:xfrm>
            <a:off x="3486758" y="1064362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442429C-2FAC-4E1A-A818-DB273573F285}"/>
              </a:ext>
            </a:extLst>
          </p:cNvPr>
          <p:cNvSpPr txBox="1"/>
          <p:nvPr/>
        </p:nvSpPr>
        <p:spPr>
          <a:xfrm>
            <a:off x="1996149" y="2123339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(2,</a:t>
            </a:r>
            <a:r>
              <a:rPr lang="en-US" altLang="ko-KR" sz="18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2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8B23712-AB19-44D3-8D0C-207BDB9E39D8}"/>
              </a:ext>
            </a:extLst>
          </p:cNvPr>
          <p:cNvSpPr txBox="1"/>
          <p:nvPr/>
        </p:nvSpPr>
        <p:spPr>
          <a:xfrm>
            <a:off x="3265185" y="2123339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(2,</a:t>
            </a:r>
            <a:r>
              <a:rPr lang="en-US" altLang="ko-KR" sz="18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3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5B2DB526-D383-4210-8EBD-B6281FC52B31}"/>
              </a:ext>
            </a:extLst>
          </p:cNvPr>
          <p:cNvSpPr/>
          <p:nvPr/>
        </p:nvSpPr>
        <p:spPr>
          <a:xfrm>
            <a:off x="1848335" y="3377184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30E4EDA-8B7C-4D3D-BD72-CC454C4D3005}"/>
              </a:ext>
            </a:extLst>
          </p:cNvPr>
          <p:cNvSpPr/>
          <p:nvPr/>
        </p:nvSpPr>
        <p:spPr>
          <a:xfrm>
            <a:off x="2227504" y="3377183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9F90753B-F705-47DC-AC71-19A51591275C}"/>
              </a:ext>
            </a:extLst>
          </p:cNvPr>
          <p:cNvSpPr/>
          <p:nvPr/>
        </p:nvSpPr>
        <p:spPr>
          <a:xfrm>
            <a:off x="4598987" y="3352734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370948D5-032D-4C80-AAE9-AF2C34B5C3D6}"/>
              </a:ext>
            </a:extLst>
          </p:cNvPr>
          <p:cNvSpPr/>
          <p:nvPr/>
        </p:nvSpPr>
        <p:spPr>
          <a:xfrm>
            <a:off x="4974268" y="3352734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684C861-0427-45A0-AE08-6888D8D85FDB}"/>
              </a:ext>
            </a:extLst>
          </p:cNvPr>
          <p:cNvSpPr/>
          <p:nvPr/>
        </p:nvSpPr>
        <p:spPr>
          <a:xfrm>
            <a:off x="4598987" y="3724089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52609DE1-3753-4D16-8DDB-3D4E71440BB8}"/>
              </a:ext>
            </a:extLst>
          </p:cNvPr>
          <p:cNvSpPr/>
          <p:nvPr/>
        </p:nvSpPr>
        <p:spPr>
          <a:xfrm>
            <a:off x="4974268" y="3724089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6DD7A0E-8102-4784-B677-5C39A3B52ACA}"/>
              </a:ext>
            </a:extLst>
          </p:cNvPr>
          <p:cNvSpPr txBox="1"/>
          <p:nvPr/>
        </p:nvSpPr>
        <p:spPr>
          <a:xfrm>
            <a:off x="2405075" y="2875217"/>
            <a:ext cx="1465466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벡터의 외적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560AAC7-144B-45C6-81A2-583645F3E5EF}"/>
              </a:ext>
            </a:extLst>
          </p:cNvPr>
          <p:cNvSpPr txBox="1"/>
          <p:nvPr/>
        </p:nvSpPr>
        <p:spPr>
          <a:xfrm>
            <a:off x="1823367" y="3740652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</a:t>
            </a:r>
            <a:r>
              <a:rPr lang="en-US" altLang="ko-KR" sz="18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2,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4564216-78EA-4016-A6DA-040AB6B09779}"/>
              </a:ext>
            </a:extLst>
          </p:cNvPr>
          <p:cNvSpPr txBox="1"/>
          <p:nvPr/>
        </p:nvSpPr>
        <p:spPr>
          <a:xfrm>
            <a:off x="3314257" y="3698875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</a:t>
            </a:r>
            <a:r>
              <a:rPr lang="en-US" altLang="ko-KR" sz="18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3,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67C1D83-B291-480E-8112-4EA833487FE7}"/>
              </a:ext>
            </a:extLst>
          </p:cNvPr>
          <p:cNvSpPr txBox="1"/>
          <p:nvPr/>
        </p:nvSpPr>
        <p:spPr>
          <a:xfrm>
            <a:off x="4648998" y="4045017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</a:t>
            </a:r>
            <a:r>
              <a:rPr lang="en-US" altLang="ko-KR" sz="18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2,3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8B5D5B30-87FE-4B8F-B106-62D089D188A9}"/>
              </a:ext>
            </a:extLst>
          </p:cNvPr>
          <p:cNvSpPr/>
          <p:nvPr/>
        </p:nvSpPr>
        <p:spPr>
          <a:xfrm>
            <a:off x="6517049" y="4191951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4A15D1AA-D207-4313-8FA2-0CDB60BC1F37}"/>
              </a:ext>
            </a:extLst>
          </p:cNvPr>
          <p:cNvSpPr/>
          <p:nvPr/>
        </p:nvSpPr>
        <p:spPr>
          <a:xfrm>
            <a:off x="6892330" y="4191951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50A60D5C-59F4-4F74-9E9C-F41FE1B1DBC9}"/>
              </a:ext>
            </a:extLst>
          </p:cNvPr>
          <p:cNvSpPr/>
          <p:nvPr/>
        </p:nvSpPr>
        <p:spPr>
          <a:xfrm>
            <a:off x="6517049" y="4563306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B6CD7024-A7E2-44D6-B18C-14E82E27B4AF}"/>
              </a:ext>
            </a:extLst>
          </p:cNvPr>
          <p:cNvSpPr/>
          <p:nvPr/>
        </p:nvSpPr>
        <p:spPr>
          <a:xfrm>
            <a:off x="6892330" y="4563306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6D446B8-ED7B-4211-B630-C4BC8EEB7769}"/>
              </a:ext>
            </a:extLst>
          </p:cNvPr>
          <p:cNvSpPr txBox="1"/>
          <p:nvPr/>
        </p:nvSpPr>
        <p:spPr>
          <a:xfrm>
            <a:off x="6567060" y="4884234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</a:t>
            </a:r>
            <a:r>
              <a:rPr lang="en-US" altLang="ko-KR" sz="18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2,3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7AE7B6F-4F8A-4AC9-BE8F-4F7A152D1961}"/>
              </a:ext>
            </a:extLst>
          </p:cNvPr>
          <p:cNvCxnSpPr>
            <a:cxnSpLocks/>
          </p:cNvCxnSpPr>
          <p:nvPr/>
        </p:nvCxnSpPr>
        <p:spPr>
          <a:xfrm>
            <a:off x="5792121" y="3869524"/>
            <a:ext cx="652570" cy="693782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FADCC8A3-7F39-4D98-9288-904E0DC2F86E}"/>
              </a:ext>
            </a:extLst>
          </p:cNvPr>
          <p:cNvCxnSpPr>
            <a:cxnSpLocks/>
          </p:cNvCxnSpPr>
          <p:nvPr/>
        </p:nvCxnSpPr>
        <p:spPr>
          <a:xfrm flipV="1">
            <a:off x="5816498" y="4612235"/>
            <a:ext cx="628193" cy="64148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578ADE9-128A-4EAC-943D-661EFBAC010E}"/>
              </a:ext>
            </a:extLst>
          </p:cNvPr>
          <p:cNvSpPr/>
          <p:nvPr/>
        </p:nvSpPr>
        <p:spPr>
          <a:xfrm>
            <a:off x="4019635" y="1420866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BF3EC55-C475-4050-9BCB-97CB5F8BB51A}"/>
              </a:ext>
            </a:extLst>
          </p:cNvPr>
          <p:cNvSpPr/>
          <p:nvPr/>
        </p:nvSpPr>
        <p:spPr>
          <a:xfrm>
            <a:off x="4019635" y="1792221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9DF8B1E-CBDA-48B4-98FF-F768C3BBEFAF}"/>
              </a:ext>
            </a:extLst>
          </p:cNvPr>
          <p:cNvSpPr/>
          <p:nvPr/>
        </p:nvSpPr>
        <p:spPr>
          <a:xfrm>
            <a:off x="3107589" y="3377184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0B0D904-F648-4C5F-AD03-C842EA29C5A1}"/>
              </a:ext>
            </a:extLst>
          </p:cNvPr>
          <p:cNvSpPr/>
          <p:nvPr/>
        </p:nvSpPr>
        <p:spPr>
          <a:xfrm>
            <a:off x="3486758" y="3377183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E624D84-C4AC-46DF-9F97-B2806CDABED1}"/>
              </a:ext>
            </a:extLst>
          </p:cNvPr>
          <p:cNvSpPr/>
          <p:nvPr/>
        </p:nvSpPr>
        <p:spPr>
          <a:xfrm>
            <a:off x="3862039" y="3377183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3C67DB8-439D-45EC-B09B-9DC855677D4B}"/>
              </a:ext>
            </a:extLst>
          </p:cNvPr>
          <p:cNvSpPr/>
          <p:nvPr/>
        </p:nvSpPr>
        <p:spPr>
          <a:xfrm>
            <a:off x="5349549" y="3352734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219A6D4-F851-48B7-9907-DB6C1520D7BC}"/>
              </a:ext>
            </a:extLst>
          </p:cNvPr>
          <p:cNvSpPr/>
          <p:nvPr/>
        </p:nvSpPr>
        <p:spPr>
          <a:xfrm>
            <a:off x="5349549" y="3724089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85F96ED-C8DE-4CB0-8D8D-D31AEFDF8F4D}"/>
              </a:ext>
            </a:extLst>
          </p:cNvPr>
          <p:cNvSpPr/>
          <p:nvPr/>
        </p:nvSpPr>
        <p:spPr>
          <a:xfrm>
            <a:off x="1873303" y="4932029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78B151E-23C3-4FE7-92D3-7EF90BA91FE8}"/>
              </a:ext>
            </a:extLst>
          </p:cNvPr>
          <p:cNvSpPr/>
          <p:nvPr/>
        </p:nvSpPr>
        <p:spPr>
          <a:xfrm>
            <a:off x="2252472" y="4932028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ECB4124-FF43-47B9-B009-B588AACFA438}"/>
              </a:ext>
            </a:extLst>
          </p:cNvPr>
          <p:cNvSpPr/>
          <p:nvPr/>
        </p:nvSpPr>
        <p:spPr>
          <a:xfrm>
            <a:off x="4623955" y="4907579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E8D0D55-110A-478F-8660-E6BB5F4A878E}"/>
              </a:ext>
            </a:extLst>
          </p:cNvPr>
          <p:cNvSpPr/>
          <p:nvPr/>
        </p:nvSpPr>
        <p:spPr>
          <a:xfrm>
            <a:off x="4999236" y="4907579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6617E99-DEF7-4074-857C-68D3BED8CB3A}"/>
              </a:ext>
            </a:extLst>
          </p:cNvPr>
          <p:cNvSpPr/>
          <p:nvPr/>
        </p:nvSpPr>
        <p:spPr>
          <a:xfrm>
            <a:off x="4623955" y="5278934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5E2EDA7-E7C3-4C50-A525-81DF93F8B49C}"/>
              </a:ext>
            </a:extLst>
          </p:cNvPr>
          <p:cNvSpPr/>
          <p:nvPr/>
        </p:nvSpPr>
        <p:spPr>
          <a:xfrm>
            <a:off x="4999236" y="5278934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93D51E7-2E26-44D2-AC62-ED28C234366E}"/>
              </a:ext>
            </a:extLst>
          </p:cNvPr>
          <p:cNvSpPr txBox="1"/>
          <p:nvPr/>
        </p:nvSpPr>
        <p:spPr>
          <a:xfrm>
            <a:off x="1848335" y="5295497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</a:t>
            </a:r>
            <a:r>
              <a:rPr lang="en-US" altLang="ko-KR" sz="18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2,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C626B43-2B2E-4CD3-904B-AC92CAF9C6DE}"/>
              </a:ext>
            </a:extLst>
          </p:cNvPr>
          <p:cNvSpPr txBox="1"/>
          <p:nvPr/>
        </p:nvSpPr>
        <p:spPr>
          <a:xfrm>
            <a:off x="3339225" y="5253720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</a:t>
            </a:r>
            <a:r>
              <a:rPr lang="en-US" altLang="ko-KR" sz="18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3,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D504F4C-5405-44C4-B394-A2FDEFDDB4F6}"/>
              </a:ext>
            </a:extLst>
          </p:cNvPr>
          <p:cNvSpPr txBox="1"/>
          <p:nvPr/>
        </p:nvSpPr>
        <p:spPr>
          <a:xfrm>
            <a:off x="4673966" y="5599862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</a:t>
            </a:r>
            <a:r>
              <a:rPr lang="en-US" altLang="ko-KR" sz="18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2,3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FB18D5C-D6E0-4193-A9AD-71826BAFFD77}"/>
              </a:ext>
            </a:extLst>
          </p:cNvPr>
          <p:cNvSpPr/>
          <p:nvPr/>
        </p:nvSpPr>
        <p:spPr>
          <a:xfrm>
            <a:off x="3132557" y="4932029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8B95D89-AFAF-4882-8346-B53873E396F9}"/>
              </a:ext>
            </a:extLst>
          </p:cNvPr>
          <p:cNvSpPr/>
          <p:nvPr/>
        </p:nvSpPr>
        <p:spPr>
          <a:xfrm>
            <a:off x="3511726" y="4932028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286AFE3-A256-435E-B8E5-07F5210D1F10}"/>
              </a:ext>
            </a:extLst>
          </p:cNvPr>
          <p:cNvSpPr/>
          <p:nvPr/>
        </p:nvSpPr>
        <p:spPr>
          <a:xfrm>
            <a:off x="3887007" y="4932028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B138226-8CDD-4BC4-8FBC-25C5DF8669DF}"/>
              </a:ext>
            </a:extLst>
          </p:cNvPr>
          <p:cNvSpPr/>
          <p:nvPr/>
        </p:nvSpPr>
        <p:spPr>
          <a:xfrm>
            <a:off x="5374517" y="4907579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E4613FF-4226-4FC5-98EE-EAAE72563DC7}"/>
              </a:ext>
            </a:extLst>
          </p:cNvPr>
          <p:cNvSpPr/>
          <p:nvPr/>
        </p:nvSpPr>
        <p:spPr>
          <a:xfrm>
            <a:off x="5374517" y="5278934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F64A080E-1966-4671-B75F-AEAC50CC9A2D}"/>
              </a:ext>
            </a:extLst>
          </p:cNvPr>
          <p:cNvSpPr/>
          <p:nvPr/>
        </p:nvSpPr>
        <p:spPr>
          <a:xfrm>
            <a:off x="7267611" y="4191951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019455F-1D5B-4741-8EB5-287B3B9B0084}"/>
              </a:ext>
            </a:extLst>
          </p:cNvPr>
          <p:cNvSpPr/>
          <p:nvPr/>
        </p:nvSpPr>
        <p:spPr>
          <a:xfrm>
            <a:off x="7267611" y="4563306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618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459654-7767-45EF-987B-5796CB768CF7}"/>
              </a:ext>
            </a:extLst>
          </p:cNvPr>
          <p:cNvSpPr txBox="1"/>
          <p:nvPr/>
        </p:nvSpPr>
        <p:spPr>
          <a:xfrm>
            <a:off x="541324" y="208022"/>
            <a:ext cx="6389891" cy="781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x = tf.constant(np.arange(12).reshape(1,2,2,3))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result = tf.linalg.einsum('bijc,bijd-&gt;bcd', x, x)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2B78ADA2-8FD5-4C75-B334-B34E0F9D6626}"/>
                  </a:ext>
                </a:extLst>
              </p:cNvPr>
              <p:cNvSpPr txBox="1"/>
              <p:nvPr/>
            </p:nvSpPr>
            <p:spPr>
              <a:xfrm>
                <a:off x="7240269" y="213921"/>
                <a:ext cx="2063001" cy="914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130000"/>
                  </a:lnSpc>
                  <a:buClr>
                    <a:srgbClr val="C5003D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ko-KR" alt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𝑏</m:t>
                                  </m:r>
                                  <m: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𝑖𝑗</m:t>
                                  </m:r>
                                  <m:r>
                                    <a:rPr lang="en-US" altLang="ko-KR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𝑏</m:t>
                                  </m:r>
                                  <m: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𝑖𝑗</m:t>
                                  </m:r>
                                  <m:r>
                                    <a:rPr lang="en-US" altLang="ko-KR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endParaRPr>
              </a:p>
            </p:txBody>
          </p:sp>
        </mc:Choice>
        <mc:Fallback xmlns="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2B78ADA2-8FD5-4C75-B334-B34E0F9D6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0269" y="213921"/>
                <a:ext cx="2063001" cy="9146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그룹 25">
            <a:extLst>
              <a:ext uri="{FF2B5EF4-FFF2-40B4-BE49-F238E27FC236}">
                <a16:creationId xmlns:a16="http://schemas.microsoft.com/office/drawing/2014/main" id="{ECCAF0D4-F829-4055-A9A7-61C6F66FAFE5}"/>
              </a:ext>
            </a:extLst>
          </p:cNvPr>
          <p:cNvGrpSpPr/>
          <p:nvPr/>
        </p:nvGrpSpPr>
        <p:grpSpPr>
          <a:xfrm>
            <a:off x="2561000" y="1164775"/>
            <a:ext cx="1586718" cy="2089787"/>
            <a:chOff x="2561000" y="1164775"/>
            <a:chExt cx="2142674" cy="282200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960E494-FA9C-4BD0-800F-10116C64D76E}"/>
                </a:ext>
              </a:extLst>
            </p:cNvPr>
            <p:cNvSpPr/>
            <p:nvPr/>
          </p:nvSpPr>
          <p:spPr>
            <a:xfrm>
              <a:off x="2561000" y="1164775"/>
              <a:ext cx="2142674" cy="2822009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972D713C-8D99-41AF-80E0-CF08971D5C12}"/>
                </a:ext>
              </a:extLst>
            </p:cNvPr>
            <p:cNvSpPr/>
            <p:nvPr/>
          </p:nvSpPr>
          <p:spPr>
            <a:xfrm>
              <a:off x="2611208" y="1209729"/>
              <a:ext cx="2039377" cy="136156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654B0166-38B4-463D-8D31-B83FD7B0B699}"/>
                </a:ext>
              </a:extLst>
            </p:cNvPr>
            <p:cNvSpPr/>
            <p:nvPr/>
          </p:nvSpPr>
          <p:spPr>
            <a:xfrm>
              <a:off x="2611208" y="2571751"/>
              <a:ext cx="2039377" cy="136156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AF6CE4E5-BDCB-47A4-84EB-9629A1A98687}"/>
                </a:ext>
              </a:extLst>
            </p:cNvPr>
            <p:cNvSpPr/>
            <p:nvPr/>
          </p:nvSpPr>
          <p:spPr>
            <a:xfrm>
              <a:off x="2661417" y="1269272"/>
              <a:ext cx="1943502" cy="62439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1E08778D-18C7-4F29-8343-D34773855413}"/>
                </a:ext>
              </a:extLst>
            </p:cNvPr>
            <p:cNvSpPr/>
            <p:nvPr/>
          </p:nvSpPr>
          <p:spPr>
            <a:xfrm>
              <a:off x="2661417" y="1893882"/>
              <a:ext cx="1943502" cy="62439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85E5293D-F5E0-4B67-96E2-04B080953BEF}"/>
                </a:ext>
              </a:extLst>
            </p:cNvPr>
            <p:cNvSpPr/>
            <p:nvPr/>
          </p:nvSpPr>
          <p:spPr>
            <a:xfrm>
              <a:off x="2715373" y="1319091"/>
              <a:ext cx="613999" cy="521319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DC74C05E-91B5-4192-87F9-DD3C965B49B6}"/>
                </a:ext>
              </a:extLst>
            </p:cNvPr>
            <p:cNvSpPr/>
            <p:nvPr/>
          </p:nvSpPr>
          <p:spPr>
            <a:xfrm>
              <a:off x="3329372" y="1319091"/>
              <a:ext cx="613999" cy="521319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67C8C4BC-E666-4097-B1AD-6B16D75DCA5A}"/>
                </a:ext>
              </a:extLst>
            </p:cNvPr>
            <p:cNvSpPr/>
            <p:nvPr/>
          </p:nvSpPr>
          <p:spPr>
            <a:xfrm>
              <a:off x="3943371" y="1319091"/>
              <a:ext cx="613999" cy="521319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4EE668F2-896D-4FE2-8052-F4CF25B3A896}"/>
                </a:ext>
              </a:extLst>
            </p:cNvPr>
            <p:cNvSpPr/>
            <p:nvPr/>
          </p:nvSpPr>
          <p:spPr>
            <a:xfrm>
              <a:off x="2715373" y="1952500"/>
              <a:ext cx="613999" cy="521319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91A1C8C-D247-4237-880B-4640B8E42DAD}"/>
                </a:ext>
              </a:extLst>
            </p:cNvPr>
            <p:cNvSpPr/>
            <p:nvPr/>
          </p:nvSpPr>
          <p:spPr>
            <a:xfrm>
              <a:off x="3329372" y="1952500"/>
              <a:ext cx="613999" cy="521319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0A9C498B-7601-4A93-9349-CB1DC2238EDE}"/>
                </a:ext>
              </a:extLst>
            </p:cNvPr>
            <p:cNvSpPr/>
            <p:nvPr/>
          </p:nvSpPr>
          <p:spPr>
            <a:xfrm>
              <a:off x="3943371" y="1952500"/>
              <a:ext cx="613999" cy="521319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549FC7AC-B40B-42C9-A040-C451F05ED300}"/>
                </a:ext>
              </a:extLst>
            </p:cNvPr>
            <p:cNvSpPr/>
            <p:nvPr/>
          </p:nvSpPr>
          <p:spPr>
            <a:xfrm>
              <a:off x="2661417" y="2626077"/>
              <a:ext cx="1943502" cy="62439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6CF03C8C-5737-41AE-8DBC-A87CE73FEE3A}"/>
                </a:ext>
              </a:extLst>
            </p:cNvPr>
            <p:cNvSpPr/>
            <p:nvPr/>
          </p:nvSpPr>
          <p:spPr>
            <a:xfrm>
              <a:off x="2661417" y="3250687"/>
              <a:ext cx="1943502" cy="62439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E62F0FC3-06D0-4ACF-89DC-84419ECA77F0}"/>
                </a:ext>
              </a:extLst>
            </p:cNvPr>
            <p:cNvSpPr/>
            <p:nvPr/>
          </p:nvSpPr>
          <p:spPr>
            <a:xfrm>
              <a:off x="2715373" y="2675896"/>
              <a:ext cx="613999" cy="521319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F91D9BB7-355B-465E-AC0F-E350362BCC3E}"/>
                </a:ext>
              </a:extLst>
            </p:cNvPr>
            <p:cNvSpPr/>
            <p:nvPr/>
          </p:nvSpPr>
          <p:spPr>
            <a:xfrm>
              <a:off x="3329372" y="2675896"/>
              <a:ext cx="613999" cy="521319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7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1802C0A6-E53F-438A-BC73-F2635C56CC08}"/>
                </a:ext>
              </a:extLst>
            </p:cNvPr>
            <p:cNvSpPr/>
            <p:nvPr/>
          </p:nvSpPr>
          <p:spPr>
            <a:xfrm>
              <a:off x="3943371" y="2675896"/>
              <a:ext cx="613999" cy="521319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6B0745E3-E75B-4947-99A3-5E2266B3A3AD}"/>
                </a:ext>
              </a:extLst>
            </p:cNvPr>
            <p:cNvSpPr/>
            <p:nvPr/>
          </p:nvSpPr>
          <p:spPr>
            <a:xfrm>
              <a:off x="2715373" y="3309305"/>
              <a:ext cx="613999" cy="521319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30306755-9512-485C-970A-5C6BD06AA639}"/>
                </a:ext>
              </a:extLst>
            </p:cNvPr>
            <p:cNvSpPr/>
            <p:nvPr/>
          </p:nvSpPr>
          <p:spPr>
            <a:xfrm>
              <a:off x="3329372" y="3309305"/>
              <a:ext cx="613999" cy="521319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CF22CBBC-6B97-48BB-95B3-11B8BB91B691}"/>
                </a:ext>
              </a:extLst>
            </p:cNvPr>
            <p:cNvSpPr/>
            <p:nvPr/>
          </p:nvSpPr>
          <p:spPr>
            <a:xfrm>
              <a:off x="3943371" y="3309305"/>
              <a:ext cx="613999" cy="521319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11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238EAAAC-2EE8-4206-91AB-A1569519B2CC}"/>
              </a:ext>
            </a:extLst>
          </p:cNvPr>
          <p:cNvSpPr/>
          <p:nvPr/>
        </p:nvSpPr>
        <p:spPr>
          <a:xfrm>
            <a:off x="286978" y="3924357"/>
            <a:ext cx="1236042" cy="39710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781A710-D085-431E-A10E-19852CF590F9}"/>
              </a:ext>
            </a:extLst>
          </p:cNvPr>
          <p:cNvSpPr/>
          <p:nvPr/>
        </p:nvSpPr>
        <p:spPr>
          <a:xfrm>
            <a:off x="321293" y="3956041"/>
            <a:ext cx="390495" cy="331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9D645DA9-F095-44F1-8C8D-D57A8D4A0971}"/>
              </a:ext>
            </a:extLst>
          </p:cNvPr>
          <p:cNvSpPr/>
          <p:nvPr/>
        </p:nvSpPr>
        <p:spPr>
          <a:xfrm>
            <a:off x="711789" y="3956041"/>
            <a:ext cx="390495" cy="331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9A4FD0FC-5D7A-4E03-894D-DC0768915382}"/>
              </a:ext>
            </a:extLst>
          </p:cNvPr>
          <p:cNvSpPr/>
          <p:nvPr/>
        </p:nvSpPr>
        <p:spPr>
          <a:xfrm>
            <a:off x="1102284" y="3956041"/>
            <a:ext cx="390495" cy="331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9B5410A4-07CB-46FC-AFEF-496C848B2BC7}"/>
              </a:ext>
            </a:extLst>
          </p:cNvPr>
          <p:cNvSpPr/>
          <p:nvPr/>
        </p:nvSpPr>
        <p:spPr>
          <a:xfrm>
            <a:off x="1789032" y="3930453"/>
            <a:ext cx="1236042" cy="39710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44344FD2-4148-4122-A9A1-E7119787EA92}"/>
              </a:ext>
            </a:extLst>
          </p:cNvPr>
          <p:cNvSpPr/>
          <p:nvPr/>
        </p:nvSpPr>
        <p:spPr>
          <a:xfrm>
            <a:off x="1823347" y="3962137"/>
            <a:ext cx="390495" cy="331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5623D65D-8DD2-474F-A7B0-664252EF71A6}"/>
              </a:ext>
            </a:extLst>
          </p:cNvPr>
          <p:cNvSpPr/>
          <p:nvPr/>
        </p:nvSpPr>
        <p:spPr>
          <a:xfrm>
            <a:off x="2213843" y="3962137"/>
            <a:ext cx="390495" cy="331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EF9F1E8A-FAD7-4301-863B-DB5CFF8FDA1A}"/>
              </a:ext>
            </a:extLst>
          </p:cNvPr>
          <p:cNvSpPr/>
          <p:nvPr/>
        </p:nvSpPr>
        <p:spPr>
          <a:xfrm>
            <a:off x="2604338" y="3962137"/>
            <a:ext cx="390495" cy="331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88AF16CA-A94F-4F9E-A597-B9384245C24C}"/>
              </a:ext>
            </a:extLst>
          </p:cNvPr>
          <p:cNvSpPr/>
          <p:nvPr/>
        </p:nvSpPr>
        <p:spPr>
          <a:xfrm>
            <a:off x="3241097" y="3784149"/>
            <a:ext cx="1236042" cy="129078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69BF8BEE-4021-4C10-8668-B862B34DADA6}"/>
              </a:ext>
            </a:extLst>
          </p:cNvPr>
          <p:cNvSpPr/>
          <p:nvPr/>
        </p:nvSpPr>
        <p:spPr>
          <a:xfrm>
            <a:off x="3284988" y="3828041"/>
            <a:ext cx="1147365" cy="4056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1C004CD7-57DA-44E4-9CF9-E449D7DD493E}"/>
              </a:ext>
            </a:extLst>
          </p:cNvPr>
          <p:cNvSpPr/>
          <p:nvPr/>
        </p:nvSpPr>
        <p:spPr>
          <a:xfrm>
            <a:off x="3284987" y="4229012"/>
            <a:ext cx="1147365" cy="4056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A6046361-64EC-466D-9D15-F99C5AEDFE03}"/>
              </a:ext>
            </a:extLst>
          </p:cNvPr>
          <p:cNvSpPr/>
          <p:nvPr/>
        </p:nvSpPr>
        <p:spPr>
          <a:xfrm>
            <a:off x="3284986" y="4629983"/>
            <a:ext cx="1147365" cy="4056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5D4B1A0-0BA9-4065-BA3B-79BCB6B7AC01}"/>
              </a:ext>
            </a:extLst>
          </p:cNvPr>
          <p:cNvSpPr/>
          <p:nvPr/>
        </p:nvSpPr>
        <p:spPr>
          <a:xfrm>
            <a:off x="3329774" y="3871933"/>
            <a:ext cx="352896" cy="3177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B70DF906-A361-45BC-8BF2-5D9F005ABC23}"/>
              </a:ext>
            </a:extLst>
          </p:cNvPr>
          <p:cNvSpPr/>
          <p:nvPr/>
        </p:nvSpPr>
        <p:spPr>
          <a:xfrm>
            <a:off x="3682670" y="3871933"/>
            <a:ext cx="352896" cy="3177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B164A5FD-20A8-4408-85F8-45120DC00417}"/>
              </a:ext>
            </a:extLst>
          </p:cNvPr>
          <p:cNvSpPr/>
          <p:nvPr/>
        </p:nvSpPr>
        <p:spPr>
          <a:xfrm>
            <a:off x="4035566" y="3871933"/>
            <a:ext cx="352896" cy="3177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B1D59394-2A14-4342-9001-F10D9406EFDB}"/>
              </a:ext>
            </a:extLst>
          </p:cNvPr>
          <p:cNvSpPr/>
          <p:nvPr/>
        </p:nvSpPr>
        <p:spPr>
          <a:xfrm>
            <a:off x="3329324" y="4270261"/>
            <a:ext cx="352896" cy="3177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7FFB7D59-FA92-45F3-9CAD-B2DB16A59131}"/>
              </a:ext>
            </a:extLst>
          </p:cNvPr>
          <p:cNvSpPr/>
          <p:nvPr/>
        </p:nvSpPr>
        <p:spPr>
          <a:xfrm>
            <a:off x="3682220" y="4270261"/>
            <a:ext cx="352896" cy="3177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793AB1CB-625D-419B-9F66-8105AA249B53}"/>
              </a:ext>
            </a:extLst>
          </p:cNvPr>
          <p:cNvSpPr/>
          <p:nvPr/>
        </p:nvSpPr>
        <p:spPr>
          <a:xfrm>
            <a:off x="4035116" y="4270261"/>
            <a:ext cx="352896" cy="3177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74BF317F-2A09-4FCD-856A-9A279C0AA019}"/>
              </a:ext>
            </a:extLst>
          </p:cNvPr>
          <p:cNvSpPr/>
          <p:nvPr/>
        </p:nvSpPr>
        <p:spPr>
          <a:xfrm>
            <a:off x="3328874" y="4672247"/>
            <a:ext cx="352896" cy="3177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22243B35-0866-4E83-BE34-983CC3A66CB2}"/>
              </a:ext>
            </a:extLst>
          </p:cNvPr>
          <p:cNvSpPr/>
          <p:nvPr/>
        </p:nvSpPr>
        <p:spPr>
          <a:xfrm>
            <a:off x="3681770" y="4672247"/>
            <a:ext cx="352896" cy="3177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0A33172F-60C8-4A78-B363-A01E1079ED2F}"/>
              </a:ext>
            </a:extLst>
          </p:cNvPr>
          <p:cNvSpPr/>
          <p:nvPr/>
        </p:nvSpPr>
        <p:spPr>
          <a:xfrm>
            <a:off x="4034666" y="4672247"/>
            <a:ext cx="352896" cy="3177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2141387-3D97-4407-8CAE-DE4F3FBC56A3}"/>
              </a:ext>
            </a:extLst>
          </p:cNvPr>
          <p:cNvSpPr/>
          <p:nvPr/>
        </p:nvSpPr>
        <p:spPr>
          <a:xfrm>
            <a:off x="4830035" y="3918261"/>
            <a:ext cx="1236042" cy="39710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93744CF-17E6-459B-8820-D35FB74D4664}"/>
              </a:ext>
            </a:extLst>
          </p:cNvPr>
          <p:cNvSpPr/>
          <p:nvPr/>
        </p:nvSpPr>
        <p:spPr>
          <a:xfrm>
            <a:off x="4864350" y="3949945"/>
            <a:ext cx="390495" cy="331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AAA4D7FA-5244-427D-BA2F-B9CFF448C0AB}"/>
              </a:ext>
            </a:extLst>
          </p:cNvPr>
          <p:cNvSpPr/>
          <p:nvPr/>
        </p:nvSpPr>
        <p:spPr>
          <a:xfrm>
            <a:off x="5254846" y="3949945"/>
            <a:ext cx="390495" cy="331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324ED727-7517-46A0-8FD8-6F562D224EDF}"/>
              </a:ext>
            </a:extLst>
          </p:cNvPr>
          <p:cNvSpPr/>
          <p:nvPr/>
        </p:nvSpPr>
        <p:spPr>
          <a:xfrm>
            <a:off x="5645341" y="3949945"/>
            <a:ext cx="390495" cy="331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05EA0C93-266C-410B-BD00-D01377AF126A}"/>
              </a:ext>
            </a:extLst>
          </p:cNvPr>
          <p:cNvSpPr/>
          <p:nvPr/>
        </p:nvSpPr>
        <p:spPr>
          <a:xfrm>
            <a:off x="6332089" y="3924357"/>
            <a:ext cx="1236042" cy="39710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FCE1B91E-5916-4FEA-8788-5469BB6EBB08}"/>
              </a:ext>
            </a:extLst>
          </p:cNvPr>
          <p:cNvSpPr/>
          <p:nvPr/>
        </p:nvSpPr>
        <p:spPr>
          <a:xfrm>
            <a:off x="6366404" y="3956041"/>
            <a:ext cx="390495" cy="331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68E26558-FE6C-43D9-90EE-EEF507BB5A07}"/>
              </a:ext>
            </a:extLst>
          </p:cNvPr>
          <p:cNvSpPr/>
          <p:nvPr/>
        </p:nvSpPr>
        <p:spPr>
          <a:xfrm>
            <a:off x="6756900" y="3956041"/>
            <a:ext cx="390495" cy="331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CC421219-9FF7-49B8-AD91-C2A62054D10D}"/>
              </a:ext>
            </a:extLst>
          </p:cNvPr>
          <p:cNvSpPr/>
          <p:nvPr/>
        </p:nvSpPr>
        <p:spPr>
          <a:xfrm>
            <a:off x="7147395" y="3956041"/>
            <a:ext cx="390495" cy="331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33CE74B3-DAF4-4F17-9DD3-CD238E4B8922}"/>
              </a:ext>
            </a:extLst>
          </p:cNvPr>
          <p:cNvSpPr/>
          <p:nvPr/>
        </p:nvSpPr>
        <p:spPr>
          <a:xfrm>
            <a:off x="7784154" y="3778053"/>
            <a:ext cx="1236042" cy="129078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4F74717D-637E-46BE-A54E-561E4DBE2AAB}"/>
              </a:ext>
            </a:extLst>
          </p:cNvPr>
          <p:cNvSpPr/>
          <p:nvPr/>
        </p:nvSpPr>
        <p:spPr>
          <a:xfrm>
            <a:off x="7828045" y="3821945"/>
            <a:ext cx="1147365" cy="4056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B3EC697F-4027-49C2-90BB-B3FBBA9EAA96}"/>
              </a:ext>
            </a:extLst>
          </p:cNvPr>
          <p:cNvSpPr/>
          <p:nvPr/>
        </p:nvSpPr>
        <p:spPr>
          <a:xfrm>
            <a:off x="7828044" y="4222916"/>
            <a:ext cx="1147365" cy="4056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95C9EC96-2EC8-4372-8BD0-B5516334219F}"/>
              </a:ext>
            </a:extLst>
          </p:cNvPr>
          <p:cNvSpPr/>
          <p:nvPr/>
        </p:nvSpPr>
        <p:spPr>
          <a:xfrm>
            <a:off x="7828043" y="4623887"/>
            <a:ext cx="1147365" cy="4056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43D114B8-B141-4DAF-BDB8-E2517B84AC0A}"/>
              </a:ext>
            </a:extLst>
          </p:cNvPr>
          <p:cNvSpPr/>
          <p:nvPr/>
        </p:nvSpPr>
        <p:spPr>
          <a:xfrm>
            <a:off x="7872831" y="3865837"/>
            <a:ext cx="352896" cy="3177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279D4AB9-78CE-4CFA-8E42-FA828CE6C476}"/>
              </a:ext>
            </a:extLst>
          </p:cNvPr>
          <p:cNvSpPr/>
          <p:nvPr/>
        </p:nvSpPr>
        <p:spPr>
          <a:xfrm>
            <a:off x="8225727" y="3865837"/>
            <a:ext cx="352896" cy="3177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CA5AC0E9-CD13-4889-A594-D34FBFD8CCC6}"/>
              </a:ext>
            </a:extLst>
          </p:cNvPr>
          <p:cNvSpPr/>
          <p:nvPr/>
        </p:nvSpPr>
        <p:spPr>
          <a:xfrm>
            <a:off x="8578623" y="3865837"/>
            <a:ext cx="352896" cy="3177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0B5CBD09-41B8-4659-AEF6-3D4A3A93598B}"/>
              </a:ext>
            </a:extLst>
          </p:cNvPr>
          <p:cNvSpPr/>
          <p:nvPr/>
        </p:nvSpPr>
        <p:spPr>
          <a:xfrm>
            <a:off x="7872381" y="4264165"/>
            <a:ext cx="352896" cy="3177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EB7EBAF5-C3B4-4E8F-A495-D922FE142504}"/>
              </a:ext>
            </a:extLst>
          </p:cNvPr>
          <p:cNvSpPr/>
          <p:nvPr/>
        </p:nvSpPr>
        <p:spPr>
          <a:xfrm>
            <a:off x="8225277" y="4264165"/>
            <a:ext cx="352896" cy="3177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7ADCE326-E10C-4C55-AB2D-0F3E1D1038AF}"/>
              </a:ext>
            </a:extLst>
          </p:cNvPr>
          <p:cNvSpPr/>
          <p:nvPr/>
        </p:nvSpPr>
        <p:spPr>
          <a:xfrm>
            <a:off x="8578173" y="4264165"/>
            <a:ext cx="352896" cy="3177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19DB32C3-861C-4FE2-9BE3-5A35B7D1AB04}"/>
              </a:ext>
            </a:extLst>
          </p:cNvPr>
          <p:cNvSpPr/>
          <p:nvPr/>
        </p:nvSpPr>
        <p:spPr>
          <a:xfrm>
            <a:off x="7871931" y="4666151"/>
            <a:ext cx="352896" cy="3177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940D10D4-44D4-4566-9235-7298DBCD02C7}"/>
              </a:ext>
            </a:extLst>
          </p:cNvPr>
          <p:cNvSpPr/>
          <p:nvPr/>
        </p:nvSpPr>
        <p:spPr>
          <a:xfrm>
            <a:off x="8224827" y="4666151"/>
            <a:ext cx="352896" cy="3177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FFCB21CC-98BB-4D0B-A64D-BC1EC365E264}"/>
              </a:ext>
            </a:extLst>
          </p:cNvPr>
          <p:cNvSpPr/>
          <p:nvPr/>
        </p:nvSpPr>
        <p:spPr>
          <a:xfrm>
            <a:off x="8577723" y="4666151"/>
            <a:ext cx="352896" cy="3177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25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D427BBA6-4BD0-4EE1-87FF-510D33C82303}"/>
              </a:ext>
            </a:extLst>
          </p:cNvPr>
          <p:cNvSpPr/>
          <p:nvPr/>
        </p:nvSpPr>
        <p:spPr>
          <a:xfrm>
            <a:off x="286977" y="5518225"/>
            <a:ext cx="1236042" cy="39710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AE2768AA-E413-4845-893D-A36D94CBDECF}"/>
              </a:ext>
            </a:extLst>
          </p:cNvPr>
          <p:cNvSpPr/>
          <p:nvPr/>
        </p:nvSpPr>
        <p:spPr>
          <a:xfrm>
            <a:off x="321292" y="5549909"/>
            <a:ext cx="390495" cy="331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9EAFF467-B2AB-483C-BFE5-314B36B40C08}"/>
              </a:ext>
            </a:extLst>
          </p:cNvPr>
          <p:cNvSpPr/>
          <p:nvPr/>
        </p:nvSpPr>
        <p:spPr>
          <a:xfrm>
            <a:off x="711788" y="5549909"/>
            <a:ext cx="390495" cy="331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BFABA320-5915-4933-9808-A34DC245AA47}"/>
              </a:ext>
            </a:extLst>
          </p:cNvPr>
          <p:cNvSpPr/>
          <p:nvPr/>
        </p:nvSpPr>
        <p:spPr>
          <a:xfrm>
            <a:off x="1102283" y="5549909"/>
            <a:ext cx="390495" cy="331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52ACFE9D-75C2-4A0B-A87C-EEF5720109B4}"/>
              </a:ext>
            </a:extLst>
          </p:cNvPr>
          <p:cNvSpPr/>
          <p:nvPr/>
        </p:nvSpPr>
        <p:spPr>
          <a:xfrm>
            <a:off x="1789031" y="5524321"/>
            <a:ext cx="1236042" cy="39710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BD2F2BB9-2579-470E-B5BF-CFD1BFC2AD31}"/>
              </a:ext>
            </a:extLst>
          </p:cNvPr>
          <p:cNvSpPr/>
          <p:nvPr/>
        </p:nvSpPr>
        <p:spPr>
          <a:xfrm>
            <a:off x="1823346" y="5556005"/>
            <a:ext cx="390495" cy="331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B3B90C17-CF96-4AF3-B84F-645AB1FF5138}"/>
              </a:ext>
            </a:extLst>
          </p:cNvPr>
          <p:cNvSpPr/>
          <p:nvPr/>
        </p:nvSpPr>
        <p:spPr>
          <a:xfrm>
            <a:off x="2213842" y="5556005"/>
            <a:ext cx="390495" cy="331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0D0C9A01-E963-4A7E-A7CF-97D4DA3D7A6F}"/>
              </a:ext>
            </a:extLst>
          </p:cNvPr>
          <p:cNvSpPr/>
          <p:nvPr/>
        </p:nvSpPr>
        <p:spPr>
          <a:xfrm>
            <a:off x="2604337" y="5556005"/>
            <a:ext cx="390495" cy="331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8C779F8D-446F-41CC-9E68-973523EC2B2F}"/>
              </a:ext>
            </a:extLst>
          </p:cNvPr>
          <p:cNvSpPr/>
          <p:nvPr/>
        </p:nvSpPr>
        <p:spPr>
          <a:xfrm>
            <a:off x="3241096" y="5378017"/>
            <a:ext cx="1236042" cy="129078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38C98584-09DB-467D-BCA1-9B9CC2A8B20D}"/>
              </a:ext>
            </a:extLst>
          </p:cNvPr>
          <p:cNvSpPr/>
          <p:nvPr/>
        </p:nvSpPr>
        <p:spPr>
          <a:xfrm>
            <a:off x="3284987" y="5421909"/>
            <a:ext cx="1147365" cy="4056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51C35CA5-5938-4ED4-9AFE-EA9743B1C462}"/>
              </a:ext>
            </a:extLst>
          </p:cNvPr>
          <p:cNvSpPr/>
          <p:nvPr/>
        </p:nvSpPr>
        <p:spPr>
          <a:xfrm>
            <a:off x="3284986" y="5822880"/>
            <a:ext cx="1147365" cy="4056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73A8C126-6A9B-4AEB-9C5D-71D38B6E432A}"/>
              </a:ext>
            </a:extLst>
          </p:cNvPr>
          <p:cNvSpPr/>
          <p:nvPr/>
        </p:nvSpPr>
        <p:spPr>
          <a:xfrm>
            <a:off x="3284985" y="6223851"/>
            <a:ext cx="1147365" cy="4056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6629E8E8-D568-43A5-B19E-BF38639E4E62}"/>
              </a:ext>
            </a:extLst>
          </p:cNvPr>
          <p:cNvSpPr/>
          <p:nvPr/>
        </p:nvSpPr>
        <p:spPr>
          <a:xfrm>
            <a:off x="3329773" y="5465801"/>
            <a:ext cx="352896" cy="3177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36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61B24BB6-E700-4FF2-8A1F-1446662ACD56}"/>
              </a:ext>
            </a:extLst>
          </p:cNvPr>
          <p:cNvSpPr/>
          <p:nvPr/>
        </p:nvSpPr>
        <p:spPr>
          <a:xfrm>
            <a:off x="3682669" y="5465801"/>
            <a:ext cx="352896" cy="3177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42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B44046DE-FFAC-4B69-998D-CD7513A3EA31}"/>
              </a:ext>
            </a:extLst>
          </p:cNvPr>
          <p:cNvSpPr/>
          <p:nvPr/>
        </p:nvSpPr>
        <p:spPr>
          <a:xfrm>
            <a:off x="4035565" y="5465801"/>
            <a:ext cx="352896" cy="3177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48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91EBC2B0-E82C-4067-BAC8-28F886999746}"/>
              </a:ext>
            </a:extLst>
          </p:cNvPr>
          <p:cNvSpPr/>
          <p:nvPr/>
        </p:nvSpPr>
        <p:spPr>
          <a:xfrm>
            <a:off x="3329323" y="5864129"/>
            <a:ext cx="352896" cy="3177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42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E6E7535E-55C9-4A58-A8A2-F64F0C38C938}"/>
              </a:ext>
            </a:extLst>
          </p:cNvPr>
          <p:cNvSpPr/>
          <p:nvPr/>
        </p:nvSpPr>
        <p:spPr>
          <a:xfrm>
            <a:off x="3682219" y="5864129"/>
            <a:ext cx="352896" cy="3177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49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87B363A3-2F49-4D6B-891F-E38D0D14EA22}"/>
              </a:ext>
            </a:extLst>
          </p:cNvPr>
          <p:cNvSpPr/>
          <p:nvPr/>
        </p:nvSpPr>
        <p:spPr>
          <a:xfrm>
            <a:off x="4035115" y="5864129"/>
            <a:ext cx="352896" cy="3177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56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66264A5B-106C-4FD0-B37C-B79176569B34}"/>
              </a:ext>
            </a:extLst>
          </p:cNvPr>
          <p:cNvSpPr/>
          <p:nvPr/>
        </p:nvSpPr>
        <p:spPr>
          <a:xfrm>
            <a:off x="3328873" y="6266115"/>
            <a:ext cx="352896" cy="3177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48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3DA128BC-F690-46C9-9DEF-D4D72664045D}"/>
              </a:ext>
            </a:extLst>
          </p:cNvPr>
          <p:cNvSpPr/>
          <p:nvPr/>
        </p:nvSpPr>
        <p:spPr>
          <a:xfrm>
            <a:off x="3681769" y="6266115"/>
            <a:ext cx="352896" cy="3177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56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E3278207-5E02-4B43-9C5C-C1564011C05B}"/>
              </a:ext>
            </a:extLst>
          </p:cNvPr>
          <p:cNvSpPr/>
          <p:nvPr/>
        </p:nvSpPr>
        <p:spPr>
          <a:xfrm>
            <a:off x="4034665" y="6266115"/>
            <a:ext cx="352896" cy="3177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64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A9F770D5-C515-4118-BECA-E273BCBD04E7}"/>
              </a:ext>
            </a:extLst>
          </p:cNvPr>
          <p:cNvSpPr/>
          <p:nvPr/>
        </p:nvSpPr>
        <p:spPr>
          <a:xfrm>
            <a:off x="4830034" y="5543813"/>
            <a:ext cx="1236042" cy="39710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FDF8D2AF-09F9-44F1-A7C8-D56CCAF19DDA}"/>
              </a:ext>
            </a:extLst>
          </p:cNvPr>
          <p:cNvSpPr/>
          <p:nvPr/>
        </p:nvSpPr>
        <p:spPr>
          <a:xfrm>
            <a:off x="4864349" y="5575497"/>
            <a:ext cx="390495" cy="331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050A0BB2-ADFD-4BC0-B449-81605B379F4C}"/>
              </a:ext>
            </a:extLst>
          </p:cNvPr>
          <p:cNvSpPr/>
          <p:nvPr/>
        </p:nvSpPr>
        <p:spPr>
          <a:xfrm>
            <a:off x="5254845" y="5575497"/>
            <a:ext cx="390495" cy="331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A3950970-7BC8-4BD8-AB50-830B62007575}"/>
              </a:ext>
            </a:extLst>
          </p:cNvPr>
          <p:cNvSpPr/>
          <p:nvPr/>
        </p:nvSpPr>
        <p:spPr>
          <a:xfrm>
            <a:off x="5645340" y="5575497"/>
            <a:ext cx="390495" cy="331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985BDFB3-A4A0-497E-AA96-928C643D3D3E}"/>
              </a:ext>
            </a:extLst>
          </p:cNvPr>
          <p:cNvSpPr/>
          <p:nvPr/>
        </p:nvSpPr>
        <p:spPr>
          <a:xfrm>
            <a:off x="6332088" y="5549909"/>
            <a:ext cx="1236042" cy="39710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1E9123C7-0A78-4FCE-B6FB-F2654752915D}"/>
              </a:ext>
            </a:extLst>
          </p:cNvPr>
          <p:cNvSpPr/>
          <p:nvPr/>
        </p:nvSpPr>
        <p:spPr>
          <a:xfrm>
            <a:off x="6366403" y="5581593"/>
            <a:ext cx="390495" cy="331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6371CB13-C49D-497B-BD1E-444E649FA97C}"/>
              </a:ext>
            </a:extLst>
          </p:cNvPr>
          <p:cNvSpPr/>
          <p:nvPr/>
        </p:nvSpPr>
        <p:spPr>
          <a:xfrm>
            <a:off x="6756899" y="5581593"/>
            <a:ext cx="390495" cy="331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A375AEEE-6D32-4802-BDF9-078DF50E70E0}"/>
              </a:ext>
            </a:extLst>
          </p:cNvPr>
          <p:cNvSpPr/>
          <p:nvPr/>
        </p:nvSpPr>
        <p:spPr>
          <a:xfrm>
            <a:off x="7147394" y="5581593"/>
            <a:ext cx="390495" cy="331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DC376032-3F52-421C-A8C6-2CD89F0AE01A}"/>
              </a:ext>
            </a:extLst>
          </p:cNvPr>
          <p:cNvSpPr/>
          <p:nvPr/>
        </p:nvSpPr>
        <p:spPr>
          <a:xfrm>
            <a:off x="7784153" y="5403605"/>
            <a:ext cx="1236042" cy="129078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CEDDDA40-8F67-4AD6-B3DA-33B64DE632A3}"/>
              </a:ext>
            </a:extLst>
          </p:cNvPr>
          <p:cNvSpPr/>
          <p:nvPr/>
        </p:nvSpPr>
        <p:spPr>
          <a:xfrm>
            <a:off x="7828044" y="5447497"/>
            <a:ext cx="1147365" cy="4056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5A0D07F4-AA90-4C8C-B6B9-47F24430C6D7}"/>
              </a:ext>
            </a:extLst>
          </p:cNvPr>
          <p:cNvSpPr/>
          <p:nvPr/>
        </p:nvSpPr>
        <p:spPr>
          <a:xfrm>
            <a:off x="7828043" y="5848468"/>
            <a:ext cx="1147365" cy="4056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92ADA201-0F76-44BD-9E61-B26D7203B63E}"/>
              </a:ext>
            </a:extLst>
          </p:cNvPr>
          <p:cNvSpPr/>
          <p:nvPr/>
        </p:nvSpPr>
        <p:spPr>
          <a:xfrm>
            <a:off x="7828042" y="6249439"/>
            <a:ext cx="1147365" cy="4056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ADAE5824-8411-496F-8E62-958E3EFD7AF9}"/>
              </a:ext>
            </a:extLst>
          </p:cNvPr>
          <p:cNvSpPr/>
          <p:nvPr/>
        </p:nvSpPr>
        <p:spPr>
          <a:xfrm>
            <a:off x="7872830" y="5491389"/>
            <a:ext cx="352896" cy="3177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81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C1095548-1A3D-4911-9FAF-F738DCF2B1CC}"/>
              </a:ext>
            </a:extLst>
          </p:cNvPr>
          <p:cNvSpPr/>
          <p:nvPr/>
        </p:nvSpPr>
        <p:spPr>
          <a:xfrm>
            <a:off x="8225726" y="5491389"/>
            <a:ext cx="352896" cy="3177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90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64E5781B-3D34-4D2C-A9FC-478AB69D699D}"/>
              </a:ext>
            </a:extLst>
          </p:cNvPr>
          <p:cNvSpPr/>
          <p:nvPr/>
        </p:nvSpPr>
        <p:spPr>
          <a:xfrm>
            <a:off x="8578622" y="5491389"/>
            <a:ext cx="352896" cy="3177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99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F75E17D9-EEDE-4C60-8E1A-2DFA6CD64D9F}"/>
              </a:ext>
            </a:extLst>
          </p:cNvPr>
          <p:cNvSpPr/>
          <p:nvPr/>
        </p:nvSpPr>
        <p:spPr>
          <a:xfrm>
            <a:off x="7872380" y="5889717"/>
            <a:ext cx="352896" cy="3177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90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5D833B5-B43B-44AF-98F4-5FE8E4D2990F}"/>
              </a:ext>
            </a:extLst>
          </p:cNvPr>
          <p:cNvSpPr/>
          <p:nvPr/>
        </p:nvSpPr>
        <p:spPr>
          <a:xfrm>
            <a:off x="8225276" y="5889717"/>
            <a:ext cx="352896" cy="3177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79CE8ECA-6CF4-4288-A4E1-DDC6C731FA0D}"/>
              </a:ext>
            </a:extLst>
          </p:cNvPr>
          <p:cNvSpPr/>
          <p:nvPr/>
        </p:nvSpPr>
        <p:spPr>
          <a:xfrm>
            <a:off x="8578172" y="5889717"/>
            <a:ext cx="352896" cy="3177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110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570E9F8F-69E1-47BC-8788-27684772C634}"/>
              </a:ext>
            </a:extLst>
          </p:cNvPr>
          <p:cNvSpPr/>
          <p:nvPr/>
        </p:nvSpPr>
        <p:spPr>
          <a:xfrm>
            <a:off x="7871930" y="6291703"/>
            <a:ext cx="352896" cy="3177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99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120EB33A-B52F-4760-B57E-FA76D9BE7FED}"/>
              </a:ext>
            </a:extLst>
          </p:cNvPr>
          <p:cNvSpPr/>
          <p:nvPr/>
        </p:nvSpPr>
        <p:spPr>
          <a:xfrm>
            <a:off x="8224826" y="6291703"/>
            <a:ext cx="352896" cy="3177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110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A83AD312-DB29-4C81-BCDB-B97A15FB75F5}"/>
              </a:ext>
            </a:extLst>
          </p:cNvPr>
          <p:cNvSpPr/>
          <p:nvPr/>
        </p:nvSpPr>
        <p:spPr>
          <a:xfrm>
            <a:off x="8577722" y="6291703"/>
            <a:ext cx="352896" cy="3177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121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BD32D01E-812E-4559-9DD6-B5D4036578BD}"/>
              </a:ext>
            </a:extLst>
          </p:cNvPr>
          <p:cNvSpPr/>
          <p:nvPr/>
        </p:nvSpPr>
        <p:spPr>
          <a:xfrm>
            <a:off x="5728265" y="1732234"/>
            <a:ext cx="1236042" cy="129078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AAA0195A-66BD-46D6-BBFE-FF23D2D62CAC}"/>
              </a:ext>
            </a:extLst>
          </p:cNvPr>
          <p:cNvSpPr/>
          <p:nvPr/>
        </p:nvSpPr>
        <p:spPr>
          <a:xfrm>
            <a:off x="5772156" y="1776126"/>
            <a:ext cx="1147365" cy="4056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8DDB4164-0FA0-41DD-A4CF-940CDB5CBC2B}"/>
              </a:ext>
            </a:extLst>
          </p:cNvPr>
          <p:cNvSpPr/>
          <p:nvPr/>
        </p:nvSpPr>
        <p:spPr>
          <a:xfrm>
            <a:off x="5772155" y="2177097"/>
            <a:ext cx="1147365" cy="4056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26CF1AEC-CB26-49E1-B613-ECE9752D7DE4}"/>
              </a:ext>
            </a:extLst>
          </p:cNvPr>
          <p:cNvSpPr/>
          <p:nvPr/>
        </p:nvSpPr>
        <p:spPr>
          <a:xfrm>
            <a:off x="5772154" y="2578068"/>
            <a:ext cx="1147365" cy="4056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C96D8EBA-B431-458F-8856-4DFE8EE219B0}"/>
              </a:ext>
            </a:extLst>
          </p:cNvPr>
          <p:cNvSpPr/>
          <p:nvPr/>
        </p:nvSpPr>
        <p:spPr>
          <a:xfrm>
            <a:off x="5816942" y="1820018"/>
            <a:ext cx="352896" cy="3177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126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FC72C7EE-D6A8-4F01-9DF0-79D1A130F902}"/>
              </a:ext>
            </a:extLst>
          </p:cNvPr>
          <p:cNvSpPr/>
          <p:nvPr/>
        </p:nvSpPr>
        <p:spPr>
          <a:xfrm>
            <a:off x="6169838" y="1820018"/>
            <a:ext cx="352896" cy="3177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144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807F7875-D2DB-46D4-AEBC-D8DDF7C500DA}"/>
              </a:ext>
            </a:extLst>
          </p:cNvPr>
          <p:cNvSpPr/>
          <p:nvPr/>
        </p:nvSpPr>
        <p:spPr>
          <a:xfrm>
            <a:off x="6522734" y="1820018"/>
            <a:ext cx="352896" cy="3177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162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A17E66E6-F3BF-4D5C-B5B5-9F715130E4AA}"/>
              </a:ext>
            </a:extLst>
          </p:cNvPr>
          <p:cNvSpPr/>
          <p:nvPr/>
        </p:nvSpPr>
        <p:spPr>
          <a:xfrm>
            <a:off x="5816492" y="2218346"/>
            <a:ext cx="352896" cy="3177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144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00B9DBD4-8C51-4989-8332-F5A53D9A716D}"/>
              </a:ext>
            </a:extLst>
          </p:cNvPr>
          <p:cNvSpPr/>
          <p:nvPr/>
        </p:nvSpPr>
        <p:spPr>
          <a:xfrm>
            <a:off x="6169388" y="2218346"/>
            <a:ext cx="352896" cy="3177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166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71C049F4-1427-4346-84C5-33143FB80C07}"/>
              </a:ext>
            </a:extLst>
          </p:cNvPr>
          <p:cNvSpPr/>
          <p:nvPr/>
        </p:nvSpPr>
        <p:spPr>
          <a:xfrm>
            <a:off x="6522284" y="2218346"/>
            <a:ext cx="352896" cy="3177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188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6B5EA118-4270-4369-96D5-5294440530EC}"/>
              </a:ext>
            </a:extLst>
          </p:cNvPr>
          <p:cNvSpPr/>
          <p:nvPr/>
        </p:nvSpPr>
        <p:spPr>
          <a:xfrm>
            <a:off x="5816042" y="2620332"/>
            <a:ext cx="352896" cy="3177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162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8E52E748-6762-4B3E-A999-950BE545424D}"/>
              </a:ext>
            </a:extLst>
          </p:cNvPr>
          <p:cNvSpPr/>
          <p:nvPr/>
        </p:nvSpPr>
        <p:spPr>
          <a:xfrm>
            <a:off x="6168938" y="2620332"/>
            <a:ext cx="352896" cy="3177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188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94BBAEE0-CB3B-4444-8B4C-ADFEA74FDAC6}"/>
              </a:ext>
            </a:extLst>
          </p:cNvPr>
          <p:cNvSpPr/>
          <p:nvPr/>
        </p:nvSpPr>
        <p:spPr>
          <a:xfrm>
            <a:off x="6521834" y="2620332"/>
            <a:ext cx="352896" cy="3177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214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153E9625-9ACB-4F98-B102-8EC3666277E2}"/>
              </a:ext>
            </a:extLst>
          </p:cNvPr>
          <p:cNvSpPr/>
          <p:nvPr/>
        </p:nvSpPr>
        <p:spPr>
          <a:xfrm>
            <a:off x="4652467" y="2103120"/>
            <a:ext cx="468173" cy="397109"/>
          </a:xfrm>
          <a:prstGeom prst="rightArrow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CEBC476D-5991-4062-AC09-F7974D0FA493}"/>
              </a:ext>
            </a:extLst>
          </p:cNvPr>
          <p:cNvSpPr txBox="1"/>
          <p:nvPr/>
        </p:nvSpPr>
        <p:spPr>
          <a:xfrm>
            <a:off x="5772154" y="3027726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(1,3,3)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1419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D2EF739-30EF-4ACC-85F2-37030921A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566" y="1013232"/>
            <a:ext cx="487680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E4F140B-F08D-4F5D-99AB-EE8FB0D26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63" y="1013232"/>
            <a:ext cx="487680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546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7949EA-2197-40EC-8A51-724ADBC3861F}"/>
              </a:ext>
            </a:extLst>
          </p:cNvPr>
          <p:cNvSpPr txBox="1"/>
          <p:nvPr/>
        </p:nvSpPr>
        <p:spPr>
          <a:xfrm>
            <a:off x="1075335" y="268255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(1,3,3,1)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52DAE22-E439-4436-B335-3273244D5D64}"/>
              </a:ext>
            </a:extLst>
          </p:cNvPr>
          <p:cNvSpPr/>
          <p:nvPr/>
        </p:nvSpPr>
        <p:spPr>
          <a:xfrm>
            <a:off x="1349654" y="811987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09EB092-54F2-4FEB-AB0D-24E97A05E39D}"/>
              </a:ext>
            </a:extLst>
          </p:cNvPr>
          <p:cNvSpPr/>
          <p:nvPr/>
        </p:nvSpPr>
        <p:spPr>
          <a:xfrm>
            <a:off x="1682495" y="811987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D99E6C4-54FE-4C9F-A5DB-0C02E771F88B}"/>
              </a:ext>
            </a:extLst>
          </p:cNvPr>
          <p:cNvSpPr/>
          <p:nvPr/>
        </p:nvSpPr>
        <p:spPr>
          <a:xfrm>
            <a:off x="2015336" y="811987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A0D340-472C-42E6-A890-5E1C7F7E877B}"/>
              </a:ext>
            </a:extLst>
          </p:cNvPr>
          <p:cNvSpPr/>
          <p:nvPr/>
        </p:nvSpPr>
        <p:spPr>
          <a:xfrm>
            <a:off x="1349654" y="1144828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C30D53B-DDE6-40DD-BF68-6F3A8AC8C117}"/>
              </a:ext>
            </a:extLst>
          </p:cNvPr>
          <p:cNvSpPr/>
          <p:nvPr/>
        </p:nvSpPr>
        <p:spPr>
          <a:xfrm>
            <a:off x="1682495" y="1144828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4DB017-474E-402F-8FEF-97BFBD4AB6D4}"/>
              </a:ext>
            </a:extLst>
          </p:cNvPr>
          <p:cNvSpPr/>
          <p:nvPr/>
        </p:nvSpPr>
        <p:spPr>
          <a:xfrm>
            <a:off x="2015336" y="1144828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66F920C-2A68-4E48-AD94-24E324B656D0}"/>
              </a:ext>
            </a:extLst>
          </p:cNvPr>
          <p:cNvSpPr/>
          <p:nvPr/>
        </p:nvSpPr>
        <p:spPr>
          <a:xfrm>
            <a:off x="1349654" y="1477669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F95858-5491-448E-AFED-7A7894E55480}"/>
              </a:ext>
            </a:extLst>
          </p:cNvPr>
          <p:cNvSpPr/>
          <p:nvPr/>
        </p:nvSpPr>
        <p:spPr>
          <a:xfrm>
            <a:off x="1682495" y="1477669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0B356C-34D8-4C1C-AADA-FFD5502C8138}"/>
              </a:ext>
            </a:extLst>
          </p:cNvPr>
          <p:cNvSpPr/>
          <p:nvPr/>
        </p:nvSpPr>
        <p:spPr>
          <a:xfrm>
            <a:off x="2015336" y="1477669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5EA1B4-2DD5-4755-9E8A-75BD743CDC84}"/>
              </a:ext>
            </a:extLst>
          </p:cNvPr>
          <p:cNvSpPr/>
          <p:nvPr/>
        </p:nvSpPr>
        <p:spPr>
          <a:xfrm>
            <a:off x="2882188" y="910743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702899-AA5B-4D18-9939-E12E1123E0C5}"/>
              </a:ext>
            </a:extLst>
          </p:cNvPr>
          <p:cNvSpPr/>
          <p:nvPr/>
        </p:nvSpPr>
        <p:spPr>
          <a:xfrm>
            <a:off x="3215029" y="910743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532740-1294-4120-A2C5-FCDABB0E8ED5}"/>
              </a:ext>
            </a:extLst>
          </p:cNvPr>
          <p:cNvSpPr/>
          <p:nvPr/>
        </p:nvSpPr>
        <p:spPr>
          <a:xfrm>
            <a:off x="2882188" y="1243584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9DD2FA-1D92-47DC-8A25-18B6EB8BA6F3}"/>
              </a:ext>
            </a:extLst>
          </p:cNvPr>
          <p:cNvSpPr/>
          <p:nvPr/>
        </p:nvSpPr>
        <p:spPr>
          <a:xfrm>
            <a:off x="3215029" y="1243584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3EB7F3-CA64-43C1-877C-1973F72CDB6E}"/>
              </a:ext>
            </a:extLst>
          </p:cNvPr>
          <p:cNvSpPr/>
          <p:nvPr/>
        </p:nvSpPr>
        <p:spPr>
          <a:xfrm>
            <a:off x="1669692" y="1130196"/>
            <a:ext cx="658369" cy="6803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ED66679-AACF-4868-9D51-DCC5400AB58D}"/>
              </a:ext>
            </a:extLst>
          </p:cNvPr>
          <p:cNvSpPr/>
          <p:nvPr/>
        </p:nvSpPr>
        <p:spPr>
          <a:xfrm>
            <a:off x="4297679" y="910743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A97AAB-7578-4433-A051-451E5C27ED52}"/>
              </a:ext>
            </a:extLst>
          </p:cNvPr>
          <p:cNvSpPr/>
          <p:nvPr/>
        </p:nvSpPr>
        <p:spPr>
          <a:xfrm>
            <a:off x="4630520" y="910743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904D688-FA46-4D71-AC30-ADB6A0EF7501}"/>
              </a:ext>
            </a:extLst>
          </p:cNvPr>
          <p:cNvSpPr/>
          <p:nvPr/>
        </p:nvSpPr>
        <p:spPr>
          <a:xfrm>
            <a:off x="4297679" y="1243584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B015DC4-9EBD-4C8B-BF84-D4AA1D953D18}"/>
              </a:ext>
            </a:extLst>
          </p:cNvPr>
          <p:cNvSpPr/>
          <p:nvPr/>
        </p:nvSpPr>
        <p:spPr>
          <a:xfrm>
            <a:off x="4630520" y="1243584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474E89-816F-4F6E-8AA6-189B0667B777}"/>
              </a:ext>
            </a:extLst>
          </p:cNvPr>
          <p:cNvSpPr txBox="1"/>
          <p:nvPr/>
        </p:nvSpPr>
        <p:spPr>
          <a:xfrm>
            <a:off x="2622500" y="390205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(2,2,1,1)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A07F06C-0707-41F5-9FF3-8E5E0E20C878}"/>
              </a:ext>
            </a:extLst>
          </p:cNvPr>
          <p:cNvSpPr/>
          <p:nvPr/>
        </p:nvSpPr>
        <p:spPr>
          <a:xfrm>
            <a:off x="2688332" y="2746854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7CA8463-5A48-43A0-B3C0-31871E551FDB}"/>
              </a:ext>
            </a:extLst>
          </p:cNvPr>
          <p:cNvSpPr/>
          <p:nvPr/>
        </p:nvSpPr>
        <p:spPr>
          <a:xfrm>
            <a:off x="3021173" y="2746854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D763EF-06B6-49F4-9A84-303D8CD51574}"/>
              </a:ext>
            </a:extLst>
          </p:cNvPr>
          <p:cNvSpPr/>
          <p:nvPr/>
        </p:nvSpPr>
        <p:spPr>
          <a:xfrm>
            <a:off x="3354014" y="2746854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0BC0088-71A3-40B1-85DD-FDAEEBD6C63A}"/>
              </a:ext>
            </a:extLst>
          </p:cNvPr>
          <p:cNvSpPr/>
          <p:nvPr/>
        </p:nvSpPr>
        <p:spPr>
          <a:xfrm>
            <a:off x="3686855" y="2746854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9E12343-4B61-4F72-8AAB-442166E9CF79}"/>
              </a:ext>
            </a:extLst>
          </p:cNvPr>
          <p:cNvSpPr/>
          <p:nvPr/>
        </p:nvSpPr>
        <p:spPr>
          <a:xfrm>
            <a:off x="2688332" y="3079695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C02980D-ACBB-4D61-A5EE-D74B500B2B1C}"/>
              </a:ext>
            </a:extLst>
          </p:cNvPr>
          <p:cNvSpPr/>
          <p:nvPr/>
        </p:nvSpPr>
        <p:spPr>
          <a:xfrm>
            <a:off x="3021173" y="3079695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2610BD0-1E7C-4436-84F3-1CB427F7DCA4}"/>
              </a:ext>
            </a:extLst>
          </p:cNvPr>
          <p:cNvSpPr/>
          <p:nvPr/>
        </p:nvSpPr>
        <p:spPr>
          <a:xfrm>
            <a:off x="3354014" y="3079695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B59F1F2-DF54-4916-A175-EF3F049DE061}"/>
              </a:ext>
            </a:extLst>
          </p:cNvPr>
          <p:cNvSpPr/>
          <p:nvPr/>
        </p:nvSpPr>
        <p:spPr>
          <a:xfrm>
            <a:off x="3686855" y="3079695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1320ECC-BC4F-48E3-A223-39FE79511226}"/>
              </a:ext>
            </a:extLst>
          </p:cNvPr>
          <p:cNvSpPr/>
          <p:nvPr/>
        </p:nvSpPr>
        <p:spPr>
          <a:xfrm>
            <a:off x="2688332" y="3412536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4C51677-6A62-486E-B656-A6A878E31F0D}"/>
              </a:ext>
            </a:extLst>
          </p:cNvPr>
          <p:cNvSpPr/>
          <p:nvPr/>
        </p:nvSpPr>
        <p:spPr>
          <a:xfrm>
            <a:off x="3021173" y="3412536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8B3F3C5-D858-4F11-8C8B-F6F6216CEF25}"/>
              </a:ext>
            </a:extLst>
          </p:cNvPr>
          <p:cNvSpPr/>
          <p:nvPr/>
        </p:nvSpPr>
        <p:spPr>
          <a:xfrm>
            <a:off x="3354014" y="3412536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93EE258-EAC7-467C-888B-E0CBD4A61C62}"/>
              </a:ext>
            </a:extLst>
          </p:cNvPr>
          <p:cNvSpPr/>
          <p:nvPr/>
        </p:nvSpPr>
        <p:spPr>
          <a:xfrm>
            <a:off x="3686855" y="3412536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95207A4-629A-4B9D-8726-A56F51E70094}"/>
              </a:ext>
            </a:extLst>
          </p:cNvPr>
          <p:cNvSpPr/>
          <p:nvPr/>
        </p:nvSpPr>
        <p:spPr>
          <a:xfrm>
            <a:off x="2688332" y="3745377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995474C-CB6B-47AB-BF4B-32E804D126AE}"/>
              </a:ext>
            </a:extLst>
          </p:cNvPr>
          <p:cNvSpPr/>
          <p:nvPr/>
        </p:nvSpPr>
        <p:spPr>
          <a:xfrm>
            <a:off x="3021173" y="3745377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6CF04AA-A8DE-4CB2-BCC4-08E12C59E5F5}"/>
              </a:ext>
            </a:extLst>
          </p:cNvPr>
          <p:cNvSpPr/>
          <p:nvPr/>
        </p:nvSpPr>
        <p:spPr>
          <a:xfrm>
            <a:off x="3354014" y="3745377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5A9B1EC-681B-4A6A-B5EA-E3BC6CE135B9}"/>
              </a:ext>
            </a:extLst>
          </p:cNvPr>
          <p:cNvSpPr/>
          <p:nvPr/>
        </p:nvSpPr>
        <p:spPr>
          <a:xfrm>
            <a:off x="3686855" y="3745377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D6E2E97-A978-428B-9601-4736E7BEABBB}"/>
              </a:ext>
            </a:extLst>
          </p:cNvPr>
          <p:cNvSpPr/>
          <p:nvPr/>
        </p:nvSpPr>
        <p:spPr>
          <a:xfrm>
            <a:off x="4601256" y="2746853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FEEA987-06CD-4E57-8EED-89DC74B59E4D}"/>
              </a:ext>
            </a:extLst>
          </p:cNvPr>
          <p:cNvSpPr/>
          <p:nvPr/>
        </p:nvSpPr>
        <p:spPr>
          <a:xfrm>
            <a:off x="4601255" y="3079694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6C3581C-201A-470E-B3EE-A56BACD55065}"/>
              </a:ext>
            </a:extLst>
          </p:cNvPr>
          <p:cNvSpPr/>
          <p:nvPr/>
        </p:nvSpPr>
        <p:spPr>
          <a:xfrm>
            <a:off x="4601254" y="3412535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AFF7FE9-8BD6-450C-BB91-716C6936ABE3}"/>
              </a:ext>
            </a:extLst>
          </p:cNvPr>
          <p:cNvSpPr/>
          <p:nvPr/>
        </p:nvSpPr>
        <p:spPr>
          <a:xfrm>
            <a:off x="4601253" y="3745376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AFD4F9F-E1DB-43EB-8E4D-6B214FC77CB7}"/>
              </a:ext>
            </a:extLst>
          </p:cNvPr>
          <p:cNvSpPr txBox="1"/>
          <p:nvPr/>
        </p:nvSpPr>
        <p:spPr>
          <a:xfrm>
            <a:off x="4173495" y="3201644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DD948C2-74A5-4F6B-BD9F-905C26631AB5}"/>
              </a:ext>
            </a:extLst>
          </p:cNvPr>
          <p:cNvSpPr/>
          <p:nvPr/>
        </p:nvSpPr>
        <p:spPr>
          <a:xfrm>
            <a:off x="5433359" y="2746853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E8ECB3B-9DE1-473F-A166-E96E423F49E8}"/>
              </a:ext>
            </a:extLst>
          </p:cNvPr>
          <p:cNvSpPr/>
          <p:nvPr/>
        </p:nvSpPr>
        <p:spPr>
          <a:xfrm>
            <a:off x="5433358" y="3079694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C5D445C-13DA-4A56-A4B2-E7E4AC275251}"/>
              </a:ext>
            </a:extLst>
          </p:cNvPr>
          <p:cNvSpPr/>
          <p:nvPr/>
        </p:nvSpPr>
        <p:spPr>
          <a:xfrm>
            <a:off x="5433357" y="3412535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8E49913-0611-4E05-8CF4-CF17DF0CF105}"/>
              </a:ext>
            </a:extLst>
          </p:cNvPr>
          <p:cNvSpPr/>
          <p:nvPr/>
        </p:nvSpPr>
        <p:spPr>
          <a:xfrm>
            <a:off x="5433356" y="3745376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F8D969-67D3-43E8-A1BF-103031A42D13}"/>
              </a:ext>
            </a:extLst>
          </p:cNvPr>
          <p:cNvSpPr txBox="1"/>
          <p:nvPr/>
        </p:nvSpPr>
        <p:spPr>
          <a:xfrm>
            <a:off x="3024654" y="4078217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(4,4)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3A2803-9ADC-4AAE-9D86-4F98C64B9483}"/>
              </a:ext>
            </a:extLst>
          </p:cNvPr>
          <p:cNvSpPr txBox="1"/>
          <p:nvPr/>
        </p:nvSpPr>
        <p:spPr>
          <a:xfrm>
            <a:off x="4229005" y="4097657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(4,1)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31F5A5B-6444-43C7-A5F3-4F47A7515125}"/>
              </a:ext>
            </a:extLst>
          </p:cNvPr>
          <p:cNvSpPr txBox="1"/>
          <p:nvPr/>
        </p:nvSpPr>
        <p:spPr>
          <a:xfrm>
            <a:off x="5291435" y="4075706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(4,1)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9F3E4E-20E7-4D3E-8C8D-1D2FB66C543E}"/>
              </a:ext>
            </a:extLst>
          </p:cNvPr>
          <p:cNvSpPr txBox="1"/>
          <p:nvPr/>
        </p:nvSpPr>
        <p:spPr>
          <a:xfrm>
            <a:off x="3051914" y="2315256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image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5F6CFB7-6F3F-4241-B520-609A2087343A}"/>
              </a:ext>
            </a:extLst>
          </p:cNvPr>
          <p:cNvSpPr txBox="1"/>
          <p:nvPr/>
        </p:nvSpPr>
        <p:spPr>
          <a:xfrm>
            <a:off x="4376316" y="2348843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weight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8795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7949EA-2197-40EC-8A51-724ADBC3861F}"/>
              </a:ext>
            </a:extLst>
          </p:cNvPr>
          <p:cNvSpPr txBox="1"/>
          <p:nvPr/>
        </p:nvSpPr>
        <p:spPr>
          <a:xfrm>
            <a:off x="1075335" y="268255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(1,3,3,1)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52DAE22-E439-4436-B335-3273244D5D64}"/>
              </a:ext>
            </a:extLst>
          </p:cNvPr>
          <p:cNvSpPr/>
          <p:nvPr/>
        </p:nvSpPr>
        <p:spPr>
          <a:xfrm>
            <a:off x="1349654" y="811987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09EB092-54F2-4FEB-AB0D-24E97A05E39D}"/>
              </a:ext>
            </a:extLst>
          </p:cNvPr>
          <p:cNvSpPr/>
          <p:nvPr/>
        </p:nvSpPr>
        <p:spPr>
          <a:xfrm>
            <a:off x="1682495" y="811987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D99E6C4-54FE-4C9F-A5DB-0C02E771F88B}"/>
              </a:ext>
            </a:extLst>
          </p:cNvPr>
          <p:cNvSpPr/>
          <p:nvPr/>
        </p:nvSpPr>
        <p:spPr>
          <a:xfrm>
            <a:off x="2015336" y="811987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A0D340-472C-42E6-A890-5E1C7F7E877B}"/>
              </a:ext>
            </a:extLst>
          </p:cNvPr>
          <p:cNvSpPr/>
          <p:nvPr/>
        </p:nvSpPr>
        <p:spPr>
          <a:xfrm>
            <a:off x="1349654" y="1144828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C30D53B-DDE6-40DD-BF68-6F3A8AC8C117}"/>
              </a:ext>
            </a:extLst>
          </p:cNvPr>
          <p:cNvSpPr/>
          <p:nvPr/>
        </p:nvSpPr>
        <p:spPr>
          <a:xfrm>
            <a:off x="1682495" y="1144828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4DB017-474E-402F-8FEF-97BFBD4AB6D4}"/>
              </a:ext>
            </a:extLst>
          </p:cNvPr>
          <p:cNvSpPr/>
          <p:nvPr/>
        </p:nvSpPr>
        <p:spPr>
          <a:xfrm>
            <a:off x="2015336" y="1144828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66F920C-2A68-4E48-AD94-24E324B656D0}"/>
              </a:ext>
            </a:extLst>
          </p:cNvPr>
          <p:cNvSpPr/>
          <p:nvPr/>
        </p:nvSpPr>
        <p:spPr>
          <a:xfrm>
            <a:off x="1349654" y="1477669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F95858-5491-448E-AFED-7A7894E55480}"/>
              </a:ext>
            </a:extLst>
          </p:cNvPr>
          <p:cNvSpPr/>
          <p:nvPr/>
        </p:nvSpPr>
        <p:spPr>
          <a:xfrm>
            <a:off x="1682495" y="1477669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0B356C-34D8-4C1C-AADA-FFD5502C8138}"/>
              </a:ext>
            </a:extLst>
          </p:cNvPr>
          <p:cNvSpPr/>
          <p:nvPr/>
        </p:nvSpPr>
        <p:spPr>
          <a:xfrm>
            <a:off x="2015336" y="1477669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5EA1B4-2DD5-4755-9E8A-75BD743CDC84}"/>
              </a:ext>
            </a:extLst>
          </p:cNvPr>
          <p:cNvSpPr/>
          <p:nvPr/>
        </p:nvSpPr>
        <p:spPr>
          <a:xfrm>
            <a:off x="2882188" y="910743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702899-AA5B-4D18-9939-E12E1123E0C5}"/>
              </a:ext>
            </a:extLst>
          </p:cNvPr>
          <p:cNvSpPr/>
          <p:nvPr/>
        </p:nvSpPr>
        <p:spPr>
          <a:xfrm>
            <a:off x="3215029" y="910743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532740-1294-4120-A2C5-FCDABB0E8ED5}"/>
              </a:ext>
            </a:extLst>
          </p:cNvPr>
          <p:cNvSpPr/>
          <p:nvPr/>
        </p:nvSpPr>
        <p:spPr>
          <a:xfrm>
            <a:off x="2882188" y="1243584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9DD2FA-1D92-47DC-8A25-18B6EB8BA6F3}"/>
              </a:ext>
            </a:extLst>
          </p:cNvPr>
          <p:cNvSpPr/>
          <p:nvPr/>
        </p:nvSpPr>
        <p:spPr>
          <a:xfrm>
            <a:off x="3215029" y="1243584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3EB7F3-CA64-43C1-877C-1973F72CDB6E}"/>
              </a:ext>
            </a:extLst>
          </p:cNvPr>
          <p:cNvSpPr/>
          <p:nvPr/>
        </p:nvSpPr>
        <p:spPr>
          <a:xfrm>
            <a:off x="1682495" y="1144828"/>
            <a:ext cx="658369" cy="6803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ED66679-AACF-4868-9D51-DCC5400AB58D}"/>
              </a:ext>
            </a:extLst>
          </p:cNvPr>
          <p:cNvSpPr/>
          <p:nvPr/>
        </p:nvSpPr>
        <p:spPr>
          <a:xfrm>
            <a:off x="4297679" y="910743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A97AAB-7578-4433-A051-451E5C27ED52}"/>
              </a:ext>
            </a:extLst>
          </p:cNvPr>
          <p:cNvSpPr/>
          <p:nvPr/>
        </p:nvSpPr>
        <p:spPr>
          <a:xfrm>
            <a:off x="4630520" y="910743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904D688-FA46-4D71-AC30-ADB6A0EF7501}"/>
              </a:ext>
            </a:extLst>
          </p:cNvPr>
          <p:cNvSpPr/>
          <p:nvPr/>
        </p:nvSpPr>
        <p:spPr>
          <a:xfrm>
            <a:off x="4297679" y="1243584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B015DC4-9EBD-4C8B-BF84-D4AA1D953D18}"/>
              </a:ext>
            </a:extLst>
          </p:cNvPr>
          <p:cNvSpPr/>
          <p:nvPr/>
        </p:nvSpPr>
        <p:spPr>
          <a:xfrm>
            <a:off x="4630520" y="1243584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474E89-816F-4F6E-8AA6-189B0667B777}"/>
              </a:ext>
            </a:extLst>
          </p:cNvPr>
          <p:cNvSpPr txBox="1"/>
          <p:nvPr/>
        </p:nvSpPr>
        <p:spPr>
          <a:xfrm>
            <a:off x="2622500" y="390205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(2,2,1,1)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D6E2E97-A978-428B-9601-4736E7BEABBB}"/>
              </a:ext>
            </a:extLst>
          </p:cNvPr>
          <p:cNvSpPr/>
          <p:nvPr/>
        </p:nvSpPr>
        <p:spPr>
          <a:xfrm>
            <a:off x="2216365" y="3383730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FEEA987-06CD-4E57-8EED-89DC74B59E4D}"/>
              </a:ext>
            </a:extLst>
          </p:cNvPr>
          <p:cNvSpPr/>
          <p:nvPr/>
        </p:nvSpPr>
        <p:spPr>
          <a:xfrm>
            <a:off x="2216364" y="3716571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6C3581C-201A-470E-B3EE-A56BACD55065}"/>
              </a:ext>
            </a:extLst>
          </p:cNvPr>
          <p:cNvSpPr/>
          <p:nvPr/>
        </p:nvSpPr>
        <p:spPr>
          <a:xfrm>
            <a:off x="2216363" y="4049412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AFF7FE9-8BD6-450C-BB91-716C6936ABE3}"/>
              </a:ext>
            </a:extLst>
          </p:cNvPr>
          <p:cNvSpPr/>
          <p:nvPr/>
        </p:nvSpPr>
        <p:spPr>
          <a:xfrm>
            <a:off x="2216362" y="4382253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DD948C2-74A5-4F6B-BD9F-905C26631AB5}"/>
              </a:ext>
            </a:extLst>
          </p:cNvPr>
          <p:cNvSpPr/>
          <p:nvPr/>
        </p:nvSpPr>
        <p:spPr>
          <a:xfrm>
            <a:off x="5689395" y="2718048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E8ECB3B-9DE1-473F-A166-E96E423F49E8}"/>
              </a:ext>
            </a:extLst>
          </p:cNvPr>
          <p:cNvSpPr/>
          <p:nvPr/>
        </p:nvSpPr>
        <p:spPr>
          <a:xfrm>
            <a:off x="5689394" y="3050889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C5D445C-13DA-4A56-A4B2-E7E4AC275251}"/>
              </a:ext>
            </a:extLst>
          </p:cNvPr>
          <p:cNvSpPr/>
          <p:nvPr/>
        </p:nvSpPr>
        <p:spPr>
          <a:xfrm>
            <a:off x="5689393" y="3383730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8E49913-0611-4E05-8CF4-CF17DF0CF105}"/>
              </a:ext>
            </a:extLst>
          </p:cNvPr>
          <p:cNvSpPr/>
          <p:nvPr/>
        </p:nvSpPr>
        <p:spPr>
          <a:xfrm>
            <a:off x="5689392" y="3716571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F8D969-67D3-43E8-A1BF-103031A42D13}"/>
              </a:ext>
            </a:extLst>
          </p:cNvPr>
          <p:cNvSpPr txBox="1"/>
          <p:nvPr/>
        </p:nvSpPr>
        <p:spPr>
          <a:xfrm>
            <a:off x="3503657" y="4730162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(4,9)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3A2803-9ADC-4AAE-9D86-4F98C64B9483}"/>
              </a:ext>
            </a:extLst>
          </p:cNvPr>
          <p:cNvSpPr txBox="1"/>
          <p:nvPr/>
        </p:nvSpPr>
        <p:spPr>
          <a:xfrm>
            <a:off x="5385812" y="5624231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(9,1)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19C6F5C-2BD7-4DE5-9FB5-FC448A6D8BE8}"/>
              </a:ext>
            </a:extLst>
          </p:cNvPr>
          <p:cNvSpPr/>
          <p:nvPr/>
        </p:nvSpPr>
        <p:spPr>
          <a:xfrm>
            <a:off x="2542619" y="3383730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4D55F56-C9FC-4F9F-9B95-159E63A780F5}"/>
              </a:ext>
            </a:extLst>
          </p:cNvPr>
          <p:cNvSpPr/>
          <p:nvPr/>
        </p:nvSpPr>
        <p:spPr>
          <a:xfrm>
            <a:off x="2542618" y="3716571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11EBF1E-382B-4FCB-872E-45E4096D1E1A}"/>
              </a:ext>
            </a:extLst>
          </p:cNvPr>
          <p:cNvSpPr/>
          <p:nvPr/>
        </p:nvSpPr>
        <p:spPr>
          <a:xfrm>
            <a:off x="2542617" y="4049412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A985484-381B-4C6C-8039-512EBACDEA88}"/>
              </a:ext>
            </a:extLst>
          </p:cNvPr>
          <p:cNvSpPr/>
          <p:nvPr/>
        </p:nvSpPr>
        <p:spPr>
          <a:xfrm>
            <a:off x="2542616" y="4382253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14F2A48-91C4-4790-B206-E2B658755E26}"/>
              </a:ext>
            </a:extLst>
          </p:cNvPr>
          <p:cNvSpPr/>
          <p:nvPr/>
        </p:nvSpPr>
        <p:spPr>
          <a:xfrm>
            <a:off x="2868873" y="3383730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78750BE-5ACD-46FE-BF01-1B245D480303}"/>
              </a:ext>
            </a:extLst>
          </p:cNvPr>
          <p:cNvSpPr/>
          <p:nvPr/>
        </p:nvSpPr>
        <p:spPr>
          <a:xfrm>
            <a:off x="2868872" y="3716571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E4B8323-2A49-401D-A675-EF4D672B7400}"/>
              </a:ext>
            </a:extLst>
          </p:cNvPr>
          <p:cNvSpPr/>
          <p:nvPr/>
        </p:nvSpPr>
        <p:spPr>
          <a:xfrm>
            <a:off x="2868871" y="4049412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3A1FE85-66D9-4003-83B6-69FC32C44862}"/>
              </a:ext>
            </a:extLst>
          </p:cNvPr>
          <p:cNvSpPr/>
          <p:nvPr/>
        </p:nvSpPr>
        <p:spPr>
          <a:xfrm>
            <a:off x="2868870" y="4382253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51D654D-5D25-42A6-85EB-0DDACCA93F50}"/>
              </a:ext>
            </a:extLst>
          </p:cNvPr>
          <p:cNvSpPr/>
          <p:nvPr/>
        </p:nvSpPr>
        <p:spPr>
          <a:xfrm>
            <a:off x="3195127" y="3383730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046DD19-2740-40BD-883B-BC4FADACA0DB}"/>
              </a:ext>
            </a:extLst>
          </p:cNvPr>
          <p:cNvSpPr/>
          <p:nvPr/>
        </p:nvSpPr>
        <p:spPr>
          <a:xfrm>
            <a:off x="3195126" y="3716571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E4ABD30-0D33-4C8B-96C1-381EDFE56F4D}"/>
              </a:ext>
            </a:extLst>
          </p:cNvPr>
          <p:cNvSpPr/>
          <p:nvPr/>
        </p:nvSpPr>
        <p:spPr>
          <a:xfrm>
            <a:off x="3195125" y="4049412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CEC3B2B-657E-468A-84EE-D94D4C01C676}"/>
              </a:ext>
            </a:extLst>
          </p:cNvPr>
          <p:cNvSpPr/>
          <p:nvPr/>
        </p:nvSpPr>
        <p:spPr>
          <a:xfrm>
            <a:off x="3195124" y="4382253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8CD4093-97F0-4712-B5A0-BFD233840A99}"/>
              </a:ext>
            </a:extLst>
          </p:cNvPr>
          <p:cNvSpPr/>
          <p:nvPr/>
        </p:nvSpPr>
        <p:spPr>
          <a:xfrm>
            <a:off x="3521381" y="3383730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1A2FF24-37D7-44BA-8405-14F5A495B340}"/>
              </a:ext>
            </a:extLst>
          </p:cNvPr>
          <p:cNvSpPr/>
          <p:nvPr/>
        </p:nvSpPr>
        <p:spPr>
          <a:xfrm>
            <a:off x="3521380" y="3716571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E45EE63-8C1B-47ED-9B83-A1036BA5B0CA}"/>
              </a:ext>
            </a:extLst>
          </p:cNvPr>
          <p:cNvSpPr/>
          <p:nvPr/>
        </p:nvSpPr>
        <p:spPr>
          <a:xfrm>
            <a:off x="3521379" y="4049412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12C1939-5E60-414F-A0FD-D4572409F795}"/>
              </a:ext>
            </a:extLst>
          </p:cNvPr>
          <p:cNvSpPr/>
          <p:nvPr/>
        </p:nvSpPr>
        <p:spPr>
          <a:xfrm>
            <a:off x="3521378" y="4382253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7635C90-0119-4F47-B22C-585626284C29}"/>
              </a:ext>
            </a:extLst>
          </p:cNvPr>
          <p:cNvSpPr/>
          <p:nvPr/>
        </p:nvSpPr>
        <p:spPr>
          <a:xfrm>
            <a:off x="3847635" y="3383730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BF6D3BE-669F-4DC0-BE61-CD1BF0A1669E}"/>
              </a:ext>
            </a:extLst>
          </p:cNvPr>
          <p:cNvSpPr/>
          <p:nvPr/>
        </p:nvSpPr>
        <p:spPr>
          <a:xfrm>
            <a:off x="3847634" y="3716571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8AC8721-67C3-4BE8-8423-6B43CD8A7160}"/>
              </a:ext>
            </a:extLst>
          </p:cNvPr>
          <p:cNvSpPr/>
          <p:nvPr/>
        </p:nvSpPr>
        <p:spPr>
          <a:xfrm>
            <a:off x="3847633" y="4049412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D422BC0-0CD1-4F5C-8AAC-72197DE5A96E}"/>
              </a:ext>
            </a:extLst>
          </p:cNvPr>
          <p:cNvSpPr/>
          <p:nvPr/>
        </p:nvSpPr>
        <p:spPr>
          <a:xfrm>
            <a:off x="3847632" y="4382253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BA5351E-B305-448D-93F8-4B07074F6369}"/>
              </a:ext>
            </a:extLst>
          </p:cNvPr>
          <p:cNvSpPr/>
          <p:nvPr/>
        </p:nvSpPr>
        <p:spPr>
          <a:xfrm>
            <a:off x="4173889" y="3383730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E877169-26F7-4BFE-9FAA-7ED65A4E1E3D}"/>
              </a:ext>
            </a:extLst>
          </p:cNvPr>
          <p:cNvSpPr/>
          <p:nvPr/>
        </p:nvSpPr>
        <p:spPr>
          <a:xfrm>
            <a:off x="4173888" y="3716571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1D4ED36-7814-46B9-935A-8BD53832A64F}"/>
              </a:ext>
            </a:extLst>
          </p:cNvPr>
          <p:cNvSpPr/>
          <p:nvPr/>
        </p:nvSpPr>
        <p:spPr>
          <a:xfrm>
            <a:off x="4173887" y="4049412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E70B190-7BE5-4303-BC80-988A9919A22E}"/>
              </a:ext>
            </a:extLst>
          </p:cNvPr>
          <p:cNvSpPr/>
          <p:nvPr/>
        </p:nvSpPr>
        <p:spPr>
          <a:xfrm>
            <a:off x="4173886" y="4382253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EE2ABAC-F6A7-40D9-B922-6E582782ABDC}"/>
              </a:ext>
            </a:extLst>
          </p:cNvPr>
          <p:cNvSpPr/>
          <p:nvPr/>
        </p:nvSpPr>
        <p:spPr>
          <a:xfrm>
            <a:off x="4510023" y="3383730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93980AB-D4C5-490A-814F-B0289912EEC6}"/>
              </a:ext>
            </a:extLst>
          </p:cNvPr>
          <p:cNvSpPr/>
          <p:nvPr/>
        </p:nvSpPr>
        <p:spPr>
          <a:xfrm>
            <a:off x="4510022" y="3716571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B2CF304-4B78-4D8B-A6AC-0A9DC9F464EE}"/>
              </a:ext>
            </a:extLst>
          </p:cNvPr>
          <p:cNvSpPr/>
          <p:nvPr/>
        </p:nvSpPr>
        <p:spPr>
          <a:xfrm>
            <a:off x="4510021" y="4049412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E8CD7D3-D9EA-4208-B48C-C406F59E574A}"/>
              </a:ext>
            </a:extLst>
          </p:cNvPr>
          <p:cNvSpPr/>
          <p:nvPr/>
        </p:nvSpPr>
        <p:spPr>
          <a:xfrm>
            <a:off x="4510020" y="4382253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F3199BE-B1E1-4D69-966A-02CC5E7C53F7}"/>
              </a:ext>
            </a:extLst>
          </p:cNvPr>
          <p:cNvSpPr/>
          <p:nvPr/>
        </p:nvSpPr>
        <p:spPr>
          <a:xfrm>
            <a:off x="4846157" y="3383730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475881C-3416-4FE5-AB5A-421B89721F27}"/>
              </a:ext>
            </a:extLst>
          </p:cNvPr>
          <p:cNvSpPr/>
          <p:nvPr/>
        </p:nvSpPr>
        <p:spPr>
          <a:xfrm>
            <a:off x="4846156" y="3716571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CC454BB-D8B7-48C8-A1FE-8221F5562E33}"/>
              </a:ext>
            </a:extLst>
          </p:cNvPr>
          <p:cNvSpPr/>
          <p:nvPr/>
        </p:nvSpPr>
        <p:spPr>
          <a:xfrm>
            <a:off x="4846155" y="4049412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38AF9B2-0F94-4971-9B21-D4A8EFA71450}"/>
              </a:ext>
            </a:extLst>
          </p:cNvPr>
          <p:cNvSpPr/>
          <p:nvPr/>
        </p:nvSpPr>
        <p:spPr>
          <a:xfrm>
            <a:off x="4846154" y="4382253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59B28B0-6E9E-4903-9331-A23BEBF57F19}"/>
              </a:ext>
            </a:extLst>
          </p:cNvPr>
          <p:cNvSpPr/>
          <p:nvPr/>
        </p:nvSpPr>
        <p:spPr>
          <a:xfrm>
            <a:off x="5689395" y="4049412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1B19620-6432-45CA-B682-FF0F4E5F68B7}"/>
              </a:ext>
            </a:extLst>
          </p:cNvPr>
          <p:cNvSpPr/>
          <p:nvPr/>
        </p:nvSpPr>
        <p:spPr>
          <a:xfrm>
            <a:off x="5689394" y="4382253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A98085F-81E7-4B04-9A43-B48E908EEF78}"/>
              </a:ext>
            </a:extLst>
          </p:cNvPr>
          <p:cNvSpPr/>
          <p:nvPr/>
        </p:nvSpPr>
        <p:spPr>
          <a:xfrm>
            <a:off x="5689393" y="4715094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3CAFF44-4939-4BDB-8E3F-802EC0E90CFC}"/>
              </a:ext>
            </a:extLst>
          </p:cNvPr>
          <p:cNvSpPr/>
          <p:nvPr/>
        </p:nvSpPr>
        <p:spPr>
          <a:xfrm>
            <a:off x="5689392" y="5047935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F428B16-AB6A-480A-9E25-3A6322B1FC96}"/>
              </a:ext>
            </a:extLst>
          </p:cNvPr>
          <p:cNvSpPr/>
          <p:nvPr/>
        </p:nvSpPr>
        <p:spPr>
          <a:xfrm>
            <a:off x="5689392" y="5380776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FB4565F-2FE7-48FA-BB7F-71907E39BB82}"/>
              </a:ext>
            </a:extLst>
          </p:cNvPr>
          <p:cNvSpPr/>
          <p:nvPr/>
        </p:nvSpPr>
        <p:spPr>
          <a:xfrm>
            <a:off x="6774253" y="3482486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628C7D6-011D-4A33-830A-7FFF184CC020}"/>
              </a:ext>
            </a:extLst>
          </p:cNvPr>
          <p:cNvSpPr/>
          <p:nvPr/>
        </p:nvSpPr>
        <p:spPr>
          <a:xfrm>
            <a:off x="6774252" y="3815327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BD716429-D42C-41FF-9BFA-6753FD6CD67E}"/>
              </a:ext>
            </a:extLst>
          </p:cNvPr>
          <p:cNvSpPr/>
          <p:nvPr/>
        </p:nvSpPr>
        <p:spPr>
          <a:xfrm>
            <a:off x="6774251" y="4148168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6FFAA53-99C6-43CC-8EBB-7CC2E2D4C3C6}"/>
              </a:ext>
            </a:extLst>
          </p:cNvPr>
          <p:cNvSpPr/>
          <p:nvPr/>
        </p:nvSpPr>
        <p:spPr>
          <a:xfrm>
            <a:off x="6774250" y="4481009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59088A1-E73C-4975-8375-EB744D971905}"/>
              </a:ext>
            </a:extLst>
          </p:cNvPr>
          <p:cNvSpPr txBox="1"/>
          <p:nvPr/>
        </p:nvSpPr>
        <p:spPr>
          <a:xfrm>
            <a:off x="6632329" y="4811339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(4,1)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36493DA-04B0-416E-80EC-DFBB0B5964EB}"/>
              </a:ext>
            </a:extLst>
          </p:cNvPr>
          <p:cNvSpPr txBox="1"/>
          <p:nvPr/>
        </p:nvSpPr>
        <p:spPr>
          <a:xfrm>
            <a:off x="5230160" y="3753960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3FBFA31-C180-4C1D-AE2D-E97EB52EA9F3}"/>
              </a:ext>
            </a:extLst>
          </p:cNvPr>
          <p:cNvSpPr txBox="1"/>
          <p:nvPr/>
        </p:nvSpPr>
        <p:spPr>
          <a:xfrm>
            <a:off x="5521356" y="2359654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image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6EED73A-8890-4F32-B330-5992AEE44AD0}"/>
              </a:ext>
            </a:extLst>
          </p:cNvPr>
          <p:cNvSpPr txBox="1"/>
          <p:nvPr/>
        </p:nvSpPr>
        <p:spPr>
          <a:xfrm>
            <a:off x="3678236" y="2946880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weight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3803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7949EA-2197-40EC-8A51-724ADBC3861F}"/>
              </a:ext>
            </a:extLst>
          </p:cNvPr>
          <p:cNvSpPr txBox="1"/>
          <p:nvPr/>
        </p:nvSpPr>
        <p:spPr>
          <a:xfrm>
            <a:off x="3579900" y="293341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(1,3,3,1)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52DAE22-E439-4436-B335-3273244D5D64}"/>
              </a:ext>
            </a:extLst>
          </p:cNvPr>
          <p:cNvSpPr/>
          <p:nvPr/>
        </p:nvSpPr>
        <p:spPr>
          <a:xfrm>
            <a:off x="3854219" y="837073"/>
            <a:ext cx="332841" cy="332841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09EB092-54F2-4FEB-AB0D-24E97A05E39D}"/>
              </a:ext>
            </a:extLst>
          </p:cNvPr>
          <p:cNvSpPr/>
          <p:nvPr/>
        </p:nvSpPr>
        <p:spPr>
          <a:xfrm>
            <a:off x="4187060" y="837073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D99E6C4-54FE-4C9F-A5DB-0C02E771F88B}"/>
              </a:ext>
            </a:extLst>
          </p:cNvPr>
          <p:cNvSpPr/>
          <p:nvPr/>
        </p:nvSpPr>
        <p:spPr>
          <a:xfrm>
            <a:off x="4519901" y="837073"/>
            <a:ext cx="332841" cy="332841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A0D340-472C-42E6-A890-5E1C7F7E877B}"/>
              </a:ext>
            </a:extLst>
          </p:cNvPr>
          <p:cNvSpPr/>
          <p:nvPr/>
        </p:nvSpPr>
        <p:spPr>
          <a:xfrm>
            <a:off x="3854219" y="1169914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C30D53B-DDE6-40DD-BF68-6F3A8AC8C117}"/>
              </a:ext>
            </a:extLst>
          </p:cNvPr>
          <p:cNvSpPr/>
          <p:nvPr/>
        </p:nvSpPr>
        <p:spPr>
          <a:xfrm>
            <a:off x="4187060" y="1169914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4DB017-474E-402F-8FEF-97BFBD4AB6D4}"/>
              </a:ext>
            </a:extLst>
          </p:cNvPr>
          <p:cNvSpPr/>
          <p:nvPr/>
        </p:nvSpPr>
        <p:spPr>
          <a:xfrm>
            <a:off x="4519901" y="1169914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66F920C-2A68-4E48-AD94-24E324B656D0}"/>
              </a:ext>
            </a:extLst>
          </p:cNvPr>
          <p:cNvSpPr/>
          <p:nvPr/>
        </p:nvSpPr>
        <p:spPr>
          <a:xfrm>
            <a:off x="3854219" y="1502755"/>
            <a:ext cx="332841" cy="332841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F95858-5491-448E-AFED-7A7894E55480}"/>
              </a:ext>
            </a:extLst>
          </p:cNvPr>
          <p:cNvSpPr/>
          <p:nvPr/>
        </p:nvSpPr>
        <p:spPr>
          <a:xfrm>
            <a:off x="4187060" y="1502755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0B356C-34D8-4C1C-AADA-FFD5502C8138}"/>
              </a:ext>
            </a:extLst>
          </p:cNvPr>
          <p:cNvSpPr/>
          <p:nvPr/>
        </p:nvSpPr>
        <p:spPr>
          <a:xfrm>
            <a:off x="4519901" y="1502755"/>
            <a:ext cx="332841" cy="332841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5EA1B4-2DD5-4755-9E8A-75BD743CDC84}"/>
              </a:ext>
            </a:extLst>
          </p:cNvPr>
          <p:cNvSpPr/>
          <p:nvPr/>
        </p:nvSpPr>
        <p:spPr>
          <a:xfrm>
            <a:off x="2137900" y="940920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702899-AA5B-4D18-9939-E12E1123E0C5}"/>
              </a:ext>
            </a:extLst>
          </p:cNvPr>
          <p:cNvSpPr/>
          <p:nvPr/>
        </p:nvSpPr>
        <p:spPr>
          <a:xfrm>
            <a:off x="2470741" y="940920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532740-1294-4120-A2C5-FCDABB0E8ED5}"/>
              </a:ext>
            </a:extLst>
          </p:cNvPr>
          <p:cNvSpPr/>
          <p:nvPr/>
        </p:nvSpPr>
        <p:spPr>
          <a:xfrm>
            <a:off x="2137900" y="1273761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9DD2FA-1D92-47DC-8A25-18B6EB8BA6F3}"/>
              </a:ext>
            </a:extLst>
          </p:cNvPr>
          <p:cNvSpPr/>
          <p:nvPr/>
        </p:nvSpPr>
        <p:spPr>
          <a:xfrm>
            <a:off x="2470741" y="1273761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3EB7F3-CA64-43C1-877C-1973F72CDB6E}"/>
              </a:ext>
            </a:extLst>
          </p:cNvPr>
          <p:cNvSpPr/>
          <p:nvPr/>
        </p:nvSpPr>
        <p:spPr>
          <a:xfrm>
            <a:off x="163700" y="1777075"/>
            <a:ext cx="658369" cy="6803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ED66679-AACF-4868-9D51-DCC5400AB58D}"/>
              </a:ext>
            </a:extLst>
          </p:cNvPr>
          <p:cNvSpPr/>
          <p:nvPr/>
        </p:nvSpPr>
        <p:spPr>
          <a:xfrm>
            <a:off x="920842" y="938178"/>
            <a:ext cx="332841" cy="332841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A97AAB-7578-4433-A051-451E5C27ED52}"/>
              </a:ext>
            </a:extLst>
          </p:cNvPr>
          <p:cNvSpPr/>
          <p:nvPr/>
        </p:nvSpPr>
        <p:spPr>
          <a:xfrm>
            <a:off x="1253683" y="938178"/>
            <a:ext cx="332841" cy="332841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904D688-FA46-4D71-AC30-ADB6A0EF7501}"/>
              </a:ext>
            </a:extLst>
          </p:cNvPr>
          <p:cNvSpPr/>
          <p:nvPr/>
        </p:nvSpPr>
        <p:spPr>
          <a:xfrm>
            <a:off x="920842" y="1271019"/>
            <a:ext cx="332841" cy="332841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B015DC4-9EBD-4C8B-BF84-D4AA1D953D18}"/>
              </a:ext>
            </a:extLst>
          </p:cNvPr>
          <p:cNvSpPr/>
          <p:nvPr/>
        </p:nvSpPr>
        <p:spPr>
          <a:xfrm>
            <a:off x="1253683" y="1271019"/>
            <a:ext cx="332841" cy="332841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474E89-816F-4F6E-8AA6-189B0667B777}"/>
              </a:ext>
            </a:extLst>
          </p:cNvPr>
          <p:cNvSpPr txBox="1"/>
          <p:nvPr/>
        </p:nvSpPr>
        <p:spPr>
          <a:xfrm>
            <a:off x="1878212" y="420382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(2,2,1,1)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D6E2E97-A978-428B-9601-4736E7BEABBB}"/>
              </a:ext>
            </a:extLst>
          </p:cNvPr>
          <p:cNvSpPr/>
          <p:nvPr/>
        </p:nvSpPr>
        <p:spPr>
          <a:xfrm>
            <a:off x="3513248" y="2662606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DD948C2-74A5-4F6B-BD9F-905C26631AB5}"/>
              </a:ext>
            </a:extLst>
          </p:cNvPr>
          <p:cNvSpPr/>
          <p:nvPr/>
        </p:nvSpPr>
        <p:spPr>
          <a:xfrm>
            <a:off x="5709503" y="3316065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E8ECB3B-9DE1-473F-A166-E96E423F49E8}"/>
              </a:ext>
            </a:extLst>
          </p:cNvPr>
          <p:cNvSpPr/>
          <p:nvPr/>
        </p:nvSpPr>
        <p:spPr>
          <a:xfrm>
            <a:off x="5709502" y="3648906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C5D445C-13DA-4A56-A4B2-E7E4AC275251}"/>
              </a:ext>
            </a:extLst>
          </p:cNvPr>
          <p:cNvSpPr/>
          <p:nvPr/>
        </p:nvSpPr>
        <p:spPr>
          <a:xfrm>
            <a:off x="5709501" y="3981747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8E49913-0611-4E05-8CF4-CF17DF0CF105}"/>
              </a:ext>
            </a:extLst>
          </p:cNvPr>
          <p:cNvSpPr/>
          <p:nvPr/>
        </p:nvSpPr>
        <p:spPr>
          <a:xfrm>
            <a:off x="5709500" y="4314588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F8D969-67D3-43E8-A1BF-103031A42D13}"/>
              </a:ext>
            </a:extLst>
          </p:cNvPr>
          <p:cNvSpPr txBox="1"/>
          <p:nvPr/>
        </p:nvSpPr>
        <p:spPr>
          <a:xfrm>
            <a:off x="3703706" y="5773310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(9,4)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3A2803-9ADC-4AAE-9D86-4F98C64B9483}"/>
              </a:ext>
            </a:extLst>
          </p:cNvPr>
          <p:cNvSpPr txBox="1"/>
          <p:nvPr/>
        </p:nvSpPr>
        <p:spPr>
          <a:xfrm>
            <a:off x="5541463" y="4743946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(4,1)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59088A1-E73C-4975-8375-EB744D971905}"/>
              </a:ext>
            </a:extLst>
          </p:cNvPr>
          <p:cNvSpPr txBox="1"/>
          <p:nvPr/>
        </p:nvSpPr>
        <p:spPr>
          <a:xfrm>
            <a:off x="6694506" y="5773310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(9,1)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36493DA-04B0-416E-80EC-DFBB0B5964EB}"/>
              </a:ext>
            </a:extLst>
          </p:cNvPr>
          <p:cNvSpPr txBox="1"/>
          <p:nvPr/>
        </p:nvSpPr>
        <p:spPr>
          <a:xfrm>
            <a:off x="5189926" y="3770856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3FBFA31-C180-4C1D-AE2D-E97EB52EA9F3}"/>
              </a:ext>
            </a:extLst>
          </p:cNvPr>
          <p:cNvSpPr txBox="1"/>
          <p:nvPr/>
        </p:nvSpPr>
        <p:spPr>
          <a:xfrm>
            <a:off x="5541464" y="2957671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image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6EED73A-8890-4F32-B330-5992AEE44AD0}"/>
              </a:ext>
            </a:extLst>
          </p:cNvPr>
          <p:cNvSpPr txBox="1"/>
          <p:nvPr/>
        </p:nvSpPr>
        <p:spPr>
          <a:xfrm>
            <a:off x="3519800" y="2206625"/>
            <a:ext cx="119776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weight.T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0914856-EF9B-440A-8B14-A8B8037EA42A}"/>
              </a:ext>
            </a:extLst>
          </p:cNvPr>
          <p:cNvSpPr txBox="1"/>
          <p:nvPr/>
        </p:nvSpPr>
        <p:spPr>
          <a:xfrm>
            <a:off x="5132537" y="215105"/>
            <a:ext cx="208422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Conv2DTranspose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39B932D-82AB-49CD-96C8-C3E46951E616}"/>
              </a:ext>
            </a:extLst>
          </p:cNvPr>
          <p:cNvSpPr txBox="1"/>
          <p:nvPr/>
        </p:nvSpPr>
        <p:spPr>
          <a:xfrm>
            <a:off x="325575" y="394446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(1,2,2,1)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041E22EB-0DB3-452E-8FB0-2EED8B5815E1}"/>
              </a:ext>
            </a:extLst>
          </p:cNvPr>
          <p:cNvSpPr/>
          <p:nvPr/>
        </p:nvSpPr>
        <p:spPr>
          <a:xfrm>
            <a:off x="3847707" y="2662606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634D314B-967D-47B7-B71D-18A4D3ADC13A}"/>
              </a:ext>
            </a:extLst>
          </p:cNvPr>
          <p:cNvSpPr/>
          <p:nvPr/>
        </p:nvSpPr>
        <p:spPr>
          <a:xfrm>
            <a:off x="4182166" y="2662606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B8295AC0-777B-42A6-833F-9C6FC66F5933}"/>
              </a:ext>
            </a:extLst>
          </p:cNvPr>
          <p:cNvSpPr/>
          <p:nvPr/>
        </p:nvSpPr>
        <p:spPr>
          <a:xfrm>
            <a:off x="4516625" y="2662606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7829244-F552-4E35-92D9-F9DD56415A34}"/>
              </a:ext>
            </a:extLst>
          </p:cNvPr>
          <p:cNvSpPr/>
          <p:nvPr/>
        </p:nvSpPr>
        <p:spPr>
          <a:xfrm>
            <a:off x="3514340" y="2995447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C0B25B69-3D3E-42C3-8929-07B1617C550F}"/>
              </a:ext>
            </a:extLst>
          </p:cNvPr>
          <p:cNvSpPr/>
          <p:nvPr/>
        </p:nvSpPr>
        <p:spPr>
          <a:xfrm>
            <a:off x="3848799" y="2995447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DB93D1E0-6086-44CB-8D95-9C800D65402C}"/>
              </a:ext>
            </a:extLst>
          </p:cNvPr>
          <p:cNvSpPr/>
          <p:nvPr/>
        </p:nvSpPr>
        <p:spPr>
          <a:xfrm>
            <a:off x="4183258" y="2995447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36D46E53-5D35-4616-992A-D5AF4A5F3FD4}"/>
              </a:ext>
            </a:extLst>
          </p:cNvPr>
          <p:cNvSpPr/>
          <p:nvPr/>
        </p:nvSpPr>
        <p:spPr>
          <a:xfrm>
            <a:off x="4517717" y="2995447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58C82282-8EF7-4497-9B9C-ACD4FFFDBF6C}"/>
              </a:ext>
            </a:extLst>
          </p:cNvPr>
          <p:cNvSpPr/>
          <p:nvPr/>
        </p:nvSpPr>
        <p:spPr>
          <a:xfrm>
            <a:off x="3515432" y="3328288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960D8278-7A03-467F-A208-37E5EAC15DDD}"/>
              </a:ext>
            </a:extLst>
          </p:cNvPr>
          <p:cNvSpPr/>
          <p:nvPr/>
        </p:nvSpPr>
        <p:spPr>
          <a:xfrm>
            <a:off x="3849891" y="3328288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FD0A6744-A624-4F40-867D-D542B27369A0}"/>
              </a:ext>
            </a:extLst>
          </p:cNvPr>
          <p:cNvSpPr/>
          <p:nvPr/>
        </p:nvSpPr>
        <p:spPr>
          <a:xfrm>
            <a:off x="4184350" y="3328288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4B704394-7E5E-44ED-8624-6F4A96581FA2}"/>
              </a:ext>
            </a:extLst>
          </p:cNvPr>
          <p:cNvSpPr/>
          <p:nvPr/>
        </p:nvSpPr>
        <p:spPr>
          <a:xfrm>
            <a:off x="4518809" y="3328288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43813383-F64B-46F8-BF4F-A7A148C1E59D}"/>
              </a:ext>
            </a:extLst>
          </p:cNvPr>
          <p:cNvSpPr/>
          <p:nvPr/>
        </p:nvSpPr>
        <p:spPr>
          <a:xfrm>
            <a:off x="3516524" y="3661129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EEAA751-C537-4935-A9DA-E3AB43B344B8}"/>
              </a:ext>
            </a:extLst>
          </p:cNvPr>
          <p:cNvSpPr/>
          <p:nvPr/>
        </p:nvSpPr>
        <p:spPr>
          <a:xfrm>
            <a:off x="3850983" y="3661129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0A266336-C212-4770-BF72-5471A1E70EEE}"/>
              </a:ext>
            </a:extLst>
          </p:cNvPr>
          <p:cNvSpPr/>
          <p:nvPr/>
        </p:nvSpPr>
        <p:spPr>
          <a:xfrm>
            <a:off x="4185442" y="3661129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59C8033B-3495-43AB-A330-9B254E6730F6}"/>
              </a:ext>
            </a:extLst>
          </p:cNvPr>
          <p:cNvSpPr/>
          <p:nvPr/>
        </p:nvSpPr>
        <p:spPr>
          <a:xfrm>
            <a:off x="4519901" y="3661129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45DDF24F-0E33-4A73-A3B9-49ED95C5F653}"/>
              </a:ext>
            </a:extLst>
          </p:cNvPr>
          <p:cNvSpPr/>
          <p:nvPr/>
        </p:nvSpPr>
        <p:spPr>
          <a:xfrm>
            <a:off x="3517616" y="3993970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EBC60E86-D810-4905-8875-73D3D6B56D4E}"/>
              </a:ext>
            </a:extLst>
          </p:cNvPr>
          <p:cNvSpPr/>
          <p:nvPr/>
        </p:nvSpPr>
        <p:spPr>
          <a:xfrm>
            <a:off x="3852075" y="3993970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34179B6E-4926-4913-A87E-311A260B6794}"/>
              </a:ext>
            </a:extLst>
          </p:cNvPr>
          <p:cNvSpPr/>
          <p:nvPr/>
        </p:nvSpPr>
        <p:spPr>
          <a:xfrm>
            <a:off x="4186534" y="3993970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59CBC84E-DBC1-433E-8E4A-5D93E29BA104}"/>
              </a:ext>
            </a:extLst>
          </p:cNvPr>
          <p:cNvSpPr/>
          <p:nvPr/>
        </p:nvSpPr>
        <p:spPr>
          <a:xfrm>
            <a:off x="4520993" y="3993970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2AE44BA6-8847-417F-9439-8539890F7FEA}"/>
              </a:ext>
            </a:extLst>
          </p:cNvPr>
          <p:cNvSpPr/>
          <p:nvPr/>
        </p:nvSpPr>
        <p:spPr>
          <a:xfrm>
            <a:off x="3518708" y="4326811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C4417B58-98D5-4468-83B8-138F1C2B6676}"/>
              </a:ext>
            </a:extLst>
          </p:cNvPr>
          <p:cNvSpPr/>
          <p:nvPr/>
        </p:nvSpPr>
        <p:spPr>
          <a:xfrm>
            <a:off x="3853167" y="4326811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F875E93C-7EF2-4D36-B36E-AC4F87ED9602}"/>
              </a:ext>
            </a:extLst>
          </p:cNvPr>
          <p:cNvSpPr/>
          <p:nvPr/>
        </p:nvSpPr>
        <p:spPr>
          <a:xfrm>
            <a:off x="4187626" y="4326811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FCB78293-84B4-46FD-A550-887F56FF9BC6}"/>
              </a:ext>
            </a:extLst>
          </p:cNvPr>
          <p:cNvSpPr/>
          <p:nvPr/>
        </p:nvSpPr>
        <p:spPr>
          <a:xfrm>
            <a:off x="4522085" y="4326811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6E39F7C5-F050-48E9-8AC2-904FB14C2768}"/>
              </a:ext>
            </a:extLst>
          </p:cNvPr>
          <p:cNvSpPr/>
          <p:nvPr/>
        </p:nvSpPr>
        <p:spPr>
          <a:xfrm>
            <a:off x="3519800" y="4659652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163E9CDD-2052-42D4-9BEE-B865284766FE}"/>
              </a:ext>
            </a:extLst>
          </p:cNvPr>
          <p:cNvSpPr/>
          <p:nvPr/>
        </p:nvSpPr>
        <p:spPr>
          <a:xfrm>
            <a:off x="3854259" y="4659652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7D3FE78D-97FE-44B8-85BB-D0551968DB10}"/>
              </a:ext>
            </a:extLst>
          </p:cNvPr>
          <p:cNvSpPr/>
          <p:nvPr/>
        </p:nvSpPr>
        <p:spPr>
          <a:xfrm>
            <a:off x="4188718" y="4659652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E729CEC2-F232-4E33-AE44-DFF98B1C603E}"/>
              </a:ext>
            </a:extLst>
          </p:cNvPr>
          <p:cNvSpPr/>
          <p:nvPr/>
        </p:nvSpPr>
        <p:spPr>
          <a:xfrm>
            <a:off x="4523177" y="4659652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CB1144FB-A0AA-4B90-9C8F-DF6C9501F087}"/>
              </a:ext>
            </a:extLst>
          </p:cNvPr>
          <p:cNvSpPr/>
          <p:nvPr/>
        </p:nvSpPr>
        <p:spPr>
          <a:xfrm>
            <a:off x="3520892" y="4992493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6F3F3871-277A-4966-8ADA-B91BC2073298}"/>
              </a:ext>
            </a:extLst>
          </p:cNvPr>
          <p:cNvSpPr/>
          <p:nvPr/>
        </p:nvSpPr>
        <p:spPr>
          <a:xfrm>
            <a:off x="3855351" y="4992493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E027C2D4-BE30-4E54-8EF0-91647E7042DF}"/>
              </a:ext>
            </a:extLst>
          </p:cNvPr>
          <p:cNvSpPr/>
          <p:nvPr/>
        </p:nvSpPr>
        <p:spPr>
          <a:xfrm>
            <a:off x="4201810" y="4999308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B29DB90D-DAFC-4EDC-93B7-CFE493B7CEF7}"/>
              </a:ext>
            </a:extLst>
          </p:cNvPr>
          <p:cNvSpPr/>
          <p:nvPr/>
        </p:nvSpPr>
        <p:spPr>
          <a:xfrm>
            <a:off x="4524269" y="4992493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36CC0A85-CB61-478B-AF5F-8CA21FAB8B45}"/>
              </a:ext>
            </a:extLst>
          </p:cNvPr>
          <p:cNvSpPr/>
          <p:nvPr/>
        </p:nvSpPr>
        <p:spPr>
          <a:xfrm>
            <a:off x="3521984" y="5325334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4D2656B6-595D-402F-A8DE-A2883F957594}"/>
              </a:ext>
            </a:extLst>
          </p:cNvPr>
          <p:cNvSpPr/>
          <p:nvPr/>
        </p:nvSpPr>
        <p:spPr>
          <a:xfrm>
            <a:off x="3856443" y="5325334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94D9634B-8B8E-42B3-BBEC-2F277AB70F66}"/>
              </a:ext>
            </a:extLst>
          </p:cNvPr>
          <p:cNvSpPr/>
          <p:nvPr/>
        </p:nvSpPr>
        <p:spPr>
          <a:xfrm>
            <a:off x="4190902" y="5325334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EED1EDC4-F5BF-4DE7-8105-74F5079D0197}"/>
              </a:ext>
            </a:extLst>
          </p:cNvPr>
          <p:cNvSpPr/>
          <p:nvPr/>
        </p:nvSpPr>
        <p:spPr>
          <a:xfrm>
            <a:off x="4525361" y="5325334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E0757409-110A-4B14-AC61-FDA9D41CD67F}"/>
              </a:ext>
            </a:extLst>
          </p:cNvPr>
          <p:cNvSpPr/>
          <p:nvPr/>
        </p:nvSpPr>
        <p:spPr>
          <a:xfrm>
            <a:off x="6944327" y="2772372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3E282D7F-2331-452B-A1EF-278D4E694804}"/>
              </a:ext>
            </a:extLst>
          </p:cNvPr>
          <p:cNvSpPr/>
          <p:nvPr/>
        </p:nvSpPr>
        <p:spPr>
          <a:xfrm>
            <a:off x="6944327" y="3099568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5A6F36E2-E83F-4F8A-BADF-F15DB45231FD}"/>
              </a:ext>
            </a:extLst>
          </p:cNvPr>
          <p:cNvSpPr/>
          <p:nvPr/>
        </p:nvSpPr>
        <p:spPr>
          <a:xfrm>
            <a:off x="6944327" y="3426764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6051079B-EDED-4FF8-87A1-3A1E05FCA32D}"/>
              </a:ext>
            </a:extLst>
          </p:cNvPr>
          <p:cNvSpPr/>
          <p:nvPr/>
        </p:nvSpPr>
        <p:spPr>
          <a:xfrm>
            <a:off x="6944327" y="3753960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A943AB4F-9A31-4C90-9B41-D7F3180BCFD1}"/>
              </a:ext>
            </a:extLst>
          </p:cNvPr>
          <p:cNvSpPr/>
          <p:nvPr/>
        </p:nvSpPr>
        <p:spPr>
          <a:xfrm>
            <a:off x="6944327" y="4081156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2C4C02CB-C69D-43C0-B20F-A0BDCE6E4420}"/>
              </a:ext>
            </a:extLst>
          </p:cNvPr>
          <p:cNvSpPr/>
          <p:nvPr/>
        </p:nvSpPr>
        <p:spPr>
          <a:xfrm>
            <a:off x="6944327" y="4408352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C434113A-B1FA-4467-83C3-3D6BC003EECF}"/>
              </a:ext>
            </a:extLst>
          </p:cNvPr>
          <p:cNvSpPr/>
          <p:nvPr/>
        </p:nvSpPr>
        <p:spPr>
          <a:xfrm>
            <a:off x="6944327" y="4735548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0CCD5030-D3C4-49A8-8DAD-4B5A685BC9C5}"/>
              </a:ext>
            </a:extLst>
          </p:cNvPr>
          <p:cNvSpPr/>
          <p:nvPr/>
        </p:nvSpPr>
        <p:spPr>
          <a:xfrm>
            <a:off x="6944327" y="5062744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DAE6DD2A-7F4A-464B-A550-CEAB86F60582}"/>
              </a:ext>
            </a:extLst>
          </p:cNvPr>
          <p:cNvSpPr/>
          <p:nvPr/>
        </p:nvSpPr>
        <p:spPr>
          <a:xfrm>
            <a:off x="6944327" y="5389940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023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7949EA-2197-40EC-8A51-724ADBC3861F}"/>
              </a:ext>
            </a:extLst>
          </p:cNvPr>
          <p:cNvSpPr txBox="1"/>
          <p:nvPr/>
        </p:nvSpPr>
        <p:spPr>
          <a:xfrm>
            <a:off x="1075335" y="268255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(1,3,3,1)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52DAE22-E439-4436-B335-3273244D5D64}"/>
              </a:ext>
            </a:extLst>
          </p:cNvPr>
          <p:cNvSpPr/>
          <p:nvPr/>
        </p:nvSpPr>
        <p:spPr>
          <a:xfrm>
            <a:off x="896112" y="884741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09EB092-54F2-4FEB-AB0D-24E97A05E39D}"/>
              </a:ext>
            </a:extLst>
          </p:cNvPr>
          <p:cNvSpPr/>
          <p:nvPr/>
        </p:nvSpPr>
        <p:spPr>
          <a:xfrm>
            <a:off x="1228953" y="884741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D99E6C4-54FE-4C9F-A5DB-0C02E771F88B}"/>
              </a:ext>
            </a:extLst>
          </p:cNvPr>
          <p:cNvSpPr/>
          <p:nvPr/>
        </p:nvSpPr>
        <p:spPr>
          <a:xfrm>
            <a:off x="1561794" y="884741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A0D340-472C-42E6-A890-5E1C7F7E877B}"/>
              </a:ext>
            </a:extLst>
          </p:cNvPr>
          <p:cNvSpPr/>
          <p:nvPr/>
        </p:nvSpPr>
        <p:spPr>
          <a:xfrm>
            <a:off x="896112" y="1217582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C30D53B-DDE6-40DD-BF68-6F3A8AC8C117}"/>
              </a:ext>
            </a:extLst>
          </p:cNvPr>
          <p:cNvSpPr/>
          <p:nvPr/>
        </p:nvSpPr>
        <p:spPr>
          <a:xfrm>
            <a:off x="1228953" y="1217582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4DB017-474E-402F-8FEF-97BFBD4AB6D4}"/>
              </a:ext>
            </a:extLst>
          </p:cNvPr>
          <p:cNvSpPr/>
          <p:nvPr/>
        </p:nvSpPr>
        <p:spPr>
          <a:xfrm>
            <a:off x="1561794" y="1217582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66F920C-2A68-4E48-AD94-24E324B656D0}"/>
              </a:ext>
            </a:extLst>
          </p:cNvPr>
          <p:cNvSpPr/>
          <p:nvPr/>
        </p:nvSpPr>
        <p:spPr>
          <a:xfrm>
            <a:off x="896112" y="1550423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F95858-5491-448E-AFED-7A7894E55480}"/>
              </a:ext>
            </a:extLst>
          </p:cNvPr>
          <p:cNvSpPr/>
          <p:nvPr/>
        </p:nvSpPr>
        <p:spPr>
          <a:xfrm>
            <a:off x="1228953" y="1550423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0B356C-34D8-4C1C-AADA-FFD5502C8138}"/>
              </a:ext>
            </a:extLst>
          </p:cNvPr>
          <p:cNvSpPr/>
          <p:nvPr/>
        </p:nvSpPr>
        <p:spPr>
          <a:xfrm>
            <a:off x="1562637" y="1550419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5EA1B4-2DD5-4755-9E8A-75BD743CDC84}"/>
              </a:ext>
            </a:extLst>
          </p:cNvPr>
          <p:cNvSpPr/>
          <p:nvPr/>
        </p:nvSpPr>
        <p:spPr>
          <a:xfrm>
            <a:off x="2966315" y="1206794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702899-AA5B-4D18-9939-E12E1123E0C5}"/>
              </a:ext>
            </a:extLst>
          </p:cNvPr>
          <p:cNvSpPr/>
          <p:nvPr/>
        </p:nvSpPr>
        <p:spPr>
          <a:xfrm>
            <a:off x="3299156" y="1206794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532740-1294-4120-A2C5-FCDABB0E8ED5}"/>
              </a:ext>
            </a:extLst>
          </p:cNvPr>
          <p:cNvSpPr/>
          <p:nvPr/>
        </p:nvSpPr>
        <p:spPr>
          <a:xfrm>
            <a:off x="2966315" y="1539635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9DD2FA-1D92-47DC-8A25-18B6EB8BA6F3}"/>
              </a:ext>
            </a:extLst>
          </p:cNvPr>
          <p:cNvSpPr/>
          <p:nvPr/>
        </p:nvSpPr>
        <p:spPr>
          <a:xfrm>
            <a:off x="3299156" y="1539635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ED66679-AACF-4868-9D51-DCC5400AB58D}"/>
              </a:ext>
            </a:extLst>
          </p:cNvPr>
          <p:cNvSpPr/>
          <p:nvPr/>
        </p:nvSpPr>
        <p:spPr>
          <a:xfrm>
            <a:off x="4261103" y="1228526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A97AAB-7578-4433-A051-451E5C27ED52}"/>
              </a:ext>
            </a:extLst>
          </p:cNvPr>
          <p:cNvSpPr/>
          <p:nvPr/>
        </p:nvSpPr>
        <p:spPr>
          <a:xfrm>
            <a:off x="4593944" y="1228526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474E89-816F-4F6E-8AA6-189B0667B777}"/>
              </a:ext>
            </a:extLst>
          </p:cNvPr>
          <p:cNvSpPr txBox="1"/>
          <p:nvPr/>
        </p:nvSpPr>
        <p:spPr>
          <a:xfrm>
            <a:off x="2622500" y="390205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(2,2,1,1)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DD948C2-74A5-4F6B-BD9F-905C26631AB5}"/>
              </a:ext>
            </a:extLst>
          </p:cNvPr>
          <p:cNvSpPr/>
          <p:nvPr/>
        </p:nvSpPr>
        <p:spPr>
          <a:xfrm>
            <a:off x="5909233" y="1175249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E8ECB3B-9DE1-473F-A166-E96E423F49E8}"/>
              </a:ext>
            </a:extLst>
          </p:cNvPr>
          <p:cNvSpPr/>
          <p:nvPr/>
        </p:nvSpPr>
        <p:spPr>
          <a:xfrm>
            <a:off x="5909232" y="1508090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C5D445C-13DA-4A56-A4B2-E7E4AC275251}"/>
              </a:ext>
            </a:extLst>
          </p:cNvPr>
          <p:cNvSpPr/>
          <p:nvPr/>
        </p:nvSpPr>
        <p:spPr>
          <a:xfrm>
            <a:off x="5909231" y="1840931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8E49913-0611-4E05-8CF4-CF17DF0CF105}"/>
              </a:ext>
            </a:extLst>
          </p:cNvPr>
          <p:cNvSpPr/>
          <p:nvPr/>
        </p:nvSpPr>
        <p:spPr>
          <a:xfrm>
            <a:off x="5909230" y="2173772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F8D969-67D3-43E8-A1BF-103031A42D13}"/>
              </a:ext>
            </a:extLst>
          </p:cNvPr>
          <p:cNvSpPr txBox="1"/>
          <p:nvPr/>
        </p:nvSpPr>
        <p:spPr>
          <a:xfrm>
            <a:off x="2037869" y="4811339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(4,16)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3A2803-9ADC-4AAE-9D86-4F98C64B9483}"/>
              </a:ext>
            </a:extLst>
          </p:cNvPr>
          <p:cNvSpPr txBox="1"/>
          <p:nvPr/>
        </p:nvSpPr>
        <p:spPr>
          <a:xfrm>
            <a:off x="5603402" y="6518537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(16,1)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59B28B0-6E9E-4903-9331-A23BEBF57F19}"/>
              </a:ext>
            </a:extLst>
          </p:cNvPr>
          <p:cNvSpPr/>
          <p:nvPr/>
        </p:nvSpPr>
        <p:spPr>
          <a:xfrm>
            <a:off x="5909233" y="2506613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1B19620-6432-45CA-B682-FF0F4E5F68B7}"/>
              </a:ext>
            </a:extLst>
          </p:cNvPr>
          <p:cNvSpPr/>
          <p:nvPr/>
        </p:nvSpPr>
        <p:spPr>
          <a:xfrm>
            <a:off x="5909232" y="2839454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A98085F-81E7-4B04-9A43-B48E908EEF78}"/>
              </a:ext>
            </a:extLst>
          </p:cNvPr>
          <p:cNvSpPr/>
          <p:nvPr/>
        </p:nvSpPr>
        <p:spPr>
          <a:xfrm>
            <a:off x="5909231" y="3172295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3CAFF44-4939-4BDB-8E3F-802EC0E90CFC}"/>
              </a:ext>
            </a:extLst>
          </p:cNvPr>
          <p:cNvSpPr/>
          <p:nvPr/>
        </p:nvSpPr>
        <p:spPr>
          <a:xfrm>
            <a:off x="5909230" y="3505136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F428B16-AB6A-480A-9E25-3A6322B1FC96}"/>
              </a:ext>
            </a:extLst>
          </p:cNvPr>
          <p:cNvSpPr/>
          <p:nvPr/>
        </p:nvSpPr>
        <p:spPr>
          <a:xfrm>
            <a:off x="5909230" y="3837977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FB4565F-2FE7-48FA-BB7F-71907E39BB82}"/>
              </a:ext>
            </a:extLst>
          </p:cNvPr>
          <p:cNvSpPr/>
          <p:nvPr/>
        </p:nvSpPr>
        <p:spPr>
          <a:xfrm>
            <a:off x="6774253" y="3482486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628C7D6-011D-4A33-830A-7FFF184CC020}"/>
              </a:ext>
            </a:extLst>
          </p:cNvPr>
          <p:cNvSpPr/>
          <p:nvPr/>
        </p:nvSpPr>
        <p:spPr>
          <a:xfrm>
            <a:off x="6774252" y="3815327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BD716429-D42C-41FF-9BFA-6753FD6CD67E}"/>
              </a:ext>
            </a:extLst>
          </p:cNvPr>
          <p:cNvSpPr/>
          <p:nvPr/>
        </p:nvSpPr>
        <p:spPr>
          <a:xfrm>
            <a:off x="6774251" y="4148168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6FFAA53-99C6-43CC-8EBB-7CC2E2D4C3C6}"/>
              </a:ext>
            </a:extLst>
          </p:cNvPr>
          <p:cNvSpPr/>
          <p:nvPr/>
        </p:nvSpPr>
        <p:spPr>
          <a:xfrm>
            <a:off x="6774250" y="4481009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59088A1-E73C-4975-8375-EB744D971905}"/>
              </a:ext>
            </a:extLst>
          </p:cNvPr>
          <p:cNvSpPr txBox="1"/>
          <p:nvPr/>
        </p:nvSpPr>
        <p:spPr>
          <a:xfrm>
            <a:off x="6632329" y="4811339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(4,1)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36493DA-04B0-416E-80EC-DFBB0B5964EB}"/>
              </a:ext>
            </a:extLst>
          </p:cNvPr>
          <p:cNvSpPr txBox="1"/>
          <p:nvPr/>
        </p:nvSpPr>
        <p:spPr>
          <a:xfrm>
            <a:off x="5487487" y="3770856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3FBFA31-C180-4C1D-AE2D-E97EB52EA9F3}"/>
              </a:ext>
            </a:extLst>
          </p:cNvPr>
          <p:cNvSpPr txBox="1"/>
          <p:nvPr/>
        </p:nvSpPr>
        <p:spPr>
          <a:xfrm>
            <a:off x="6984557" y="1624879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image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6EED73A-8890-4F32-B330-5992AEE44AD0}"/>
              </a:ext>
            </a:extLst>
          </p:cNvPr>
          <p:cNvSpPr txBox="1"/>
          <p:nvPr/>
        </p:nvSpPr>
        <p:spPr>
          <a:xfrm>
            <a:off x="3678236" y="2946880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weight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C2E6FFF-34C6-4B43-A55E-A7F10FF2ACF1}"/>
              </a:ext>
            </a:extLst>
          </p:cNvPr>
          <p:cNvSpPr/>
          <p:nvPr/>
        </p:nvSpPr>
        <p:spPr>
          <a:xfrm>
            <a:off x="1894635" y="884741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91D93895-B56B-4C3A-8D1F-4119B3778D63}"/>
              </a:ext>
            </a:extLst>
          </p:cNvPr>
          <p:cNvSpPr/>
          <p:nvPr/>
        </p:nvSpPr>
        <p:spPr>
          <a:xfrm>
            <a:off x="1894635" y="1217581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AB256BD5-1D59-4E8E-BDE1-B1B23EA9E240}"/>
              </a:ext>
            </a:extLst>
          </p:cNvPr>
          <p:cNvSpPr/>
          <p:nvPr/>
        </p:nvSpPr>
        <p:spPr>
          <a:xfrm>
            <a:off x="1894635" y="1550421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1603E459-DE2F-42B3-B0D4-93BD7478CDBD}"/>
              </a:ext>
            </a:extLst>
          </p:cNvPr>
          <p:cNvSpPr/>
          <p:nvPr/>
        </p:nvSpPr>
        <p:spPr>
          <a:xfrm>
            <a:off x="897798" y="1883263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F718F72-344A-4512-9599-B5E7E5492628}"/>
              </a:ext>
            </a:extLst>
          </p:cNvPr>
          <p:cNvSpPr/>
          <p:nvPr/>
        </p:nvSpPr>
        <p:spPr>
          <a:xfrm>
            <a:off x="1230639" y="1883263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42A5EB7-5035-43B2-85D4-A8C21FC1DD81}"/>
              </a:ext>
            </a:extLst>
          </p:cNvPr>
          <p:cNvSpPr/>
          <p:nvPr/>
        </p:nvSpPr>
        <p:spPr>
          <a:xfrm>
            <a:off x="1563480" y="1883263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77AA804-5CB6-48B9-844D-3C517A9483E4}"/>
              </a:ext>
            </a:extLst>
          </p:cNvPr>
          <p:cNvSpPr/>
          <p:nvPr/>
        </p:nvSpPr>
        <p:spPr>
          <a:xfrm>
            <a:off x="1896321" y="1883261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AA3FC9D-804C-412A-ADD9-1134F51A1BCE}"/>
              </a:ext>
            </a:extLst>
          </p:cNvPr>
          <p:cNvSpPr txBox="1"/>
          <p:nvPr/>
        </p:nvSpPr>
        <p:spPr>
          <a:xfrm>
            <a:off x="5689392" y="215105"/>
            <a:ext cx="221086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(N+P-F)/S +1 = N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06F332B-0974-4238-8078-59EB02D725CF}"/>
              </a:ext>
            </a:extLst>
          </p:cNvPr>
          <p:cNvSpPr txBox="1"/>
          <p:nvPr/>
        </p:nvSpPr>
        <p:spPr>
          <a:xfrm>
            <a:off x="5689392" y="725964"/>
            <a:ext cx="208422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(5-2)/2 + 1 = N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EB9C75F-BDBA-4A36-ADC5-867A9CE83C60}"/>
              </a:ext>
            </a:extLst>
          </p:cNvPr>
          <p:cNvSpPr/>
          <p:nvPr/>
        </p:nvSpPr>
        <p:spPr>
          <a:xfrm>
            <a:off x="2226564" y="884741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25369C37-9A64-4CA9-82A2-A461674DB9B1}"/>
              </a:ext>
            </a:extLst>
          </p:cNvPr>
          <p:cNvSpPr/>
          <p:nvPr/>
        </p:nvSpPr>
        <p:spPr>
          <a:xfrm>
            <a:off x="2225790" y="1217578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BD7F8C6-A1A8-4437-B737-2195DED96439}"/>
              </a:ext>
            </a:extLst>
          </p:cNvPr>
          <p:cNvSpPr/>
          <p:nvPr/>
        </p:nvSpPr>
        <p:spPr>
          <a:xfrm>
            <a:off x="2225016" y="1550415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7A1F267-C715-40CD-9948-6F319932FC78}"/>
              </a:ext>
            </a:extLst>
          </p:cNvPr>
          <p:cNvSpPr/>
          <p:nvPr/>
        </p:nvSpPr>
        <p:spPr>
          <a:xfrm>
            <a:off x="2224242" y="1883252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B20867E-B8DA-4FB5-8C9C-E8958F7567E9}"/>
              </a:ext>
            </a:extLst>
          </p:cNvPr>
          <p:cNvSpPr/>
          <p:nvPr/>
        </p:nvSpPr>
        <p:spPr>
          <a:xfrm>
            <a:off x="896111" y="2216093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EC2221C5-153C-40C6-B714-6A2CAA7A0F63}"/>
              </a:ext>
            </a:extLst>
          </p:cNvPr>
          <p:cNvSpPr/>
          <p:nvPr/>
        </p:nvSpPr>
        <p:spPr>
          <a:xfrm>
            <a:off x="1227335" y="2216092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44E15968-EA2B-4A46-B539-C75B1FFC9259}"/>
              </a:ext>
            </a:extLst>
          </p:cNvPr>
          <p:cNvSpPr/>
          <p:nvPr/>
        </p:nvSpPr>
        <p:spPr>
          <a:xfrm>
            <a:off x="1558559" y="2216091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43BE2F33-4D02-409F-8574-11F658E0943A}"/>
              </a:ext>
            </a:extLst>
          </p:cNvPr>
          <p:cNvSpPr/>
          <p:nvPr/>
        </p:nvSpPr>
        <p:spPr>
          <a:xfrm>
            <a:off x="1889783" y="2216090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ACADA6DE-2000-4226-A8C4-FBD8035ADD4F}"/>
              </a:ext>
            </a:extLst>
          </p:cNvPr>
          <p:cNvSpPr/>
          <p:nvPr/>
        </p:nvSpPr>
        <p:spPr>
          <a:xfrm>
            <a:off x="2221007" y="2216089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6CEE372C-26B5-4820-B0A6-0E1B708C59EB}"/>
              </a:ext>
            </a:extLst>
          </p:cNvPr>
          <p:cNvSpPr/>
          <p:nvPr/>
        </p:nvSpPr>
        <p:spPr>
          <a:xfrm>
            <a:off x="4261103" y="1552650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8F071219-AF9C-4103-A4EE-51028E96F8C0}"/>
              </a:ext>
            </a:extLst>
          </p:cNvPr>
          <p:cNvSpPr/>
          <p:nvPr/>
        </p:nvSpPr>
        <p:spPr>
          <a:xfrm>
            <a:off x="4593944" y="1552650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3EB7F3-CA64-43C1-877C-1973F72CDB6E}"/>
              </a:ext>
            </a:extLst>
          </p:cNvPr>
          <p:cNvSpPr/>
          <p:nvPr/>
        </p:nvSpPr>
        <p:spPr>
          <a:xfrm>
            <a:off x="1553030" y="1528461"/>
            <a:ext cx="658369" cy="6803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2B06B4AA-4A94-4308-A4D4-B3FBD9288E9A}"/>
              </a:ext>
            </a:extLst>
          </p:cNvPr>
          <p:cNvSpPr/>
          <p:nvPr/>
        </p:nvSpPr>
        <p:spPr>
          <a:xfrm>
            <a:off x="5909230" y="4170818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7F1F09CE-76FE-47E5-B8AE-5CF5BBFB4C25}"/>
              </a:ext>
            </a:extLst>
          </p:cNvPr>
          <p:cNvSpPr/>
          <p:nvPr/>
        </p:nvSpPr>
        <p:spPr>
          <a:xfrm>
            <a:off x="5909229" y="4503659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6786E683-B391-4A9B-BEA7-2BC3AC66CF06}"/>
              </a:ext>
            </a:extLst>
          </p:cNvPr>
          <p:cNvSpPr/>
          <p:nvPr/>
        </p:nvSpPr>
        <p:spPr>
          <a:xfrm>
            <a:off x="5909228" y="4836500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443042FA-4E82-4AFA-9F80-B4FF7A786378}"/>
              </a:ext>
            </a:extLst>
          </p:cNvPr>
          <p:cNvSpPr/>
          <p:nvPr/>
        </p:nvSpPr>
        <p:spPr>
          <a:xfrm>
            <a:off x="5909227" y="5169341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528CFF4E-D2CD-43A2-A4DC-613F9CC8DA40}"/>
              </a:ext>
            </a:extLst>
          </p:cNvPr>
          <p:cNvSpPr/>
          <p:nvPr/>
        </p:nvSpPr>
        <p:spPr>
          <a:xfrm>
            <a:off x="5909227" y="5502182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4EAE92D3-686B-43B7-93AE-60020D77B825}"/>
              </a:ext>
            </a:extLst>
          </p:cNvPr>
          <p:cNvSpPr/>
          <p:nvPr/>
        </p:nvSpPr>
        <p:spPr>
          <a:xfrm>
            <a:off x="5909227" y="5822847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D46EF772-2FFA-400D-B817-18E8C0844BEB}"/>
              </a:ext>
            </a:extLst>
          </p:cNvPr>
          <p:cNvSpPr/>
          <p:nvPr/>
        </p:nvSpPr>
        <p:spPr>
          <a:xfrm>
            <a:off x="5909227" y="6155688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D6E2E97-A978-428B-9601-4736E7BEABBB}"/>
              </a:ext>
            </a:extLst>
          </p:cNvPr>
          <p:cNvSpPr/>
          <p:nvPr/>
        </p:nvSpPr>
        <p:spPr>
          <a:xfrm>
            <a:off x="-40228" y="3529839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F9395348-2E57-4B3D-8D6D-EA3829838527}"/>
              </a:ext>
            </a:extLst>
          </p:cNvPr>
          <p:cNvSpPr/>
          <p:nvPr/>
        </p:nvSpPr>
        <p:spPr>
          <a:xfrm>
            <a:off x="292613" y="3529839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6B5305BE-9595-4B1B-8808-E84F6D346985}"/>
              </a:ext>
            </a:extLst>
          </p:cNvPr>
          <p:cNvSpPr/>
          <p:nvPr/>
        </p:nvSpPr>
        <p:spPr>
          <a:xfrm>
            <a:off x="625454" y="3529839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5FD90BED-CC0D-4468-95F0-4A9CA979C45D}"/>
              </a:ext>
            </a:extLst>
          </p:cNvPr>
          <p:cNvSpPr/>
          <p:nvPr/>
        </p:nvSpPr>
        <p:spPr>
          <a:xfrm>
            <a:off x="958295" y="3529839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224EA0CB-665F-4F02-8DEC-A8E63905791D}"/>
              </a:ext>
            </a:extLst>
          </p:cNvPr>
          <p:cNvSpPr/>
          <p:nvPr/>
        </p:nvSpPr>
        <p:spPr>
          <a:xfrm>
            <a:off x="1291136" y="3529839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CDB41D16-9C63-4B32-AE1D-EF03FC9E1AB7}"/>
              </a:ext>
            </a:extLst>
          </p:cNvPr>
          <p:cNvSpPr/>
          <p:nvPr/>
        </p:nvSpPr>
        <p:spPr>
          <a:xfrm>
            <a:off x="1623977" y="3529839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37D39E4F-203B-4A27-8F08-B148FC9CF50A}"/>
              </a:ext>
            </a:extLst>
          </p:cNvPr>
          <p:cNvSpPr/>
          <p:nvPr/>
        </p:nvSpPr>
        <p:spPr>
          <a:xfrm>
            <a:off x="1956818" y="3529839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973BC0F0-FFD5-4FFF-A54E-0F969AFC9629}"/>
              </a:ext>
            </a:extLst>
          </p:cNvPr>
          <p:cNvSpPr/>
          <p:nvPr/>
        </p:nvSpPr>
        <p:spPr>
          <a:xfrm>
            <a:off x="2289659" y="3529839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3CC45A76-2319-4030-9F47-25FEF2B40768}"/>
              </a:ext>
            </a:extLst>
          </p:cNvPr>
          <p:cNvSpPr/>
          <p:nvPr/>
        </p:nvSpPr>
        <p:spPr>
          <a:xfrm>
            <a:off x="2622500" y="3529839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FF7956EE-3721-4DF2-A7AF-045DC812F8FE}"/>
              </a:ext>
            </a:extLst>
          </p:cNvPr>
          <p:cNvSpPr/>
          <p:nvPr/>
        </p:nvSpPr>
        <p:spPr>
          <a:xfrm>
            <a:off x="2955341" y="3529839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5D6CB810-E138-42A8-865B-C9026A0C9084}"/>
              </a:ext>
            </a:extLst>
          </p:cNvPr>
          <p:cNvSpPr/>
          <p:nvPr/>
        </p:nvSpPr>
        <p:spPr>
          <a:xfrm>
            <a:off x="3288182" y="3529839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A239B839-6142-436B-955F-DB3693277278}"/>
              </a:ext>
            </a:extLst>
          </p:cNvPr>
          <p:cNvSpPr/>
          <p:nvPr/>
        </p:nvSpPr>
        <p:spPr>
          <a:xfrm>
            <a:off x="3621023" y="3529839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B2B3B5D7-5FF6-487A-8961-F925E8A2CBCA}"/>
              </a:ext>
            </a:extLst>
          </p:cNvPr>
          <p:cNvSpPr/>
          <p:nvPr/>
        </p:nvSpPr>
        <p:spPr>
          <a:xfrm>
            <a:off x="3953864" y="3529839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15F1EB3B-37FE-410A-B698-908DCDDD45E9}"/>
              </a:ext>
            </a:extLst>
          </p:cNvPr>
          <p:cNvSpPr/>
          <p:nvPr/>
        </p:nvSpPr>
        <p:spPr>
          <a:xfrm>
            <a:off x="4286705" y="3529839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1883EDB5-740E-4404-911D-2938E4A587EF}"/>
              </a:ext>
            </a:extLst>
          </p:cNvPr>
          <p:cNvSpPr/>
          <p:nvPr/>
        </p:nvSpPr>
        <p:spPr>
          <a:xfrm>
            <a:off x="4619546" y="3529839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9470F4AD-8FA1-46A7-9C39-D2257CA9F2F5}"/>
              </a:ext>
            </a:extLst>
          </p:cNvPr>
          <p:cNvSpPr/>
          <p:nvPr/>
        </p:nvSpPr>
        <p:spPr>
          <a:xfrm>
            <a:off x="4952387" y="3529839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488B737F-4B9F-42AF-8B90-A7FCA4FEBC38}"/>
              </a:ext>
            </a:extLst>
          </p:cNvPr>
          <p:cNvSpPr/>
          <p:nvPr/>
        </p:nvSpPr>
        <p:spPr>
          <a:xfrm>
            <a:off x="-40228" y="3861596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852B4CA-71FE-42F7-BA73-63A2459130A9}"/>
              </a:ext>
            </a:extLst>
          </p:cNvPr>
          <p:cNvSpPr/>
          <p:nvPr/>
        </p:nvSpPr>
        <p:spPr>
          <a:xfrm>
            <a:off x="292613" y="3861596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BEBAE330-25E3-40E1-94C7-240CCF1D350D}"/>
              </a:ext>
            </a:extLst>
          </p:cNvPr>
          <p:cNvSpPr/>
          <p:nvPr/>
        </p:nvSpPr>
        <p:spPr>
          <a:xfrm>
            <a:off x="625454" y="3861596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F203597F-25DB-4295-A8D3-62976CD93E4B}"/>
              </a:ext>
            </a:extLst>
          </p:cNvPr>
          <p:cNvSpPr/>
          <p:nvPr/>
        </p:nvSpPr>
        <p:spPr>
          <a:xfrm>
            <a:off x="958295" y="3861596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7018B925-1E1A-403A-A579-9BF9F34315AE}"/>
              </a:ext>
            </a:extLst>
          </p:cNvPr>
          <p:cNvSpPr/>
          <p:nvPr/>
        </p:nvSpPr>
        <p:spPr>
          <a:xfrm>
            <a:off x="1291136" y="3861596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13818244-CBC1-4D6E-9565-1A972593860E}"/>
              </a:ext>
            </a:extLst>
          </p:cNvPr>
          <p:cNvSpPr/>
          <p:nvPr/>
        </p:nvSpPr>
        <p:spPr>
          <a:xfrm>
            <a:off x="1623977" y="3861596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578F1CEC-D42F-4A88-ADDA-2BE96843C02F}"/>
              </a:ext>
            </a:extLst>
          </p:cNvPr>
          <p:cNvSpPr/>
          <p:nvPr/>
        </p:nvSpPr>
        <p:spPr>
          <a:xfrm>
            <a:off x="1956818" y="3861596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13E8CA42-A039-4451-908C-10041A565876}"/>
              </a:ext>
            </a:extLst>
          </p:cNvPr>
          <p:cNvSpPr/>
          <p:nvPr/>
        </p:nvSpPr>
        <p:spPr>
          <a:xfrm>
            <a:off x="2289659" y="3861596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3DE22AAA-D831-4D21-B9FC-B61A072B3A76}"/>
              </a:ext>
            </a:extLst>
          </p:cNvPr>
          <p:cNvSpPr/>
          <p:nvPr/>
        </p:nvSpPr>
        <p:spPr>
          <a:xfrm>
            <a:off x="2622500" y="3861596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656C5FE2-7D0D-4862-957C-FA0A43C64213}"/>
              </a:ext>
            </a:extLst>
          </p:cNvPr>
          <p:cNvSpPr/>
          <p:nvPr/>
        </p:nvSpPr>
        <p:spPr>
          <a:xfrm>
            <a:off x="2955341" y="3861596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60A0DE3C-3017-4290-8BE1-3CF6AB4DFD47}"/>
              </a:ext>
            </a:extLst>
          </p:cNvPr>
          <p:cNvSpPr/>
          <p:nvPr/>
        </p:nvSpPr>
        <p:spPr>
          <a:xfrm>
            <a:off x="3288182" y="3861596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D3C65EBA-72C1-4D01-A018-8B37D182A01C}"/>
              </a:ext>
            </a:extLst>
          </p:cNvPr>
          <p:cNvSpPr/>
          <p:nvPr/>
        </p:nvSpPr>
        <p:spPr>
          <a:xfrm>
            <a:off x="3621023" y="3861596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76473640-856F-4D61-B2A1-C4717FF0E029}"/>
              </a:ext>
            </a:extLst>
          </p:cNvPr>
          <p:cNvSpPr/>
          <p:nvPr/>
        </p:nvSpPr>
        <p:spPr>
          <a:xfrm>
            <a:off x="3953864" y="3861596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8C8093A9-E789-4726-9EDF-49E92BE6EE4C}"/>
              </a:ext>
            </a:extLst>
          </p:cNvPr>
          <p:cNvSpPr/>
          <p:nvPr/>
        </p:nvSpPr>
        <p:spPr>
          <a:xfrm>
            <a:off x="4286705" y="3861596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C5D07B1E-4411-49A7-92B6-45092154838F}"/>
              </a:ext>
            </a:extLst>
          </p:cNvPr>
          <p:cNvSpPr/>
          <p:nvPr/>
        </p:nvSpPr>
        <p:spPr>
          <a:xfrm>
            <a:off x="4619546" y="3861596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A5508245-B65C-4FAD-AE79-A8ED36146D5F}"/>
              </a:ext>
            </a:extLst>
          </p:cNvPr>
          <p:cNvSpPr/>
          <p:nvPr/>
        </p:nvSpPr>
        <p:spPr>
          <a:xfrm>
            <a:off x="4952387" y="3861596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79D6380C-FC06-498A-B97A-2F9EE6347730}"/>
              </a:ext>
            </a:extLst>
          </p:cNvPr>
          <p:cNvSpPr/>
          <p:nvPr/>
        </p:nvSpPr>
        <p:spPr>
          <a:xfrm>
            <a:off x="-40228" y="4193353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80FB959B-4F9C-4587-8F70-F6E9E9AB8456}"/>
              </a:ext>
            </a:extLst>
          </p:cNvPr>
          <p:cNvSpPr/>
          <p:nvPr/>
        </p:nvSpPr>
        <p:spPr>
          <a:xfrm>
            <a:off x="292613" y="4193353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DBFC9E90-2CCB-4895-9792-5A06BD8E3D5C}"/>
              </a:ext>
            </a:extLst>
          </p:cNvPr>
          <p:cNvSpPr/>
          <p:nvPr/>
        </p:nvSpPr>
        <p:spPr>
          <a:xfrm>
            <a:off x="625454" y="4193353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4D40E119-C932-4C3D-9322-6FE57F2111D0}"/>
              </a:ext>
            </a:extLst>
          </p:cNvPr>
          <p:cNvSpPr/>
          <p:nvPr/>
        </p:nvSpPr>
        <p:spPr>
          <a:xfrm>
            <a:off x="958295" y="4193353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52B4997A-09AA-43D6-8931-EE5B65FEF3A6}"/>
              </a:ext>
            </a:extLst>
          </p:cNvPr>
          <p:cNvSpPr/>
          <p:nvPr/>
        </p:nvSpPr>
        <p:spPr>
          <a:xfrm>
            <a:off x="1291136" y="4193353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48A51FB7-1F21-4517-9ED3-F5CD6435A3D2}"/>
              </a:ext>
            </a:extLst>
          </p:cNvPr>
          <p:cNvSpPr/>
          <p:nvPr/>
        </p:nvSpPr>
        <p:spPr>
          <a:xfrm>
            <a:off x="1623977" y="4193353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56298270-52DA-4BB3-9129-F42A095F7747}"/>
              </a:ext>
            </a:extLst>
          </p:cNvPr>
          <p:cNvSpPr/>
          <p:nvPr/>
        </p:nvSpPr>
        <p:spPr>
          <a:xfrm>
            <a:off x="1956818" y="4193353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947626F3-E08E-4151-B42C-183BA0075352}"/>
              </a:ext>
            </a:extLst>
          </p:cNvPr>
          <p:cNvSpPr/>
          <p:nvPr/>
        </p:nvSpPr>
        <p:spPr>
          <a:xfrm>
            <a:off x="2289659" y="4193353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1F71EE04-42BF-4F4B-96D4-B35184C26212}"/>
              </a:ext>
            </a:extLst>
          </p:cNvPr>
          <p:cNvSpPr/>
          <p:nvPr/>
        </p:nvSpPr>
        <p:spPr>
          <a:xfrm>
            <a:off x="2622500" y="4193353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91ADA8F5-1FB1-4ECF-AF0A-EA9929968EAD}"/>
              </a:ext>
            </a:extLst>
          </p:cNvPr>
          <p:cNvSpPr/>
          <p:nvPr/>
        </p:nvSpPr>
        <p:spPr>
          <a:xfrm>
            <a:off x="2955341" y="4193353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02613A91-588E-48FE-8FE1-35C6F4124E83}"/>
              </a:ext>
            </a:extLst>
          </p:cNvPr>
          <p:cNvSpPr/>
          <p:nvPr/>
        </p:nvSpPr>
        <p:spPr>
          <a:xfrm>
            <a:off x="3288182" y="4193353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03441478-46EA-4FC4-9C98-1131B7E20C44}"/>
              </a:ext>
            </a:extLst>
          </p:cNvPr>
          <p:cNvSpPr/>
          <p:nvPr/>
        </p:nvSpPr>
        <p:spPr>
          <a:xfrm>
            <a:off x="3621023" y="4193353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35392B27-084C-4389-BE52-EECEADBA982F}"/>
              </a:ext>
            </a:extLst>
          </p:cNvPr>
          <p:cNvSpPr/>
          <p:nvPr/>
        </p:nvSpPr>
        <p:spPr>
          <a:xfrm>
            <a:off x="3953864" y="4193353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8D6B32EF-A3AF-48F0-B4EA-F0FD3D6CFB15}"/>
              </a:ext>
            </a:extLst>
          </p:cNvPr>
          <p:cNvSpPr/>
          <p:nvPr/>
        </p:nvSpPr>
        <p:spPr>
          <a:xfrm>
            <a:off x="4286705" y="4193353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E154DF3D-B9B5-4EB1-8458-D4EE7E42E6EE}"/>
              </a:ext>
            </a:extLst>
          </p:cNvPr>
          <p:cNvSpPr/>
          <p:nvPr/>
        </p:nvSpPr>
        <p:spPr>
          <a:xfrm>
            <a:off x="4619546" y="4193353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F1EA4CB6-BBD3-4482-893E-3B8171CD2E63}"/>
              </a:ext>
            </a:extLst>
          </p:cNvPr>
          <p:cNvSpPr/>
          <p:nvPr/>
        </p:nvSpPr>
        <p:spPr>
          <a:xfrm>
            <a:off x="4952387" y="4193353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9C37E4A7-6428-4FDE-A234-72D59640C6FA}"/>
              </a:ext>
            </a:extLst>
          </p:cNvPr>
          <p:cNvSpPr/>
          <p:nvPr/>
        </p:nvSpPr>
        <p:spPr>
          <a:xfrm>
            <a:off x="-40228" y="4525110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9E95A862-143E-4331-9D9A-EE5106399922}"/>
              </a:ext>
            </a:extLst>
          </p:cNvPr>
          <p:cNvSpPr/>
          <p:nvPr/>
        </p:nvSpPr>
        <p:spPr>
          <a:xfrm>
            <a:off x="292613" y="4525110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E3BA78D4-1058-41C4-9E3B-E21CD48CC253}"/>
              </a:ext>
            </a:extLst>
          </p:cNvPr>
          <p:cNvSpPr/>
          <p:nvPr/>
        </p:nvSpPr>
        <p:spPr>
          <a:xfrm>
            <a:off x="625454" y="4525110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1284696A-2706-4E2F-AFC3-E879844B6686}"/>
              </a:ext>
            </a:extLst>
          </p:cNvPr>
          <p:cNvSpPr/>
          <p:nvPr/>
        </p:nvSpPr>
        <p:spPr>
          <a:xfrm>
            <a:off x="958295" y="4525110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2E0E045B-F8BF-46AC-9527-490D71A7959E}"/>
              </a:ext>
            </a:extLst>
          </p:cNvPr>
          <p:cNvSpPr/>
          <p:nvPr/>
        </p:nvSpPr>
        <p:spPr>
          <a:xfrm>
            <a:off x="1291136" y="4525110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42B2171F-2189-45B5-AEE0-573BA14BA5F6}"/>
              </a:ext>
            </a:extLst>
          </p:cNvPr>
          <p:cNvSpPr/>
          <p:nvPr/>
        </p:nvSpPr>
        <p:spPr>
          <a:xfrm>
            <a:off x="1623977" y="4525110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67C40620-BEB6-4E84-9556-F690E421F941}"/>
              </a:ext>
            </a:extLst>
          </p:cNvPr>
          <p:cNvSpPr/>
          <p:nvPr/>
        </p:nvSpPr>
        <p:spPr>
          <a:xfrm>
            <a:off x="1956818" y="4525110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0762FE6E-C679-4C54-90D2-AF922BFBC0B4}"/>
              </a:ext>
            </a:extLst>
          </p:cNvPr>
          <p:cNvSpPr/>
          <p:nvPr/>
        </p:nvSpPr>
        <p:spPr>
          <a:xfrm>
            <a:off x="2289659" y="4525110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1FCD68D4-B44C-419D-8B6A-B30137EF0B36}"/>
              </a:ext>
            </a:extLst>
          </p:cNvPr>
          <p:cNvSpPr/>
          <p:nvPr/>
        </p:nvSpPr>
        <p:spPr>
          <a:xfrm>
            <a:off x="2622500" y="4525110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C34A6C46-372F-45EC-AC7D-FF4C961CDD2E}"/>
              </a:ext>
            </a:extLst>
          </p:cNvPr>
          <p:cNvSpPr/>
          <p:nvPr/>
        </p:nvSpPr>
        <p:spPr>
          <a:xfrm>
            <a:off x="2955341" y="4525110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1AD8533F-6209-4092-9711-D1CDB532BFF4}"/>
              </a:ext>
            </a:extLst>
          </p:cNvPr>
          <p:cNvSpPr/>
          <p:nvPr/>
        </p:nvSpPr>
        <p:spPr>
          <a:xfrm>
            <a:off x="3288182" y="4525110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FADCD9C3-EBDE-4908-A359-7A5D3F40C350}"/>
              </a:ext>
            </a:extLst>
          </p:cNvPr>
          <p:cNvSpPr/>
          <p:nvPr/>
        </p:nvSpPr>
        <p:spPr>
          <a:xfrm>
            <a:off x="3621023" y="4525110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6388AA95-3608-40A5-8661-BC6FCDEEFE39}"/>
              </a:ext>
            </a:extLst>
          </p:cNvPr>
          <p:cNvSpPr/>
          <p:nvPr/>
        </p:nvSpPr>
        <p:spPr>
          <a:xfrm>
            <a:off x="3953864" y="4525110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B8B18A2F-C312-4369-8229-41616184B1A4}"/>
              </a:ext>
            </a:extLst>
          </p:cNvPr>
          <p:cNvSpPr/>
          <p:nvPr/>
        </p:nvSpPr>
        <p:spPr>
          <a:xfrm>
            <a:off x="4286705" y="4525110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72A8709A-5BFA-48AF-8856-2385DF12C68C}"/>
              </a:ext>
            </a:extLst>
          </p:cNvPr>
          <p:cNvSpPr/>
          <p:nvPr/>
        </p:nvSpPr>
        <p:spPr>
          <a:xfrm>
            <a:off x="4619546" y="4525110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CAC4D09F-EE3C-48E7-8E8B-AED13DA9D205}"/>
              </a:ext>
            </a:extLst>
          </p:cNvPr>
          <p:cNvSpPr/>
          <p:nvPr/>
        </p:nvSpPr>
        <p:spPr>
          <a:xfrm>
            <a:off x="4952387" y="4525110"/>
            <a:ext cx="332841" cy="332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441730"/>
      </p:ext>
    </p:extLst>
  </p:cSld>
  <p:clrMapOvr>
    <a:masterClrMapping/>
  </p:clrMapOvr>
</p:sld>
</file>

<file path=ppt/theme/theme1.xml><?xml version="1.0" encoding="utf-8"?>
<a:theme xmlns:a="http://schemas.openxmlformats.org/drawingml/2006/main" name="1_제목 슬라이드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19050">
          <a:solidFill>
            <a:srgbClr val="FFC000"/>
          </a:solidFill>
        </a:ln>
      </a:spPr>
      <a:bodyPr lIns="36000" rIns="36000" rtlCol="0" anchor="ctr"/>
      <a:lstStyle>
        <a:defPPr algn="ctr">
          <a:defRPr sz="1800" smtClean="0"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2060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130000"/>
          </a:lnSpc>
          <a:buClr>
            <a:srgbClr val="C5003D"/>
          </a:buClr>
          <a:defRPr sz="1800" smtClean="0">
            <a:solidFill>
              <a:schemeClr val="tx1"/>
            </a:solidFill>
            <a:latin typeface="Consolas" panose="020B0609020204030204" pitchFamily="49" charset="0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38_기본 디자인">
  <a:themeElements>
    <a:clrScheme name="38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8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19050">
          <a:solidFill>
            <a:srgbClr val="FF6600"/>
          </a:solidFill>
        </a:ln>
      </a:spPr>
      <a:bodyPr lIns="36000" rIns="36000" rtlCol="0" anchor="ctr"/>
      <a:lstStyle>
        <a:defPPr algn="ctr">
          <a:defRPr smtClean="0"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2400" smtClean="0">
            <a:solidFill>
              <a:schemeClr val="tx1"/>
            </a:solidFill>
            <a:latin typeface="Consolas" panose="020B0609020204030204" pitchFamily="49" charset="0"/>
          </a:defRPr>
        </a:defPPr>
      </a:lstStyle>
    </a:txDef>
  </a:objectDefaults>
  <a:extraClrSchemeLst>
    <a:extraClrScheme>
      <a:clrScheme name="38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75586</TotalTime>
  <Words>969</Words>
  <Application>Microsoft Office PowerPoint</Application>
  <PresentationFormat>사용자 지정</PresentationFormat>
  <Paragraphs>706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Arial</vt:lpstr>
      <vt:lpstr>Consolas</vt:lpstr>
      <vt:lpstr>Candara</vt:lpstr>
      <vt:lpstr>Cambria Math</vt:lpstr>
      <vt:lpstr>굴림</vt:lpstr>
      <vt:lpstr>Microsoft Sans Serif</vt:lpstr>
      <vt:lpstr>맑은 고딕</vt:lpstr>
      <vt:lpstr>1_제목 슬라이드</vt:lpstr>
      <vt:lpstr>38_기본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 CNS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matthew</dc:creator>
  <cp:lastModifiedBy>kim jungin</cp:lastModifiedBy>
  <cp:revision>3903</cp:revision>
  <dcterms:created xsi:type="dcterms:W3CDTF">2008-02-04T08:04:25Z</dcterms:created>
  <dcterms:modified xsi:type="dcterms:W3CDTF">2021-08-20T13:33:26Z</dcterms:modified>
</cp:coreProperties>
</file>