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440988" cy="6858000"/>
  <p:notesSz cx="6797675" cy="9926638"/>
  <p:embeddedFontLst>
    <p:embeddedFont>
      <p:font typeface="Cambria Math" panose="02040503050406030204" pitchFamily="18" charset="0"/>
      <p:regular r:id="rId6"/>
    </p:embeddedFont>
    <p:embeddedFont>
      <p:font typeface="Candara" panose="020E050203030302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Microsoft Sans Serif" panose="020B0604020202020204" pitchFamily="34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CC"/>
    <a:srgbClr val="E2E2F6"/>
    <a:srgbClr val="CCFFCC"/>
    <a:srgbClr val="FF6600"/>
    <a:srgbClr val="FEF0F3"/>
    <a:srgbClr val="FCD0D8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1" autoAdjust="0"/>
    <p:restoredTop sz="97666" autoAdjust="0"/>
  </p:normalViewPr>
  <p:slideViewPr>
    <p:cSldViewPr snapToGrid="0">
      <p:cViewPr varScale="1">
        <p:scale>
          <a:sx n="174" d="100"/>
          <a:sy n="174" d="100"/>
        </p:scale>
        <p:origin x="1408" y="10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59654-7767-45EF-987B-5796CB768CF7}"/>
              </a:ext>
            </a:extLst>
          </p:cNvPr>
          <p:cNvSpPr txBox="1"/>
          <p:nvPr/>
        </p:nvSpPr>
        <p:spPr>
          <a:xfrm>
            <a:off x="541324" y="208022"/>
            <a:ext cx="6136616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tf.constant(np.arange(4).reshape(1,2,2))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 = tf.constant(np.arange(16).reshape(2,2,2,2))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tf.einsum("bij,ijkl-&gt;bkl", x, w)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BDDC8-F490-4DCA-B330-156ED6328F9D}"/>
              </a:ext>
            </a:extLst>
          </p:cNvPr>
          <p:cNvSpPr/>
          <p:nvPr/>
        </p:nvSpPr>
        <p:spPr>
          <a:xfrm>
            <a:off x="2487168" y="2015338"/>
            <a:ext cx="2896819" cy="7936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8B4712-50FE-4E3A-8041-75F288154A60}"/>
              </a:ext>
            </a:extLst>
          </p:cNvPr>
          <p:cNvGrpSpPr/>
          <p:nvPr/>
        </p:nvGrpSpPr>
        <p:grpSpPr>
          <a:xfrm>
            <a:off x="2553006" y="2073858"/>
            <a:ext cx="2772460" cy="669342"/>
            <a:chOff x="1949502" y="2403042"/>
            <a:chExt cx="2772460" cy="669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4E2E968-745B-4458-B88A-09DD32E30C56}"/>
                </a:ext>
              </a:extLst>
            </p:cNvPr>
            <p:cNvSpPr/>
            <p:nvPr/>
          </p:nvSpPr>
          <p:spPr>
            <a:xfrm>
              <a:off x="1949502" y="2403043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74A493-F376-4405-B26E-2F5CF14EB2AB}"/>
                </a:ext>
              </a:extLst>
            </p:cNvPr>
            <p:cNvSpPr/>
            <p:nvPr/>
          </p:nvSpPr>
          <p:spPr>
            <a:xfrm>
              <a:off x="3335732" y="2403042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74E27C-6D01-4309-A594-BFED56B7E8D2}"/>
              </a:ext>
            </a:extLst>
          </p:cNvPr>
          <p:cNvGrpSpPr/>
          <p:nvPr/>
        </p:nvGrpSpPr>
        <p:grpSpPr>
          <a:xfrm>
            <a:off x="2611527" y="2139695"/>
            <a:ext cx="1269188" cy="544983"/>
            <a:chOff x="1949502" y="2403042"/>
            <a:chExt cx="2772460" cy="66934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AA4A49-27EB-471E-884B-F33A7EF030AE}"/>
                </a:ext>
              </a:extLst>
            </p:cNvPr>
            <p:cNvSpPr/>
            <p:nvPr/>
          </p:nvSpPr>
          <p:spPr>
            <a:xfrm>
              <a:off x="1949502" y="2403043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EAFAB11-3697-48F0-A028-24F61D7937CB}"/>
                </a:ext>
              </a:extLst>
            </p:cNvPr>
            <p:cNvSpPr/>
            <p:nvPr/>
          </p:nvSpPr>
          <p:spPr>
            <a:xfrm>
              <a:off x="3335732" y="2403042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CC9A6C-7E00-4E8D-BEF0-64DE327BA961}"/>
              </a:ext>
            </a:extLst>
          </p:cNvPr>
          <p:cNvGrpSpPr/>
          <p:nvPr/>
        </p:nvGrpSpPr>
        <p:grpSpPr>
          <a:xfrm>
            <a:off x="4005074" y="2136036"/>
            <a:ext cx="1269188" cy="544983"/>
            <a:chOff x="1949502" y="2403042"/>
            <a:chExt cx="2772460" cy="6693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81F945-2C9A-4B79-8592-038EB8D44C19}"/>
                </a:ext>
              </a:extLst>
            </p:cNvPr>
            <p:cNvSpPr/>
            <p:nvPr/>
          </p:nvSpPr>
          <p:spPr>
            <a:xfrm>
              <a:off x="1949502" y="2403043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6F3CF2-F84D-42AF-886B-6EBA92D8AC4D}"/>
                </a:ext>
              </a:extLst>
            </p:cNvPr>
            <p:cNvSpPr/>
            <p:nvPr/>
          </p:nvSpPr>
          <p:spPr>
            <a:xfrm>
              <a:off x="3335732" y="2403042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5721C5-ECE6-4746-AE0E-5EFA98D70319}"/>
              </a:ext>
            </a:extLst>
          </p:cNvPr>
          <p:cNvSpPr/>
          <p:nvPr/>
        </p:nvSpPr>
        <p:spPr>
          <a:xfrm>
            <a:off x="918057" y="2999232"/>
            <a:ext cx="6136616" cy="7936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B0873-678F-4A8D-9809-C7CF17A03336}"/>
              </a:ext>
            </a:extLst>
          </p:cNvPr>
          <p:cNvSpPr/>
          <p:nvPr/>
        </p:nvSpPr>
        <p:spPr>
          <a:xfrm>
            <a:off x="918057" y="3792931"/>
            <a:ext cx="6136616" cy="7936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570153-AB2F-4007-AAD1-DA90DF3BD457}"/>
              </a:ext>
            </a:extLst>
          </p:cNvPr>
          <p:cNvSpPr/>
          <p:nvPr/>
        </p:nvSpPr>
        <p:spPr>
          <a:xfrm>
            <a:off x="976578" y="3061412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BAAA35-A9E3-413B-907B-A5BDCDFBF620}"/>
              </a:ext>
            </a:extLst>
          </p:cNvPr>
          <p:cNvSpPr/>
          <p:nvPr/>
        </p:nvSpPr>
        <p:spPr>
          <a:xfrm>
            <a:off x="3988544" y="3061412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31575B-6A82-49D1-BB17-CC006FC95048}"/>
              </a:ext>
            </a:extLst>
          </p:cNvPr>
          <p:cNvSpPr/>
          <p:nvPr/>
        </p:nvSpPr>
        <p:spPr>
          <a:xfrm>
            <a:off x="1023289" y="3116275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A29CE2-E383-4C61-9A5B-D26C648C4EDB}"/>
              </a:ext>
            </a:extLst>
          </p:cNvPr>
          <p:cNvSpPr/>
          <p:nvPr/>
        </p:nvSpPr>
        <p:spPr>
          <a:xfrm>
            <a:off x="2477634" y="3116275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7E0F1F-394E-4B92-B0E5-0729C61C8514}"/>
              </a:ext>
            </a:extLst>
          </p:cNvPr>
          <p:cNvSpPr/>
          <p:nvPr/>
        </p:nvSpPr>
        <p:spPr>
          <a:xfrm>
            <a:off x="1083708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2A42D6-267B-4AEA-A610-F21CE6663360}"/>
              </a:ext>
            </a:extLst>
          </p:cNvPr>
          <p:cNvSpPr/>
          <p:nvPr/>
        </p:nvSpPr>
        <p:spPr>
          <a:xfrm>
            <a:off x="1760826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763676-A8EE-4179-8B18-4591F10A9814}"/>
              </a:ext>
            </a:extLst>
          </p:cNvPr>
          <p:cNvSpPr/>
          <p:nvPr/>
        </p:nvSpPr>
        <p:spPr>
          <a:xfrm>
            <a:off x="2524803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17FE0E-EF4D-4B09-AEE9-006D66577210}"/>
              </a:ext>
            </a:extLst>
          </p:cNvPr>
          <p:cNvSpPr/>
          <p:nvPr/>
        </p:nvSpPr>
        <p:spPr>
          <a:xfrm>
            <a:off x="3201921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A68735-B588-4985-A400-3E6E32E64C9A}"/>
              </a:ext>
            </a:extLst>
          </p:cNvPr>
          <p:cNvSpPr/>
          <p:nvPr/>
        </p:nvSpPr>
        <p:spPr>
          <a:xfrm>
            <a:off x="4042707" y="3112618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55C613-C6EA-4A16-ADE0-7048091B4FA5}"/>
              </a:ext>
            </a:extLst>
          </p:cNvPr>
          <p:cNvSpPr/>
          <p:nvPr/>
        </p:nvSpPr>
        <p:spPr>
          <a:xfrm>
            <a:off x="5497052" y="3112618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C4A437-851E-43E4-8B5F-C4137A17918E}"/>
              </a:ext>
            </a:extLst>
          </p:cNvPr>
          <p:cNvSpPr/>
          <p:nvPr/>
        </p:nvSpPr>
        <p:spPr>
          <a:xfrm>
            <a:off x="4103126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109C5F-ABB2-48D8-BF85-807FB5BCED9F}"/>
              </a:ext>
            </a:extLst>
          </p:cNvPr>
          <p:cNvSpPr/>
          <p:nvPr/>
        </p:nvSpPr>
        <p:spPr>
          <a:xfrm>
            <a:off x="4780244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C8EE67-E29D-41DF-8E64-67E6A4C3C467}"/>
              </a:ext>
            </a:extLst>
          </p:cNvPr>
          <p:cNvSpPr/>
          <p:nvPr/>
        </p:nvSpPr>
        <p:spPr>
          <a:xfrm>
            <a:off x="5544221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2E5068-3CAC-4ADD-AF4E-4318F1E7843C}"/>
              </a:ext>
            </a:extLst>
          </p:cNvPr>
          <p:cNvSpPr/>
          <p:nvPr/>
        </p:nvSpPr>
        <p:spPr>
          <a:xfrm>
            <a:off x="6221339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B46E98-2A9C-4208-849F-4E8AE360B52F}"/>
              </a:ext>
            </a:extLst>
          </p:cNvPr>
          <p:cNvSpPr/>
          <p:nvPr/>
        </p:nvSpPr>
        <p:spPr>
          <a:xfrm>
            <a:off x="972852" y="3851453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00E4E8-954E-495F-A427-CB8D12405329}"/>
              </a:ext>
            </a:extLst>
          </p:cNvPr>
          <p:cNvSpPr/>
          <p:nvPr/>
        </p:nvSpPr>
        <p:spPr>
          <a:xfrm>
            <a:off x="3984818" y="3851453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8A5E99-D231-425C-91CA-406468172B6E}"/>
              </a:ext>
            </a:extLst>
          </p:cNvPr>
          <p:cNvSpPr/>
          <p:nvPr/>
        </p:nvSpPr>
        <p:spPr>
          <a:xfrm>
            <a:off x="1019563" y="3906316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1AEE7D-8B3D-45EA-854F-C888C6174BBB}"/>
              </a:ext>
            </a:extLst>
          </p:cNvPr>
          <p:cNvSpPr/>
          <p:nvPr/>
        </p:nvSpPr>
        <p:spPr>
          <a:xfrm>
            <a:off x="2473908" y="3906316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C30038-540F-4644-854F-C0F8010DDCED}"/>
              </a:ext>
            </a:extLst>
          </p:cNvPr>
          <p:cNvSpPr/>
          <p:nvPr/>
        </p:nvSpPr>
        <p:spPr>
          <a:xfrm>
            <a:off x="1079982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DAB1A9-E956-4CD7-8BFF-7E69C4978CBD}"/>
              </a:ext>
            </a:extLst>
          </p:cNvPr>
          <p:cNvSpPr/>
          <p:nvPr/>
        </p:nvSpPr>
        <p:spPr>
          <a:xfrm>
            <a:off x="1757100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C96E08-26A5-4451-80B9-714D6B3AA6BC}"/>
              </a:ext>
            </a:extLst>
          </p:cNvPr>
          <p:cNvSpPr/>
          <p:nvPr/>
        </p:nvSpPr>
        <p:spPr>
          <a:xfrm>
            <a:off x="2521077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67A641-5345-4443-B018-D46DB4C43E9A}"/>
              </a:ext>
            </a:extLst>
          </p:cNvPr>
          <p:cNvSpPr/>
          <p:nvPr/>
        </p:nvSpPr>
        <p:spPr>
          <a:xfrm>
            <a:off x="3198195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41D83-FCFB-457B-9623-2F78171074B2}"/>
              </a:ext>
            </a:extLst>
          </p:cNvPr>
          <p:cNvSpPr/>
          <p:nvPr/>
        </p:nvSpPr>
        <p:spPr>
          <a:xfrm>
            <a:off x="4038981" y="3902659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13BF21-1EE8-4341-841A-6A0EC1D5DEB9}"/>
              </a:ext>
            </a:extLst>
          </p:cNvPr>
          <p:cNvSpPr/>
          <p:nvPr/>
        </p:nvSpPr>
        <p:spPr>
          <a:xfrm>
            <a:off x="5493326" y="3902659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5A9E4F-6993-48CD-B4C4-10A91505E4A0}"/>
              </a:ext>
            </a:extLst>
          </p:cNvPr>
          <p:cNvSpPr/>
          <p:nvPr/>
        </p:nvSpPr>
        <p:spPr>
          <a:xfrm>
            <a:off x="4099400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E3B9F12-A0A3-4337-850F-A7F9DB128344}"/>
              </a:ext>
            </a:extLst>
          </p:cNvPr>
          <p:cNvSpPr/>
          <p:nvPr/>
        </p:nvSpPr>
        <p:spPr>
          <a:xfrm>
            <a:off x="4776518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B41FC3-87A8-4691-9BE5-3A39B0418784}"/>
              </a:ext>
            </a:extLst>
          </p:cNvPr>
          <p:cNvSpPr/>
          <p:nvPr/>
        </p:nvSpPr>
        <p:spPr>
          <a:xfrm>
            <a:off x="5540495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BF0396-8121-4296-AF79-D019E1CCC2C0}"/>
              </a:ext>
            </a:extLst>
          </p:cNvPr>
          <p:cNvSpPr/>
          <p:nvPr/>
        </p:nvSpPr>
        <p:spPr>
          <a:xfrm>
            <a:off x="6217613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614462-0849-4F3D-993E-FC3AA1A01B62}"/>
              </a:ext>
            </a:extLst>
          </p:cNvPr>
          <p:cNvSpPr txBox="1"/>
          <p:nvPr/>
        </p:nvSpPr>
        <p:spPr>
          <a:xfrm>
            <a:off x="7298791" y="3347127"/>
            <a:ext cx="2717411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array([[[56, 62],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[68, 74]]])&gt;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3749D7A-91EE-402D-8F88-A622AADE6C9E}"/>
              </a:ext>
            </a:extLst>
          </p:cNvPr>
          <p:cNvSpPr/>
          <p:nvPr/>
        </p:nvSpPr>
        <p:spPr>
          <a:xfrm>
            <a:off x="895698" y="504103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/>
              <p:nvPr/>
            </p:nvSpPr>
            <p:spPr>
              <a:xfrm>
                <a:off x="7258507" y="1374944"/>
                <a:ext cx="1927514" cy="914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07" y="1374944"/>
                <a:ext cx="1927514" cy="914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96953F9-4928-4E55-9BE7-CAE8D0318EEA}"/>
              </a:ext>
            </a:extLst>
          </p:cNvPr>
          <p:cNvSpPr/>
          <p:nvPr/>
        </p:nvSpPr>
        <p:spPr>
          <a:xfrm>
            <a:off x="1681444" y="485535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BEB8D12-19E0-454B-A151-78BD1F1C577B}"/>
              </a:ext>
            </a:extLst>
          </p:cNvPr>
          <p:cNvSpPr/>
          <p:nvPr/>
        </p:nvSpPr>
        <p:spPr>
          <a:xfrm>
            <a:off x="2060613" y="485535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38E3074-6BE3-412E-8538-9C8FCDB89FA9}"/>
              </a:ext>
            </a:extLst>
          </p:cNvPr>
          <p:cNvSpPr/>
          <p:nvPr/>
        </p:nvSpPr>
        <p:spPr>
          <a:xfrm>
            <a:off x="1681444" y="522671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D60722-FE98-4325-9B62-9690A7298283}"/>
              </a:ext>
            </a:extLst>
          </p:cNvPr>
          <p:cNvSpPr/>
          <p:nvPr/>
        </p:nvSpPr>
        <p:spPr>
          <a:xfrm>
            <a:off x="2060613" y="522670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7764675-757D-47CF-9689-FDD2D6455431}"/>
              </a:ext>
            </a:extLst>
          </p:cNvPr>
          <p:cNvSpPr txBox="1"/>
          <p:nvPr/>
        </p:nvSpPr>
        <p:spPr>
          <a:xfrm>
            <a:off x="1304033" y="501581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133B382-14B4-40B1-B77B-D9562F40F839}"/>
              </a:ext>
            </a:extLst>
          </p:cNvPr>
          <p:cNvSpPr txBox="1"/>
          <p:nvPr/>
        </p:nvSpPr>
        <p:spPr>
          <a:xfrm>
            <a:off x="2456462" y="496500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A9D5F47-9547-4E5A-9677-29CE2DFC694A}"/>
              </a:ext>
            </a:extLst>
          </p:cNvPr>
          <p:cNvSpPr/>
          <p:nvPr/>
        </p:nvSpPr>
        <p:spPr>
          <a:xfrm>
            <a:off x="2776448" y="485535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8D54ADB5-F63F-4827-86EA-86DB54CFC2BD}"/>
              </a:ext>
            </a:extLst>
          </p:cNvPr>
          <p:cNvSpPr/>
          <p:nvPr/>
        </p:nvSpPr>
        <p:spPr>
          <a:xfrm>
            <a:off x="3155617" y="485535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49303A7-011C-4694-8BBC-C094BCA9EF51}"/>
              </a:ext>
            </a:extLst>
          </p:cNvPr>
          <p:cNvSpPr/>
          <p:nvPr/>
        </p:nvSpPr>
        <p:spPr>
          <a:xfrm>
            <a:off x="2776448" y="522671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62ABB3E-3A3E-4C48-A994-D8C09C8D4614}"/>
              </a:ext>
            </a:extLst>
          </p:cNvPr>
          <p:cNvSpPr/>
          <p:nvPr/>
        </p:nvSpPr>
        <p:spPr>
          <a:xfrm>
            <a:off x="3155617" y="522670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9EB150A-0F68-4815-A092-329BB2F8754D}"/>
              </a:ext>
            </a:extLst>
          </p:cNvPr>
          <p:cNvSpPr/>
          <p:nvPr/>
        </p:nvSpPr>
        <p:spPr>
          <a:xfrm>
            <a:off x="3931852" y="501542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9565CE0-981B-453B-A30E-BC1DC169E905}"/>
              </a:ext>
            </a:extLst>
          </p:cNvPr>
          <p:cNvSpPr/>
          <p:nvPr/>
        </p:nvSpPr>
        <p:spPr>
          <a:xfrm>
            <a:off x="4717598" y="482974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7E70308-E4DE-4232-81CD-64EDD08DF2CF}"/>
              </a:ext>
            </a:extLst>
          </p:cNvPr>
          <p:cNvSpPr/>
          <p:nvPr/>
        </p:nvSpPr>
        <p:spPr>
          <a:xfrm>
            <a:off x="5096767" y="482974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3A72D96-FCF8-46F5-B7CA-0FC55656AAB9}"/>
              </a:ext>
            </a:extLst>
          </p:cNvPr>
          <p:cNvSpPr/>
          <p:nvPr/>
        </p:nvSpPr>
        <p:spPr>
          <a:xfrm>
            <a:off x="4717598" y="520110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560E180-5795-41DA-A078-1296B354A2B3}"/>
              </a:ext>
            </a:extLst>
          </p:cNvPr>
          <p:cNvSpPr/>
          <p:nvPr/>
        </p:nvSpPr>
        <p:spPr>
          <a:xfrm>
            <a:off x="5096767" y="520110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39E4F15-47DA-479B-8548-F49BE0A8A5AB}"/>
              </a:ext>
            </a:extLst>
          </p:cNvPr>
          <p:cNvSpPr txBox="1"/>
          <p:nvPr/>
        </p:nvSpPr>
        <p:spPr>
          <a:xfrm>
            <a:off x="4340187" y="49902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2A56E51-FF9B-49FE-9A93-484E7CAB32CC}"/>
              </a:ext>
            </a:extLst>
          </p:cNvPr>
          <p:cNvSpPr txBox="1"/>
          <p:nvPr/>
        </p:nvSpPr>
        <p:spPr>
          <a:xfrm>
            <a:off x="5492616" y="493939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691EED0-38E6-4040-8B9C-16C6240DF73B}"/>
              </a:ext>
            </a:extLst>
          </p:cNvPr>
          <p:cNvSpPr/>
          <p:nvPr/>
        </p:nvSpPr>
        <p:spPr>
          <a:xfrm>
            <a:off x="5812602" y="482974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5AF2AE6C-A7E0-4CAD-9309-2F1F58460B9C}"/>
              </a:ext>
            </a:extLst>
          </p:cNvPr>
          <p:cNvSpPr/>
          <p:nvPr/>
        </p:nvSpPr>
        <p:spPr>
          <a:xfrm>
            <a:off x="6191771" y="482974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4C5A6E2F-BD0B-41CD-B1BF-43D3ABFF2DFA}"/>
              </a:ext>
            </a:extLst>
          </p:cNvPr>
          <p:cNvSpPr/>
          <p:nvPr/>
        </p:nvSpPr>
        <p:spPr>
          <a:xfrm>
            <a:off x="5812602" y="520110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8C99348-59D9-4FF7-9262-3EFCCC462E4A}"/>
              </a:ext>
            </a:extLst>
          </p:cNvPr>
          <p:cNvSpPr/>
          <p:nvPr/>
        </p:nvSpPr>
        <p:spPr>
          <a:xfrm>
            <a:off x="6191771" y="520110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A775285-0C84-4633-BB6E-2E07118A99B7}"/>
              </a:ext>
            </a:extLst>
          </p:cNvPr>
          <p:cNvSpPr/>
          <p:nvPr/>
        </p:nvSpPr>
        <p:spPr>
          <a:xfrm>
            <a:off x="906282" y="604579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827F2C9-8611-4E70-B9FD-17ACBD02A36A}"/>
              </a:ext>
            </a:extLst>
          </p:cNvPr>
          <p:cNvSpPr/>
          <p:nvPr/>
        </p:nvSpPr>
        <p:spPr>
          <a:xfrm>
            <a:off x="1692028" y="586011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0F216DCA-5867-4B42-B542-DD5EE906285F}"/>
              </a:ext>
            </a:extLst>
          </p:cNvPr>
          <p:cNvSpPr/>
          <p:nvPr/>
        </p:nvSpPr>
        <p:spPr>
          <a:xfrm>
            <a:off x="2071197" y="586011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FCA9DCB1-3644-4FF5-B3CF-E37B13810990}"/>
              </a:ext>
            </a:extLst>
          </p:cNvPr>
          <p:cNvSpPr/>
          <p:nvPr/>
        </p:nvSpPr>
        <p:spPr>
          <a:xfrm>
            <a:off x="1692028" y="623147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055507E-ED46-4D4C-B8B3-60669DCCAACE}"/>
              </a:ext>
            </a:extLst>
          </p:cNvPr>
          <p:cNvSpPr/>
          <p:nvPr/>
        </p:nvSpPr>
        <p:spPr>
          <a:xfrm>
            <a:off x="2071197" y="623147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1F5CC6F-821B-4B8C-8D8B-1F2CB7490877}"/>
              </a:ext>
            </a:extLst>
          </p:cNvPr>
          <p:cNvSpPr txBox="1"/>
          <p:nvPr/>
        </p:nvSpPr>
        <p:spPr>
          <a:xfrm>
            <a:off x="1314617" y="602058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1D684B2-49CC-4C7C-8DF0-DA512A44D0F1}"/>
              </a:ext>
            </a:extLst>
          </p:cNvPr>
          <p:cNvSpPr txBox="1"/>
          <p:nvPr/>
        </p:nvSpPr>
        <p:spPr>
          <a:xfrm>
            <a:off x="2467046" y="59697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187BAA2-67EE-474D-9026-36A84F4D61CF}"/>
              </a:ext>
            </a:extLst>
          </p:cNvPr>
          <p:cNvSpPr/>
          <p:nvPr/>
        </p:nvSpPr>
        <p:spPr>
          <a:xfrm>
            <a:off x="2787032" y="586011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F355712E-6D35-437D-BADA-756DF4F71490}"/>
              </a:ext>
            </a:extLst>
          </p:cNvPr>
          <p:cNvSpPr/>
          <p:nvPr/>
        </p:nvSpPr>
        <p:spPr>
          <a:xfrm>
            <a:off x="3166201" y="586011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06A73C7-980F-4C26-AA5D-628994702E3E}"/>
              </a:ext>
            </a:extLst>
          </p:cNvPr>
          <p:cNvSpPr/>
          <p:nvPr/>
        </p:nvSpPr>
        <p:spPr>
          <a:xfrm>
            <a:off x="2787032" y="623147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64EB8E1-4993-46CD-A998-C4CEF3479517}"/>
              </a:ext>
            </a:extLst>
          </p:cNvPr>
          <p:cNvSpPr/>
          <p:nvPr/>
        </p:nvSpPr>
        <p:spPr>
          <a:xfrm>
            <a:off x="3166201" y="623147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4CB8462-286D-4C8D-9D92-02F7599C2CA8}"/>
              </a:ext>
            </a:extLst>
          </p:cNvPr>
          <p:cNvSpPr/>
          <p:nvPr/>
        </p:nvSpPr>
        <p:spPr>
          <a:xfrm>
            <a:off x="3939236" y="60201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CD09857-0407-42A2-B963-1E3D4045B47A}"/>
              </a:ext>
            </a:extLst>
          </p:cNvPr>
          <p:cNvSpPr/>
          <p:nvPr/>
        </p:nvSpPr>
        <p:spPr>
          <a:xfrm>
            <a:off x="4724982" y="583451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EA21511-D851-41E4-ABAD-2DE9E026CCBB}"/>
              </a:ext>
            </a:extLst>
          </p:cNvPr>
          <p:cNvSpPr/>
          <p:nvPr/>
        </p:nvSpPr>
        <p:spPr>
          <a:xfrm>
            <a:off x="5104151" y="583451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313E69-8144-4CD8-9FD5-BC0147B9E2B3}"/>
              </a:ext>
            </a:extLst>
          </p:cNvPr>
          <p:cNvSpPr/>
          <p:nvPr/>
        </p:nvSpPr>
        <p:spPr>
          <a:xfrm>
            <a:off x="4724982" y="6205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0A4103A2-C034-42EC-9792-CED322859D36}"/>
              </a:ext>
            </a:extLst>
          </p:cNvPr>
          <p:cNvSpPr/>
          <p:nvPr/>
        </p:nvSpPr>
        <p:spPr>
          <a:xfrm>
            <a:off x="5104151" y="6205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4FC9D26-56ED-40A3-8B9D-3491FBE9BB90}"/>
              </a:ext>
            </a:extLst>
          </p:cNvPr>
          <p:cNvSpPr txBox="1"/>
          <p:nvPr/>
        </p:nvSpPr>
        <p:spPr>
          <a:xfrm>
            <a:off x="4347571" y="599497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CBD30B0-ABC0-4FF6-8E23-0992667EBC7A}"/>
              </a:ext>
            </a:extLst>
          </p:cNvPr>
          <p:cNvSpPr txBox="1"/>
          <p:nvPr/>
        </p:nvSpPr>
        <p:spPr>
          <a:xfrm>
            <a:off x="5500000" y="594415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D0E0ECFB-C2DA-4004-BFA9-164253EE588C}"/>
              </a:ext>
            </a:extLst>
          </p:cNvPr>
          <p:cNvSpPr/>
          <p:nvPr/>
        </p:nvSpPr>
        <p:spPr>
          <a:xfrm>
            <a:off x="5819986" y="583451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63CFDC0-AF14-4533-BF13-120A74F02260}"/>
              </a:ext>
            </a:extLst>
          </p:cNvPr>
          <p:cNvSpPr/>
          <p:nvPr/>
        </p:nvSpPr>
        <p:spPr>
          <a:xfrm>
            <a:off x="6199155" y="583451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7996520-4EE4-4616-AEBA-276A295D99D0}"/>
              </a:ext>
            </a:extLst>
          </p:cNvPr>
          <p:cNvSpPr/>
          <p:nvPr/>
        </p:nvSpPr>
        <p:spPr>
          <a:xfrm>
            <a:off x="5819986" y="6205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23138FE-936E-4545-AD51-F1951CF524F0}"/>
              </a:ext>
            </a:extLst>
          </p:cNvPr>
          <p:cNvSpPr/>
          <p:nvPr/>
        </p:nvSpPr>
        <p:spPr>
          <a:xfrm>
            <a:off x="6199155" y="6205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AFB45AB-A944-4BD7-9FE1-75C46B198635}"/>
              </a:ext>
            </a:extLst>
          </p:cNvPr>
          <p:cNvSpPr/>
          <p:nvPr/>
        </p:nvSpPr>
        <p:spPr>
          <a:xfrm>
            <a:off x="7315841" y="55019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B04CDA29-3272-45ED-9423-829EF8A5A3C8}"/>
              </a:ext>
            </a:extLst>
          </p:cNvPr>
          <p:cNvSpPr/>
          <p:nvPr/>
        </p:nvSpPr>
        <p:spPr>
          <a:xfrm>
            <a:off x="7695010" y="550190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07C4BCDB-2761-4CCB-89E8-3B47419A9718}"/>
              </a:ext>
            </a:extLst>
          </p:cNvPr>
          <p:cNvSpPr/>
          <p:nvPr/>
        </p:nvSpPr>
        <p:spPr>
          <a:xfrm>
            <a:off x="7315841" y="587326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CC34202-1266-4655-80C4-7EFF068666F2}"/>
              </a:ext>
            </a:extLst>
          </p:cNvPr>
          <p:cNvSpPr/>
          <p:nvPr/>
        </p:nvSpPr>
        <p:spPr>
          <a:xfrm>
            <a:off x="7695010" y="587326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84797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lIns="36000" rIns="36000"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75372</TotalTime>
  <Words>130</Words>
  <Application>Microsoft Office PowerPoint</Application>
  <PresentationFormat>사용자 지정</PresentationFormat>
  <Paragraphs>76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Arial</vt:lpstr>
      <vt:lpstr>Consolas</vt:lpstr>
      <vt:lpstr>Candara</vt:lpstr>
      <vt:lpstr>Cambria Math</vt:lpstr>
      <vt:lpstr>굴림</vt:lpstr>
      <vt:lpstr>Microsoft Sans Serif</vt:lpstr>
      <vt:lpstr>맑은 고딕</vt:lpstr>
      <vt:lpstr>1_제목 슬라이드</vt:lpstr>
      <vt:lpstr>38_기본 디자인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3900</cp:revision>
  <dcterms:created xsi:type="dcterms:W3CDTF">2008-02-04T08:04:25Z</dcterms:created>
  <dcterms:modified xsi:type="dcterms:W3CDTF">2021-08-18T13:39:08Z</dcterms:modified>
</cp:coreProperties>
</file>