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5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2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08EC-BCED-4783-94BA-BD0809BB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23E24-B4E0-478E-89E0-993E0F67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81CBB-66C9-4CC2-A54C-FFBC78B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76EA4-3800-4A09-9FFF-D8AB6296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19139-9EA8-4E20-A24B-61C5DA13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7A68D-C2FE-427A-A750-3E5AB64E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3C6E3-AF57-4CA5-9823-8D0121FC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DADD9-3A3D-4B6A-B7C9-F05EB5DC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D7C80-19BE-4D54-9BA5-2B9FE51A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D553C-8EF7-4A4C-A57C-29A19F71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43108-456D-4387-823F-66412F2D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068A1-2774-4E15-84AD-D2C30023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FB9B-7BEE-4E1C-B9C3-8F98A9ED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93545-D7C5-4FD2-935B-05E99AC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6DEE-86DA-41A0-8AA2-1121EE7D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7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EFA8-B2EE-4AA8-BE54-6E64C028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CCB6A-EDE6-4C7F-B226-5BE625CB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5EF3-7C1A-4546-87DE-2297BDF1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6F885-EEFA-4063-995E-9EA6607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56B3F-4D35-42AE-99AA-13DF7BF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86E88-A53C-469D-B4C8-5BB80CE4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577E7-B2A0-4B57-88A7-CD5FF661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96D7-08B9-489D-A251-51122F13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F9A51-C5FD-4F45-9FFA-E03F97A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E9A91-65DE-4AC2-AA33-F3EA6C2E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FDC7-4E3D-4E96-992A-183F15CD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A97C-ADBA-43D9-971A-FB1C0C506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E8EB1-670F-40E1-86CD-98C6447B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6D937-6801-4355-BB7D-F74A5B89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FDE82-36D8-4FF2-858E-DBB083D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05B3F-FCD6-4901-B36E-95B35C8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5F1ED-25CA-46B4-8F18-A07F1F14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DAA41-820F-43BA-BB70-D4613C39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D7BC5-B766-4D47-97DD-13DDE6E4B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D8DC5-3A49-43BB-AF56-C516FE558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B15AB-DE18-42CE-9AF0-21E7F3C0A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B0BFA-5DFC-469A-B9DB-9D1F085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9D5C0-6289-4752-8170-FBDAA6C5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B12B6-88FA-438E-B123-DB142C0D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6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4B5AD-4B47-4E58-A0A3-8CF09A3A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7D823-51B7-4096-83EA-D1D8C1C0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9619CB-7621-4E47-8B8B-91F06D6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D7591-4ACE-4921-9418-E566AA91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169C5-D231-45E1-9A57-33703622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2F3639-E9E7-43A3-A991-563C2F8F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06668-51F4-4273-A725-B2AEDF8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394F-3F4D-482B-96E5-08D8253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C5E92-EF7B-4F40-AFBE-2D2143FC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BCF70-FFEF-487C-98DE-2A75572D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5961E-B94A-4183-B618-1D84B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7776F-02BE-440C-B1E0-AFA0FA39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9B869-AE24-4CEB-9B77-50476D2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9A9B-0F35-4803-B573-D8EA4A51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6C194-427A-491E-B9E8-C77E67F12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D1A12-CEFF-4C10-A060-649EFCDB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E6C7C-5221-46BC-A300-A8D7C95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9689F-FEF7-4394-A492-B2D88A9B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DE1BA-F4FB-47B4-B629-4ACB3D5D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5DF37-74C4-4154-B907-FAD08A6A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BB975-4849-458D-A118-2F630467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A75E0-3924-43DC-9370-1F2AC5130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A366-76A1-4330-A17E-DE32E736B40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9A7B4-3A60-43B5-A13C-BB2CCA00B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97B75-AB56-49A7-856D-8C108FE30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05CF9A-876A-4EF4-9EC9-78B1F7A006A7}"/>
              </a:ext>
            </a:extLst>
          </p:cNvPr>
          <p:cNvSpPr txBox="1"/>
          <p:nvPr/>
        </p:nvSpPr>
        <p:spPr>
          <a:xfrm>
            <a:off x="875109" y="3178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f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=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10.25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8024C-71C6-4320-8D9D-96DFFA7DA70E}"/>
              </a:ext>
            </a:extLst>
          </p:cNvPr>
          <p:cNvSpPr txBox="1"/>
          <p:nvPr/>
        </p:nvSpPr>
        <p:spPr>
          <a:xfrm>
            <a:off x="2071687" y="1264444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10.25 =&gt; 1010.01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204DF-A436-4627-9D0F-492992F5461A}"/>
              </a:ext>
            </a:extLst>
          </p:cNvPr>
          <p:cNvSpPr txBox="1"/>
          <p:nvPr/>
        </p:nvSpPr>
        <p:spPr>
          <a:xfrm>
            <a:off x="6761559" y="250031"/>
            <a:ext cx="817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-----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0368D8F-C456-4545-BEAF-4D3A218D64E4}"/>
              </a:ext>
            </a:extLst>
          </p:cNvPr>
          <p:cNvSpPr/>
          <p:nvPr/>
        </p:nvSpPr>
        <p:spPr>
          <a:xfrm>
            <a:off x="6522243" y="900113"/>
            <a:ext cx="192882" cy="4286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1620C5-81CD-411D-9CDD-27DF4F7F5999}"/>
              </a:ext>
            </a:extLst>
          </p:cNvPr>
          <p:cNvSpPr/>
          <p:nvPr/>
        </p:nvSpPr>
        <p:spPr>
          <a:xfrm>
            <a:off x="684908" y="2840346"/>
            <a:ext cx="3429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7AF1D9-B8B1-41E9-BB01-698BB1B34E4A}"/>
              </a:ext>
            </a:extLst>
          </p:cNvPr>
          <p:cNvSpPr/>
          <p:nvPr/>
        </p:nvSpPr>
        <p:spPr>
          <a:xfrm>
            <a:off x="1026618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6AB0F2-97DE-4DD1-905A-C270246A14E3}"/>
              </a:ext>
            </a:extLst>
          </p:cNvPr>
          <p:cNvSpPr/>
          <p:nvPr/>
        </p:nvSpPr>
        <p:spPr>
          <a:xfrm>
            <a:off x="1368328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174AF8-87D2-4DA7-8B04-50369635A8D1}"/>
              </a:ext>
            </a:extLst>
          </p:cNvPr>
          <p:cNvSpPr/>
          <p:nvPr/>
        </p:nvSpPr>
        <p:spPr>
          <a:xfrm>
            <a:off x="1710038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19D6C-B853-4D1D-A2E9-6EAA8DE0C8C2}"/>
              </a:ext>
            </a:extLst>
          </p:cNvPr>
          <p:cNvSpPr/>
          <p:nvPr/>
        </p:nvSpPr>
        <p:spPr>
          <a:xfrm>
            <a:off x="2051748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5DC7CD-29E2-4E0C-9AFF-517B78070496}"/>
              </a:ext>
            </a:extLst>
          </p:cNvPr>
          <p:cNvSpPr/>
          <p:nvPr/>
        </p:nvSpPr>
        <p:spPr>
          <a:xfrm>
            <a:off x="2393458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A62320-37F4-438D-ACDE-81AFC65C8D86}"/>
              </a:ext>
            </a:extLst>
          </p:cNvPr>
          <p:cNvSpPr/>
          <p:nvPr/>
        </p:nvSpPr>
        <p:spPr>
          <a:xfrm>
            <a:off x="2735168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094991-1C39-4571-9F92-B44CFAABF082}"/>
              </a:ext>
            </a:extLst>
          </p:cNvPr>
          <p:cNvSpPr/>
          <p:nvPr/>
        </p:nvSpPr>
        <p:spPr>
          <a:xfrm>
            <a:off x="3076878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FDCF2B-A405-42FB-8B2C-273A65A417C5}"/>
              </a:ext>
            </a:extLst>
          </p:cNvPr>
          <p:cNvSpPr/>
          <p:nvPr/>
        </p:nvSpPr>
        <p:spPr>
          <a:xfrm>
            <a:off x="344834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30EDEF-3DD9-4AE3-8DC3-F369A7080E20}"/>
              </a:ext>
            </a:extLst>
          </p:cNvPr>
          <p:cNvSpPr/>
          <p:nvPr/>
        </p:nvSpPr>
        <p:spPr>
          <a:xfrm>
            <a:off x="379005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07A3CF-4F92-4B24-86C5-572B8CB32558}"/>
              </a:ext>
            </a:extLst>
          </p:cNvPr>
          <p:cNvSpPr/>
          <p:nvPr/>
        </p:nvSpPr>
        <p:spPr>
          <a:xfrm>
            <a:off x="413176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7B3E76-2D71-451D-A6D1-72F973C8548B}"/>
              </a:ext>
            </a:extLst>
          </p:cNvPr>
          <p:cNvSpPr/>
          <p:nvPr/>
        </p:nvSpPr>
        <p:spPr>
          <a:xfrm>
            <a:off x="447347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943A56-4B67-44C8-A901-191BFA82A721}"/>
              </a:ext>
            </a:extLst>
          </p:cNvPr>
          <p:cNvSpPr/>
          <p:nvPr/>
        </p:nvSpPr>
        <p:spPr>
          <a:xfrm>
            <a:off x="481518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178F96-E4E7-40F0-9830-158B1816594F}"/>
              </a:ext>
            </a:extLst>
          </p:cNvPr>
          <p:cNvSpPr/>
          <p:nvPr/>
        </p:nvSpPr>
        <p:spPr>
          <a:xfrm>
            <a:off x="515689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49B989-9D0D-4292-A02B-F6C81AFCF878}"/>
              </a:ext>
            </a:extLst>
          </p:cNvPr>
          <p:cNvSpPr/>
          <p:nvPr/>
        </p:nvSpPr>
        <p:spPr>
          <a:xfrm>
            <a:off x="549860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D82514-1CB4-41D1-8214-50D4881B1030}"/>
              </a:ext>
            </a:extLst>
          </p:cNvPr>
          <p:cNvSpPr/>
          <p:nvPr/>
        </p:nvSpPr>
        <p:spPr>
          <a:xfrm>
            <a:off x="584031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2B8B2-D163-45A6-9777-304C1FA23063}"/>
              </a:ext>
            </a:extLst>
          </p:cNvPr>
          <p:cNvSpPr/>
          <p:nvPr/>
        </p:nvSpPr>
        <p:spPr>
          <a:xfrm>
            <a:off x="637609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2768A-247B-469A-95D8-E4E40D3D4EF4}"/>
              </a:ext>
            </a:extLst>
          </p:cNvPr>
          <p:cNvSpPr/>
          <p:nvPr/>
        </p:nvSpPr>
        <p:spPr>
          <a:xfrm>
            <a:off x="671780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233E8B-296B-48C9-82F7-36EA560F6305}"/>
              </a:ext>
            </a:extLst>
          </p:cNvPr>
          <p:cNvSpPr/>
          <p:nvPr/>
        </p:nvSpPr>
        <p:spPr>
          <a:xfrm>
            <a:off x="705951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49BB-25DE-4359-BB43-5181CA61C2A7}"/>
              </a:ext>
            </a:extLst>
          </p:cNvPr>
          <p:cNvSpPr/>
          <p:nvPr/>
        </p:nvSpPr>
        <p:spPr>
          <a:xfrm>
            <a:off x="740122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C1AAA2-67AD-4F31-AC7E-A67537A883D7}"/>
              </a:ext>
            </a:extLst>
          </p:cNvPr>
          <p:cNvSpPr/>
          <p:nvPr/>
        </p:nvSpPr>
        <p:spPr>
          <a:xfrm>
            <a:off x="774293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B90F3-3A67-4FD8-8EE6-C4701E65F8F9}"/>
              </a:ext>
            </a:extLst>
          </p:cNvPr>
          <p:cNvSpPr/>
          <p:nvPr/>
        </p:nvSpPr>
        <p:spPr>
          <a:xfrm>
            <a:off x="808464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4ECA8C-7E4F-4FCB-ACFA-CFA47F016BB8}"/>
              </a:ext>
            </a:extLst>
          </p:cNvPr>
          <p:cNvSpPr/>
          <p:nvPr/>
        </p:nvSpPr>
        <p:spPr>
          <a:xfrm>
            <a:off x="842635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FDD50E-D2D5-40DB-9326-F4381DDA36F1}"/>
              </a:ext>
            </a:extLst>
          </p:cNvPr>
          <p:cNvSpPr/>
          <p:nvPr/>
        </p:nvSpPr>
        <p:spPr>
          <a:xfrm>
            <a:off x="8768069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56021D-1064-4BB3-B226-70F6095CDDCC}"/>
              </a:ext>
            </a:extLst>
          </p:cNvPr>
          <p:cNvSpPr/>
          <p:nvPr/>
        </p:nvSpPr>
        <p:spPr>
          <a:xfrm>
            <a:off x="913954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F27717-63BD-42B2-8FEF-C8B333EFF0EA}"/>
              </a:ext>
            </a:extLst>
          </p:cNvPr>
          <p:cNvSpPr/>
          <p:nvPr/>
        </p:nvSpPr>
        <p:spPr>
          <a:xfrm>
            <a:off x="948125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1D9B65-4684-43B2-B322-2A18DA71D081}"/>
              </a:ext>
            </a:extLst>
          </p:cNvPr>
          <p:cNvSpPr/>
          <p:nvPr/>
        </p:nvSpPr>
        <p:spPr>
          <a:xfrm>
            <a:off x="982296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D2C10A-BE02-484D-BD24-C14BB1DA52F1}"/>
              </a:ext>
            </a:extLst>
          </p:cNvPr>
          <p:cNvSpPr/>
          <p:nvPr/>
        </p:nvSpPr>
        <p:spPr>
          <a:xfrm>
            <a:off x="1016467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3E2455-7654-419F-AB02-79C24324E717}"/>
              </a:ext>
            </a:extLst>
          </p:cNvPr>
          <p:cNvSpPr/>
          <p:nvPr/>
        </p:nvSpPr>
        <p:spPr>
          <a:xfrm>
            <a:off x="1050638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EFE632-E448-414D-908E-78728A1B1313}"/>
              </a:ext>
            </a:extLst>
          </p:cNvPr>
          <p:cNvSpPr/>
          <p:nvPr/>
        </p:nvSpPr>
        <p:spPr>
          <a:xfrm>
            <a:off x="1084809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A391B0-B760-4462-9C6D-6B5CADD2A4CA}"/>
              </a:ext>
            </a:extLst>
          </p:cNvPr>
          <p:cNvSpPr/>
          <p:nvPr/>
        </p:nvSpPr>
        <p:spPr>
          <a:xfrm>
            <a:off x="1118980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E7FAC4-C32C-44F5-ABDB-9A77D191A589}"/>
              </a:ext>
            </a:extLst>
          </p:cNvPr>
          <p:cNvSpPr/>
          <p:nvPr/>
        </p:nvSpPr>
        <p:spPr>
          <a:xfrm>
            <a:off x="1153151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E263A-E79C-45F2-A4E0-D5F7EEA8A7E9}"/>
              </a:ext>
            </a:extLst>
          </p:cNvPr>
          <p:cNvSpPr txBox="1"/>
          <p:nvPr/>
        </p:nvSpPr>
        <p:spPr>
          <a:xfrm>
            <a:off x="710800" y="2475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03CBE2-636E-4D5B-9809-BFD4AF1037D3}"/>
              </a:ext>
            </a:extLst>
          </p:cNvPr>
          <p:cNvSpPr txBox="1"/>
          <p:nvPr/>
        </p:nvSpPr>
        <p:spPr>
          <a:xfrm>
            <a:off x="6124007" y="2986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BF355F-25AE-4ED9-90C6-2AADCF340322}"/>
              </a:ext>
            </a:extLst>
          </p:cNvPr>
          <p:cNvSpPr txBox="1"/>
          <p:nvPr/>
        </p:nvSpPr>
        <p:spPr>
          <a:xfrm>
            <a:off x="950449" y="4127649"/>
            <a:ext cx="6362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고정 소수점 방식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>
                <a:latin typeface="Consolas" panose="020B0609020204030204" pitchFamily="49" charset="0"/>
              </a:rPr>
              <a:t>매우 큰수를 표현 하지 못한다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매우 정밀한 수를 표현 하지 못한다</a:t>
            </a:r>
            <a:r>
              <a:rPr lang="en-US" altLang="ko-KR" sz="2400">
                <a:latin typeface="Consolas" panose="020B0609020204030204" pitchFamily="49" charset="0"/>
              </a:rPr>
              <a:t>. 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05CF9A-876A-4EF4-9EC9-78B1F7A006A7}"/>
              </a:ext>
            </a:extLst>
          </p:cNvPr>
          <p:cNvSpPr txBox="1"/>
          <p:nvPr/>
        </p:nvSpPr>
        <p:spPr>
          <a:xfrm>
            <a:off x="875109" y="3178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f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=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10.25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8024C-71C6-4320-8D9D-96DFFA7DA70E}"/>
              </a:ext>
            </a:extLst>
          </p:cNvPr>
          <p:cNvSpPr txBox="1"/>
          <p:nvPr/>
        </p:nvSpPr>
        <p:spPr>
          <a:xfrm>
            <a:off x="2393458" y="1143535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10.25 =&gt; 1010.01 =&gt;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1620C5-81CD-411D-9CDD-27DF4F7F5999}"/>
              </a:ext>
            </a:extLst>
          </p:cNvPr>
          <p:cNvSpPr/>
          <p:nvPr/>
        </p:nvSpPr>
        <p:spPr>
          <a:xfrm>
            <a:off x="684908" y="2840346"/>
            <a:ext cx="3429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7AF1D9-B8B1-41E9-BB01-698BB1B34E4A}"/>
              </a:ext>
            </a:extLst>
          </p:cNvPr>
          <p:cNvSpPr/>
          <p:nvPr/>
        </p:nvSpPr>
        <p:spPr>
          <a:xfrm>
            <a:off x="102661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6AB0F2-97DE-4DD1-905A-C270246A14E3}"/>
              </a:ext>
            </a:extLst>
          </p:cNvPr>
          <p:cNvSpPr/>
          <p:nvPr/>
        </p:nvSpPr>
        <p:spPr>
          <a:xfrm>
            <a:off x="136832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174AF8-87D2-4DA7-8B04-50369635A8D1}"/>
              </a:ext>
            </a:extLst>
          </p:cNvPr>
          <p:cNvSpPr/>
          <p:nvPr/>
        </p:nvSpPr>
        <p:spPr>
          <a:xfrm>
            <a:off x="171003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19D6C-B853-4D1D-A2E9-6EAA8DE0C8C2}"/>
              </a:ext>
            </a:extLst>
          </p:cNvPr>
          <p:cNvSpPr/>
          <p:nvPr/>
        </p:nvSpPr>
        <p:spPr>
          <a:xfrm>
            <a:off x="205174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5DC7CD-29E2-4E0C-9AFF-517B78070496}"/>
              </a:ext>
            </a:extLst>
          </p:cNvPr>
          <p:cNvSpPr/>
          <p:nvPr/>
        </p:nvSpPr>
        <p:spPr>
          <a:xfrm>
            <a:off x="239345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A62320-37F4-438D-ACDE-81AFC65C8D86}"/>
              </a:ext>
            </a:extLst>
          </p:cNvPr>
          <p:cNvSpPr/>
          <p:nvPr/>
        </p:nvSpPr>
        <p:spPr>
          <a:xfrm>
            <a:off x="273516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094991-1C39-4571-9F92-B44CFAABF082}"/>
              </a:ext>
            </a:extLst>
          </p:cNvPr>
          <p:cNvSpPr/>
          <p:nvPr/>
        </p:nvSpPr>
        <p:spPr>
          <a:xfrm>
            <a:off x="307687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FDCF2B-A405-42FB-8B2C-273A65A417C5}"/>
              </a:ext>
            </a:extLst>
          </p:cNvPr>
          <p:cNvSpPr/>
          <p:nvPr/>
        </p:nvSpPr>
        <p:spPr>
          <a:xfrm>
            <a:off x="3419773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30EDEF-3DD9-4AE3-8DC3-F369A7080E20}"/>
              </a:ext>
            </a:extLst>
          </p:cNvPr>
          <p:cNvSpPr/>
          <p:nvPr/>
        </p:nvSpPr>
        <p:spPr>
          <a:xfrm>
            <a:off x="376148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07A3CF-4F92-4B24-86C5-572B8CB32558}"/>
              </a:ext>
            </a:extLst>
          </p:cNvPr>
          <p:cNvSpPr/>
          <p:nvPr/>
        </p:nvSpPr>
        <p:spPr>
          <a:xfrm>
            <a:off x="410319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7B3E76-2D71-451D-A6D1-72F973C8548B}"/>
              </a:ext>
            </a:extLst>
          </p:cNvPr>
          <p:cNvSpPr/>
          <p:nvPr/>
        </p:nvSpPr>
        <p:spPr>
          <a:xfrm>
            <a:off x="444490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943A56-4B67-44C8-A901-191BFA82A721}"/>
              </a:ext>
            </a:extLst>
          </p:cNvPr>
          <p:cNvSpPr/>
          <p:nvPr/>
        </p:nvSpPr>
        <p:spPr>
          <a:xfrm>
            <a:off x="478661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178F96-E4E7-40F0-9830-158B1816594F}"/>
              </a:ext>
            </a:extLst>
          </p:cNvPr>
          <p:cNvSpPr/>
          <p:nvPr/>
        </p:nvSpPr>
        <p:spPr>
          <a:xfrm>
            <a:off x="512832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49B989-9D0D-4292-A02B-F6C81AFCF878}"/>
              </a:ext>
            </a:extLst>
          </p:cNvPr>
          <p:cNvSpPr/>
          <p:nvPr/>
        </p:nvSpPr>
        <p:spPr>
          <a:xfrm>
            <a:off x="547003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D82514-1CB4-41D1-8214-50D4881B1030}"/>
              </a:ext>
            </a:extLst>
          </p:cNvPr>
          <p:cNvSpPr/>
          <p:nvPr/>
        </p:nvSpPr>
        <p:spPr>
          <a:xfrm>
            <a:off x="581174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2B8B2-D163-45A6-9777-304C1FA23063}"/>
              </a:ext>
            </a:extLst>
          </p:cNvPr>
          <p:cNvSpPr/>
          <p:nvPr/>
        </p:nvSpPr>
        <p:spPr>
          <a:xfrm>
            <a:off x="615463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2768A-247B-469A-95D8-E4E40D3D4EF4}"/>
              </a:ext>
            </a:extLst>
          </p:cNvPr>
          <p:cNvSpPr/>
          <p:nvPr/>
        </p:nvSpPr>
        <p:spPr>
          <a:xfrm>
            <a:off x="649634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233E8B-296B-48C9-82F7-36EA560F6305}"/>
              </a:ext>
            </a:extLst>
          </p:cNvPr>
          <p:cNvSpPr/>
          <p:nvPr/>
        </p:nvSpPr>
        <p:spPr>
          <a:xfrm>
            <a:off x="683805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49BB-25DE-4359-BB43-5181CA61C2A7}"/>
              </a:ext>
            </a:extLst>
          </p:cNvPr>
          <p:cNvSpPr/>
          <p:nvPr/>
        </p:nvSpPr>
        <p:spPr>
          <a:xfrm>
            <a:off x="717976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C1AAA2-67AD-4F31-AC7E-A67537A883D7}"/>
              </a:ext>
            </a:extLst>
          </p:cNvPr>
          <p:cNvSpPr/>
          <p:nvPr/>
        </p:nvSpPr>
        <p:spPr>
          <a:xfrm>
            <a:off x="752147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B90F3-3A67-4FD8-8EE6-C4701E65F8F9}"/>
              </a:ext>
            </a:extLst>
          </p:cNvPr>
          <p:cNvSpPr/>
          <p:nvPr/>
        </p:nvSpPr>
        <p:spPr>
          <a:xfrm>
            <a:off x="786318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4ECA8C-7E4F-4FCB-ACFA-CFA47F016BB8}"/>
              </a:ext>
            </a:extLst>
          </p:cNvPr>
          <p:cNvSpPr/>
          <p:nvPr/>
        </p:nvSpPr>
        <p:spPr>
          <a:xfrm>
            <a:off x="820489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FDD50E-D2D5-40DB-9326-F4381DDA36F1}"/>
              </a:ext>
            </a:extLst>
          </p:cNvPr>
          <p:cNvSpPr/>
          <p:nvPr/>
        </p:nvSpPr>
        <p:spPr>
          <a:xfrm>
            <a:off x="854660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56021D-1064-4BB3-B226-70F6095CDDCC}"/>
              </a:ext>
            </a:extLst>
          </p:cNvPr>
          <p:cNvSpPr/>
          <p:nvPr/>
        </p:nvSpPr>
        <p:spPr>
          <a:xfrm>
            <a:off x="888950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F27717-63BD-42B2-8FEF-C8B333EFF0EA}"/>
              </a:ext>
            </a:extLst>
          </p:cNvPr>
          <p:cNvSpPr/>
          <p:nvPr/>
        </p:nvSpPr>
        <p:spPr>
          <a:xfrm>
            <a:off x="923121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1D9B65-4684-43B2-B322-2A18DA71D081}"/>
              </a:ext>
            </a:extLst>
          </p:cNvPr>
          <p:cNvSpPr/>
          <p:nvPr/>
        </p:nvSpPr>
        <p:spPr>
          <a:xfrm>
            <a:off x="957292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D2C10A-BE02-484D-BD24-C14BB1DA52F1}"/>
              </a:ext>
            </a:extLst>
          </p:cNvPr>
          <p:cNvSpPr/>
          <p:nvPr/>
        </p:nvSpPr>
        <p:spPr>
          <a:xfrm>
            <a:off x="991463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3E2455-7654-419F-AB02-79C24324E717}"/>
              </a:ext>
            </a:extLst>
          </p:cNvPr>
          <p:cNvSpPr/>
          <p:nvPr/>
        </p:nvSpPr>
        <p:spPr>
          <a:xfrm>
            <a:off x="1025634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EFE632-E448-414D-908E-78728A1B1313}"/>
              </a:ext>
            </a:extLst>
          </p:cNvPr>
          <p:cNvSpPr/>
          <p:nvPr/>
        </p:nvSpPr>
        <p:spPr>
          <a:xfrm>
            <a:off x="1059805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A391B0-B760-4462-9C6D-6B5CADD2A4CA}"/>
              </a:ext>
            </a:extLst>
          </p:cNvPr>
          <p:cNvSpPr/>
          <p:nvPr/>
        </p:nvSpPr>
        <p:spPr>
          <a:xfrm>
            <a:off x="1093976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E7FAC4-C32C-44F5-ABDB-9A77D191A589}"/>
              </a:ext>
            </a:extLst>
          </p:cNvPr>
          <p:cNvSpPr/>
          <p:nvPr/>
        </p:nvSpPr>
        <p:spPr>
          <a:xfrm>
            <a:off x="1128147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E263A-E79C-45F2-A4E0-D5F7EEA8A7E9}"/>
              </a:ext>
            </a:extLst>
          </p:cNvPr>
          <p:cNvSpPr txBox="1"/>
          <p:nvPr/>
        </p:nvSpPr>
        <p:spPr>
          <a:xfrm>
            <a:off x="710800" y="2475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BF355F-25AE-4ED9-90C6-2AADCF340322}"/>
              </a:ext>
            </a:extLst>
          </p:cNvPr>
          <p:cNvSpPr txBox="1"/>
          <p:nvPr/>
        </p:nvSpPr>
        <p:spPr>
          <a:xfrm>
            <a:off x="950449" y="4127649"/>
            <a:ext cx="6670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부동</a:t>
            </a:r>
            <a:r>
              <a:rPr lang="en-US" altLang="ko-KR" sz="2400">
                <a:latin typeface="Consolas" panose="020B0609020204030204" pitchFamily="49" charset="0"/>
              </a:rPr>
              <a:t>(</a:t>
            </a:r>
            <a:r>
              <a:rPr lang="ko-KR" altLang="en-US" sz="2400">
                <a:latin typeface="Consolas" panose="020B0609020204030204" pitchFamily="49" charset="0"/>
              </a:rPr>
              <a:t>浮動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r>
              <a:rPr lang="ko-KR" altLang="en-US" sz="2400">
                <a:latin typeface="Consolas" panose="020B0609020204030204" pitchFamily="49" charset="0"/>
              </a:rPr>
              <a:t> 소수점 방식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매우 큰수를 표현 하지 못한다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매우 정밀한 수를 표현 하지 못한다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.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지수의 음수 표현 문제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가수부의 첫번째 수가 무조건 </a:t>
            </a:r>
            <a:r>
              <a:rPr lang="en-US" altLang="ko-KR" sz="2400">
                <a:latin typeface="Consolas" panose="020B0609020204030204" pitchFamily="49" charset="0"/>
              </a:rPr>
              <a:t>1</a:t>
            </a:r>
            <a:r>
              <a:rPr lang="ko-KR" altLang="en-US" sz="2400">
                <a:latin typeface="Consolas" panose="020B0609020204030204" pitchFamily="49" charset="0"/>
              </a:rPr>
              <a:t>이 된다</a:t>
            </a:r>
            <a:r>
              <a:rPr lang="en-US" altLang="ko-KR" sz="2400">
                <a:latin typeface="Consolas" panose="020B0609020204030204" pitchFamily="49" charset="0"/>
              </a:rPr>
              <a:t>.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2F719-AE6E-4157-8C03-FB4A42160333}"/>
              </a:ext>
            </a:extLst>
          </p:cNvPr>
          <p:cNvSpPr txBox="1"/>
          <p:nvPr/>
        </p:nvSpPr>
        <p:spPr>
          <a:xfrm>
            <a:off x="7334817" y="4688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1000000000 =&gt;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A4E36-7E30-4312-9A5A-534CA1C834F6}"/>
                  </a:ext>
                </a:extLst>
              </p:cNvPr>
              <p:cNvSpPr txBox="1"/>
              <p:nvPr/>
            </p:nvSpPr>
            <p:spPr>
              <a:xfrm>
                <a:off x="9623247" y="93053"/>
                <a:ext cx="1531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0.1 ∗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A4E36-7E30-4312-9A5A-534CA1C83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47" y="93053"/>
                <a:ext cx="1531188" cy="369332"/>
              </a:xfrm>
              <a:prstGeom prst="rect">
                <a:avLst/>
              </a:prstGeom>
              <a:blipFill>
                <a:blip r:embed="rId2"/>
                <a:stretch>
                  <a:fillRect l="-119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194C94-EEEC-4D18-9FA8-EF5C732F7DB9}"/>
                  </a:ext>
                </a:extLst>
              </p:cNvPr>
              <p:cNvSpPr txBox="1"/>
              <p:nvPr/>
            </p:nvSpPr>
            <p:spPr>
              <a:xfrm>
                <a:off x="5840319" y="1189701"/>
                <a:ext cx="2087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0.101001 ∗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194C94-EEEC-4D18-9FA8-EF5C732F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319" y="1189701"/>
                <a:ext cx="2087623" cy="369332"/>
              </a:xfrm>
              <a:prstGeom prst="rect">
                <a:avLst/>
              </a:prstGeom>
              <a:blipFill>
                <a:blip r:embed="rId3"/>
                <a:stretch>
                  <a:fillRect l="-58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7A2697C-A48C-4322-8E16-0AAC028ED0E6}"/>
              </a:ext>
            </a:extLst>
          </p:cNvPr>
          <p:cNvSpPr txBox="1"/>
          <p:nvPr/>
        </p:nvSpPr>
        <p:spPr>
          <a:xfrm>
            <a:off x="2086274" y="2475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196681-FBC4-480C-91B0-DBFAF9003FA3}"/>
              </a:ext>
            </a:extLst>
          </p:cNvPr>
          <p:cNvSpPr txBox="1"/>
          <p:nvPr/>
        </p:nvSpPr>
        <p:spPr>
          <a:xfrm>
            <a:off x="5940348" y="2471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25AE32-53C4-4B2B-AD5E-86E7B21D2718}"/>
              </a:ext>
            </a:extLst>
          </p:cNvPr>
          <p:cNvSpPr txBox="1"/>
          <p:nvPr/>
        </p:nvSpPr>
        <p:spPr>
          <a:xfrm>
            <a:off x="6841011" y="46238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0.00000000001 =&gt;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08E800-4EEA-4B3F-A39F-327A8FA468E4}"/>
                  </a:ext>
                </a:extLst>
              </p:cNvPr>
              <p:cNvSpPr txBox="1"/>
              <p:nvPr/>
            </p:nvSpPr>
            <p:spPr>
              <a:xfrm>
                <a:off x="9638233" y="508551"/>
                <a:ext cx="17013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0.1 ∗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08E800-4EEA-4B3F-A39F-327A8FA46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33" y="508551"/>
                <a:ext cx="1701300" cy="369332"/>
              </a:xfrm>
              <a:prstGeom prst="rect">
                <a:avLst/>
              </a:prstGeom>
              <a:blipFill>
                <a:blip r:embed="rId4"/>
                <a:stretch>
                  <a:fillRect l="-71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05CF9A-876A-4EF4-9EC9-78B1F7A006A7}"/>
              </a:ext>
            </a:extLst>
          </p:cNvPr>
          <p:cNvSpPr txBox="1"/>
          <p:nvPr/>
        </p:nvSpPr>
        <p:spPr>
          <a:xfrm>
            <a:off x="875109" y="3178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f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=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10.25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8024C-71C6-4320-8D9D-96DFFA7DA70E}"/>
              </a:ext>
            </a:extLst>
          </p:cNvPr>
          <p:cNvSpPr txBox="1"/>
          <p:nvPr/>
        </p:nvSpPr>
        <p:spPr>
          <a:xfrm>
            <a:off x="2393458" y="1143535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10.25 =&gt; 1010.01 =&gt;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1620C5-81CD-411D-9CDD-27DF4F7F5999}"/>
              </a:ext>
            </a:extLst>
          </p:cNvPr>
          <p:cNvSpPr/>
          <p:nvPr/>
        </p:nvSpPr>
        <p:spPr>
          <a:xfrm>
            <a:off x="684908" y="2840346"/>
            <a:ext cx="3429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7AF1D9-B8B1-41E9-BB01-698BB1B34E4A}"/>
              </a:ext>
            </a:extLst>
          </p:cNvPr>
          <p:cNvSpPr/>
          <p:nvPr/>
        </p:nvSpPr>
        <p:spPr>
          <a:xfrm>
            <a:off x="102661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6AB0F2-97DE-4DD1-905A-C270246A14E3}"/>
              </a:ext>
            </a:extLst>
          </p:cNvPr>
          <p:cNvSpPr/>
          <p:nvPr/>
        </p:nvSpPr>
        <p:spPr>
          <a:xfrm>
            <a:off x="136832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174AF8-87D2-4DA7-8B04-50369635A8D1}"/>
              </a:ext>
            </a:extLst>
          </p:cNvPr>
          <p:cNvSpPr/>
          <p:nvPr/>
        </p:nvSpPr>
        <p:spPr>
          <a:xfrm>
            <a:off x="171003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19D6C-B853-4D1D-A2E9-6EAA8DE0C8C2}"/>
              </a:ext>
            </a:extLst>
          </p:cNvPr>
          <p:cNvSpPr/>
          <p:nvPr/>
        </p:nvSpPr>
        <p:spPr>
          <a:xfrm>
            <a:off x="205174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5DC7CD-29E2-4E0C-9AFF-517B78070496}"/>
              </a:ext>
            </a:extLst>
          </p:cNvPr>
          <p:cNvSpPr/>
          <p:nvPr/>
        </p:nvSpPr>
        <p:spPr>
          <a:xfrm>
            <a:off x="239345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A62320-37F4-438D-ACDE-81AFC65C8D86}"/>
              </a:ext>
            </a:extLst>
          </p:cNvPr>
          <p:cNvSpPr/>
          <p:nvPr/>
        </p:nvSpPr>
        <p:spPr>
          <a:xfrm>
            <a:off x="273516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094991-1C39-4571-9F92-B44CFAABF082}"/>
              </a:ext>
            </a:extLst>
          </p:cNvPr>
          <p:cNvSpPr/>
          <p:nvPr/>
        </p:nvSpPr>
        <p:spPr>
          <a:xfrm>
            <a:off x="307687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FDCF2B-A405-42FB-8B2C-273A65A417C5}"/>
              </a:ext>
            </a:extLst>
          </p:cNvPr>
          <p:cNvSpPr/>
          <p:nvPr/>
        </p:nvSpPr>
        <p:spPr>
          <a:xfrm>
            <a:off x="3419773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30EDEF-3DD9-4AE3-8DC3-F369A7080E20}"/>
              </a:ext>
            </a:extLst>
          </p:cNvPr>
          <p:cNvSpPr/>
          <p:nvPr/>
        </p:nvSpPr>
        <p:spPr>
          <a:xfrm>
            <a:off x="376148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07A3CF-4F92-4B24-86C5-572B8CB32558}"/>
              </a:ext>
            </a:extLst>
          </p:cNvPr>
          <p:cNvSpPr/>
          <p:nvPr/>
        </p:nvSpPr>
        <p:spPr>
          <a:xfrm>
            <a:off x="410319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7B3E76-2D71-451D-A6D1-72F973C8548B}"/>
              </a:ext>
            </a:extLst>
          </p:cNvPr>
          <p:cNvSpPr/>
          <p:nvPr/>
        </p:nvSpPr>
        <p:spPr>
          <a:xfrm>
            <a:off x="444490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943A56-4B67-44C8-A901-191BFA82A721}"/>
              </a:ext>
            </a:extLst>
          </p:cNvPr>
          <p:cNvSpPr/>
          <p:nvPr/>
        </p:nvSpPr>
        <p:spPr>
          <a:xfrm>
            <a:off x="478661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178F96-E4E7-40F0-9830-158B1816594F}"/>
              </a:ext>
            </a:extLst>
          </p:cNvPr>
          <p:cNvSpPr/>
          <p:nvPr/>
        </p:nvSpPr>
        <p:spPr>
          <a:xfrm>
            <a:off x="512832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49B989-9D0D-4292-A02B-F6C81AFCF878}"/>
              </a:ext>
            </a:extLst>
          </p:cNvPr>
          <p:cNvSpPr/>
          <p:nvPr/>
        </p:nvSpPr>
        <p:spPr>
          <a:xfrm>
            <a:off x="547003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D82514-1CB4-41D1-8214-50D4881B1030}"/>
              </a:ext>
            </a:extLst>
          </p:cNvPr>
          <p:cNvSpPr/>
          <p:nvPr/>
        </p:nvSpPr>
        <p:spPr>
          <a:xfrm>
            <a:off x="581174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2B8B2-D163-45A6-9777-304C1FA23063}"/>
              </a:ext>
            </a:extLst>
          </p:cNvPr>
          <p:cNvSpPr/>
          <p:nvPr/>
        </p:nvSpPr>
        <p:spPr>
          <a:xfrm>
            <a:off x="615463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2768A-247B-469A-95D8-E4E40D3D4EF4}"/>
              </a:ext>
            </a:extLst>
          </p:cNvPr>
          <p:cNvSpPr/>
          <p:nvPr/>
        </p:nvSpPr>
        <p:spPr>
          <a:xfrm>
            <a:off x="649634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233E8B-296B-48C9-82F7-36EA560F6305}"/>
              </a:ext>
            </a:extLst>
          </p:cNvPr>
          <p:cNvSpPr/>
          <p:nvPr/>
        </p:nvSpPr>
        <p:spPr>
          <a:xfrm>
            <a:off x="683805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49BB-25DE-4359-BB43-5181CA61C2A7}"/>
              </a:ext>
            </a:extLst>
          </p:cNvPr>
          <p:cNvSpPr/>
          <p:nvPr/>
        </p:nvSpPr>
        <p:spPr>
          <a:xfrm>
            <a:off x="717976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C1AAA2-67AD-4F31-AC7E-A67537A883D7}"/>
              </a:ext>
            </a:extLst>
          </p:cNvPr>
          <p:cNvSpPr/>
          <p:nvPr/>
        </p:nvSpPr>
        <p:spPr>
          <a:xfrm>
            <a:off x="752147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B90F3-3A67-4FD8-8EE6-C4701E65F8F9}"/>
              </a:ext>
            </a:extLst>
          </p:cNvPr>
          <p:cNvSpPr/>
          <p:nvPr/>
        </p:nvSpPr>
        <p:spPr>
          <a:xfrm>
            <a:off x="786318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4ECA8C-7E4F-4FCB-ACFA-CFA47F016BB8}"/>
              </a:ext>
            </a:extLst>
          </p:cNvPr>
          <p:cNvSpPr/>
          <p:nvPr/>
        </p:nvSpPr>
        <p:spPr>
          <a:xfrm>
            <a:off x="820489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FDD50E-D2D5-40DB-9326-F4381DDA36F1}"/>
              </a:ext>
            </a:extLst>
          </p:cNvPr>
          <p:cNvSpPr/>
          <p:nvPr/>
        </p:nvSpPr>
        <p:spPr>
          <a:xfrm>
            <a:off x="854660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56021D-1064-4BB3-B226-70F6095CDDCC}"/>
              </a:ext>
            </a:extLst>
          </p:cNvPr>
          <p:cNvSpPr/>
          <p:nvPr/>
        </p:nvSpPr>
        <p:spPr>
          <a:xfrm>
            <a:off x="888950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F27717-63BD-42B2-8FEF-C8B333EFF0EA}"/>
              </a:ext>
            </a:extLst>
          </p:cNvPr>
          <p:cNvSpPr/>
          <p:nvPr/>
        </p:nvSpPr>
        <p:spPr>
          <a:xfrm>
            <a:off x="923121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1D9B65-4684-43B2-B322-2A18DA71D081}"/>
              </a:ext>
            </a:extLst>
          </p:cNvPr>
          <p:cNvSpPr/>
          <p:nvPr/>
        </p:nvSpPr>
        <p:spPr>
          <a:xfrm>
            <a:off x="957292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D2C10A-BE02-484D-BD24-C14BB1DA52F1}"/>
              </a:ext>
            </a:extLst>
          </p:cNvPr>
          <p:cNvSpPr/>
          <p:nvPr/>
        </p:nvSpPr>
        <p:spPr>
          <a:xfrm>
            <a:off x="991463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3E2455-7654-419F-AB02-79C24324E717}"/>
              </a:ext>
            </a:extLst>
          </p:cNvPr>
          <p:cNvSpPr/>
          <p:nvPr/>
        </p:nvSpPr>
        <p:spPr>
          <a:xfrm>
            <a:off x="1025634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EFE632-E448-414D-908E-78728A1B1313}"/>
              </a:ext>
            </a:extLst>
          </p:cNvPr>
          <p:cNvSpPr/>
          <p:nvPr/>
        </p:nvSpPr>
        <p:spPr>
          <a:xfrm>
            <a:off x="1059805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A391B0-B760-4462-9C6D-6B5CADD2A4CA}"/>
              </a:ext>
            </a:extLst>
          </p:cNvPr>
          <p:cNvSpPr/>
          <p:nvPr/>
        </p:nvSpPr>
        <p:spPr>
          <a:xfrm>
            <a:off x="1093976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E7FAC4-C32C-44F5-ABDB-9A77D191A589}"/>
              </a:ext>
            </a:extLst>
          </p:cNvPr>
          <p:cNvSpPr/>
          <p:nvPr/>
        </p:nvSpPr>
        <p:spPr>
          <a:xfrm>
            <a:off x="1128147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E263A-E79C-45F2-A4E0-D5F7EEA8A7E9}"/>
              </a:ext>
            </a:extLst>
          </p:cNvPr>
          <p:cNvSpPr txBox="1"/>
          <p:nvPr/>
        </p:nvSpPr>
        <p:spPr>
          <a:xfrm>
            <a:off x="710800" y="2475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BF355F-25AE-4ED9-90C6-2AADCF340322}"/>
              </a:ext>
            </a:extLst>
          </p:cNvPr>
          <p:cNvSpPr txBox="1"/>
          <p:nvPr/>
        </p:nvSpPr>
        <p:spPr>
          <a:xfrm>
            <a:off x="950449" y="4127649"/>
            <a:ext cx="105977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부동</a:t>
            </a:r>
            <a:r>
              <a:rPr lang="en-US" altLang="ko-KR" sz="2400">
                <a:latin typeface="Consolas" panose="020B0609020204030204" pitchFamily="49" charset="0"/>
              </a:rPr>
              <a:t>(</a:t>
            </a:r>
            <a:r>
              <a:rPr lang="ko-KR" altLang="en-US" sz="2400">
                <a:latin typeface="Consolas" panose="020B0609020204030204" pitchFamily="49" charset="0"/>
              </a:rPr>
              <a:t>浮動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r>
              <a:rPr lang="ko-KR" altLang="en-US" sz="2400">
                <a:latin typeface="Consolas" panose="020B0609020204030204" pitchFamily="49" charset="0"/>
              </a:rPr>
              <a:t> 소수점 방식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매우 큰수를 표현 하지 못한다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매우 정밀한 수를 표현 하지 못한다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.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지수의 음수 표현 문제 </a:t>
            </a:r>
            <a:r>
              <a:rPr lang="en-US" altLang="ko-KR" sz="2400">
                <a:latin typeface="Consolas" panose="020B0609020204030204" pitchFamily="49" charset="0"/>
              </a:rPr>
              <a:t>=&gt; 127 </a:t>
            </a:r>
            <a:r>
              <a:rPr lang="ko-KR" altLang="en-US" sz="2400">
                <a:latin typeface="Consolas" panose="020B0609020204030204" pitchFamily="49" charset="0"/>
              </a:rPr>
              <a:t>바이어스 코드 도입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가수부의 첫번째 수가 무조건 </a:t>
            </a:r>
            <a:r>
              <a:rPr lang="en-US" altLang="ko-KR" sz="2400">
                <a:latin typeface="Consolas" panose="020B0609020204030204" pitchFamily="49" charset="0"/>
              </a:rPr>
              <a:t>1</a:t>
            </a:r>
            <a:r>
              <a:rPr lang="ko-KR" altLang="en-US" sz="2400">
                <a:latin typeface="Consolas" panose="020B0609020204030204" pitchFamily="49" charset="0"/>
              </a:rPr>
              <a:t>이 된다</a:t>
            </a:r>
            <a:r>
              <a:rPr lang="en-US" altLang="ko-KR" sz="2400">
                <a:latin typeface="Consolas" panose="020B0609020204030204" pitchFamily="49" charset="0"/>
              </a:rPr>
              <a:t>. =&gt; </a:t>
            </a:r>
            <a:r>
              <a:rPr lang="ko-KR" altLang="en-US" sz="2400">
                <a:latin typeface="Consolas" panose="020B0609020204030204" pitchFamily="49" charset="0"/>
              </a:rPr>
              <a:t>소수점을 한자리 덜가기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2F719-AE6E-4157-8C03-FB4A42160333}"/>
              </a:ext>
            </a:extLst>
          </p:cNvPr>
          <p:cNvSpPr txBox="1"/>
          <p:nvPr/>
        </p:nvSpPr>
        <p:spPr>
          <a:xfrm>
            <a:off x="7334817" y="4688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1000000000 =&gt;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A4E36-7E30-4312-9A5A-534CA1C834F6}"/>
                  </a:ext>
                </a:extLst>
              </p:cNvPr>
              <p:cNvSpPr txBox="1"/>
              <p:nvPr/>
            </p:nvSpPr>
            <p:spPr>
              <a:xfrm>
                <a:off x="9623247" y="93053"/>
                <a:ext cx="1531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0.1 ∗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A4E36-7E30-4312-9A5A-534CA1C83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47" y="93053"/>
                <a:ext cx="1531188" cy="369332"/>
              </a:xfrm>
              <a:prstGeom prst="rect">
                <a:avLst/>
              </a:prstGeom>
              <a:blipFill>
                <a:blip r:embed="rId2"/>
                <a:stretch>
                  <a:fillRect l="-119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194C94-EEEC-4D18-9FA8-EF5C732F7DB9}"/>
                  </a:ext>
                </a:extLst>
              </p:cNvPr>
              <p:cNvSpPr txBox="1"/>
              <p:nvPr/>
            </p:nvSpPr>
            <p:spPr>
              <a:xfrm>
                <a:off x="5840319" y="1189701"/>
                <a:ext cx="19177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1.01001 ∗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194C94-EEEC-4D18-9FA8-EF5C732F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319" y="1189701"/>
                <a:ext cx="1917704" cy="369332"/>
              </a:xfrm>
              <a:prstGeom prst="rect">
                <a:avLst/>
              </a:prstGeom>
              <a:blipFill>
                <a:blip r:embed="rId3"/>
                <a:stretch>
                  <a:fillRect l="-63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7A2697C-A48C-4322-8E16-0AAC028ED0E6}"/>
              </a:ext>
            </a:extLst>
          </p:cNvPr>
          <p:cNvSpPr txBox="1"/>
          <p:nvPr/>
        </p:nvSpPr>
        <p:spPr>
          <a:xfrm>
            <a:off x="2086274" y="2475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196681-FBC4-480C-91B0-DBFAF9003FA3}"/>
              </a:ext>
            </a:extLst>
          </p:cNvPr>
          <p:cNvSpPr txBox="1"/>
          <p:nvPr/>
        </p:nvSpPr>
        <p:spPr>
          <a:xfrm>
            <a:off x="5940348" y="2471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25AE32-53C4-4B2B-AD5E-86E7B21D2718}"/>
              </a:ext>
            </a:extLst>
          </p:cNvPr>
          <p:cNvSpPr txBox="1"/>
          <p:nvPr/>
        </p:nvSpPr>
        <p:spPr>
          <a:xfrm>
            <a:off x="6841011" y="46238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0.00000000001 =&gt;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08E800-4EEA-4B3F-A39F-327A8FA468E4}"/>
                  </a:ext>
                </a:extLst>
              </p:cNvPr>
              <p:cNvSpPr txBox="1"/>
              <p:nvPr/>
            </p:nvSpPr>
            <p:spPr>
              <a:xfrm>
                <a:off x="9638233" y="508551"/>
                <a:ext cx="17013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0.1 ∗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08E800-4EEA-4B3F-A39F-327A8FA46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33" y="508551"/>
                <a:ext cx="1701300" cy="369332"/>
              </a:xfrm>
              <a:prstGeom prst="rect">
                <a:avLst/>
              </a:prstGeom>
              <a:blipFill>
                <a:blip r:embed="rId4"/>
                <a:stretch>
                  <a:fillRect l="-71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F26B840-8DE3-4137-A095-36C4D91894F0}"/>
              </a:ext>
            </a:extLst>
          </p:cNvPr>
          <p:cNvSpPr txBox="1"/>
          <p:nvPr/>
        </p:nvSpPr>
        <p:spPr>
          <a:xfrm>
            <a:off x="3694266" y="20581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3+127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0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05CF9A-876A-4EF4-9EC9-78B1F7A006A7}"/>
              </a:ext>
            </a:extLst>
          </p:cNvPr>
          <p:cNvSpPr txBox="1"/>
          <p:nvPr/>
        </p:nvSpPr>
        <p:spPr>
          <a:xfrm>
            <a:off x="875109" y="3178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f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=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10.25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8024C-71C6-4320-8D9D-96DFFA7DA70E}"/>
              </a:ext>
            </a:extLst>
          </p:cNvPr>
          <p:cNvSpPr txBox="1"/>
          <p:nvPr/>
        </p:nvSpPr>
        <p:spPr>
          <a:xfrm>
            <a:off x="2393458" y="1143535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10.25 =&gt; 1010.01 =&gt;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1620C5-81CD-411D-9CDD-27DF4F7F5999}"/>
              </a:ext>
            </a:extLst>
          </p:cNvPr>
          <p:cNvSpPr/>
          <p:nvPr/>
        </p:nvSpPr>
        <p:spPr>
          <a:xfrm>
            <a:off x="684908" y="2840346"/>
            <a:ext cx="3429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7AF1D9-B8B1-41E9-BB01-698BB1B34E4A}"/>
              </a:ext>
            </a:extLst>
          </p:cNvPr>
          <p:cNvSpPr/>
          <p:nvPr/>
        </p:nvSpPr>
        <p:spPr>
          <a:xfrm>
            <a:off x="102661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6AB0F2-97DE-4DD1-905A-C270246A14E3}"/>
              </a:ext>
            </a:extLst>
          </p:cNvPr>
          <p:cNvSpPr/>
          <p:nvPr/>
        </p:nvSpPr>
        <p:spPr>
          <a:xfrm>
            <a:off x="136832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174AF8-87D2-4DA7-8B04-50369635A8D1}"/>
              </a:ext>
            </a:extLst>
          </p:cNvPr>
          <p:cNvSpPr/>
          <p:nvPr/>
        </p:nvSpPr>
        <p:spPr>
          <a:xfrm>
            <a:off x="171003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19D6C-B853-4D1D-A2E9-6EAA8DE0C8C2}"/>
              </a:ext>
            </a:extLst>
          </p:cNvPr>
          <p:cNvSpPr/>
          <p:nvPr/>
        </p:nvSpPr>
        <p:spPr>
          <a:xfrm>
            <a:off x="205174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5DC7CD-29E2-4E0C-9AFF-517B78070496}"/>
              </a:ext>
            </a:extLst>
          </p:cNvPr>
          <p:cNvSpPr/>
          <p:nvPr/>
        </p:nvSpPr>
        <p:spPr>
          <a:xfrm>
            <a:off x="239345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A62320-37F4-438D-ACDE-81AFC65C8D86}"/>
              </a:ext>
            </a:extLst>
          </p:cNvPr>
          <p:cNvSpPr/>
          <p:nvPr/>
        </p:nvSpPr>
        <p:spPr>
          <a:xfrm>
            <a:off x="273516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094991-1C39-4571-9F92-B44CFAABF082}"/>
              </a:ext>
            </a:extLst>
          </p:cNvPr>
          <p:cNvSpPr/>
          <p:nvPr/>
        </p:nvSpPr>
        <p:spPr>
          <a:xfrm>
            <a:off x="3076878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FDCF2B-A405-42FB-8B2C-273A65A417C5}"/>
              </a:ext>
            </a:extLst>
          </p:cNvPr>
          <p:cNvSpPr/>
          <p:nvPr/>
        </p:nvSpPr>
        <p:spPr>
          <a:xfrm>
            <a:off x="3419773" y="2840346"/>
            <a:ext cx="3429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30EDEF-3DD9-4AE3-8DC3-F369A7080E20}"/>
              </a:ext>
            </a:extLst>
          </p:cNvPr>
          <p:cNvSpPr/>
          <p:nvPr/>
        </p:nvSpPr>
        <p:spPr>
          <a:xfrm>
            <a:off x="376148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07A3CF-4F92-4B24-86C5-572B8CB32558}"/>
              </a:ext>
            </a:extLst>
          </p:cNvPr>
          <p:cNvSpPr/>
          <p:nvPr/>
        </p:nvSpPr>
        <p:spPr>
          <a:xfrm>
            <a:off x="410319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7B3E76-2D71-451D-A6D1-72F973C8548B}"/>
              </a:ext>
            </a:extLst>
          </p:cNvPr>
          <p:cNvSpPr/>
          <p:nvPr/>
        </p:nvSpPr>
        <p:spPr>
          <a:xfrm>
            <a:off x="444490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943A56-4B67-44C8-A901-191BFA82A721}"/>
              </a:ext>
            </a:extLst>
          </p:cNvPr>
          <p:cNvSpPr/>
          <p:nvPr/>
        </p:nvSpPr>
        <p:spPr>
          <a:xfrm>
            <a:off x="478661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178F96-E4E7-40F0-9830-158B1816594F}"/>
              </a:ext>
            </a:extLst>
          </p:cNvPr>
          <p:cNvSpPr/>
          <p:nvPr/>
        </p:nvSpPr>
        <p:spPr>
          <a:xfrm>
            <a:off x="512832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49B989-9D0D-4292-A02B-F6C81AFCF878}"/>
              </a:ext>
            </a:extLst>
          </p:cNvPr>
          <p:cNvSpPr/>
          <p:nvPr/>
        </p:nvSpPr>
        <p:spPr>
          <a:xfrm>
            <a:off x="547003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D82514-1CB4-41D1-8214-50D4881B1030}"/>
              </a:ext>
            </a:extLst>
          </p:cNvPr>
          <p:cNvSpPr/>
          <p:nvPr/>
        </p:nvSpPr>
        <p:spPr>
          <a:xfrm>
            <a:off x="5811743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2B8B2-D163-45A6-9777-304C1FA23063}"/>
              </a:ext>
            </a:extLst>
          </p:cNvPr>
          <p:cNvSpPr/>
          <p:nvPr/>
        </p:nvSpPr>
        <p:spPr>
          <a:xfrm>
            <a:off x="615463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2768A-247B-469A-95D8-E4E40D3D4EF4}"/>
              </a:ext>
            </a:extLst>
          </p:cNvPr>
          <p:cNvSpPr/>
          <p:nvPr/>
        </p:nvSpPr>
        <p:spPr>
          <a:xfrm>
            <a:off x="649634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233E8B-296B-48C9-82F7-36EA560F6305}"/>
              </a:ext>
            </a:extLst>
          </p:cNvPr>
          <p:cNvSpPr/>
          <p:nvPr/>
        </p:nvSpPr>
        <p:spPr>
          <a:xfrm>
            <a:off x="683805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49BB-25DE-4359-BB43-5181CA61C2A7}"/>
              </a:ext>
            </a:extLst>
          </p:cNvPr>
          <p:cNvSpPr/>
          <p:nvPr/>
        </p:nvSpPr>
        <p:spPr>
          <a:xfrm>
            <a:off x="717976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C1AAA2-67AD-4F31-AC7E-A67537A883D7}"/>
              </a:ext>
            </a:extLst>
          </p:cNvPr>
          <p:cNvSpPr/>
          <p:nvPr/>
        </p:nvSpPr>
        <p:spPr>
          <a:xfrm>
            <a:off x="752147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B90F3-3A67-4FD8-8EE6-C4701E65F8F9}"/>
              </a:ext>
            </a:extLst>
          </p:cNvPr>
          <p:cNvSpPr/>
          <p:nvPr/>
        </p:nvSpPr>
        <p:spPr>
          <a:xfrm>
            <a:off x="786318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4ECA8C-7E4F-4FCB-ACFA-CFA47F016BB8}"/>
              </a:ext>
            </a:extLst>
          </p:cNvPr>
          <p:cNvSpPr/>
          <p:nvPr/>
        </p:nvSpPr>
        <p:spPr>
          <a:xfrm>
            <a:off x="820489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FDD50E-D2D5-40DB-9326-F4381DDA36F1}"/>
              </a:ext>
            </a:extLst>
          </p:cNvPr>
          <p:cNvSpPr/>
          <p:nvPr/>
        </p:nvSpPr>
        <p:spPr>
          <a:xfrm>
            <a:off x="8546605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56021D-1064-4BB3-B226-70F6095CDDCC}"/>
              </a:ext>
            </a:extLst>
          </p:cNvPr>
          <p:cNvSpPr/>
          <p:nvPr/>
        </p:nvSpPr>
        <p:spPr>
          <a:xfrm>
            <a:off x="888950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F27717-63BD-42B2-8FEF-C8B333EFF0EA}"/>
              </a:ext>
            </a:extLst>
          </p:cNvPr>
          <p:cNvSpPr/>
          <p:nvPr/>
        </p:nvSpPr>
        <p:spPr>
          <a:xfrm>
            <a:off x="923121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1D9B65-4684-43B2-B322-2A18DA71D081}"/>
              </a:ext>
            </a:extLst>
          </p:cNvPr>
          <p:cNvSpPr/>
          <p:nvPr/>
        </p:nvSpPr>
        <p:spPr>
          <a:xfrm>
            <a:off x="957292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D2C10A-BE02-484D-BD24-C14BB1DA52F1}"/>
              </a:ext>
            </a:extLst>
          </p:cNvPr>
          <p:cNvSpPr/>
          <p:nvPr/>
        </p:nvSpPr>
        <p:spPr>
          <a:xfrm>
            <a:off x="991463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3E2455-7654-419F-AB02-79C24324E717}"/>
              </a:ext>
            </a:extLst>
          </p:cNvPr>
          <p:cNvSpPr/>
          <p:nvPr/>
        </p:nvSpPr>
        <p:spPr>
          <a:xfrm>
            <a:off x="1025634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EFE632-E448-414D-908E-78728A1B1313}"/>
              </a:ext>
            </a:extLst>
          </p:cNvPr>
          <p:cNvSpPr/>
          <p:nvPr/>
        </p:nvSpPr>
        <p:spPr>
          <a:xfrm>
            <a:off x="1059805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A391B0-B760-4462-9C6D-6B5CADD2A4CA}"/>
              </a:ext>
            </a:extLst>
          </p:cNvPr>
          <p:cNvSpPr/>
          <p:nvPr/>
        </p:nvSpPr>
        <p:spPr>
          <a:xfrm>
            <a:off x="1093976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E7FAC4-C32C-44F5-ABDB-9A77D191A589}"/>
              </a:ext>
            </a:extLst>
          </p:cNvPr>
          <p:cNvSpPr/>
          <p:nvPr/>
        </p:nvSpPr>
        <p:spPr>
          <a:xfrm>
            <a:off x="11281470" y="2840346"/>
            <a:ext cx="342900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E263A-E79C-45F2-A4E0-D5F7EEA8A7E9}"/>
              </a:ext>
            </a:extLst>
          </p:cNvPr>
          <p:cNvSpPr txBox="1"/>
          <p:nvPr/>
        </p:nvSpPr>
        <p:spPr>
          <a:xfrm>
            <a:off x="710800" y="2475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2F719-AE6E-4157-8C03-FB4A42160333}"/>
              </a:ext>
            </a:extLst>
          </p:cNvPr>
          <p:cNvSpPr txBox="1"/>
          <p:nvPr/>
        </p:nvSpPr>
        <p:spPr>
          <a:xfrm>
            <a:off x="7334817" y="4688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1000000000 =&gt;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A4E36-7E30-4312-9A5A-534CA1C834F6}"/>
                  </a:ext>
                </a:extLst>
              </p:cNvPr>
              <p:cNvSpPr txBox="1"/>
              <p:nvPr/>
            </p:nvSpPr>
            <p:spPr>
              <a:xfrm>
                <a:off x="9623247" y="93053"/>
                <a:ext cx="1531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0.1 ∗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A4E36-7E30-4312-9A5A-534CA1C83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47" y="93053"/>
                <a:ext cx="1531188" cy="369332"/>
              </a:xfrm>
              <a:prstGeom prst="rect">
                <a:avLst/>
              </a:prstGeom>
              <a:blipFill>
                <a:blip r:embed="rId2"/>
                <a:stretch>
                  <a:fillRect l="-119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194C94-EEEC-4D18-9FA8-EF5C732F7DB9}"/>
                  </a:ext>
                </a:extLst>
              </p:cNvPr>
              <p:cNvSpPr txBox="1"/>
              <p:nvPr/>
            </p:nvSpPr>
            <p:spPr>
              <a:xfrm>
                <a:off x="5840319" y="1189701"/>
                <a:ext cx="19177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1.01001 ∗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194C94-EEEC-4D18-9FA8-EF5C732F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319" y="1189701"/>
                <a:ext cx="1917704" cy="369332"/>
              </a:xfrm>
              <a:prstGeom prst="rect">
                <a:avLst/>
              </a:prstGeom>
              <a:blipFill>
                <a:blip r:embed="rId3"/>
                <a:stretch>
                  <a:fillRect l="-63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7A2697C-A48C-4322-8E16-0AAC028ED0E6}"/>
              </a:ext>
            </a:extLst>
          </p:cNvPr>
          <p:cNvSpPr txBox="1"/>
          <p:nvPr/>
        </p:nvSpPr>
        <p:spPr>
          <a:xfrm>
            <a:off x="2086274" y="2475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196681-FBC4-480C-91B0-DBFAF9003FA3}"/>
              </a:ext>
            </a:extLst>
          </p:cNvPr>
          <p:cNvSpPr txBox="1"/>
          <p:nvPr/>
        </p:nvSpPr>
        <p:spPr>
          <a:xfrm>
            <a:off x="5940348" y="2471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25AE32-53C4-4B2B-AD5E-86E7B21D2718}"/>
              </a:ext>
            </a:extLst>
          </p:cNvPr>
          <p:cNvSpPr txBox="1"/>
          <p:nvPr/>
        </p:nvSpPr>
        <p:spPr>
          <a:xfrm>
            <a:off x="6841011" y="46238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0.00000000001 =&gt;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08E800-4EEA-4B3F-A39F-327A8FA468E4}"/>
                  </a:ext>
                </a:extLst>
              </p:cNvPr>
              <p:cNvSpPr txBox="1"/>
              <p:nvPr/>
            </p:nvSpPr>
            <p:spPr>
              <a:xfrm>
                <a:off x="9638233" y="508551"/>
                <a:ext cx="17013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0.1 ∗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08E800-4EEA-4B3F-A39F-327A8FA46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33" y="508551"/>
                <a:ext cx="1701300" cy="369332"/>
              </a:xfrm>
              <a:prstGeom prst="rect">
                <a:avLst/>
              </a:prstGeom>
              <a:blipFill>
                <a:blip r:embed="rId4"/>
                <a:stretch>
                  <a:fillRect l="-71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F26B840-8DE3-4137-A095-36C4D91894F0}"/>
              </a:ext>
            </a:extLst>
          </p:cNvPr>
          <p:cNvSpPr txBox="1"/>
          <p:nvPr/>
        </p:nvSpPr>
        <p:spPr>
          <a:xfrm>
            <a:off x="3694266" y="20581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3+127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C65B7-2C63-42E4-8632-CBD174AE79B8}"/>
                  </a:ext>
                </a:extLst>
              </p:cNvPr>
              <p:cNvSpPr txBox="1"/>
              <p:nvPr/>
            </p:nvSpPr>
            <p:spPr>
              <a:xfrm>
                <a:off x="3384351" y="3839466"/>
                <a:ext cx="49047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C65B7-2C63-42E4-8632-CBD174AE7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351" y="3839466"/>
                <a:ext cx="4904741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8F26E0-310E-4A6D-9E56-F57AC0DA2B0C}"/>
              </a:ext>
            </a:extLst>
          </p:cNvPr>
          <p:cNvSpPr txBox="1"/>
          <p:nvPr/>
        </p:nvSpPr>
        <p:spPr>
          <a:xfrm>
            <a:off x="3709173" y="4814887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IEEE 754 : </a:t>
            </a:r>
            <a:r>
              <a:rPr lang="ko-KR" altLang="en-US" sz="2400">
                <a:latin typeface="Consolas" panose="020B0609020204030204" pitchFamily="49" charset="0"/>
              </a:rPr>
              <a:t>부동 소수점 표준</a:t>
            </a:r>
          </a:p>
        </p:txBody>
      </p:sp>
    </p:spTree>
    <p:extLst>
      <p:ext uri="{BB962C8B-B14F-4D97-AF65-F5344CB8AC3E}">
        <p14:creationId xmlns:p14="http://schemas.microsoft.com/office/powerpoint/2010/main" val="5893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5BA35925-E299-429A-97D0-A33D0194A809}"/>
              </a:ext>
            </a:extLst>
          </p:cNvPr>
          <p:cNvSpPr/>
          <p:nvPr/>
        </p:nvSpPr>
        <p:spPr>
          <a:xfrm>
            <a:off x="5077420" y="4912401"/>
            <a:ext cx="1784151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1A0327A-E4AD-4B7E-B41E-1A9AFD85535A}"/>
              </a:ext>
            </a:extLst>
          </p:cNvPr>
          <p:cNvSpPr/>
          <p:nvPr/>
        </p:nvSpPr>
        <p:spPr>
          <a:xfrm>
            <a:off x="8968978" y="1182291"/>
            <a:ext cx="528638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B161B9-9EB4-47D2-876C-AB84CF0BAE57}"/>
              </a:ext>
            </a:extLst>
          </p:cNvPr>
          <p:cNvSpPr txBox="1"/>
          <p:nvPr/>
        </p:nvSpPr>
        <p:spPr>
          <a:xfrm>
            <a:off x="475060" y="210740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 = tf.reshape(x,[3,1])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y = tf.range(1, 5)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print(x, "\n")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print(y, "\n")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print(tf.multiply(x, y))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8DC7F4-2D4C-4FC3-9C83-6F5C4FDA7F54}"/>
              </a:ext>
            </a:extLst>
          </p:cNvPr>
          <p:cNvSpPr/>
          <p:nvPr/>
        </p:nvSpPr>
        <p:spPr>
          <a:xfrm>
            <a:off x="6252566" y="1560910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AB4BA3-8BEF-4181-81B4-86E31077430A}"/>
              </a:ext>
            </a:extLst>
          </p:cNvPr>
          <p:cNvSpPr/>
          <p:nvPr/>
        </p:nvSpPr>
        <p:spPr>
          <a:xfrm>
            <a:off x="6666905" y="1560910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3C9707-114C-4084-947D-A2DA7BEF9161}"/>
              </a:ext>
            </a:extLst>
          </p:cNvPr>
          <p:cNvSpPr/>
          <p:nvPr/>
        </p:nvSpPr>
        <p:spPr>
          <a:xfrm>
            <a:off x="7081244" y="1560910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74321D-330E-4A82-A1C4-A2B93E1D8FB9}"/>
              </a:ext>
            </a:extLst>
          </p:cNvPr>
          <p:cNvSpPr/>
          <p:nvPr/>
        </p:nvSpPr>
        <p:spPr>
          <a:xfrm>
            <a:off x="9026128" y="123944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098CE2-9436-4521-9735-41ADABC3310F}"/>
              </a:ext>
            </a:extLst>
          </p:cNvPr>
          <p:cNvSpPr/>
          <p:nvPr/>
        </p:nvSpPr>
        <p:spPr>
          <a:xfrm>
            <a:off x="8968978" y="1710929"/>
            <a:ext cx="528638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01C5EA-546D-4D24-996B-5935C25C655A}"/>
              </a:ext>
            </a:extLst>
          </p:cNvPr>
          <p:cNvSpPr/>
          <p:nvPr/>
        </p:nvSpPr>
        <p:spPr>
          <a:xfrm>
            <a:off x="9026128" y="1768079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D7EBE5-8359-4A6E-880A-353E64CBAE81}"/>
              </a:ext>
            </a:extLst>
          </p:cNvPr>
          <p:cNvSpPr/>
          <p:nvPr/>
        </p:nvSpPr>
        <p:spPr>
          <a:xfrm>
            <a:off x="8968978" y="2239567"/>
            <a:ext cx="528638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C68476-709D-4B69-AA6B-17F90487067E}"/>
              </a:ext>
            </a:extLst>
          </p:cNvPr>
          <p:cNvSpPr/>
          <p:nvPr/>
        </p:nvSpPr>
        <p:spPr>
          <a:xfrm>
            <a:off x="9026128" y="2296717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2C096B9-63FC-49FC-8F49-7B282E28C3B3}"/>
              </a:ext>
            </a:extLst>
          </p:cNvPr>
          <p:cNvSpPr/>
          <p:nvPr/>
        </p:nvSpPr>
        <p:spPr>
          <a:xfrm>
            <a:off x="3282554" y="4912401"/>
            <a:ext cx="528638" cy="528638"/>
          </a:xfrm>
          <a:prstGeom prst="rightArrow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6B8DE-4D7F-4226-B394-1C3C3BF8789D}"/>
              </a:ext>
            </a:extLst>
          </p:cNvPr>
          <p:cNvSpPr txBox="1"/>
          <p:nvPr/>
        </p:nvSpPr>
        <p:spPr>
          <a:xfrm>
            <a:off x="6279356" y="10179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(3,)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A81367-B359-4DAE-A40B-EE7CF2815A99}"/>
              </a:ext>
            </a:extLst>
          </p:cNvPr>
          <p:cNvSpPr txBox="1"/>
          <p:nvPr/>
        </p:nvSpPr>
        <p:spPr>
          <a:xfrm>
            <a:off x="8887689" y="7108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0829AD-34AF-4303-B0B5-67E469FAA756}"/>
              </a:ext>
            </a:extLst>
          </p:cNvPr>
          <p:cNvSpPr/>
          <p:nvPr/>
        </p:nvSpPr>
        <p:spPr>
          <a:xfrm>
            <a:off x="6252565" y="295394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31E6E5-A2DD-47C8-BD3B-21F3BFA8557F}"/>
              </a:ext>
            </a:extLst>
          </p:cNvPr>
          <p:cNvSpPr/>
          <p:nvPr/>
        </p:nvSpPr>
        <p:spPr>
          <a:xfrm>
            <a:off x="6666904" y="295394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4810E9-6C5F-4296-9FC1-B9F27E2300B2}"/>
              </a:ext>
            </a:extLst>
          </p:cNvPr>
          <p:cNvSpPr/>
          <p:nvPr/>
        </p:nvSpPr>
        <p:spPr>
          <a:xfrm>
            <a:off x="7081243" y="295394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D55768-D7CA-4DB3-A396-23C84608EF53}"/>
              </a:ext>
            </a:extLst>
          </p:cNvPr>
          <p:cNvSpPr txBox="1"/>
          <p:nvPr/>
        </p:nvSpPr>
        <p:spPr>
          <a:xfrm>
            <a:off x="6279355" y="24110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(4,)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C7F6B7-6595-4EAA-B60D-9C7355A49EA1}"/>
              </a:ext>
            </a:extLst>
          </p:cNvPr>
          <p:cNvSpPr/>
          <p:nvPr/>
        </p:nvSpPr>
        <p:spPr>
          <a:xfrm>
            <a:off x="7495581" y="295394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A8A222D-7946-493E-9E22-8D70281FD7A8}"/>
              </a:ext>
            </a:extLst>
          </p:cNvPr>
          <p:cNvSpPr/>
          <p:nvPr/>
        </p:nvSpPr>
        <p:spPr>
          <a:xfrm>
            <a:off x="269675" y="4440913"/>
            <a:ext cx="528638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1782468-D96A-40FB-A641-F8B1E1F6D115}"/>
              </a:ext>
            </a:extLst>
          </p:cNvPr>
          <p:cNvSpPr/>
          <p:nvPr/>
        </p:nvSpPr>
        <p:spPr>
          <a:xfrm>
            <a:off x="326825" y="4498063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C160B5-80E2-4C6E-B5E6-A8D73D7D384E}"/>
              </a:ext>
            </a:extLst>
          </p:cNvPr>
          <p:cNvSpPr/>
          <p:nvPr/>
        </p:nvSpPr>
        <p:spPr>
          <a:xfrm>
            <a:off x="269675" y="4969551"/>
            <a:ext cx="528638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902C53-298E-49DB-BB42-6DE6B5AEA0E5}"/>
              </a:ext>
            </a:extLst>
          </p:cNvPr>
          <p:cNvSpPr/>
          <p:nvPr/>
        </p:nvSpPr>
        <p:spPr>
          <a:xfrm>
            <a:off x="326825" y="502670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D9B484-9E21-44FE-9A6A-6EC1CAB29BAB}"/>
              </a:ext>
            </a:extLst>
          </p:cNvPr>
          <p:cNvSpPr/>
          <p:nvPr/>
        </p:nvSpPr>
        <p:spPr>
          <a:xfrm>
            <a:off x="269675" y="5498189"/>
            <a:ext cx="528638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1D25162-F1FA-40B5-AAB9-025D2A394D7E}"/>
              </a:ext>
            </a:extLst>
          </p:cNvPr>
          <p:cNvSpPr/>
          <p:nvPr/>
        </p:nvSpPr>
        <p:spPr>
          <a:xfrm>
            <a:off x="326825" y="5555339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30917B2-0BA0-481E-BF00-182793B54C5A}"/>
              </a:ext>
            </a:extLst>
          </p:cNvPr>
          <p:cNvSpPr/>
          <p:nvPr/>
        </p:nvSpPr>
        <p:spPr>
          <a:xfrm>
            <a:off x="1362671" y="496955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D2C766-FE09-43D7-983A-9FB0EE03FB49}"/>
              </a:ext>
            </a:extLst>
          </p:cNvPr>
          <p:cNvSpPr/>
          <p:nvPr/>
        </p:nvSpPr>
        <p:spPr>
          <a:xfrm>
            <a:off x="1777010" y="496955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32D3D10-A40F-4059-8D50-7B05C13785DB}"/>
              </a:ext>
            </a:extLst>
          </p:cNvPr>
          <p:cNvSpPr/>
          <p:nvPr/>
        </p:nvSpPr>
        <p:spPr>
          <a:xfrm>
            <a:off x="2191349" y="496955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8AF890-9A75-494B-8748-122CA8D68B27}"/>
              </a:ext>
            </a:extLst>
          </p:cNvPr>
          <p:cNvSpPr/>
          <p:nvPr/>
        </p:nvSpPr>
        <p:spPr>
          <a:xfrm>
            <a:off x="2605687" y="496955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B55381-06F1-43BB-8D8A-86094B8CE5F4}"/>
              </a:ext>
            </a:extLst>
          </p:cNvPr>
          <p:cNvSpPr txBox="1"/>
          <p:nvPr/>
        </p:nvSpPr>
        <p:spPr>
          <a:xfrm>
            <a:off x="130478" y="39765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76C5D2-7995-41F6-9A1F-0C942CBCBCD7}"/>
              </a:ext>
            </a:extLst>
          </p:cNvPr>
          <p:cNvSpPr txBox="1"/>
          <p:nvPr/>
        </p:nvSpPr>
        <p:spPr>
          <a:xfrm>
            <a:off x="1630666" y="4550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(4,)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AABF04-6A8C-4E55-B01F-4CE32FE9998E}"/>
              </a:ext>
            </a:extLst>
          </p:cNvPr>
          <p:cNvSpPr txBox="1"/>
          <p:nvPr/>
        </p:nvSpPr>
        <p:spPr>
          <a:xfrm>
            <a:off x="976357" y="50492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*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BE53ED8-A429-4A94-B11B-7E4CE600BBFB}"/>
              </a:ext>
            </a:extLst>
          </p:cNvPr>
          <p:cNvSpPr/>
          <p:nvPr/>
        </p:nvSpPr>
        <p:spPr>
          <a:xfrm>
            <a:off x="4041575" y="4440913"/>
            <a:ext cx="528638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10F89F-BD12-4FF0-BA8D-60EE5E9E3B71}"/>
              </a:ext>
            </a:extLst>
          </p:cNvPr>
          <p:cNvSpPr/>
          <p:nvPr/>
        </p:nvSpPr>
        <p:spPr>
          <a:xfrm>
            <a:off x="4098725" y="4498063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FEF142C-C5FE-45B0-A7E1-3BF3D421A7EA}"/>
              </a:ext>
            </a:extLst>
          </p:cNvPr>
          <p:cNvSpPr/>
          <p:nvPr/>
        </p:nvSpPr>
        <p:spPr>
          <a:xfrm>
            <a:off x="4041575" y="4969551"/>
            <a:ext cx="528638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8501A9-B7E2-44EC-AFB8-B451D6B554E6}"/>
              </a:ext>
            </a:extLst>
          </p:cNvPr>
          <p:cNvSpPr/>
          <p:nvPr/>
        </p:nvSpPr>
        <p:spPr>
          <a:xfrm>
            <a:off x="4098725" y="502670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B7D608C-374B-452B-9C41-3CF2D6EF6814}"/>
              </a:ext>
            </a:extLst>
          </p:cNvPr>
          <p:cNvSpPr/>
          <p:nvPr/>
        </p:nvSpPr>
        <p:spPr>
          <a:xfrm>
            <a:off x="4041575" y="5498189"/>
            <a:ext cx="528638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605E03B-68A6-4027-8F77-E077E342D662}"/>
              </a:ext>
            </a:extLst>
          </p:cNvPr>
          <p:cNvSpPr/>
          <p:nvPr/>
        </p:nvSpPr>
        <p:spPr>
          <a:xfrm>
            <a:off x="4098725" y="5555339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4148616-9AD3-413D-967D-FAC014C0EB38}"/>
              </a:ext>
            </a:extLst>
          </p:cNvPr>
          <p:cNvSpPr/>
          <p:nvPr/>
        </p:nvSpPr>
        <p:spPr>
          <a:xfrm>
            <a:off x="5134571" y="496955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FD20274-79CE-48AE-A2F1-01DCAF58FF81}"/>
              </a:ext>
            </a:extLst>
          </p:cNvPr>
          <p:cNvSpPr/>
          <p:nvPr/>
        </p:nvSpPr>
        <p:spPr>
          <a:xfrm>
            <a:off x="5548910" y="496955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D9D61D0-92A0-4A02-A10B-C80404401E18}"/>
              </a:ext>
            </a:extLst>
          </p:cNvPr>
          <p:cNvSpPr/>
          <p:nvPr/>
        </p:nvSpPr>
        <p:spPr>
          <a:xfrm>
            <a:off x="5963249" y="496955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3813206-BA06-4E3E-AE77-27D73D64D6BB}"/>
              </a:ext>
            </a:extLst>
          </p:cNvPr>
          <p:cNvSpPr/>
          <p:nvPr/>
        </p:nvSpPr>
        <p:spPr>
          <a:xfrm>
            <a:off x="6377587" y="4969551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B91393-D4B7-4F0F-81AF-A2494353E3B9}"/>
              </a:ext>
            </a:extLst>
          </p:cNvPr>
          <p:cNvSpPr txBox="1"/>
          <p:nvPr/>
        </p:nvSpPr>
        <p:spPr>
          <a:xfrm>
            <a:off x="3902378" y="39765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19ABDB-2827-403C-B860-EAEA4623071D}"/>
              </a:ext>
            </a:extLst>
          </p:cNvPr>
          <p:cNvSpPr txBox="1"/>
          <p:nvPr/>
        </p:nvSpPr>
        <p:spPr>
          <a:xfrm>
            <a:off x="5402566" y="45502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(1,4)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A3DB1C-DFA4-4FEB-9CB5-4EA4AE620C90}"/>
              </a:ext>
            </a:extLst>
          </p:cNvPr>
          <p:cNvSpPr txBox="1"/>
          <p:nvPr/>
        </p:nvSpPr>
        <p:spPr>
          <a:xfrm>
            <a:off x="4748257" y="50492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*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B30F690-84F5-4A18-B979-02C14CBB209F}"/>
              </a:ext>
            </a:extLst>
          </p:cNvPr>
          <p:cNvSpPr/>
          <p:nvPr/>
        </p:nvSpPr>
        <p:spPr>
          <a:xfrm>
            <a:off x="10179947" y="4453774"/>
            <a:ext cx="1784151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AEAE1E0E-687F-4E3B-801A-465B83A9F930}"/>
              </a:ext>
            </a:extLst>
          </p:cNvPr>
          <p:cNvSpPr/>
          <p:nvPr/>
        </p:nvSpPr>
        <p:spPr>
          <a:xfrm>
            <a:off x="7052772" y="4934904"/>
            <a:ext cx="528638" cy="528638"/>
          </a:xfrm>
          <a:prstGeom prst="rightArrow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0763E12-2083-494F-ABB3-CA1077A8B830}"/>
              </a:ext>
            </a:extLst>
          </p:cNvPr>
          <p:cNvSpPr/>
          <p:nvPr/>
        </p:nvSpPr>
        <p:spPr>
          <a:xfrm>
            <a:off x="7811792" y="4463416"/>
            <a:ext cx="1784151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28525FE-9DCB-458A-A155-865D506816E7}"/>
              </a:ext>
            </a:extLst>
          </p:cNvPr>
          <p:cNvSpPr/>
          <p:nvPr/>
        </p:nvSpPr>
        <p:spPr>
          <a:xfrm>
            <a:off x="7868943" y="4520566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3C2B1F-A804-4B25-B4B8-CA698B948AC1}"/>
              </a:ext>
            </a:extLst>
          </p:cNvPr>
          <p:cNvSpPr/>
          <p:nvPr/>
        </p:nvSpPr>
        <p:spPr>
          <a:xfrm>
            <a:off x="7811792" y="4992054"/>
            <a:ext cx="1784151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DA88F9-C822-4046-ADD2-2613FA2631E6}"/>
              </a:ext>
            </a:extLst>
          </p:cNvPr>
          <p:cNvSpPr/>
          <p:nvPr/>
        </p:nvSpPr>
        <p:spPr>
          <a:xfrm>
            <a:off x="7868943" y="5050278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8F2044F-E6A5-4E14-A721-6AFB7ACE12A7}"/>
              </a:ext>
            </a:extLst>
          </p:cNvPr>
          <p:cNvSpPr/>
          <p:nvPr/>
        </p:nvSpPr>
        <p:spPr>
          <a:xfrm>
            <a:off x="7811792" y="5520692"/>
            <a:ext cx="1784151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E2098C-0525-4771-832B-5FF40CDECFE4}"/>
              </a:ext>
            </a:extLst>
          </p:cNvPr>
          <p:cNvSpPr/>
          <p:nvPr/>
        </p:nvSpPr>
        <p:spPr>
          <a:xfrm>
            <a:off x="7868943" y="5577842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B4A601E-DEE1-46B1-A39A-1C4CB84D07E8}"/>
              </a:ext>
            </a:extLst>
          </p:cNvPr>
          <p:cNvSpPr/>
          <p:nvPr/>
        </p:nvSpPr>
        <p:spPr>
          <a:xfrm>
            <a:off x="10237098" y="4510924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55F3FA-F79F-4205-94E5-D47E08ADED44}"/>
              </a:ext>
            </a:extLst>
          </p:cNvPr>
          <p:cNvSpPr/>
          <p:nvPr/>
        </p:nvSpPr>
        <p:spPr>
          <a:xfrm>
            <a:off x="10651437" y="4510924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5CFB01-B37A-4612-BC98-BC00042FC1F4}"/>
              </a:ext>
            </a:extLst>
          </p:cNvPr>
          <p:cNvSpPr/>
          <p:nvPr/>
        </p:nvSpPr>
        <p:spPr>
          <a:xfrm>
            <a:off x="11065776" y="4510924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2E3CCA9-1A03-46FA-84FB-8D6D66BABF0A}"/>
              </a:ext>
            </a:extLst>
          </p:cNvPr>
          <p:cNvSpPr/>
          <p:nvPr/>
        </p:nvSpPr>
        <p:spPr>
          <a:xfrm>
            <a:off x="11480114" y="4510924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A3369C-AF58-4A4C-97C7-AC92048D8986}"/>
              </a:ext>
            </a:extLst>
          </p:cNvPr>
          <p:cNvSpPr txBox="1"/>
          <p:nvPr/>
        </p:nvSpPr>
        <p:spPr>
          <a:xfrm>
            <a:off x="8208275" y="407158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(3,4)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915DD0-468F-42AB-B68C-E41B67CF3A64}"/>
              </a:ext>
            </a:extLst>
          </p:cNvPr>
          <p:cNvSpPr txBox="1"/>
          <p:nvPr/>
        </p:nvSpPr>
        <p:spPr>
          <a:xfrm>
            <a:off x="10651436" y="40297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(3,4)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90A641F-607A-48BB-AE3E-D6469CE3FF4C}"/>
              </a:ext>
            </a:extLst>
          </p:cNvPr>
          <p:cNvSpPr txBox="1"/>
          <p:nvPr/>
        </p:nvSpPr>
        <p:spPr>
          <a:xfrm>
            <a:off x="9754280" y="50395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*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A051975-4AF0-4E93-B7CB-63690A8BDC45}"/>
              </a:ext>
            </a:extLst>
          </p:cNvPr>
          <p:cNvSpPr/>
          <p:nvPr/>
        </p:nvSpPr>
        <p:spPr>
          <a:xfrm>
            <a:off x="8283281" y="4520566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18491E0-3C65-4488-B206-C9FB10A30BAE}"/>
              </a:ext>
            </a:extLst>
          </p:cNvPr>
          <p:cNvSpPr/>
          <p:nvPr/>
        </p:nvSpPr>
        <p:spPr>
          <a:xfrm>
            <a:off x="8283281" y="5050278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59083AD-0CC2-4196-87C1-153D14D7A015}"/>
              </a:ext>
            </a:extLst>
          </p:cNvPr>
          <p:cNvSpPr/>
          <p:nvPr/>
        </p:nvSpPr>
        <p:spPr>
          <a:xfrm>
            <a:off x="8283281" y="5577842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174EC9D-8029-46E2-9878-D65ECFF72968}"/>
              </a:ext>
            </a:extLst>
          </p:cNvPr>
          <p:cNvSpPr/>
          <p:nvPr/>
        </p:nvSpPr>
        <p:spPr>
          <a:xfrm>
            <a:off x="8697619" y="4520566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8D76F95-E6DA-4839-8EC8-2B54A322C263}"/>
              </a:ext>
            </a:extLst>
          </p:cNvPr>
          <p:cNvSpPr/>
          <p:nvPr/>
        </p:nvSpPr>
        <p:spPr>
          <a:xfrm>
            <a:off x="8697619" y="5050278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B911A86-7DEC-4BE1-AE4A-D405481A31D6}"/>
              </a:ext>
            </a:extLst>
          </p:cNvPr>
          <p:cNvSpPr/>
          <p:nvPr/>
        </p:nvSpPr>
        <p:spPr>
          <a:xfrm>
            <a:off x="8697619" y="5577842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064D9EE-DD41-4780-B2FF-F560E1594194}"/>
              </a:ext>
            </a:extLst>
          </p:cNvPr>
          <p:cNvSpPr/>
          <p:nvPr/>
        </p:nvSpPr>
        <p:spPr>
          <a:xfrm>
            <a:off x="9111957" y="4520566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BCA3EBE-5AA3-4AC6-8584-F45FBEF3084E}"/>
              </a:ext>
            </a:extLst>
          </p:cNvPr>
          <p:cNvSpPr/>
          <p:nvPr/>
        </p:nvSpPr>
        <p:spPr>
          <a:xfrm>
            <a:off x="9111957" y="5050278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3E64A11-61D4-47CF-817B-07795307AAA8}"/>
              </a:ext>
            </a:extLst>
          </p:cNvPr>
          <p:cNvSpPr/>
          <p:nvPr/>
        </p:nvSpPr>
        <p:spPr>
          <a:xfrm>
            <a:off x="9111957" y="5577842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6815B21-58D2-4D96-8916-575300B9CFDB}"/>
              </a:ext>
            </a:extLst>
          </p:cNvPr>
          <p:cNvSpPr/>
          <p:nvPr/>
        </p:nvSpPr>
        <p:spPr>
          <a:xfrm>
            <a:off x="10179947" y="4982412"/>
            <a:ext cx="1784151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FA4B55-EABB-4970-A160-D02642D358AC}"/>
              </a:ext>
            </a:extLst>
          </p:cNvPr>
          <p:cNvSpPr/>
          <p:nvPr/>
        </p:nvSpPr>
        <p:spPr>
          <a:xfrm>
            <a:off x="10237098" y="5039562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02A3F5D-A207-4ECD-BA92-B3B1E8497356}"/>
              </a:ext>
            </a:extLst>
          </p:cNvPr>
          <p:cNvSpPr/>
          <p:nvPr/>
        </p:nvSpPr>
        <p:spPr>
          <a:xfrm>
            <a:off x="10651437" y="5039562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79EE7C-C386-4830-ABB5-CAEAC9D7F218}"/>
              </a:ext>
            </a:extLst>
          </p:cNvPr>
          <p:cNvSpPr/>
          <p:nvPr/>
        </p:nvSpPr>
        <p:spPr>
          <a:xfrm>
            <a:off x="11065776" y="5039562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13D89A4-6FEB-4BC9-A1BA-9DAC92739B19}"/>
              </a:ext>
            </a:extLst>
          </p:cNvPr>
          <p:cNvSpPr/>
          <p:nvPr/>
        </p:nvSpPr>
        <p:spPr>
          <a:xfrm>
            <a:off x="11480114" y="5039562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E634162-BB8E-48FD-B9F9-08F91CF7618B}"/>
              </a:ext>
            </a:extLst>
          </p:cNvPr>
          <p:cNvSpPr/>
          <p:nvPr/>
        </p:nvSpPr>
        <p:spPr>
          <a:xfrm>
            <a:off x="10179947" y="5511050"/>
            <a:ext cx="1784151" cy="5286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8DD3315-A38D-472C-89EC-8A693C2030B9}"/>
              </a:ext>
            </a:extLst>
          </p:cNvPr>
          <p:cNvSpPr/>
          <p:nvPr/>
        </p:nvSpPr>
        <p:spPr>
          <a:xfrm>
            <a:off x="10237098" y="5568200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F6BC051-F8E0-436E-A0F8-CC2C2B10DF0A}"/>
              </a:ext>
            </a:extLst>
          </p:cNvPr>
          <p:cNvSpPr/>
          <p:nvPr/>
        </p:nvSpPr>
        <p:spPr>
          <a:xfrm>
            <a:off x="10651437" y="5568200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D6C3729-62F4-48B1-B66E-2EC8EC158420}"/>
              </a:ext>
            </a:extLst>
          </p:cNvPr>
          <p:cNvSpPr/>
          <p:nvPr/>
        </p:nvSpPr>
        <p:spPr>
          <a:xfrm>
            <a:off x="11065776" y="5568200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6150672-44BA-49BC-8213-40AAE2DB3510}"/>
              </a:ext>
            </a:extLst>
          </p:cNvPr>
          <p:cNvSpPr/>
          <p:nvPr/>
        </p:nvSpPr>
        <p:spPr>
          <a:xfrm>
            <a:off x="11480114" y="5568200"/>
            <a:ext cx="414338" cy="41433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3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CC"/>
        </a:solidFill>
        <a:ln>
          <a:solidFill>
            <a:schemeClr val="accent4">
              <a:lumMod val="75000"/>
            </a:schemeClr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370</Words>
  <Application>Microsoft Office PowerPoint</Application>
  <PresentationFormat>와이드스크린</PresentationFormat>
  <Paragraphs>165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kim jungin</cp:lastModifiedBy>
  <cp:revision>3</cp:revision>
  <dcterms:created xsi:type="dcterms:W3CDTF">2021-10-13T12:39:27Z</dcterms:created>
  <dcterms:modified xsi:type="dcterms:W3CDTF">2021-10-13T13:35:23Z</dcterms:modified>
</cp:coreProperties>
</file>