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0440988" cy="6858000"/>
  <p:notesSz cx="6797675" cy="9926638"/>
  <p:embeddedFontLst>
    <p:embeddedFont>
      <p:font typeface="Cambria Math" panose="02040503050406030204" pitchFamily="18" charset="0"/>
      <p:regular r:id="rId7"/>
    </p:embeddedFon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icrosoft Sans Serif" panose="020B060402020202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CC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10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180BA8-E816-4BEB-82B6-ABA554AFA981}"/>
              </a:ext>
            </a:extLst>
          </p:cNvPr>
          <p:cNvSpPr/>
          <p:nvPr/>
        </p:nvSpPr>
        <p:spPr>
          <a:xfrm>
            <a:off x="168249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07A0218-14AE-41EB-83AC-0BA9960ADD73}"/>
              </a:ext>
            </a:extLst>
          </p:cNvPr>
          <p:cNvSpPr/>
          <p:nvPr/>
        </p:nvSpPr>
        <p:spPr>
          <a:xfrm>
            <a:off x="212506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B62CCE3-6CEB-4025-BC21-BEA499FBDDB1}"/>
              </a:ext>
            </a:extLst>
          </p:cNvPr>
          <p:cNvSpPr/>
          <p:nvPr/>
        </p:nvSpPr>
        <p:spPr>
          <a:xfrm>
            <a:off x="256763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92F157-D734-4F29-BFA6-98F6F5123891}"/>
              </a:ext>
            </a:extLst>
          </p:cNvPr>
          <p:cNvSpPr/>
          <p:nvPr/>
        </p:nvSpPr>
        <p:spPr>
          <a:xfrm>
            <a:off x="301020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BC08C4-7C62-4B69-B1F2-D72E25E78AB2}"/>
              </a:ext>
            </a:extLst>
          </p:cNvPr>
          <p:cNvSpPr/>
          <p:nvPr/>
        </p:nvSpPr>
        <p:spPr>
          <a:xfrm>
            <a:off x="345277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54DB773-E497-4398-9462-828C75251A58}"/>
              </a:ext>
            </a:extLst>
          </p:cNvPr>
          <p:cNvSpPr/>
          <p:nvPr/>
        </p:nvSpPr>
        <p:spPr>
          <a:xfrm>
            <a:off x="389534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42EE66-865B-4A74-930A-A23B1B223AD9}"/>
              </a:ext>
            </a:extLst>
          </p:cNvPr>
          <p:cNvSpPr/>
          <p:nvPr/>
        </p:nvSpPr>
        <p:spPr>
          <a:xfrm>
            <a:off x="433791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87AD59C-861C-4229-B61B-B4431D709C52}"/>
              </a:ext>
            </a:extLst>
          </p:cNvPr>
          <p:cNvSpPr/>
          <p:nvPr/>
        </p:nvSpPr>
        <p:spPr>
          <a:xfrm>
            <a:off x="478048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FBF15-DF5C-4C9D-B873-0E302A864424}"/>
              </a:ext>
            </a:extLst>
          </p:cNvPr>
          <p:cNvSpPr/>
          <p:nvPr/>
        </p:nvSpPr>
        <p:spPr>
          <a:xfrm>
            <a:off x="522305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6EC73C-7C22-4530-B3AC-25E1B418404F}"/>
              </a:ext>
            </a:extLst>
          </p:cNvPr>
          <p:cNvSpPr/>
          <p:nvPr/>
        </p:nvSpPr>
        <p:spPr>
          <a:xfrm>
            <a:off x="566562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0C0F1-8AC9-49D1-BA60-83C45CB01786}"/>
              </a:ext>
            </a:extLst>
          </p:cNvPr>
          <p:cNvSpPr txBox="1"/>
          <p:nvPr/>
        </p:nvSpPr>
        <p:spPr>
          <a:xfrm>
            <a:off x="991281" y="68397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4BC2258-4FED-455D-9C01-ECE08B955C3B}"/>
              </a:ext>
            </a:extLst>
          </p:cNvPr>
          <p:cNvSpPr/>
          <p:nvPr/>
        </p:nvSpPr>
        <p:spPr>
          <a:xfrm>
            <a:off x="168249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5D2B3-262D-4494-96CF-E1E51AF7CFE3}"/>
              </a:ext>
            </a:extLst>
          </p:cNvPr>
          <p:cNvSpPr/>
          <p:nvPr/>
        </p:nvSpPr>
        <p:spPr>
          <a:xfrm>
            <a:off x="212506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6E4A16-5295-4E85-927B-676608E91743}"/>
              </a:ext>
            </a:extLst>
          </p:cNvPr>
          <p:cNvSpPr/>
          <p:nvPr/>
        </p:nvSpPr>
        <p:spPr>
          <a:xfrm>
            <a:off x="256763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06EC4FE-C25D-4EB4-98BA-F8FA4CEA8C50}"/>
              </a:ext>
            </a:extLst>
          </p:cNvPr>
          <p:cNvSpPr/>
          <p:nvPr/>
        </p:nvSpPr>
        <p:spPr>
          <a:xfrm>
            <a:off x="301020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9D931F-76F1-4D9B-82CE-A57B320FB0AC}"/>
              </a:ext>
            </a:extLst>
          </p:cNvPr>
          <p:cNvSpPr/>
          <p:nvPr/>
        </p:nvSpPr>
        <p:spPr>
          <a:xfrm>
            <a:off x="345277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5365E-642C-4D06-834A-6189194BBF8F}"/>
              </a:ext>
            </a:extLst>
          </p:cNvPr>
          <p:cNvSpPr/>
          <p:nvPr/>
        </p:nvSpPr>
        <p:spPr>
          <a:xfrm>
            <a:off x="389534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C90BACB-9666-4771-8B10-FF336D7D6175}"/>
              </a:ext>
            </a:extLst>
          </p:cNvPr>
          <p:cNvSpPr/>
          <p:nvPr/>
        </p:nvSpPr>
        <p:spPr>
          <a:xfrm>
            <a:off x="433791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811F272-29F8-4EF8-95AB-976D4BF14218}"/>
              </a:ext>
            </a:extLst>
          </p:cNvPr>
          <p:cNvSpPr/>
          <p:nvPr/>
        </p:nvSpPr>
        <p:spPr>
          <a:xfrm>
            <a:off x="478048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830490-3556-40A5-8A61-005A1CEA57B8}"/>
              </a:ext>
            </a:extLst>
          </p:cNvPr>
          <p:cNvSpPr/>
          <p:nvPr/>
        </p:nvSpPr>
        <p:spPr>
          <a:xfrm>
            <a:off x="522305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37BF3E5-F73C-4A57-8B7C-7FA63BC6BFE8}"/>
              </a:ext>
            </a:extLst>
          </p:cNvPr>
          <p:cNvSpPr/>
          <p:nvPr/>
        </p:nvSpPr>
        <p:spPr>
          <a:xfrm>
            <a:off x="566562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85E68-312E-49B6-A50C-DB3341729189}"/>
              </a:ext>
            </a:extLst>
          </p:cNvPr>
          <p:cNvSpPr txBox="1"/>
          <p:nvPr/>
        </p:nvSpPr>
        <p:spPr>
          <a:xfrm>
            <a:off x="991281" y="140817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B40CC-9CE7-470B-A222-E766450C3069}"/>
              </a:ext>
            </a:extLst>
          </p:cNvPr>
          <p:cNvSpPr txBox="1"/>
          <p:nvPr/>
        </p:nvSpPr>
        <p:spPr>
          <a:xfrm>
            <a:off x="6300346" y="574243"/>
            <a:ext cx="265008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정확도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7/10 =&gt; 0.7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559487-55EA-4CA2-9D5F-74F339105293}"/>
              </a:ext>
            </a:extLst>
          </p:cNvPr>
          <p:cNvSpPr txBox="1"/>
          <p:nvPr/>
        </p:nvSpPr>
        <p:spPr>
          <a:xfrm>
            <a:off x="6300346" y="1408176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/>
              <p:nvPr/>
            </p:nvSpPr>
            <p:spPr>
              <a:xfrm>
                <a:off x="7430784" y="1216152"/>
                <a:ext cx="1000338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1216152"/>
                <a:ext cx="1000338" cy="680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8D45C8-214D-4042-AF5C-8BB01D1B574A}"/>
              </a:ext>
            </a:extLst>
          </p:cNvPr>
          <p:cNvSpPr txBox="1"/>
          <p:nvPr/>
        </p:nvSpPr>
        <p:spPr>
          <a:xfrm>
            <a:off x="8396150" y="1402660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3/7 =&gt; 0.428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62DF3D-7A1D-4BCD-8E6A-5A44A80C0C0E}"/>
              </a:ext>
            </a:extLst>
          </p:cNvPr>
          <p:cNvSpPr/>
          <p:nvPr/>
        </p:nvSpPr>
        <p:spPr>
          <a:xfrm>
            <a:off x="1667868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CC00B-F499-4E11-9EE4-8EC539F2394E}"/>
              </a:ext>
            </a:extLst>
          </p:cNvPr>
          <p:cNvSpPr/>
          <p:nvPr/>
        </p:nvSpPr>
        <p:spPr>
          <a:xfrm>
            <a:off x="2702970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9DB9AB-DBDE-48C2-A11E-5F25134F5564}"/>
              </a:ext>
            </a:extLst>
          </p:cNvPr>
          <p:cNvSpPr/>
          <p:nvPr/>
        </p:nvSpPr>
        <p:spPr>
          <a:xfrm>
            <a:off x="3738072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225021C-58FB-4BD6-BCBE-5070EA315380}"/>
              </a:ext>
            </a:extLst>
          </p:cNvPr>
          <p:cNvSpPr/>
          <p:nvPr/>
        </p:nvSpPr>
        <p:spPr>
          <a:xfrm>
            <a:off x="1667868" y="315650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D819E3-5863-4633-B479-B3B512ED5F06}"/>
              </a:ext>
            </a:extLst>
          </p:cNvPr>
          <p:cNvSpPr/>
          <p:nvPr/>
        </p:nvSpPr>
        <p:spPr>
          <a:xfrm>
            <a:off x="2702970" y="315650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29153FD-50A1-4DF3-9FBB-A6F09F62BDBF}"/>
              </a:ext>
            </a:extLst>
          </p:cNvPr>
          <p:cNvSpPr/>
          <p:nvPr/>
        </p:nvSpPr>
        <p:spPr>
          <a:xfrm>
            <a:off x="3738072" y="315650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3D3596D-3D40-4461-B332-CE36BB781E97}"/>
              </a:ext>
            </a:extLst>
          </p:cNvPr>
          <p:cNvSpPr/>
          <p:nvPr/>
        </p:nvSpPr>
        <p:spPr>
          <a:xfrm>
            <a:off x="1667868" y="359907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D3236EC-F422-466B-855B-E887DF6DA60A}"/>
              </a:ext>
            </a:extLst>
          </p:cNvPr>
          <p:cNvSpPr/>
          <p:nvPr/>
        </p:nvSpPr>
        <p:spPr>
          <a:xfrm>
            <a:off x="2702970" y="359907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3FC5D1E-A403-4B0A-97E3-B6321D11049F}"/>
              </a:ext>
            </a:extLst>
          </p:cNvPr>
          <p:cNvSpPr/>
          <p:nvPr/>
        </p:nvSpPr>
        <p:spPr>
          <a:xfrm>
            <a:off x="3738072" y="359907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3A6F56-4488-4DB2-8051-C8835A37AA9E}"/>
              </a:ext>
            </a:extLst>
          </p:cNvPr>
          <p:cNvSpPr txBox="1"/>
          <p:nvPr/>
        </p:nvSpPr>
        <p:spPr>
          <a:xfrm>
            <a:off x="6702918" y="2220767"/>
            <a:ext cx="3587842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스팸메일을 일반메일로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일반메일을 스팸메일로 판단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EC8117-5EB6-4AA5-8220-283492A55973}"/>
              </a:ext>
            </a:extLst>
          </p:cNvPr>
          <p:cNvSpPr txBox="1"/>
          <p:nvPr/>
        </p:nvSpPr>
        <p:spPr>
          <a:xfrm>
            <a:off x="6300346" y="3752697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/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8859A937-51D6-46F6-90AA-37E938D1AA4E}"/>
              </a:ext>
            </a:extLst>
          </p:cNvPr>
          <p:cNvSpPr txBox="1"/>
          <p:nvPr/>
        </p:nvSpPr>
        <p:spPr>
          <a:xfrm>
            <a:off x="8396150" y="374718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3/5 =&gt; 0.6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B90896-9702-4000-AF7B-784DBD04664F}"/>
              </a:ext>
            </a:extLst>
          </p:cNvPr>
          <p:cNvSpPr/>
          <p:nvPr/>
        </p:nvSpPr>
        <p:spPr>
          <a:xfrm>
            <a:off x="3738072" y="3156509"/>
            <a:ext cx="1042414" cy="885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644267-312D-481B-9AF9-049F9A314621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>
            <a:off x="4780486" y="3599079"/>
            <a:ext cx="1519860" cy="3635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3D804E0-24FB-427B-84CB-36F8FEA3C6DA}"/>
              </a:ext>
            </a:extLst>
          </p:cNvPr>
          <p:cNvSpPr txBox="1"/>
          <p:nvPr/>
        </p:nvSpPr>
        <p:spPr>
          <a:xfrm>
            <a:off x="6765098" y="4427304"/>
            <a:ext cx="3714478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악성코드를 일반코드로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일반코드를 악성코드로 판단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C7205A-DFAA-42B2-BB28-87A046FC6A81}"/>
              </a:ext>
            </a:extLst>
          </p:cNvPr>
          <p:cNvSpPr txBox="1"/>
          <p:nvPr/>
        </p:nvSpPr>
        <p:spPr>
          <a:xfrm>
            <a:off x="635332" y="4355190"/>
            <a:ext cx="3506088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F1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스코어 계산법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정밀도와 재현률의 조화 평균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)/2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조화평균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/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정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밀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도</m:t>
                              </m:r>
                            </m:den>
                          </m:f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재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현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/>
              <p:nvPr/>
            </p:nvSpPr>
            <p:spPr>
              <a:xfrm>
                <a:off x="4475100" y="5395472"/>
                <a:ext cx="1757083" cy="744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00" y="5395472"/>
                <a:ext cx="1757083" cy="744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483E1-ACE6-48BA-8F0D-58A0C6DD85A9}"/>
              </a:ext>
            </a:extLst>
          </p:cNvPr>
          <p:cNvSpPr txBox="1"/>
          <p:nvPr/>
        </p:nvSpPr>
        <p:spPr>
          <a:xfrm>
            <a:off x="1708099" y="651053"/>
            <a:ext cx="68964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test_inputs = (test_ids,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attension_mask,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typeid_mask)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67597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75732</TotalTime>
  <Words>115</Words>
  <Application>Microsoft Office PowerPoint</Application>
  <PresentationFormat>사용자 지정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Cambria Math</vt:lpstr>
      <vt:lpstr>굴림</vt:lpstr>
      <vt:lpstr>Microsoft Sans Serif</vt:lpstr>
      <vt:lpstr>맑은 고딕</vt:lpstr>
      <vt:lpstr>Arial</vt:lpstr>
      <vt:lpstr>Consolas</vt:lpstr>
      <vt:lpstr>Candara</vt:lpstr>
      <vt:lpstr>1_제목 슬라이드</vt:lpstr>
      <vt:lpstr>38_기본 디자인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3910</cp:revision>
  <dcterms:created xsi:type="dcterms:W3CDTF">2008-02-04T08:04:25Z</dcterms:created>
  <dcterms:modified xsi:type="dcterms:W3CDTF">2021-08-26T13:20:31Z</dcterms:modified>
</cp:coreProperties>
</file>