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0440988" cy="6858000"/>
  <p:notesSz cx="6797675" cy="9926638"/>
  <p:embeddedFontLst>
    <p:embeddedFont>
      <p:font typeface="Cambria Math" panose="02040503050406030204" pitchFamily="18" charset="0"/>
      <p:regular r:id="rId8"/>
    </p:embeddedFont>
    <p:embeddedFont>
      <p:font typeface="Candara" panose="020E050203030302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icrosoft Sans Serif" panose="020B0604020202020204" pitchFamily="34" charset="0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CC"/>
    <a:srgbClr val="E2E2F6"/>
    <a:srgbClr val="CCFFCC"/>
    <a:srgbClr val="FF6600"/>
    <a:srgbClr val="FEF0F3"/>
    <a:srgbClr val="FCD0D8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1" autoAdjust="0"/>
    <p:restoredTop sz="97666" autoAdjust="0"/>
  </p:normalViewPr>
  <p:slideViewPr>
    <p:cSldViewPr snapToGrid="0">
      <p:cViewPr varScale="1">
        <p:scale>
          <a:sx n="174" d="100"/>
          <a:sy n="174" d="100"/>
        </p:scale>
        <p:origin x="1408" y="100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180BA8-E816-4BEB-82B6-ABA554AFA981}"/>
              </a:ext>
            </a:extLst>
          </p:cNvPr>
          <p:cNvSpPr/>
          <p:nvPr/>
        </p:nvSpPr>
        <p:spPr>
          <a:xfrm>
            <a:off x="168249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07A0218-14AE-41EB-83AC-0BA9960ADD73}"/>
              </a:ext>
            </a:extLst>
          </p:cNvPr>
          <p:cNvSpPr/>
          <p:nvPr/>
        </p:nvSpPr>
        <p:spPr>
          <a:xfrm>
            <a:off x="212506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B62CCE3-6CEB-4025-BC21-BEA499FBDDB1}"/>
              </a:ext>
            </a:extLst>
          </p:cNvPr>
          <p:cNvSpPr/>
          <p:nvPr/>
        </p:nvSpPr>
        <p:spPr>
          <a:xfrm>
            <a:off x="256763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B92F157-D734-4F29-BFA6-98F6F5123891}"/>
              </a:ext>
            </a:extLst>
          </p:cNvPr>
          <p:cNvSpPr/>
          <p:nvPr/>
        </p:nvSpPr>
        <p:spPr>
          <a:xfrm>
            <a:off x="301020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0BC08C4-7C62-4B69-B1F2-D72E25E78AB2}"/>
              </a:ext>
            </a:extLst>
          </p:cNvPr>
          <p:cNvSpPr/>
          <p:nvPr/>
        </p:nvSpPr>
        <p:spPr>
          <a:xfrm>
            <a:off x="345277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54DB773-E497-4398-9462-828C75251A58}"/>
              </a:ext>
            </a:extLst>
          </p:cNvPr>
          <p:cNvSpPr/>
          <p:nvPr/>
        </p:nvSpPr>
        <p:spPr>
          <a:xfrm>
            <a:off x="389534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42EE66-865B-4A74-930A-A23B1B223AD9}"/>
              </a:ext>
            </a:extLst>
          </p:cNvPr>
          <p:cNvSpPr/>
          <p:nvPr/>
        </p:nvSpPr>
        <p:spPr>
          <a:xfrm>
            <a:off x="433791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87AD59C-861C-4229-B61B-B4431D709C52}"/>
              </a:ext>
            </a:extLst>
          </p:cNvPr>
          <p:cNvSpPr/>
          <p:nvPr/>
        </p:nvSpPr>
        <p:spPr>
          <a:xfrm>
            <a:off x="478048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79FBF15-DF5C-4C9D-B873-0E302A864424}"/>
              </a:ext>
            </a:extLst>
          </p:cNvPr>
          <p:cNvSpPr/>
          <p:nvPr/>
        </p:nvSpPr>
        <p:spPr>
          <a:xfrm>
            <a:off x="522305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6EC73C-7C22-4530-B3AC-25E1B418404F}"/>
              </a:ext>
            </a:extLst>
          </p:cNvPr>
          <p:cNvSpPr/>
          <p:nvPr/>
        </p:nvSpPr>
        <p:spPr>
          <a:xfrm>
            <a:off x="566562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0C0F1-8AC9-49D1-BA60-83C45CB01786}"/>
              </a:ext>
            </a:extLst>
          </p:cNvPr>
          <p:cNvSpPr txBox="1"/>
          <p:nvPr/>
        </p:nvSpPr>
        <p:spPr>
          <a:xfrm>
            <a:off x="991281" y="68397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4BC2258-4FED-455D-9C01-ECE08B955C3B}"/>
              </a:ext>
            </a:extLst>
          </p:cNvPr>
          <p:cNvSpPr/>
          <p:nvPr/>
        </p:nvSpPr>
        <p:spPr>
          <a:xfrm>
            <a:off x="168249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35D2B3-262D-4494-96CF-E1E51AF7CFE3}"/>
              </a:ext>
            </a:extLst>
          </p:cNvPr>
          <p:cNvSpPr/>
          <p:nvPr/>
        </p:nvSpPr>
        <p:spPr>
          <a:xfrm>
            <a:off x="212506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06E4A16-5295-4E85-927B-676608E91743}"/>
              </a:ext>
            </a:extLst>
          </p:cNvPr>
          <p:cNvSpPr/>
          <p:nvPr/>
        </p:nvSpPr>
        <p:spPr>
          <a:xfrm>
            <a:off x="256763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06EC4FE-C25D-4EB4-98BA-F8FA4CEA8C50}"/>
              </a:ext>
            </a:extLst>
          </p:cNvPr>
          <p:cNvSpPr/>
          <p:nvPr/>
        </p:nvSpPr>
        <p:spPr>
          <a:xfrm>
            <a:off x="301020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9D931F-76F1-4D9B-82CE-A57B320FB0AC}"/>
              </a:ext>
            </a:extLst>
          </p:cNvPr>
          <p:cNvSpPr/>
          <p:nvPr/>
        </p:nvSpPr>
        <p:spPr>
          <a:xfrm>
            <a:off x="345277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FD5365E-642C-4D06-834A-6189194BBF8F}"/>
              </a:ext>
            </a:extLst>
          </p:cNvPr>
          <p:cNvSpPr/>
          <p:nvPr/>
        </p:nvSpPr>
        <p:spPr>
          <a:xfrm>
            <a:off x="389534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C90BACB-9666-4771-8B10-FF336D7D6175}"/>
              </a:ext>
            </a:extLst>
          </p:cNvPr>
          <p:cNvSpPr/>
          <p:nvPr/>
        </p:nvSpPr>
        <p:spPr>
          <a:xfrm>
            <a:off x="433791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811F272-29F8-4EF8-95AB-976D4BF14218}"/>
              </a:ext>
            </a:extLst>
          </p:cNvPr>
          <p:cNvSpPr/>
          <p:nvPr/>
        </p:nvSpPr>
        <p:spPr>
          <a:xfrm>
            <a:off x="478048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3830490-3556-40A5-8A61-005A1CEA57B8}"/>
              </a:ext>
            </a:extLst>
          </p:cNvPr>
          <p:cNvSpPr/>
          <p:nvPr/>
        </p:nvSpPr>
        <p:spPr>
          <a:xfrm>
            <a:off x="522305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37BF3E5-F73C-4A57-8B7C-7FA63BC6BFE8}"/>
              </a:ext>
            </a:extLst>
          </p:cNvPr>
          <p:cNvSpPr/>
          <p:nvPr/>
        </p:nvSpPr>
        <p:spPr>
          <a:xfrm>
            <a:off x="566562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385E68-312E-49B6-A50C-DB3341729189}"/>
              </a:ext>
            </a:extLst>
          </p:cNvPr>
          <p:cNvSpPr txBox="1"/>
          <p:nvPr/>
        </p:nvSpPr>
        <p:spPr>
          <a:xfrm>
            <a:off x="991281" y="140817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B40CC-9CE7-470B-A222-E766450C3069}"/>
              </a:ext>
            </a:extLst>
          </p:cNvPr>
          <p:cNvSpPr txBox="1"/>
          <p:nvPr/>
        </p:nvSpPr>
        <p:spPr>
          <a:xfrm>
            <a:off x="6300346" y="574243"/>
            <a:ext cx="265008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정확도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7/10 =&gt; 0.7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559487-55EA-4CA2-9D5F-74F339105293}"/>
              </a:ext>
            </a:extLst>
          </p:cNvPr>
          <p:cNvSpPr txBox="1"/>
          <p:nvPr/>
        </p:nvSpPr>
        <p:spPr>
          <a:xfrm>
            <a:off x="6300346" y="1408176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정밀도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9953E5-40F1-48BC-A320-54B0CFE75638}"/>
                  </a:ext>
                </a:extLst>
              </p:cNvPr>
              <p:cNvSpPr txBox="1"/>
              <p:nvPr/>
            </p:nvSpPr>
            <p:spPr>
              <a:xfrm>
                <a:off x="7430784" y="1216152"/>
                <a:ext cx="1000338" cy="68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9953E5-40F1-48BC-A320-54B0CFE75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84" y="1216152"/>
                <a:ext cx="1000338" cy="680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B8D45C8-214D-4042-AF5C-8BB01D1B574A}"/>
              </a:ext>
            </a:extLst>
          </p:cNvPr>
          <p:cNvSpPr txBox="1"/>
          <p:nvPr/>
        </p:nvSpPr>
        <p:spPr>
          <a:xfrm>
            <a:off x="8396150" y="1402660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=&gt; 3/7 =&gt; 0.428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62DF3D-7A1D-4BCD-8E6A-5A44A80C0C0E}"/>
              </a:ext>
            </a:extLst>
          </p:cNvPr>
          <p:cNvSpPr/>
          <p:nvPr/>
        </p:nvSpPr>
        <p:spPr>
          <a:xfrm>
            <a:off x="1667868" y="271393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53CC00B-F499-4E11-9EE4-8EC539F2394E}"/>
              </a:ext>
            </a:extLst>
          </p:cNvPr>
          <p:cNvSpPr/>
          <p:nvPr/>
        </p:nvSpPr>
        <p:spPr>
          <a:xfrm>
            <a:off x="2702970" y="271393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real 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99DB9AB-DBDE-48C2-A11E-5F25134F5564}"/>
              </a:ext>
            </a:extLst>
          </p:cNvPr>
          <p:cNvSpPr/>
          <p:nvPr/>
        </p:nvSpPr>
        <p:spPr>
          <a:xfrm>
            <a:off x="3738072" y="271393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real 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225021C-58FB-4BD6-BCBE-5070EA315380}"/>
              </a:ext>
            </a:extLst>
          </p:cNvPr>
          <p:cNvSpPr/>
          <p:nvPr/>
        </p:nvSpPr>
        <p:spPr>
          <a:xfrm>
            <a:off x="1667868" y="315650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pred 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5D819E3-5863-4633-B479-B3B512ED5F06}"/>
              </a:ext>
            </a:extLst>
          </p:cNvPr>
          <p:cNvSpPr/>
          <p:nvPr/>
        </p:nvSpPr>
        <p:spPr>
          <a:xfrm>
            <a:off x="2702970" y="3156509"/>
            <a:ext cx="1035102" cy="44257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29153FD-50A1-4DF3-9FBB-A6F09F62BDBF}"/>
              </a:ext>
            </a:extLst>
          </p:cNvPr>
          <p:cNvSpPr/>
          <p:nvPr/>
        </p:nvSpPr>
        <p:spPr>
          <a:xfrm>
            <a:off x="3738072" y="3156509"/>
            <a:ext cx="1035102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3D3596D-3D40-4461-B332-CE36BB781E97}"/>
              </a:ext>
            </a:extLst>
          </p:cNvPr>
          <p:cNvSpPr/>
          <p:nvPr/>
        </p:nvSpPr>
        <p:spPr>
          <a:xfrm>
            <a:off x="1667868" y="359907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pred 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D3236EC-F422-466B-855B-E887DF6DA60A}"/>
              </a:ext>
            </a:extLst>
          </p:cNvPr>
          <p:cNvSpPr/>
          <p:nvPr/>
        </p:nvSpPr>
        <p:spPr>
          <a:xfrm>
            <a:off x="2702970" y="3599079"/>
            <a:ext cx="1035102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3FC5D1E-A403-4B0A-97E3-B6321D11049F}"/>
              </a:ext>
            </a:extLst>
          </p:cNvPr>
          <p:cNvSpPr/>
          <p:nvPr/>
        </p:nvSpPr>
        <p:spPr>
          <a:xfrm>
            <a:off x="3738072" y="3599079"/>
            <a:ext cx="1035102" cy="44257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3A6F56-4488-4DB2-8051-C8835A37AA9E}"/>
              </a:ext>
            </a:extLst>
          </p:cNvPr>
          <p:cNvSpPr txBox="1"/>
          <p:nvPr/>
        </p:nvSpPr>
        <p:spPr>
          <a:xfrm>
            <a:off x="6702918" y="2220767"/>
            <a:ext cx="3587842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스팸메일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스팸메일을 일반메일로 판단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일반메일을 스팸메일로 판단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EC8117-5EB6-4AA5-8220-283492A55973}"/>
              </a:ext>
            </a:extLst>
          </p:cNvPr>
          <p:cNvSpPr txBox="1"/>
          <p:nvPr/>
        </p:nvSpPr>
        <p:spPr>
          <a:xfrm>
            <a:off x="6300346" y="3752697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재현률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460FDB-BE90-4B5E-B9CD-179E33068C4A}"/>
                  </a:ext>
                </a:extLst>
              </p:cNvPr>
              <p:cNvSpPr txBox="1"/>
              <p:nvPr/>
            </p:nvSpPr>
            <p:spPr>
              <a:xfrm>
                <a:off x="7430784" y="3560673"/>
                <a:ext cx="1003544" cy="68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460FDB-BE90-4B5E-B9CD-179E3306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84" y="3560673"/>
                <a:ext cx="1003544" cy="680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8859A937-51D6-46F6-90AA-37E938D1AA4E}"/>
              </a:ext>
            </a:extLst>
          </p:cNvPr>
          <p:cNvSpPr txBox="1"/>
          <p:nvPr/>
        </p:nvSpPr>
        <p:spPr>
          <a:xfrm>
            <a:off x="8396150" y="3747181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=&gt; 3/5 =&gt; 0.6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B90896-9702-4000-AF7B-784DBD04664F}"/>
              </a:ext>
            </a:extLst>
          </p:cNvPr>
          <p:cNvSpPr/>
          <p:nvPr/>
        </p:nvSpPr>
        <p:spPr>
          <a:xfrm>
            <a:off x="3738072" y="3156509"/>
            <a:ext cx="1042414" cy="8851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644267-312D-481B-9AF9-049F9A314621}"/>
              </a:ext>
            </a:extLst>
          </p:cNvPr>
          <p:cNvCxnSpPr>
            <a:cxnSpLocks/>
            <a:stCxn id="29" idx="3"/>
            <a:endCxn id="129" idx="1"/>
          </p:cNvCxnSpPr>
          <p:nvPr/>
        </p:nvCxnSpPr>
        <p:spPr>
          <a:xfrm>
            <a:off x="4780486" y="3599079"/>
            <a:ext cx="1519860" cy="3635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3D804E0-24FB-427B-84CB-36F8FEA3C6DA}"/>
              </a:ext>
            </a:extLst>
          </p:cNvPr>
          <p:cNvSpPr txBox="1"/>
          <p:nvPr/>
        </p:nvSpPr>
        <p:spPr>
          <a:xfrm>
            <a:off x="6765098" y="4427304"/>
            <a:ext cx="3714478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악성코드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악성코드를 일반코드로 판단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일반코드를 악성코드로 판단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C7205A-DFAA-42B2-BB28-87A046FC6A81}"/>
              </a:ext>
            </a:extLst>
          </p:cNvPr>
          <p:cNvSpPr txBox="1"/>
          <p:nvPr/>
        </p:nvSpPr>
        <p:spPr>
          <a:xfrm>
            <a:off x="635332" y="4355190"/>
            <a:ext cx="3506088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F1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스코어 계산법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정밀도와 재현률의 조화 평균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일반평균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정밀도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재현률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)/2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조화평균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C4507E-6CD4-4ED1-AC63-81C220A190B6}"/>
                  </a:ext>
                </a:extLst>
              </p:cNvPr>
              <p:cNvSpPr txBox="1"/>
              <p:nvPr/>
            </p:nvSpPr>
            <p:spPr>
              <a:xfrm>
                <a:off x="1950723" y="5247644"/>
                <a:ext cx="1787349" cy="1040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정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밀</m:t>
                              </m:r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도</m:t>
                              </m:r>
                            </m:den>
                          </m:f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재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현</m:t>
                              </m:r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C4507E-6CD4-4ED1-AC63-81C220A19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23" y="5247644"/>
                <a:ext cx="1787349" cy="1040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3A81D7-0B8B-4084-BA6E-FC093C54118D}"/>
                  </a:ext>
                </a:extLst>
              </p:cNvPr>
              <p:cNvSpPr txBox="1"/>
              <p:nvPr/>
            </p:nvSpPr>
            <p:spPr>
              <a:xfrm>
                <a:off x="4475100" y="5395472"/>
                <a:ext cx="1757083" cy="744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2∗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𝑝𝑟𝑒𝑐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𝑝𝑟𝑒𝑐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3A81D7-0B8B-4084-BA6E-FC093C54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100" y="5395472"/>
                <a:ext cx="1757083" cy="744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38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483E1-ACE6-48BA-8F0D-58A0C6DD85A9}"/>
              </a:ext>
            </a:extLst>
          </p:cNvPr>
          <p:cNvSpPr txBox="1"/>
          <p:nvPr/>
        </p:nvSpPr>
        <p:spPr>
          <a:xfrm>
            <a:off x="1708099" y="651053"/>
            <a:ext cx="68964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test_inputs = (test_ids,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attension_mask,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typeid_mask)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967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39AF0-8D1B-4EAC-8952-82308637CDD0}"/>
              </a:ext>
            </a:extLst>
          </p:cNvPr>
          <p:cNvSpPr txBox="1"/>
          <p:nvPr/>
        </p:nvSpPr>
        <p:spPr>
          <a:xfrm>
            <a:off x="310678" y="165062"/>
            <a:ext cx="600837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1989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 평양축전에 대표로 파견 된 인물은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?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663AC-C459-4F2C-9EC0-29912CCDEC22}"/>
              </a:ext>
            </a:extLst>
          </p:cNvPr>
          <p:cNvSpPr txBox="1"/>
          <p:nvPr/>
        </p:nvSpPr>
        <p:spPr>
          <a:xfrm>
            <a:off x="153618" y="1770279"/>
            <a:ext cx="10315644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[(0, 0), (0, 5), (6, 8), (9, 12),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(13, 14), (14, 15), (15, 16), (16, 18),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(19, 20), (20, 21), (21, 22), (23, 24), (24, 25), (26, 27), (28, 29), (29, 30),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(30, 31), (31, 32), (0, 0)]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A5A5C-2CFB-4BBE-850B-DD0E378CA125}"/>
              </a:ext>
            </a:extLst>
          </p:cNvPr>
          <p:cNvSpPr txBox="1"/>
          <p:nvPr/>
        </p:nvSpPr>
        <p:spPr>
          <a:xfrm>
            <a:off x="124971" y="4607731"/>
            <a:ext cx="1018740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CLS 1989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 평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양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축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전에 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표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파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견 된 인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물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? SEP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F34A18-DC7B-436A-B081-720DB55579C8}"/>
              </a:ext>
            </a:extLst>
          </p:cNvPr>
          <p:cNvSpPr/>
          <p:nvPr/>
        </p:nvSpPr>
        <p:spPr>
          <a:xfrm>
            <a:off x="307238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9AF8B-29F4-459E-96A3-B178E9A2C3E3}"/>
              </a:ext>
            </a:extLst>
          </p:cNvPr>
          <p:cNvSpPr/>
          <p:nvPr/>
        </p:nvSpPr>
        <p:spPr>
          <a:xfrm>
            <a:off x="614310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B7224-7BE1-4775-BC6F-7BC6135A0488}"/>
              </a:ext>
            </a:extLst>
          </p:cNvPr>
          <p:cNvSpPr/>
          <p:nvPr/>
        </p:nvSpPr>
        <p:spPr>
          <a:xfrm>
            <a:off x="921382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603EE9-6942-4CF5-A572-0D2959A9E6B6}"/>
              </a:ext>
            </a:extLst>
          </p:cNvPr>
          <p:cNvSpPr/>
          <p:nvPr/>
        </p:nvSpPr>
        <p:spPr>
          <a:xfrm>
            <a:off x="1228455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E6C804-A94F-46E8-8B76-0F4BE9BABC18}"/>
              </a:ext>
            </a:extLst>
          </p:cNvPr>
          <p:cNvSpPr/>
          <p:nvPr/>
        </p:nvSpPr>
        <p:spPr>
          <a:xfrm>
            <a:off x="1535527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036307-B3E6-4849-90BE-096C653A8E3B}"/>
              </a:ext>
            </a:extLst>
          </p:cNvPr>
          <p:cNvSpPr/>
          <p:nvPr/>
        </p:nvSpPr>
        <p:spPr>
          <a:xfrm>
            <a:off x="1842599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D734FD-0294-486A-B267-AB3101BF149E}"/>
              </a:ext>
            </a:extLst>
          </p:cNvPr>
          <p:cNvSpPr/>
          <p:nvPr/>
        </p:nvSpPr>
        <p:spPr>
          <a:xfrm>
            <a:off x="2149671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0730F0-DF8A-416F-84B3-B78C736919CC}"/>
              </a:ext>
            </a:extLst>
          </p:cNvPr>
          <p:cNvSpPr/>
          <p:nvPr/>
        </p:nvSpPr>
        <p:spPr>
          <a:xfrm>
            <a:off x="2456743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9F1FA9-1710-4F23-8257-D9C58A8391A9}"/>
              </a:ext>
            </a:extLst>
          </p:cNvPr>
          <p:cNvSpPr/>
          <p:nvPr/>
        </p:nvSpPr>
        <p:spPr>
          <a:xfrm>
            <a:off x="2763815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F45D0D-7785-4210-ADA8-AFE739A1CBF5}"/>
              </a:ext>
            </a:extLst>
          </p:cNvPr>
          <p:cNvSpPr/>
          <p:nvPr/>
        </p:nvSpPr>
        <p:spPr>
          <a:xfrm>
            <a:off x="3070888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5BAFCA-B2FB-499B-8EA8-D50445EF7A64}"/>
              </a:ext>
            </a:extLst>
          </p:cNvPr>
          <p:cNvSpPr/>
          <p:nvPr/>
        </p:nvSpPr>
        <p:spPr>
          <a:xfrm>
            <a:off x="3377960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502FD3-2174-407A-A226-26CD4342200E}"/>
              </a:ext>
            </a:extLst>
          </p:cNvPr>
          <p:cNvSpPr/>
          <p:nvPr/>
        </p:nvSpPr>
        <p:spPr>
          <a:xfrm>
            <a:off x="3685032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7CD1DF-8AE7-45F3-BB66-810920CA184E}"/>
              </a:ext>
            </a:extLst>
          </p:cNvPr>
          <p:cNvSpPr/>
          <p:nvPr/>
        </p:nvSpPr>
        <p:spPr>
          <a:xfrm>
            <a:off x="3992104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1FCFC7-7E10-4578-8E63-E260ADA4B6E7}"/>
              </a:ext>
            </a:extLst>
          </p:cNvPr>
          <p:cNvSpPr/>
          <p:nvPr/>
        </p:nvSpPr>
        <p:spPr>
          <a:xfrm>
            <a:off x="4299176" y="877823"/>
            <a:ext cx="307072" cy="3070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474B6-8174-43D5-8B4B-F6128B0B3795}"/>
              </a:ext>
            </a:extLst>
          </p:cNvPr>
          <p:cNvSpPr/>
          <p:nvPr/>
        </p:nvSpPr>
        <p:spPr>
          <a:xfrm>
            <a:off x="4606249" y="877823"/>
            <a:ext cx="307072" cy="3070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4E18C8-BAB6-4C66-9D4C-B8C9B9E0C625}"/>
              </a:ext>
            </a:extLst>
          </p:cNvPr>
          <p:cNvSpPr/>
          <p:nvPr/>
        </p:nvSpPr>
        <p:spPr>
          <a:xfrm>
            <a:off x="4913321" y="877823"/>
            <a:ext cx="307072" cy="3070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126FDA-4790-48F1-9BB6-3AD861B5FB50}"/>
              </a:ext>
            </a:extLst>
          </p:cNvPr>
          <p:cNvSpPr/>
          <p:nvPr/>
        </p:nvSpPr>
        <p:spPr>
          <a:xfrm>
            <a:off x="5220393" y="877823"/>
            <a:ext cx="307072" cy="3070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07763-3936-4091-8704-CE00D2F07B7A}"/>
              </a:ext>
            </a:extLst>
          </p:cNvPr>
          <p:cNvSpPr/>
          <p:nvPr/>
        </p:nvSpPr>
        <p:spPr>
          <a:xfrm>
            <a:off x="5527465" y="877823"/>
            <a:ext cx="307072" cy="3070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2D3016-80BC-4100-9FF3-32EDAE850EA3}"/>
              </a:ext>
            </a:extLst>
          </p:cNvPr>
          <p:cNvSpPr/>
          <p:nvPr/>
        </p:nvSpPr>
        <p:spPr>
          <a:xfrm>
            <a:off x="5834537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9D81EC-4801-4A3E-B1CD-EF0FDF4461A5}"/>
              </a:ext>
            </a:extLst>
          </p:cNvPr>
          <p:cNvSpPr/>
          <p:nvPr/>
        </p:nvSpPr>
        <p:spPr>
          <a:xfrm>
            <a:off x="6141609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BF419E-1452-4DC3-AC1F-E4A2B8E1EBE9}"/>
              </a:ext>
            </a:extLst>
          </p:cNvPr>
          <p:cNvSpPr/>
          <p:nvPr/>
        </p:nvSpPr>
        <p:spPr>
          <a:xfrm>
            <a:off x="6448682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C6D7E4-508A-47A1-9043-A96FE4AC3172}"/>
              </a:ext>
            </a:extLst>
          </p:cNvPr>
          <p:cNvSpPr/>
          <p:nvPr/>
        </p:nvSpPr>
        <p:spPr>
          <a:xfrm>
            <a:off x="6755754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EED92-423D-43EF-BF27-D9B99A5DA2F8}"/>
              </a:ext>
            </a:extLst>
          </p:cNvPr>
          <p:cNvSpPr/>
          <p:nvPr/>
        </p:nvSpPr>
        <p:spPr>
          <a:xfrm>
            <a:off x="7063028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F97F22-0372-4AEA-9DED-FCD77F4E2652}"/>
              </a:ext>
            </a:extLst>
          </p:cNvPr>
          <p:cNvSpPr/>
          <p:nvPr/>
        </p:nvSpPr>
        <p:spPr>
          <a:xfrm>
            <a:off x="7370100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E41998-AF19-4D21-982C-E6E87ED0DE03}"/>
              </a:ext>
            </a:extLst>
          </p:cNvPr>
          <p:cNvSpPr/>
          <p:nvPr/>
        </p:nvSpPr>
        <p:spPr>
          <a:xfrm>
            <a:off x="7677173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4BA67-B1A2-4A26-AA23-9B8C691C6ABB}"/>
              </a:ext>
            </a:extLst>
          </p:cNvPr>
          <p:cNvSpPr/>
          <p:nvPr/>
        </p:nvSpPr>
        <p:spPr>
          <a:xfrm>
            <a:off x="7984245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12A802-FB1A-4198-A8A6-8357E8C016DB}"/>
              </a:ext>
            </a:extLst>
          </p:cNvPr>
          <p:cNvSpPr/>
          <p:nvPr/>
        </p:nvSpPr>
        <p:spPr>
          <a:xfrm>
            <a:off x="8291317" y="877677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BDC34F-7935-41C3-B4E7-FC9B98AB73E8}"/>
              </a:ext>
            </a:extLst>
          </p:cNvPr>
          <p:cNvSpPr/>
          <p:nvPr/>
        </p:nvSpPr>
        <p:spPr>
          <a:xfrm>
            <a:off x="8598389" y="877677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2F9F7A-DA27-4EE0-997A-EBA26390CACE}"/>
              </a:ext>
            </a:extLst>
          </p:cNvPr>
          <p:cNvSpPr/>
          <p:nvPr/>
        </p:nvSpPr>
        <p:spPr>
          <a:xfrm>
            <a:off x="8905462" y="877677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1FE9EE-0965-4D7B-AA53-A7FDD6502DE9}"/>
              </a:ext>
            </a:extLst>
          </p:cNvPr>
          <p:cNvSpPr/>
          <p:nvPr/>
        </p:nvSpPr>
        <p:spPr>
          <a:xfrm>
            <a:off x="9212534" y="877677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5CA95D-E497-4152-BDA1-3B521E90CBFF}"/>
              </a:ext>
            </a:extLst>
          </p:cNvPr>
          <p:cNvSpPr/>
          <p:nvPr/>
        </p:nvSpPr>
        <p:spPr>
          <a:xfrm>
            <a:off x="9519606" y="877531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FDD73C-2D3A-42B4-BE2A-48048C80AD94}"/>
              </a:ext>
            </a:extLst>
          </p:cNvPr>
          <p:cNvSpPr/>
          <p:nvPr/>
        </p:nvSpPr>
        <p:spPr>
          <a:xfrm>
            <a:off x="9826678" y="877531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9DAC2F-379C-4105-8D16-EBE7E777FBEF}"/>
              </a:ext>
            </a:extLst>
          </p:cNvPr>
          <p:cNvSpPr/>
          <p:nvPr/>
        </p:nvSpPr>
        <p:spPr>
          <a:xfrm>
            <a:off x="307137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A9A8EB-B36E-47BC-9182-084807B1FDC9}"/>
              </a:ext>
            </a:extLst>
          </p:cNvPr>
          <p:cNvSpPr/>
          <p:nvPr/>
        </p:nvSpPr>
        <p:spPr>
          <a:xfrm>
            <a:off x="614108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F738C5-9746-4C9A-B402-9613B6B7CE7F}"/>
              </a:ext>
            </a:extLst>
          </p:cNvPr>
          <p:cNvSpPr/>
          <p:nvPr/>
        </p:nvSpPr>
        <p:spPr>
          <a:xfrm>
            <a:off x="921079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B18DD9-B363-4B45-8DA4-D16E2C254967}"/>
              </a:ext>
            </a:extLst>
          </p:cNvPr>
          <p:cNvSpPr/>
          <p:nvPr/>
        </p:nvSpPr>
        <p:spPr>
          <a:xfrm>
            <a:off x="1228050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D5EABC-1A7D-4FF9-A609-02BC41340784}"/>
              </a:ext>
            </a:extLst>
          </p:cNvPr>
          <p:cNvSpPr/>
          <p:nvPr/>
        </p:nvSpPr>
        <p:spPr>
          <a:xfrm>
            <a:off x="1535021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228003-9906-4198-BFA9-A1291EEA62B6}"/>
              </a:ext>
            </a:extLst>
          </p:cNvPr>
          <p:cNvSpPr/>
          <p:nvPr/>
        </p:nvSpPr>
        <p:spPr>
          <a:xfrm>
            <a:off x="1841992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11375C-5D27-4F9B-8408-5B08DCD56516}"/>
              </a:ext>
            </a:extLst>
          </p:cNvPr>
          <p:cNvSpPr/>
          <p:nvPr/>
        </p:nvSpPr>
        <p:spPr>
          <a:xfrm>
            <a:off x="2148963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1AC4A7-2F58-4D07-80F0-AD6D22B78D8D}"/>
              </a:ext>
            </a:extLst>
          </p:cNvPr>
          <p:cNvSpPr/>
          <p:nvPr/>
        </p:nvSpPr>
        <p:spPr>
          <a:xfrm>
            <a:off x="2455934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1556F-9CFB-416D-9878-D14E0B97C15A}"/>
              </a:ext>
            </a:extLst>
          </p:cNvPr>
          <p:cNvSpPr/>
          <p:nvPr/>
        </p:nvSpPr>
        <p:spPr>
          <a:xfrm>
            <a:off x="2762905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C53651-8CA3-438E-9C30-AE035CE73F95}"/>
              </a:ext>
            </a:extLst>
          </p:cNvPr>
          <p:cNvSpPr/>
          <p:nvPr/>
        </p:nvSpPr>
        <p:spPr>
          <a:xfrm>
            <a:off x="3069876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E6CB71-3313-40AB-96EF-EE0DF3ECB6EA}"/>
              </a:ext>
            </a:extLst>
          </p:cNvPr>
          <p:cNvSpPr/>
          <p:nvPr/>
        </p:nvSpPr>
        <p:spPr>
          <a:xfrm>
            <a:off x="3376847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C513D24-F1DC-4C53-8B20-DDC774EF20E5}"/>
              </a:ext>
            </a:extLst>
          </p:cNvPr>
          <p:cNvSpPr/>
          <p:nvPr/>
        </p:nvSpPr>
        <p:spPr>
          <a:xfrm>
            <a:off x="3683818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6F27B3-9D19-4748-A132-2E3BFAF4D87B}"/>
              </a:ext>
            </a:extLst>
          </p:cNvPr>
          <p:cNvSpPr/>
          <p:nvPr/>
        </p:nvSpPr>
        <p:spPr>
          <a:xfrm>
            <a:off x="3990789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5F4AE6A-2B90-41A8-9896-AAEB64AC5058}"/>
              </a:ext>
            </a:extLst>
          </p:cNvPr>
          <p:cNvSpPr/>
          <p:nvPr/>
        </p:nvSpPr>
        <p:spPr>
          <a:xfrm>
            <a:off x="4297760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467F2A1-CD64-4A9E-B015-F5D2DBF641F1}"/>
              </a:ext>
            </a:extLst>
          </p:cNvPr>
          <p:cNvSpPr/>
          <p:nvPr/>
        </p:nvSpPr>
        <p:spPr>
          <a:xfrm>
            <a:off x="4604731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6F573BC-58EC-451D-B8AA-44F485F30FB9}"/>
              </a:ext>
            </a:extLst>
          </p:cNvPr>
          <p:cNvSpPr/>
          <p:nvPr/>
        </p:nvSpPr>
        <p:spPr>
          <a:xfrm>
            <a:off x="4911702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62397F-60E4-40BE-BAD2-D052555D3A19}"/>
              </a:ext>
            </a:extLst>
          </p:cNvPr>
          <p:cNvSpPr/>
          <p:nvPr/>
        </p:nvSpPr>
        <p:spPr>
          <a:xfrm>
            <a:off x="5218673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387E6C-409A-4494-AE8A-7114A88007A4}"/>
              </a:ext>
            </a:extLst>
          </p:cNvPr>
          <p:cNvSpPr/>
          <p:nvPr/>
        </p:nvSpPr>
        <p:spPr>
          <a:xfrm>
            <a:off x="5525644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AC7289F-7B45-4E5C-B239-C577AC5B8B90}"/>
              </a:ext>
            </a:extLst>
          </p:cNvPr>
          <p:cNvSpPr/>
          <p:nvPr/>
        </p:nvSpPr>
        <p:spPr>
          <a:xfrm>
            <a:off x="5832615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6741A95-9311-49A0-9F41-7E23BBD5C2D6}"/>
              </a:ext>
            </a:extLst>
          </p:cNvPr>
          <p:cNvSpPr/>
          <p:nvPr/>
        </p:nvSpPr>
        <p:spPr>
          <a:xfrm>
            <a:off x="6139586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3E2938-6A08-4CD8-BE12-FA30B4044A4A}"/>
              </a:ext>
            </a:extLst>
          </p:cNvPr>
          <p:cNvSpPr/>
          <p:nvPr/>
        </p:nvSpPr>
        <p:spPr>
          <a:xfrm>
            <a:off x="6446557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E739E2-2019-42E7-B560-5F55B2401197}"/>
              </a:ext>
            </a:extLst>
          </p:cNvPr>
          <p:cNvSpPr/>
          <p:nvPr/>
        </p:nvSpPr>
        <p:spPr>
          <a:xfrm>
            <a:off x="6753528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D41616-74F9-4BC1-A643-1AEA39537A97}"/>
              </a:ext>
            </a:extLst>
          </p:cNvPr>
          <p:cNvSpPr/>
          <p:nvPr/>
        </p:nvSpPr>
        <p:spPr>
          <a:xfrm>
            <a:off x="7060499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4BB26C-9467-47C0-9868-985F8A7C54B3}"/>
              </a:ext>
            </a:extLst>
          </p:cNvPr>
          <p:cNvSpPr/>
          <p:nvPr/>
        </p:nvSpPr>
        <p:spPr>
          <a:xfrm>
            <a:off x="7367470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6ECE8E0-D72E-4C22-BDCD-BB07A7FF49F8}"/>
              </a:ext>
            </a:extLst>
          </p:cNvPr>
          <p:cNvSpPr/>
          <p:nvPr/>
        </p:nvSpPr>
        <p:spPr>
          <a:xfrm>
            <a:off x="7674441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FC6391-0191-47DA-A198-B7A4A06D17A7}"/>
              </a:ext>
            </a:extLst>
          </p:cNvPr>
          <p:cNvSpPr/>
          <p:nvPr/>
        </p:nvSpPr>
        <p:spPr>
          <a:xfrm>
            <a:off x="7981412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F3DC81-BA2E-43A8-9A78-C2A163727D8B}"/>
              </a:ext>
            </a:extLst>
          </p:cNvPr>
          <p:cNvSpPr/>
          <p:nvPr/>
        </p:nvSpPr>
        <p:spPr>
          <a:xfrm>
            <a:off x="8288383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5B5BC69-19C7-4CF8-9DA1-9665F089F8FF}"/>
              </a:ext>
            </a:extLst>
          </p:cNvPr>
          <p:cNvSpPr/>
          <p:nvPr/>
        </p:nvSpPr>
        <p:spPr>
          <a:xfrm>
            <a:off x="8595354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A2F36D-120B-4AFD-8E52-6F8AB6CA721A}"/>
              </a:ext>
            </a:extLst>
          </p:cNvPr>
          <p:cNvSpPr/>
          <p:nvPr/>
        </p:nvSpPr>
        <p:spPr>
          <a:xfrm>
            <a:off x="8902325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DEA1B60-BD27-4035-985A-A2E6D609B9B6}"/>
              </a:ext>
            </a:extLst>
          </p:cNvPr>
          <p:cNvSpPr/>
          <p:nvPr/>
        </p:nvSpPr>
        <p:spPr>
          <a:xfrm>
            <a:off x="9209296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CD7BBF6-CDE0-4618-B6F3-2930617AE6ED}"/>
              </a:ext>
            </a:extLst>
          </p:cNvPr>
          <p:cNvSpPr/>
          <p:nvPr/>
        </p:nvSpPr>
        <p:spPr>
          <a:xfrm>
            <a:off x="9516267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051A9B6-DB23-4332-96E4-528719EC683D}"/>
              </a:ext>
            </a:extLst>
          </p:cNvPr>
          <p:cNvSpPr/>
          <p:nvPr/>
        </p:nvSpPr>
        <p:spPr>
          <a:xfrm>
            <a:off x="9823238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5FBC9F-1666-419C-8F8D-DFB218FCD24A}"/>
              </a:ext>
            </a:extLst>
          </p:cNvPr>
          <p:cNvSpPr txBox="1"/>
          <p:nvPr/>
        </p:nvSpPr>
        <p:spPr>
          <a:xfrm>
            <a:off x="219224" y="1462915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context_token_to_char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FAFE3E-6AA8-408D-B172-C05E1D90B799}"/>
              </a:ext>
            </a:extLst>
          </p:cNvPr>
          <p:cNvSpPr txBox="1"/>
          <p:nvPr/>
        </p:nvSpPr>
        <p:spPr>
          <a:xfrm>
            <a:off x="107475" y="3805006"/>
            <a:ext cx="10315644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[101, 76485, 17253, 40636, 9926, 37114, 70122, 68767, 9069, 37824, 11261, 9901,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118634, 9099, 9640, 29364, 10892, 136, 102]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905F70-B456-4320-AC81-F5F524A1BDCF}"/>
              </a:ext>
            </a:extLst>
          </p:cNvPr>
          <p:cNvSpPr txBox="1"/>
          <p:nvPr/>
        </p:nvSpPr>
        <p:spPr>
          <a:xfrm>
            <a:off x="157174" y="3362380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start = 4, end = 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DA6143-84EA-43F4-BEA0-8DADF983E5FA}"/>
              </a:ext>
            </a:extLst>
          </p:cNvPr>
          <p:cNvSpPr txBox="1"/>
          <p:nvPr/>
        </p:nvSpPr>
        <p:spPr>
          <a:xfrm>
            <a:off x="157174" y="3008731"/>
            <a:ext cx="110799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평양축전</a:t>
            </a:r>
          </a:p>
        </p:txBody>
      </p:sp>
    </p:spTree>
    <p:extLst>
      <p:ext uri="{BB962C8B-B14F-4D97-AF65-F5344CB8AC3E}">
        <p14:creationId xmlns:p14="http://schemas.microsoft.com/office/powerpoint/2010/main" val="942746741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lIns="36000" rIns="36000"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75880</TotalTime>
  <Words>363</Words>
  <Application>Microsoft Office PowerPoint</Application>
  <PresentationFormat>사용자 지정</PresentationFormat>
  <Paragraphs>117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Arial</vt:lpstr>
      <vt:lpstr>Consolas</vt:lpstr>
      <vt:lpstr>Candara</vt:lpstr>
      <vt:lpstr>Cambria Math</vt:lpstr>
      <vt:lpstr>굴림</vt:lpstr>
      <vt:lpstr>Microsoft Sans Serif</vt:lpstr>
      <vt:lpstr>맑은 고딕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3911</cp:revision>
  <dcterms:created xsi:type="dcterms:W3CDTF">2008-02-04T08:04:25Z</dcterms:created>
  <dcterms:modified xsi:type="dcterms:W3CDTF">2021-08-27T12:05:10Z</dcterms:modified>
</cp:coreProperties>
</file>