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C71C15-B668-7F36-A3C2-DDF60635A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02BE6D-2C16-2AFB-6169-98FDA36C5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DF44FD-16A5-2888-E3A5-308561063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7AF5-D933-4BB3-BCD3-19E51CC57E7E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D7E123-5B33-A6B3-8830-33AE3531B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A354E2-8CFC-E710-F21A-8C2B672CD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96B5-7B2A-41D4-AC67-65BD548CA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741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DDC8B-FB84-1582-F346-C78A4971A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028940-EAC4-D32C-1DD4-28D7717CB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3A0365-CD8A-1162-9BE0-8B3F29941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7AF5-D933-4BB3-BCD3-19E51CC57E7E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D3C6E-E4EA-8443-A4B6-A98BA0D10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504FED-249B-29C7-EBE0-2E75B100B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96B5-7B2A-41D4-AC67-65BD548CA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27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AFFB80-AEC7-7A72-F43B-3DC4870E1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39AD0F-B554-8E61-EB45-DAE757AB0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783B71-04A0-530E-D0D1-B3F5CCC99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7AF5-D933-4BB3-BCD3-19E51CC57E7E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6D0AFE-5BDC-4F75-0322-E0931A169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F551B-161A-39C8-09AB-9CF3B013A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96B5-7B2A-41D4-AC67-65BD548CA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869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13169-09F9-FAA9-0E12-D31B7641C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0563E0-3AB6-2098-4D8E-4F6AD61AD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86A2F6-89B0-D463-0481-2AC9A9302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7AF5-D933-4BB3-BCD3-19E51CC57E7E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9098B9-900D-6578-7E1F-EDAB04CCB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EA14B2-BAA6-EACF-25AE-61901A925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96B5-7B2A-41D4-AC67-65BD548CA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22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269D7-4E68-B7E2-2002-8A430AB00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3B3C1A-F609-CC9F-3BA8-593FC8B44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D4F3E8-66EE-0196-D733-97C1AE2C7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7AF5-D933-4BB3-BCD3-19E51CC57E7E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D2692C-5AA6-97FB-9D2F-276BF48B0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92D908-ED04-69C0-0D0C-E65D202B5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96B5-7B2A-41D4-AC67-65BD548CA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405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E4ABE-2A9A-2E7D-092A-9E6BDBED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5802A4-20F7-EDA5-EB11-1969E10B92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C1393B-CE84-4B56-8ABC-CC1B3147E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7FFA69-D1BD-1710-5220-07F8ADFC0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7AF5-D933-4BB3-BCD3-19E51CC57E7E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A0A3FF-1086-2EF0-4FAE-E5CC071DB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0F801B-0A3E-888B-5916-FC6AC85FC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96B5-7B2A-41D4-AC67-65BD548CA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88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1443E-E0C7-8597-42F3-064B5C294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C35E35-54EE-A43E-5ACC-BA51678EB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2A533D-5552-5551-D2A1-296AD6FA8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EF7471-509B-2B39-59E6-312AC2CA2E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932266-6B4E-0FC9-7B5E-81FB688577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3A26AE-DA9A-9E0C-3FFF-336FB0465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7AF5-D933-4BB3-BCD3-19E51CC57E7E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4ECBE4-EA18-BA67-D348-618DE49C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44A171-DA6E-FD01-265A-E6A34C198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96B5-7B2A-41D4-AC67-65BD548CA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8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9F40F-9984-1BE8-DA5C-B75CA0A0A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D499CD-008C-8963-E4AA-2BE606D4E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7AF5-D933-4BB3-BCD3-19E51CC57E7E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5C340A-35CB-2D0B-7535-661FAD6B9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6B99B2-E382-5789-3B78-DC636A80E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96B5-7B2A-41D4-AC67-65BD548CA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49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1E39D2-6AD6-07DE-5151-2567196ED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7AF5-D933-4BB3-BCD3-19E51CC57E7E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BC8D0D-C213-03FD-65FC-99BEE8F7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399B79-D565-485C-0F5D-BB78D032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96B5-7B2A-41D4-AC67-65BD548CA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366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C684B-A3D3-4585-34C6-8553B1D99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1C9A9B-3B07-5487-B061-F139033D4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F7E32F-A9DE-A918-854A-88ABDCF17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1F690C-629F-95E0-D12F-A193DA80B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7AF5-D933-4BB3-BCD3-19E51CC57E7E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506F44-1346-228F-7745-463445EB4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FCC218-DC68-BB8C-9F81-FA8A55E42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96B5-7B2A-41D4-AC67-65BD548CA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49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5F872-6E1A-F47D-8887-42E316271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CB3507-74CE-5617-F867-6C0040340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FC9951-751B-C90D-EE18-C906F7457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B878FF-0161-6CCF-DAFB-6A6B570C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7AF5-D933-4BB3-BCD3-19E51CC57E7E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269820-7E8E-6ABD-3858-10DB075C2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149E43-1736-7930-837F-C0347911E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96B5-7B2A-41D4-AC67-65BD548CA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6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FDF760-B0F2-44CE-BC59-60585B5E8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7E1797-3EEB-3E22-1941-A13836EFF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C01CEA-A02E-771D-6E24-4961D4249C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47AF5-D933-4BB3-BCD3-19E51CC57E7E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7CFF0C-5440-7CD6-DCE7-98DA9AF53D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52854-5B5C-82CE-D210-2F6FC2034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096B5-7B2A-41D4-AC67-65BD548CA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786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ikim@imguru.co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FA188F-C59B-3C89-C683-E42F4DA4A41D}"/>
              </a:ext>
            </a:extLst>
          </p:cNvPr>
          <p:cNvSpPr txBox="1"/>
          <p:nvPr/>
        </p:nvSpPr>
        <p:spPr>
          <a:xfrm>
            <a:off x="595424" y="180753"/>
            <a:ext cx="86890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err="1"/>
              <a:t>강사명</a:t>
            </a:r>
            <a:r>
              <a:rPr lang="ko-KR" altLang="en-US" sz="2400"/>
              <a:t> </a:t>
            </a:r>
            <a:r>
              <a:rPr lang="en-US" altLang="ko-KR" sz="2400"/>
              <a:t>: </a:t>
            </a:r>
            <a:r>
              <a:rPr lang="ko-KR" altLang="en-US" sz="2400"/>
              <a:t>김정인</a:t>
            </a:r>
            <a:endParaRPr lang="en-US" altLang="ko-KR" sz="2400"/>
          </a:p>
          <a:p>
            <a:r>
              <a:rPr lang="en-US" altLang="ko-KR" sz="2400"/>
              <a:t>Email : </a:t>
            </a:r>
            <a:r>
              <a:rPr lang="en-US" altLang="ko-KR" sz="2400">
                <a:hlinkClick r:id="rId2"/>
              </a:rPr>
              <a:t>jikim@imguru.co.kr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강의자료공유 </a:t>
            </a:r>
            <a:r>
              <a:rPr lang="en-US" altLang="ko-KR" sz="2400"/>
              <a:t>: https://github.com/imguru-mooc/C_basic_AIR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474187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C30052-B547-B9D0-5439-3751E0DACF4D}"/>
              </a:ext>
            </a:extLst>
          </p:cNvPr>
          <p:cNvSpPr txBox="1"/>
          <p:nvPr/>
        </p:nvSpPr>
        <p:spPr>
          <a:xfrm>
            <a:off x="1577130" y="385894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int</a:t>
            </a:r>
            <a:r>
              <a:rPr lang="ko-KR" altLang="en-US">
                <a:latin typeface="Consolas" panose="020B0609020204030204" pitchFamily="49" charset="0"/>
              </a:rPr>
              <a:t> </a:t>
            </a:r>
            <a:r>
              <a:rPr lang="en-US" altLang="ko-KR" err="1">
                <a:latin typeface="Consolas" panose="020B0609020204030204" pitchFamily="49" charset="0"/>
              </a:rPr>
              <a:t>i</a:t>
            </a:r>
            <a:r>
              <a:rPr lang="en-US" altLang="ko-KR">
                <a:latin typeface="Consolas" panose="020B0609020204030204" pitchFamily="49" charset="0"/>
              </a:rPr>
              <a:t> = 200;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3260214-E199-CEBC-CE36-394EAA7C542C}"/>
              </a:ext>
            </a:extLst>
          </p:cNvPr>
          <p:cNvSpPr/>
          <p:nvPr/>
        </p:nvSpPr>
        <p:spPr>
          <a:xfrm>
            <a:off x="310393" y="1216404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F1DCF51-3CD0-91A7-E2B8-8621BFBB2F5B}"/>
              </a:ext>
            </a:extLst>
          </p:cNvPr>
          <p:cNvSpPr/>
          <p:nvPr/>
        </p:nvSpPr>
        <p:spPr>
          <a:xfrm>
            <a:off x="662730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2C74B11-8D30-62AD-980E-D0710F5C6D2F}"/>
              </a:ext>
            </a:extLst>
          </p:cNvPr>
          <p:cNvSpPr/>
          <p:nvPr/>
        </p:nvSpPr>
        <p:spPr>
          <a:xfrm>
            <a:off x="1015067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5FAA30B-E8C4-6E22-60EB-6EAC9B1DC022}"/>
              </a:ext>
            </a:extLst>
          </p:cNvPr>
          <p:cNvSpPr/>
          <p:nvPr/>
        </p:nvSpPr>
        <p:spPr>
          <a:xfrm>
            <a:off x="1367404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9A4758B-8256-A8D4-8510-35C62B617D20}"/>
              </a:ext>
            </a:extLst>
          </p:cNvPr>
          <p:cNvSpPr/>
          <p:nvPr/>
        </p:nvSpPr>
        <p:spPr>
          <a:xfrm>
            <a:off x="1719741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8643CAD-3F5F-2D93-1B5F-022717A58AF5}"/>
              </a:ext>
            </a:extLst>
          </p:cNvPr>
          <p:cNvSpPr/>
          <p:nvPr/>
        </p:nvSpPr>
        <p:spPr>
          <a:xfrm>
            <a:off x="2072078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03FA7AE-DFAF-A588-5974-0569C9072FA2}"/>
              </a:ext>
            </a:extLst>
          </p:cNvPr>
          <p:cNvSpPr/>
          <p:nvPr/>
        </p:nvSpPr>
        <p:spPr>
          <a:xfrm>
            <a:off x="2424415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FC51F36-97FF-0636-5510-C6338DC62380}"/>
              </a:ext>
            </a:extLst>
          </p:cNvPr>
          <p:cNvSpPr/>
          <p:nvPr/>
        </p:nvSpPr>
        <p:spPr>
          <a:xfrm>
            <a:off x="2776752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66D9AE1-C532-5272-35E2-F822D552BDFE}"/>
              </a:ext>
            </a:extLst>
          </p:cNvPr>
          <p:cNvSpPr/>
          <p:nvPr/>
        </p:nvSpPr>
        <p:spPr>
          <a:xfrm>
            <a:off x="3138881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64FF861-81E0-9CEA-09C2-B6A8E558763E}"/>
              </a:ext>
            </a:extLst>
          </p:cNvPr>
          <p:cNvSpPr/>
          <p:nvPr/>
        </p:nvSpPr>
        <p:spPr>
          <a:xfrm>
            <a:off x="3491218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32B280B-9D69-248E-2FF3-7B15C58BBBA6}"/>
              </a:ext>
            </a:extLst>
          </p:cNvPr>
          <p:cNvSpPr/>
          <p:nvPr/>
        </p:nvSpPr>
        <p:spPr>
          <a:xfrm>
            <a:off x="3843555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A05D786-8D2F-2F3A-694D-5A744BCDAA83}"/>
              </a:ext>
            </a:extLst>
          </p:cNvPr>
          <p:cNvSpPr/>
          <p:nvPr/>
        </p:nvSpPr>
        <p:spPr>
          <a:xfrm>
            <a:off x="4195892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AC87407-1477-5C82-F7FD-A904C3E5710A}"/>
              </a:ext>
            </a:extLst>
          </p:cNvPr>
          <p:cNvSpPr/>
          <p:nvPr/>
        </p:nvSpPr>
        <p:spPr>
          <a:xfrm>
            <a:off x="4548229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CCBE162-67D8-28BA-BACF-E125A275A6E5}"/>
              </a:ext>
            </a:extLst>
          </p:cNvPr>
          <p:cNvSpPr/>
          <p:nvPr/>
        </p:nvSpPr>
        <p:spPr>
          <a:xfrm>
            <a:off x="4900566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11098E7-767E-4B65-DF39-ACD491041B3E}"/>
              </a:ext>
            </a:extLst>
          </p:cNvPr>
          <p:cNvSpPr/>
          <p:nvPr/>
        </p:nvSpPr>
        <p:spPr>
          <a:xfrm>
            <a:off x="5252903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DB050C3-2F33-D28A-40EB-0A9F895018C8}"/>
              </a:ext>
            </a:extLst>
          </p:cNvPr>
          <p:cNvSpPr/>
          <p:nvPr/>
        </p:nvSpPr>
        <p:spPr>
          <a:xfrm>
            <a:off x="5605240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EC21130-C6DF-52D1-2434-AD38F3157BB3}"/>
              </a:ext>
            </a:extLst>
          </p:cNvPr>
          <p:cNvSpPr/>
          <p:nvPr/>
        </p:nvSpPr>
        <p:spPr>
          <a:xfrm>
            <a:off x="5967369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9D13D0D-6250-1F9B-DE8B-0B5A50B57ECF}"/>
              </a:ext>
            </a:extLst>
          </p:cNvPr>
          <p:cNvSpPr/>
          <p:nvPr/>
        </p:nvSpPr>
        <p:spPr>
          <a:xfrm>
            <a:off x="6319706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468B550-0718-D45B-2453-2F36E0E92119}"/>
              </a:ext>
            </a:extLst>
          </p:cNvPr>
          <p:cNvSpPr/>
          <p:nvPr/>
        </p:nvSpPr>
        <p:spPr>
          <a:xfrm>
            <a:off x="6672043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ECC8035-EE8B-3496-C5E7-D8A60886D357}"/>
              </a:ext>
            </a:extLst>
          </p:cNvPr>
          <p:cNvSpPr/>
          <p:nvPr/>
        </p:nvSpPr>
        <p:spPr>
          <a:xfrm>
            <a:off x="7024380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44222D0-D47E-3A28-56EC-D5D9C75B08B2}"/>
              </a:ext>
            </a:extLst>
          </p:cNvPr>
          <p:cNvSpPr/>
          <p:nvPr/>
        </p:nvSpPr>
        <p:spPr>
          <a:xfrm>
            <a:off x="7376717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444163D-C31B-D212-FBFB-830A9EEE412E}"/>
              </a:ext>
            </a:extLst>
          </p:cNvPr>
          <p:cNvSpPr/>
          <p:nvPr/>
        </p:nvSpPr>
        <p:spPr>
          <a:xfrm>
            <a:off x="7729054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BA798AD-2C49-2DEB-0BB0-8C076A1EADD3}"/>
              </a:ext>
            </a:extLst>
          </p:cNvPr>
          <p:cNvSpPr/>
          <p:nvPr/>
        </p:nvSpPr>
        <p:spPr>
          <a:xfrm>
            <a:off x="8081391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370F515-ED4D-7818-12C7-16477596ACF2}"/>
              </a:ext>
            </a:extLst>
          </p:cNvPr>
          <p:cNvSpPr/>
          <p:nvPr/>
        </p:nvSpPr>
        <p:spPr>
          <a:xfrm>
            <a:off x="8433728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4805A028-9771-AAC8-4FDD-342DCAF95898}"/>
              </a:ext>
            </a:extLst>
          </p:cNvPr>
          <p:cNvSpPr/>
          <p:nvPr/>
        </p:nvSpPr>
        <p:spPr>
          <a:xfrm>
            <a:off x="8795857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A4353A7-8C1B-DFE4-A4D7-CA44C1152EEE}"/>
              </a:ext>
            </a:extLst>
          </p:cNvPr>
          <p:cNvSpPr/>
          <p:nvPr/>
        </p:nvSpPr>
        <p:spPr>
          <a:xfrm>
            <a:off x="9148194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97F0D1C-476A-F752-7051-E6E78C977249}"/>
              </a:ext>
            </a:extLst>
          </p:cNvPr>
          <p:cNvSpPr/>
          <p:nvPr/>
        </p:nvSpPr>
        <p:spPr>
          <a:xfrm>
            <a:off x="9500531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CD5A966-8F01-654C-2DA9-4FDF2D76DED0}"/>
              </a:ext>
            </a:extLst>
          </p:cNvPr>
          <p:cNvSpPr/>
          <p:nvPr/>
        </p:nvSpPr>
        <p:spPr>
          <a:xfrm>
            <a:off x="9852868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35F0F59-3675-09B2-8C74-AB3E8B22EFCC}"/>
              </a:ext>
            </a:extLst>
          </p:cNvPr>
          <p:cNvSpPr/>
          <p:nvPr/>
        </p:nvSpPr>
        <p:spPr>
          <a:xfrm>
            <a:off x="10205205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333DA50-84F4-835F-8476-98DFA21DF4C5}"/>
              </a:ext>
            </a:extLst>
          </p:cNvPr>
          <p:cNvSpPr/>
          <p:nvPr/>
        </p:nvSpPr>
        <p:spPr>
          <a:xfrm>
            <a:off x="10557542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6F79F190-53F4-4B44-2793-0C0558338752}"/>
              </a:ext>
            </a:extLst>
          </p:cNvPr>
          <p:cNvSpPr/>
          <p:nvPr/>
        </p:nvSpPr>
        <p:spPr>
          <a:xfrm>
            <a:off x="10909879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904A147-9FDD-44A0-8715-2F123789A892}"/>
              </a:ext>
            </a:extLst>
          </p:cNvPr>
          <p:cNvSpPr/>
          <p:nvPr/>
        </p:nvSpPr>
        <p:spPr>
          <a:xfrm>
            <a:off x="11262216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48643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3B91460-A476-673D-C52B-A380DB7A7BDE}"/>
              </a:ext>
            </a:extLst>
          </p:cNvPr>
          <p:cNvSpPr/>
          <p:nvPr/>
        </p:nvSpPr>
        <p:spPr>
          <a:xfrm>
            <a:off x="3556932" y="1266738"/>
            <a:ext cx="134223" cy="3993159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1CAE878-D978-17F0-9513-E8CD5EEB81C9}"/>
              </a:ext>
            </a:extLst>
          </p:cNvPr>
          <p:cNvSpPr/>
          <p:nvPr/>
        </p:nvSpPr>
        <p:spPr>
          <a:xfrm>
            <a:off x="6501468" y="1266738"/>
            <a:ext cx="134223" cy="3993159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ABAFB10-3629-A18C-73EE-7DFC3293C826}"/>
              </a:ext>
            </a:extLst>
          </p:cNvPr>
          <p:cNvSpPr/>
          <p:nvPr/>
        </p:nvSpPr>
        <p:spPr>
          <a:xfrm>
            <a:off x="9311781" y="1266738"/>
            <a:ext cx="134223" cy="3993159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순서도: 자기 디스크 1">
            <a:extLst>
              <a:ext uri="{FF2B5EF4-FFF2-40B4-BE49-F238E27FC236}">
                <a16:creationId xmlns:a16="http://schemas.microsoft.com/office/drawing/2014/main" id="{0D819D42-C686-7B69-72DE-1C68A9622EB1}"/>
              </a:ext>
            </a:extLst>
          </p:cNvPr>
          <p:cNvSpPr/>
          <p:nvPr/>
        </p:nvSpPr>
        <p:spPr>
          <a:xfrm>
            <a:off x="8707767" y="4984151"/>
            <a:ext cx="1644242" cy="377505"/>
          </a:xfrm>
          <a:prstGeom prst="flowChartMagneticDisk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9493BD-F19D-34B8-7530-46D91E5820AA}"/>
              </a:ext>
            </a:extLst>
          </p:cNvPr>
          <p:cNvSpPr txBox="1"/>
          <p:nvPr/>
        </p:nvSpPr>
        <p:spPr>
          <a:xfrm>
            <a:off x="3433125" y="62917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0C7B62-F5B4-DC3C-418A-EB8042FA4505}"/>
              </a:ext>
            </a:extLst>
          </p:cNvPr>
          <p:cNvSpPr txBox="1"/>
          <p:nvPr/>
        </p:nvSpPr>
        <p:spPr>
          <a:xfrm>
            <a:off x="6377661" y="62917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b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787F2F-931A-95CB-C9F6-69DFCECE6416}"/>
              </a:ext>
            </a:extLst>
          </p:cNvPr>
          <p:cNvSpPr txBox="1"/>
          <p:nvPr/>
        </p:nvSpPr>
        <p:spPr>
          <a:xfrm>
            <a:off x="9187974" y="62917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c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2" name="순서도: 자기 디스크 31">
            <a:extLst>
              <a:ext uri="{FF2B5EF4-FFF2-40B4-BE49-F238E27FC236}">
                <a16:creationId xmlns:a16="http://schemas.microsoft.com/office/drawing/2014/main" id="{F223EDA4-2E24-B132-756C-E8EA382BF68D}"/>
              </a:ext>
            </a:extLst>
          </p:cNvPr>
          <p:cNvSpPr/>
          <p:nvPr/>
        </p:nvSpPr>
        <p:spPr>
          <a:xfrm>
            <a:off x="8946927" y="4687434"/>
            <a:ext cx="1245765" cy="377505"/>
          </a:xfrm>
          <a:prstGeom prst="flowChartMagneticDisk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순서도: 자기 디스크 32">
            <a:extLst>
              <a:ext uri="{FF2B5EF4-FFF2-40B4-BE49-F238E27FC236}">
                <a16:creationId xmlns:a16="http://schemas.microsoft.com/office/drawing/2014/main" id="{A5AFD9F1-CC5A-A5B4-4BCB-A54A9AA9E71E}"/>
              </a:ext>
            </a:extLst>
          </p:cNvPr>
          <p:cNvSpPr/>
          <p:nvPr/>
        </p:nvSpPr>
        <p:spPr>
          <a:xfrm>
            <a:off x="9166087" y="4378133"/>
            <a:ext cx="757107" cy="377505"/>
          </a:xfrm>
          <a:prstGeom prst="flowChartMagneticDisk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52F67B-4950-1A0A-D35C-CD6922F2945D}"/>
              </a:ext>
            </a:extLst>
          </p:cNvPr>
          <p:cNvSpPr txBox="1"/>
          <p:nvPr/>
        </p:nvSpPr>
        <p:spPr>
          <a:xfrm>
            <a:off x="460020" y="585661"/>
            <a:ext cx="188384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 : a -&gt; c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2 : a -&gt; b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1 : c -&gt; b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3 : a -&gt; c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1 : b -&gt; a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2 : b -&gt; c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1 : a -&gt; c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3E94DB-38F7-45DB-80B2-DE169295C3C3}"/>
              </a:ext>
            </a:extLst>
          </p:cNvPr>
          <p:cNvSpPr txBox="1"/>
          <p:nvPr/>
        </p:nvSpPr>
        <p:spPr>
          <a:xfrm>
            <a:off x="3153209" y="12802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from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3D8F90-CC77-CD76-39C4-2D39289E1106}"/>
              </a:ext>
            </a:extLst>
          </p:cNvPr>
          <p:cNvSpPr txBox="1"/>
          <p:nvPr/>
        </p:nvSpPr>
        <p:spPr>
          <a:xfrm>
            <a:off x="6279076" y="128020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by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6ED25A-34D7-62BA-A0A2-C7AD930BC3C4}"/>
              </a:ext>
            </a:extLst>
          </p:cNvPr>
          <p:cNvSpPr txBox="1"/>
          <p:nvPr/>
        </p:nvSpPr>
        <p:spPr>
          <a:xfrm>
            <a:off x="9156501" y="128020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to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63148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3951C0-8037-EE0A-FEBC-FA8537BA9BD2}"/>
              </a:ext>
            </a:extLst>
          </p:cNvPr>
          <p:cNvSpPr txBox="1"/>
          <p:nvPr/>
        </p:nvSpPr>
        <p:spPr>
          <a:xfrm>
            <a:off x="5712903" y="276837"/>
            <a:ext cx="4846198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int a;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void func(int a);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int main() 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	a = 5;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	func(a);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	printf("a = %d\n", a);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	return 0;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}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void func(int a)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	a += 2;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}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D25CA0-B109-0546-7A89-D3AA38F0C013}"/>
              </a:ext>
            </a:extLst>
          </p:cNvPr>
          <p:cNvSpPr/>
          <p:nvPr/>
        </p:nvSpPr>
        <p:spPr>
          <a:xfrm>
            <a:off x="1258347" y="218115"/>
            <a:ext cx="1946246" cy="58387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DC080CE-5ACA-BCD7-D820-5B7C0E11E760}"/>
              </a:ext>
            </a:extLst>
          </p:cNvPr>
          <p:cNvSpPr/>
          <p:nvPr/>
        </p:nvSpPr>
        <p:spPr>
          <a:xfrm>
            <a:off x="1258347" y="578840"/>
            <a:ext cx="1946246" cy="6040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A8A990E-4B34-538E-EE32-1B412C4DA0FC}"/>
              </a:ext>
            </a:extLst>
          </p:cNvPr>
          <p:cNvCxnSpPr/>
          <p:nvPr/>
        </p:nvCxnSpPr>
        <p:spPr>
          <a:xfrm>
            <a:off x="353930" y="1996580"/>
            <a:ext cx="40351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28D1513-FDFF-270F-B2D0-57FD4371C479}"/>
              </a:ext>
            </a:extLst>
          </p:cNvPr>
          <p:cNvSpPr txBox="1"/>
          <p:nvPr/>
        </p:nvSpPr>
        <p:spPr>
          <a:xfrm>
            <a:off x="3204593" y="61923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AE3ECD-C679-678D-4085-56265EA8DDA1}"/>
              </a:ext>
            </a:extLst>
          </p:cNvPr>
          <p:cNvSpPr txBox="1"/>
          <p:nvPr/>
        </p:nvSpPr>
        <p:spPr>
          <a:xfrm>
            <a:off x="-285828" y="696178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data </a:t>
            </a:r>
            <a:r>
              <a:rPr lang="ko-KR" altLang="en-US">
                <a:latin typeface="Consolas" panose="020B0609020204030204" pitchFamily="49" charset="0"/>
              </a:rPr>
              <a:t>영역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EF8C9-E094-4D0F-9226-0D116B2111F7}"/>
              </a:ext>
            </a:extLst>
          </p:cNvPr>
          <p:cNvSpPr txBox="1"/>
          <p:nvPr/>
        </p:nvSpPr>
        <p:spPr>
          <a:xfrm>
            <a:off x="-1387778" y="3892384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stack </a:t>
            </a:r>
            <a:r>
              <a:rPr lang="ko-KR" altLang="en-US">
                <a:latin typeface="Consolas" panose="020B0609020204030204" pitchFamily="49" charset="0"/>
              </a:rPr>
              <a:t>영역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2FB80D0F-796D-5344-5677-A30B407035EE}"/>
              </a:ext>
            </a:extLst>
          </p:cNvPr>
          <p:cNvSpPr/>
          <p:nvPr/>
        </p:nvSpPr>
        <p:spPr>
          <a:xfrm>
            <a:off x="5318618" y="3295324"/>
            <a:ext cx="394285" cy="318782"/>
          </a:xfrm>
          <a:prstGeom prst="rightArrow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AC21A65-1F8C-D794-DF3D-9D091943607A}"/>
              </a:ext>
            </a:extLst>
          </p:cNvPr>
          <p:cNvCxnSpPr/>
          <p:nvPr/>
        </p:nvCxnSpPr>
        <p:spPr>
          <a:xfrm>
            <a:off x="268448" y="4077050"/>
            <a:ext cx="4035104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2CC5E42-874B-1C1B-2B09-61FB6445E95E}"/>
              </a:ext>
            </a:extLst>
          </p:cNvPr>
          <p:cNvSpPr txBox="1"/>
          <p:nvPr/>
        </p:nvSpPr>
        <p:spPr>
          <a:xfrm>
            <a:off x="-412465" y="4823455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main() </a:t>
            </a:r>
            <a:r>
              <a:rPr lang="ko-KR" altLang="en-US">
                <a:latin typeface="Consolas" panose="020B0609020204030204" pitchFamily="49" charset="0"/>
              </a:rPr>
              <a:t>영역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3D6E0F-0789-2C90-C533-DAAC509BD6E1}"/>
              </a:ext>
            </a:extLst>
          </p:cNvPr>
          <p:cNvSpPr txBox="1"/>
          <p:nvPr/>
        </p:nvSpPr>
        <p:spPr>
          <a:xfrm>
            <a:off x="-412466" y="2868927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func() </a:t>
            </a:r>
            <a:r>
              <a:rPr lang="ko-KR" altLang="en-US">
                <a:latin typeface="Consolas" panose="020B0609020204030204" pitchFamily="49" charset="0"/>
              </a:rPr>
              <a:t>영역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D904C01-48DD-0270-CF13-4C5B6E68F131}"/>
              </a:ext>
            </a:extLst>
          </p:cNvPr>
          <p:cNvSpPr/>
          <p:nvPr/>
        </p:nvSpPr>
        <p:spPr>
          <a:xfrm>
            <a:off x="1258347" y="2850707"/>
            <a:ext cx="1946246" cy="6040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A10EAF-5AAE-EFC0-73FA-6F1EAAB809E0}"/>
              </a:ext>
            </a:extLst>
          </p:cNvPr>
          <p:cNvSpPr txBox="1"/>
          <p:nvPr/>
        </p:nvSpPr>
        <p:spPr>
          <a:xfrm>
            <a:off x="3204593" y="289110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44913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3951C0-8037-EE0A-FEBC-FA8537BA9BD2}"/>
              </a:ext>
            </a:extLst>
          </p:cNvPr>
          <p:cNvSpPr txBox="1"/>
          <p:nvPr/>
        </p:nvSpPr>
        <p:spPr>
          <a:xfrm>
            <a:off x="5855516" y="151889"/>
            <a:ext cx="4846198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int a;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void func(int a);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int main() 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	a = 5;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	func(&amp;a);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	printf("a = %d\n", a);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	return 0;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}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void func(int *a)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	*a += 2;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}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D25CA0-B109-0546-7A89-D3AA38F0C013}"/>
              </a:ext>
            </a:extLst>
          </p:cNvPr>
          <p:cNvSpPr/>
          <p:nvPr/>
        </p:nvSpPr>
        <p:spPr>
          <a:xfrm>
            <a:off x="1258347" y="218115"/>
            <a:ext cx="1946246" cy="58387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DC080CE-5ACA-BCD7-D820-5B7C0E11E760}"/>
              </a:ext>
            </a:extLst>
          </p:cNvPr>
          <p:cNvSpPr/>
          <p:nvPr/>
        </p:nvSpPr>
        <p:spPr>
          <a:xfrm>
            <a:off x="1258347" y="578840"/>
            <a:ext cx="1946246" cy="6040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A8A990E-4B34-538E-EE32-1B412C4DA0FC}"/>
              </a:ext>
            </a:extLst>
          </p:cNvPr>
          <p:cNvCxnSpPr/>
          <p:nvPr/>
        </p:nvCxnSpPr>
        <p:spPr>
          <a:xfrm>
            <a:off x="353930" y="1996580"/>
            <a:ext cx="40351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28D1513-FDFF-270F-B2D0-57FD4371C479}"/>
              </a:ext>
            </a:extLst>
          </p:cNvPr>
          <p:cNvSpPr txBox="1"/>
          <p:nvPr/>
        </p:nvSpPr>
        <p:spPr>
          <a:xfrm>
            <a:off x="3204593" y="61923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AE3ECD-C679-678D-4085-56265EA8DDA1}"/>
              </a:ext>
            </a:extLst>
          </p:cNvPr>
          <p:cNvSpPr txBox="1"/>
          <p:nvPr/>
        </p:nvSpPr>
        <p:spPr>
          <a:xfrm>
            <a:off x="-285828" y="696178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data </a:t>
            </a:r>
            <a:r>
              <a:rPr lang="ko-KR" altLang="en-US">
                <a:latin typeface="Consolas" panose="020B0609020204030204" pitchFamily="49" charset="0"/>
              </a:rPr>
              <a:t>영역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EF8C9-E094-4D0F-9226-0D116B2111F7}"/>
              </a:ext>
            </a:extLst>
          </p:cNvPr>
          <p:cNvSpPr txBox="1"/>
          <p:nvPr/>
        </p:nvSpPr>
        <p:spPr>
          <a:xfrm>
            <a:off x="-1387778" y="3892384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stack </a:t>
            </a:r>
            <a:r>
              <a:rPr lang="ko-KR" altLang="en-US">
                <a:latin typeface="Consolas" panose="020B0609020204030204" pitchFamily="49" charset="0"/>
              </a:rPr>
              <a:t>영역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2FB80D0F-796D-5344-5677-A30B407035EE}"/>
              </a:ext>
            </a:extLst>
          </p:cNvPr>
          <p:cNvSpPr/>
          <p:nvPr/>
        </p:nvSpPr>
        <p:spPr>
          <a:xfrm>
            <a:off x="5318618" y="3295324"/>
            <a:ext cx="394285" cy="318782"/>
          </a:xfrm>
          <a:prstGeom prst="rightArrow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AC21A65-1F8C-D794-DF3D-9D091943607A}"/>
              </a:ext>
            </a:extLst>
          </p:cNvPr>
          <p:cNvCxnSpPr/>
          <p:nvPr/>
        </p:nvCxnSpPr>
        <p:spPr>
          <a:xfrm>
            <a:off x="268448" y="4077050"/>
            <a:ext cx="4035104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2CC5E42-874B-1C1B-2B09-61FB6445E95E}"/>
              </a:ext>
            </a:extLst>
          </p:cNvPr>
          <p:cNvSpPr txBox="1"/>
          <p:nvPr/>
        </p:nvSpPr>
        <p:spPr>
          <a:xfrm>
            <a:off x="-412465" y="4823455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main() </a:t>
            </a:r>
            <a:r>
              <a:rPr lang="ko-KR" altLang="en-US">
                <a:latin typeface="Consolas" panose="020B0609020204030204" pitchFamily="49" charset="0"/>
              </a:rPr>
              <a:t>영역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3D6E0F-0789-2C90-C533-DAAC509BD6E1}"/>
              </a:ext>
            </a:extLst>
          </p:cNvPr>
          <p:cNvSpPr txBox="1"/>
          <p:nvPr/>
        </p:nvSpPr>
        <p:spPr>
          <a:xfrm>
            <a:off x="-412466" y="2868927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func() </a:t>
            </a:r>
            <a:r>
              <a:rPr lang="ko-KR" altLang="en-US">
                <a:latin typeface="Consolas" panose="020B0609020204030204" pitchFamily="49" charset="0"/>
              </a:rPr>
              <a:t>영역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D904C01-48DD-0270-CF13-4C5B6E68F131}"/>
              </a:ext>
            </a:extLst>
          </p:cNvPr>
          <p:cNvSpPr/>
          <p:nvPr/>
        </p:nvSpPr>
        <p:spPr>
          <a:xfrm>
            <a:off x="1258347" y="2850707"/>
            <a:ext cx="1946246" cy="6040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A10EAF-5AAE-EFC0-73FA-6F1EAAB809E0}"/>
              </a:ext>
            </a:extLst>
          </p:cNvPr>
          <p:cNvSpPr txBox="1"/>
          <p:nvPr/>
        </p:nvSpPr>
        <p:spPr>
          <a:xfrm>
            <a:off x="3204593" y="289110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1A52CE-FD92-1A18-DAB0-6FC71F980B18}"/>
              </a:ext>
            </a:extLst>
          </p:cNvPr>
          <p:cNvSpPr txBox="1"/>
          <p:nvPr/>
        </p:nvSpPr>
        <p:spPr>
          <a:xfrm>
            <a:off x="567132" y="40234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9A84A81B-3EB2-0712-1203-3E9C9D9F9018}"/>
              </a:ext>
            </a:extLst>
          </p:cNvPr>
          <p:cNvCxnSpPr>
            <a:stCxn id="16" idx="1"/>
            <a:endCxn id="6" idx="1"/>
          </p:cNvCxnSpPr>
          <p:nvPr/>
        </p:nvCxnSpPr>
        <p:spPr>
          <a:xfrm rot="10800000">
            <a:off x="1258347" y="880845"/>
            <a:ext cx="12700" cy="227186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65018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A3653B-0FE5-FB9B-F3DF-323F88A97000}"/>
              </a:ext>
            </a:extLst>
          </p:cNvPr>
          <p:cNvSpPr txBox="1"/>
          <p:nvPr/>
        </p:nvSpPr>
        <p:spPr>
          <a:xfrm>
            <a:off x="5945565" y="279275"/>
            <a:ext cx="4092787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int</a:t>
            </a:r>
            <a:r>
              <a:rPr lang="ko-KR" altLang="en-US" sz="2400">
                <a:latin typeface="Consolas" panose="020B0609020204030204" pitchFamily="49" charset="0"/>
              </a:rPr>
              <a:t> </a:t>
            </a:r>
            <a:r>
              <a:rPr lang="en-US" altLang="ko-KR" sz="2400">
                <a:latin typeface="Consolas" panose="020B0609020204030204" pitchFamily="49" charset="0"/>
              </a:rPr>
              <a:t>a=5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void foo(void)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int j=20;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printf("foo\n");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}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int main()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int i=10;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int *p = malloc(4);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*p = 100;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foo();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return 0;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}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43C3337-92E6-EA1B-90CD-FB82AACBEF91}"/>
              </a:ext>
            </a:extLst>
          </p:cNvPr>
          <p:cNvSpPr/>
          <p:nvPr/>
        </p:nvSpPr>
        <p:spPr>
          <a:xfrm>
            <a:off x="2072079" y="360728"/>
            <a:ext cx="1946246" cy="58387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FB335B-7BF2-9DD2-E550-7C258C4B89E6}"/>
              </a:ext>
            </a:extLst>
          </p:cNvPr>
          <p:cNvSpPr/>
          <p:nvPr/>
        </p:nvSpPr>
        <p:spPr>
          <a:xfrm>
            <a:off x="2072079" y="360728"/>
            <a:ext cx="1946246" cy="135901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">
                <a:solidFill>
                  <a:schemeClr val="tx1"/>
                </a:solidFill>
                <a:latin typeface="Consolas" panose="020B0609020204030204" pitchFamily="49" charset="0"/>
              </a:rPr>
              <a:t>00841860  push        ebp  </a:t>
            </a:r>
          </a:p>
          <a:p>
            <a:r>
              <a:rPr lang="en-US" altLang="ko-KR" sz="300">
                <a:solidFill>
                  <a:schemeClr val="tx1"/>
                </a:solidFill>
                <a:latin typeface="Consolas" panose="020B0609020204030204" pitchFamily="49" charset="0"/>
              </a:rPr>
              <a:t>00841861  mov         ebp,esp  </a:t>
            </a:r>
          </a:p>
          <a:p>
            <a:r>
              <a:rPr lang="en-US" altLang="ko-KR" sz="300">
                <a:solidFill>
                  <a:schemeClr val="tx1"/>
                </a:solidFill>
                <a:latin typeface="Consolas" panose="020B0609020204030204" pitchFamily="49" charset="0"/>
              </a:rPr>
              <a:t>00841863  sub         esp,0C0h  </a:t>
            </a:r>
          </a:p>
          <a:p>
            <a:r>
              <a:rPr lang="en-US" altLang="ko-KR" sz="300">
                <a:solidFill>
                  <a:schemeClr val="tx1"/>
                </a:solidFill>
                <a:latin typeface="Consolas" panose="020B0609020204030204" pitchFamily="49" charset="0"/>
              </a:rPr>
              <a:t>00841869  push        ebx  </a:t>
            </a:r>
          </a:p>
          <a:p>
            <a:r>
              <a:rPr lang="en-US" altLang="ko-KR" sz="300">
                <a:solidFill>
                  <a:schemeClr val="tx1"/>
                </a:solidFill>
                <a:latin typeface="Consolas" panose="020B0609020204030204" pitchFamily="49" charset="0"/>
              </a:rPr>
              <a:t>0084186A  push        esi  </a:t>
            </a:r>
          </a:p>
          <a:p>
            <a:r>
              <a:rPr lang="en-US" altLang="ko-KR" sz="300">
                <a:solidFill>
                  <a:schemeClr val="tx1"/>
                </a:solidFill>
                <a:latin typeface="Consolas" panose="020B0609020204030204" pitchFamily="49" charset="0"/>
              </a:rPr>
              <a:t>0084186B  push        edi  </a:t>
            </a:r>
          </a:p>
          <a:p>
            <a:r>
              <a:rPr lang="en-US" altLang="ko-KR" sz="300">
                <a:solidFill>
                  <a:schemeClr val="tx1"/>
                </a:solidFill>
                <a:latin typeface="Consolas" panose="020B0609020204030204" pitchFamily="49" charset="0"/>
              </a:rPr>
              <a:t>0084186C  mov         edi,ebp  </a:t>
            </a:r>
          </a:p>
          <a:p>
            <a:r>
              <a:rPr lang="en-US" altLang="ko-KR" sz="300">
                <a:solidFill>
                  <a:schemeClr val="tx1"/>
                </a:solidFill>
                <a:latin typeface="Consolas" panose="020B0609020204030204" pitchFamily="49" charset="0"/>
              </a:rPr>
              <a:t>0084186E  xor         ecx,ecx  </a:t>
            </a:r>
          </a:p>
          <a:p>
            <a:r>
              <a:rPr lang="en-US" altLang="ko-KR" sz="300">
                <a:solidFill>
                  <a:schemeClr val="tx1"/>
                </a:solidFill>
                <a:latin typeface="Consolas" panose="020B0609020204030204" pitchFamily="49" charset="0"/>
              </a:rPr>
              <a:t>00841870  mov         eax,0CCCCCCCCh  </a:t>
            </a:r>
          </a:p>
          <a:p>
            <a:r>
              <a:rPr lang="en-US" altLang="ko-KR" sz="300">
                <a:solidFill>
                  <a:schemeClr val="tx1"/>
                </a:solidFill>
                <a:latin typeface="Consolas" panose="020B0609020204030204" pitchFamily="49" charset="0"/>
              </a:rPr>
              <a:t>00841875  rep stos    dword ptr es:[edi]  </a:t>
            </a:r>
          </a:p>
          <a:p>
            <a:r>
              <a:rPr lang="en-US" altLang="ko-KR" sz="300">
                <a:solidFill>
                  <a:schemeClr val="tx1"/>
                </a:solidFill>
                <a:latin typeface="Consolas" panose="020B0609020204030204" pitchFamily="49" charset="0"/>
              </a:rPr>
              <a:t>00841877  mov         ecx,offset _A780603F_6</a:t>
            </a:r>
            <a:r>
              <a:rPr lang="ko-KR" altLang="en-US" sz="300">
                <a:solidFill>
                  <a:schemeClr val="tx1"/>
                </a:solidFill>
                <a:latin typeface="Consolas" panose="020B0609020204030204" pitchFamily="49" charset="0"/>
              </a:rPr>
              <a:t>일차</a:t>
            </a:r>
            <a:r>
              <a:rPr lang="en-US" altLang="ko-KR" sz="300">
                <a:solidFill>
                  <a:schemeClr val="tx1"/>
                </a:solidFill>
                <a:latin typeface="Consolas" panose="020B0609020204030204" pitchFamily="49" charset="0"/>
              </a:rPr>
              <a:t>@c (084C008h)  </a:t>
            </a:r>
          </a:p>
          <a:p>
            <a:r>
              <a:rPr lang="en-US" altLang="ko-KR" sz="300">
                <a:solidFill>
                  <a:schemeClr val="tx1"/>
                </a:solidFill>
                <a:latin typeface="Consolas" panose="020B0609020204030204" pitchFamily="49" charset="0"/>
              </a:rPr>
              <a:t>0084187C  call        @__CheckForDebuggerJustMyCode@4 (0841320h)  </a:t>
            </a:r>
          </a:p>
          <a:p>
            <a:r>
              <a:rPr lang="en-US" altLang="ko-KR" sz="300">
                <a:solidFill>
                  <a:schemeClr val="tx1"/>
                </a:solidFill>
                <a:latin typeface="Consolas" panose="020B0609020204030204" pitchFamily="49" charset="0"/>
              </a:rPr>
              <a:t>00841881  push        offset string "foo\n" (0847BE8h)  </a:t>
            </a:r>
          </a:p>
          <a:p>
            <a:r>
              <a:rPr lang="en-US" altLang="ko-KR" sz="300">
                <a:solidFill>
                  <a:schemeClr val="tx1"/>
                </a:solidFill>
                <a:latin typeface="Consolas" panose="020B0609020204030204" pitchFamily="49" charset="0"/>
              </a:rPr>
              <a:t>00841886  call        _printf (08410CDh)  </a:t>
            </a:r>
          </a:p>
          <a:p>
            <a:r>
              <a:rPr lang="en-US" altLang="ko-KR" sz="300">
                <a:solidFill>
                  <a:schemeClr val="tx1"/>
                </a:solidFill>
                <a:latin typeface="Consolas" panose="020B0609020204030204" pitchFamily="49" charset="0"/>
              </a:rPr>
              <a:t>0084188B  add         esp,4  </a:t>
            </a:r>
          </a:p>
          <a:p>
            <a:r>
              <a:rPr lang="en-US" altLang="ko-KR" sz="300">
                <a:solidFill>
                  <a:schemeClr val="tx1"/>
                </a:solidFill>
                <a:latin typeface="Consolas" panose="020B0609020204030204" pitchFamily="49" charset="0"/>
              </a:rPr>
              <a:t>0084188E  pop         edi  </a:t>
            </a:r>
          </a:p>
          <a:p>
            <a:r>
              <a:rPr lang="en-US" altLang="ko-KR" sz="300">
                <a:solidFill>
                  <a:schemeClr val="tx1"/>
                </a:solidFill>
                <a:latin typeface="Consolas" panose="020B0609020204030204" pitchFamily="49" charset="0"/>
              </a:rPr>
              <a:t>0084188F  pop         esi  </a:t>
            </a:r>
          </a:p>
          <a:p>
            <a:r>
              <a:rPr lang="en-US" altLang="ko-KR" sz="300">
                <a:solidFill>
                  <a:schemeClr val="tx1"/>
                </a:solidFill>
                <a:latin typeface="Consolas" panose="020B0609020204030204" pitchFamily="49" charset="0"/>
              </a:rPr>
              <a:t>00841890  pop         ebx  </a:t>
            </a:r>
          </a:p>
          <a:p>
            <a:r>
              <a:rPr lang="en-US" altLang="ko-KR" sz="300">
                <a:solidFill>
                  <a:schemeClr val="tx1"/>
                </a:solidFill>
                <a:latin typeface="Consolas" panose="020B0609020204030204" pitchFamily="49" charset="0"/>
              </a:rPr>
              <a:t>00841891  add         esp,0C0h  </a:t>
            </a:r>
          </a:p>
          <a:p>
            <a:r>
              <a:rPr lang="en-US" altLang="ko-KR" sz="300">
                <a:solidFill>
                  <a:schemeClr val="tx1"/>
                </a:solidFill>
                <a:latin typeface="Consolas" panose="020B0609020204030204" pitchFamily="49" charset="0"/>
              </a:rPr>
              <a:t>00841897  cmp         ebp,esp  </a:t>
            </a:r>
          </a:p>
          <a:p>
            <a:r>
              <a:rPr lang="en-US" altLang="ko-KR" sz="300">
                <a:solidFill>
                  <a:schemeClr val="tx1"/>
                </a:solidFill>
                <a:latin typeface="Consolas" panose="020B0609020204030204" pitchFamily="49" charset="0"/>
              </a:rPr>
              <a:t>00841899  call        __RTC_CheckEsp (0841244h)  </a:t>
            </a:r>
          </a:p>
          <a:p>
            <a:r>
              <a:rPr lang="en-US" altLang="ko-KR" sz="300">
                <a:solidFill>
                  <a:schemeClr val="tx1"/>
                </a:solidFill>
                <a:latin typeface="Consolas" panose="020B0609020204030204" pitchFamily="49" charset="0"/>
              </a:rPr>
              <a:t>0084189E  mov         esp,ebp  </a:t>
            </a:r>
          </a:p>
          <a:p>
            <a:r>
              <a:rPr lang="en-US" altLang="ko-KR" sz="300">
                <a:solidFill>
                  <a:schemeClr val="tx1"/>
                </a:solidFill>
                <a:latin typeface="Consolas" panose="020B0609020204030204" pitchFamily="49" charset="0"/>
              </a:rPr>
              <a:t>008418A0  pop         ebp  </a:t>
            </a:r>
          </a:p>
          <a:p>
            <a:r>
              <a:rPr lang="en-US" altLang="ko-KR" sz="300">
                <a:solidFill>
                  <a:schemeClr val="tx1"/>
                </a:solidFill>
                <a:latin typeface="Consolas" panose="020B0609020204030204" pitchFamily="49" charset="0"/>
              </a:rPr>
              <a:t>008418A1  ret </a:t>
            </a:r>
            <a:endParaRPr lang="ko-KR" altLang="en-US" sz="3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EAECEA-595B-3C91-83A4-3A0CC2A171CA}"/>
              </a:ext>
            </a:extLst>
          </p:cNvPr>
          <p:cNvSpPr txBox="1"/>
          <p:nvPr/>
        </p:nvSpPr>
        <p:spPr>
          <a:xfrm>
            <a:off x="478172" y="662838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text </a:t>
            </a:r>
            <a:r>
              <a:rPr lang="ko-KR" altLang="en-US">
                <a:latin typeface="Consolas" panose="020B0609020204030204" pitchFamily="49" charset="0"/>
              </a:rPr>
              <a:t>영역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435024-69B9-0DA0-00EB-A75102351DB6}"/>
              </a:ext>
            </a:extLst>
          </p:cNvPr>
          <p:cNvSpPr/>
          <p:nvPr/>
        </p:nvSpPr>
        <p:spPr>
          <a:xfrm>
            <a:off x="2072079" y="1820410"/>
            <a:ext cx="1946246" cy="36933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BA8000-19FB-1C53-31E2-FCE1C44FEFA7}"/>
              </a:ext>
            </a:extLst>
          </p:cNvPr>
          <p:cNvSpPr txBox="1"/>
          <p:nvPr/>
        </p:nvSpPr>
        <p:spPr>
          <a:xfrm>
            <a:off x="478171" y="2042610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data </a:t>
            </a:r>
            <a:r>
              <a:rPr lang="ko-KR" altLang="en-US">
                <a:latin typeface="Consolas" panose="020B0609020204030204" pitchFamily="49" charset="0"/>
              </a:rPr>
              <a:t>영역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9DFBA1-E4FF-8163-EEA8-BA5D19FD5611}"/>
              </a:ext>
            </a:extLst>
          </p:cNvPr>
          <p:cNvSpPr txBox="1"/>
          <p:nvPr/>
        </p:nvSpPr>
        <p:spPr>
          <a:xfrm>
            <a:off x="4021411" y="18204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A4C321F-8489-71EF-08CA-CEDBA58E90F6}"/>
              </a:ext>
            </a:extLst>
          </p:cNvPr>
          <p:cNvCxnSpPr/>
          <p:nvPr/>
        </p:nvCxnSpPr>
        <p:spPr>
          <a:xfrm>
            <a:off x="0" y="1770076"/>
            <a:ext cx="51927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2521C7-A4DD-84B4-57B5-258B060C03FF}"/>
              </a:ext>
            </a:extLst>
          </p:cNvPr>
          <p:cNvSpPr/>
          <p:nvPr/>
        </p:nvSpPr>
        <p:spPr>
          <a:xfrm>
            <a:off x="2072079" y="5830134"/>
            <a:ext cx="1946246" cy="36933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90DBF1-0350-F7FC-9212-22CAC24BF746}"/>
              </a:ext>
            </a:extLst>
          </p:cNvPr>
          <p:cNvSpPr txBox="1"/>
          <p:nvPr/>
        </p:nvSpPr>
        <p:spPr>
          <a:xfrm>
            <a:off x="4021411" y="58301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i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156277-B0CC-B08E-97ED-E6957EA64516}"/>
              </a:ext>
            </a:extLst>
          </p:cNvPr>
          <p:cNvSpPr txBox="1"/>
          <p:nvPr/>
        </p:nvSpPr>
        <p:spPr>
          <a:xfrm>
            <a:off x="333220" y="5364921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stack </a:t>
            </a:r>
            <a:r>
              <a:rPr lang="ko-KR" altLang="en-US">
                <a:latin typeface="Consolas" panose="020B0609020204030204" pitchFamily="49" charset="0"/>
              </a:rPr>
              <a:t>영역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A9974D-6B43-F3EE-4F75-6F4281FE58EF}"/>
              </a:ext>
            </a:extLst>
          </p:cNvPr>
          <p:cNvSpPr/>
          <p:nvPr/>
        </p:nvSpPr>
        <p:spPr>
          <a:xfrm>
            <a:off x="2074271" y="5215479"/>
            <a:ext cx="1946246" cy="36933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B9409C-FE74-8C81-BE2A-5DB57DD0E35B}"/>
              </a:ext>
            </a:extLst>
          </p:cNvPr>
          <p:cNvSpPr txBox="1"/>
          <p:nvPr/>
        </p:nvSpPr>
        <p:spPr>
          <a:xfrm>
            <a:off x="4023603" y="521547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F9BE5BF5-821A-6D51-51A4-E9BB26CD120A}"/>
              </a:ext>
            </a:extLst>
          </p:cNvPr>
          <p:cNvSpPr/>
          <p:nvPr/>
        </p:nvSpPr>
        <p:spPr>
          <a:xfrm rot="10800000">
            <a:off x="2810310" y="4668259"/>
            <a:ext cx="469784" cy="478648"/>
          </a:xfrm>
          <a:prstGeom prst="downArrow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4B9051A1-8847-F998-4075-08F46DB1F5D1}"/>
              </a:ext>
            </a:extLst>
          </p:cNvPr>
          <p:cNvSpPr/>
          <p:nvPr/>
        </p:nvSpPr>
        <p:spPr>
          <a:xfrm>
            <a:off x="2810309" y="2883424"/>
            <a:ext cx="469784" cy="478648"/>
          </a:xfrm>
          <a:prstGeom prst="downArrow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DEE4AD4-4D6C-BCC3-F690-BF028F6E822B}"/>
              </a:ext>
            </a:extLst>
          </p:cNvPr>
          <p:cNvCxnSpPr/>
          <p:nvPr/>
        </p:nvCxnSpPr>
        <p:spPr>
          <a:xfrm>
            <a:off x="67112" y="2411942"/>
            <a:ext cx="5201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C7D4865-063E-7B35-B0E1-F597F447AA58}"/>
              </a:ext>
            </a:extLst>
          </p:cNvPr>
          <p:cNvCxnSpPr/>
          <p:nvPr/>
        </p:nvCxnSpPr>
        <p:spPr>
          <a:xfrm>
            <a:off x="58723" y="4408522"/>
            <a:ext cx="5201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5C79A63-9E97-6FAD-80D5-2536C1AD474B}"/>
              </a:ext>
            </a:extLst>
          </p:cNvPr>
          <p:cNvSpPr txBox="1"/>
          <p:nvPr/>
        </p:nvSpPr>
        <p:spPr>
          <a:xfrm>
            <a:off x="478171" y="3429000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heap </a:t>
            </a:r>
            <a:r>
              <a:rPr lang="ko-KR" altLang="en-US">
                <a:latin typeface="Consolas" panose="020B0609020204030204" pitchFamily="49" charset="0"/>
              </a:rPr>
              <a:t>영역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E538632-B43F-6EE2-E6A8-17E8D272F5A3}"/>
              </a:ext>
            </a:extLst>
          </p:cNvPr>
          <p:cNvSpPr/>
          <p:nvPr/>
        </p:nvSpPr>
        <p:spPr>
          <a:xfrm>
            <a:off x="2074592" y="2462298"/>
            <a:ext cx="1946246" cy="36933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152F5C-15E9-9C22-05AE-812E8C11626A}"/>
              </a:ext>
            </a:extLst>
          </p:cNvPr>
          <p:cNvSpPr txBox="1"/>
          <p:nvPr/>
        </p:nvSpPr>
        <p:spPr>
          <a:xfrm>
            <a:off x="1379607" y="235714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A32D87B5-FE2D-9396-F9FB-3F9683F60DCA}"/>
              </a:ext>
            </a:extLst>
          </p:cNvPr>
          <p:cNvCxnSpPr>
            <a:stCxn id="18" idx="1"/>
            <a:endCxn id="26" idx="1"/>
          </p:cNvCxnSpPr>
          <p:nvPr/>
        </p:nvCxnSpPr>
        <p:spPr>
          <a:xfrm rot="10800000" flipH="1">
            <a:off x="2074270" y="2646965"/>
            <a:ext cx="321" cy="2753181"/>
          </a:xfrm>
          <a:prstGeom prst="bentConnector3">
            <a:avLst>
              <a:gd name="adj1" fmla="val -712149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10965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A3653B-0FE5-FB9B-F3DF-323F88A97000}"/>
              </a:ext>
            </a:extLst>
          </p:cNvPr>
          <p:cNvSpPr txBox="1"/>
          <p:nvPr/>
        </p:nvSpPr>
        <p:spPr>
          <a:xfrm>
            <a:off x="5366725" y="211738"/>
            <a:ext cx="698139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int main()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int *score;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int n=4;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score = (int*)malloc(sizeof(int)*n);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...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free(score);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return 0;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}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43C3337-92E6-EA1B-90CD-FB82AACBEF91}"/>
              </a:ext>
            </a:extLst>
          </p:cNvPr>
          <p:cNvSpPr/>
          <p:nvPr/>
        </p:nvSpPr>
        <p:spPr>
          <a:xfrm>
            <a:off x="2072079" y="360728"/>
            <a:ext cx="1946246" cy="58387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156277-B0CC-B08E-97ED-E6957EA64516}"/>
              </a:ext>
            </a:extLst>
          </p:cNvPr>
          <p:cNvSpPr txBox="1"/>
          <p:nvPr/>
        </p:nvSpPr>
        <p:spPr>
          <a:xfrm>
            <a:off x="333220" y="5364921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stack </a:t>
            </a:r>
            <a:r>
              <a:rPr lang="ko-KR" altLang="en-US">
                <a:latin typeface="Consolas" panose="020B0609020204030204" pitchFamily="49" charset="0"/>
              </a:rPr>
              <a:t>영역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3D6B498-8E65-CA4E-4C4F-9A4B90443F05}"/>
              </a:ext>
            </a:extLst>
          </p:cNvPr>
          <p:cNvCxnSpPr/>
          <p:nvPr/>
        </p:nvCxnSpPr>
        <p:spPr>
          <a:xfrm>
            <a:off x="914400" y="3429000"/>
            <a:ext cx="39217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5EBA7EE-F5AC-3271-3464-DA2B0F476D31}"/>
              </a:ext>
            </a:extLst>
          </p:cNvPr>
          <p:cNvSpPr/>
          <p:nvPr/>
        </p:nvSpPr>
        <p:spPr>
          <a:xfrm>
            <a:off x="2074271" y="1008775"/>
            <a:ext cx="1946246" cy="4843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839D3A6-214B-FFC0-05A6-82FC36E373A9}"/>
              </a:ext>
            </a:extLst>
          </p:cNvPr>
          <p:cNvSpPr/>
          <p:nvPr/>
        </p:nvSpPr>
        <p:spPr>
          <a:xfrm>
            <a:off x="2074271" y="1493080"/>
            <a:ext cx="1946246" cy="4843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4F9A14B-AAAC-0FF9-B88B-AEF2A8FDDB9B}"/>
              </a:ext>
            </a:extLst>
          </p:cNvPr>
          <p:cNvSpPr/>
          <p:nvPr/>
        </p:nvSpPr>
        <p:spPr>
          <a:xfrm>
            <a:off x="2074271" y="1977385"/>
            <a:ext cx="1946246" cy="4843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8E066E1-9111-9EAC-7EF6-2F953FFFC9D2}"/>
              </a:ext>
            </a:extLst>
          </p:cNvPr>
          <p:cNvSpPr/>
          <p:nvPr/>
        </p:nvSpPr>
        <p:spPr>
          <a:xfrm>
            <a:off x="2074271" y="2461690"/>
            <a:ext cx="1946246" cy="4843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0C44C6-749F-C024-DB6A-455068830852}"/>
              </a:ext>
            </a:extLst>
          </p:cNvPr>
          <p:cNvSpPr txBox="1"/>
          <p:nvPr/>
        </p:nvSpPr>
        <p:spPr>
          <a:xfrm>
            <a:off x="1191235" y="82410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F50E06F9-A9C7-C439-ACD2-28AA516B2DF3}"/>
              </a:ext>
            </a:extLst>
          </p:cNvPr>
          <p:cNvCxnSpPr>
            <a:cxnSpLocks/>
            <a:endCxn id="28" idx="1"/>
          </p:cNvCxnSpPr>
          <p:nvPr/>
        </p:nvCxnSpPr>
        <p:spPr>
          <a:xfrm rot="10800000">
            <a:off x="2074271" y="1250929"/>
            <a:ext cx="12700" cy="409173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00844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A3653B-0FE5-FB9B-F3DF-323F88A97000}"/>
              </a:ext>
            </a:extLst>
          </p:cNvPr>
          <p:cNvSpPr txBox="1"/>
          <p:nvPr/>
        </p:nvSpPr>
        <p:spPr>
          <a:xfrm>
            <a:off x="5442479" y="3280097"/>
            <a:ext cx="773481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void init(int* score, int* n)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	printf("</a:t>
            </a:r>
            <a:r>
              <a:rPr lang="ko-KR" altLang="en-US" sz="2400">
                <a:latin typeface="Consolas" panose="020B0609020204030204" pitchFamily="49" charset="0"/>
              </a:rPr>
              <a:t>학생수 입력 </a:t>
            </a:r>
            <a:r>
              <a:rPr lang="en-US" altLang="ko-KR" sz="2400">
                <a:latin typeface="Consolas" panose="020B0609020204030204" pitchFamily="49" charset="0"/>
              </a:rPr>
              <a:t>: ");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	scanf("%d", n);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	score = (int*)malloc(sizeof(int) * *n);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}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43C3337-92E6-EA1B-90CD-FB82AACBEF91}"/>
              </a:ext>
            </a:extLst>
          </p:cNvPr>
          <p:cNvSpPr/>
          <p:nvPr/>
        </p:nvSpPr>
        <p:spPr>
          <a:xfrm>
            <a:off x="2072079" y="360728"/>
            <a:ext cx="1946246" cy="58387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156277-B0CC-B08E-97ED-E6957EA64516}"/>
              </a:ext>
            </a:extLst>
          </p:cNvPr>
          <p:cNvSpPr txBox="1"/>
          <p:nvPr/>
        </p:nvSpPr>
        <p:spPr>
          <a:xfrm>
            <a:off x="-794904" y="3838343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stack </a:t>
            </a:r>
            <a:r>
              <a:rPr lang="ko-KR" altLang="en-US">
                <a:latin typeface="Consolas" panose="020B0609020204030204" pitchFamily="49" charset="0"/>
              </a:rPr>
              <a:t>영역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3D6B498-8E65-CA4E-4C4F-9A4B90443F05}"/>
              </a:ext>
            </a:extLst>
          </p:cNvPr>
          <p:cNvCxnSpPr/>
          <p:nvPr/>
        </p:nvCxnSpPr>
        <p:spPr>
          <a:xfrm>
            <a:off x="914400" y="4024619"/>
            <a:ext cx="39217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F544B79-B11D-02DE-3336-B53BC9810F54}"/>
              </a:ext>
            </a:extLst>
          </p:cNvPr>
          <p:cNvSpPr txBox="1"/>
          <p:nvPr/>
        </p:nvSpPr>
        <p:spPr>
          <a:xfrm>
            <a:off x="5442478" y="268339"/>
            <a:ext cx="382668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int main() {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	int* score;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	int n;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	init(score, &amp;n);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	return 0;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}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CF9369-2CD8-23EE-CCBF-1F15E97FE4DC}"/>
              </a:ext>
            </a:extLst>
          </p:cNvPr>
          <p:cNvSpPr txBox="1"/>
          <p:nvPr/>
        </p:nvSpPr>
        <p:spPr>
          <a:xfrm>
            <a:off x="0" y="601802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main()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E7827C-2663-0C99-6C80-DA367BEA4390}"/>
              </a:ext>
            </a:extLst>
          </p:cNvPr>
          <p:cNvSpPr txBox="1"/>
          <p:nvPr/>
        </p:nvSpPr>
        <p:spPr>
          <a:xfrm>
            <a:off x="7243" y="266227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init()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4FD312B-6697-7C65-B478-5731582D34B0}"/>
              </a:ext>
            </a:extLst>
          </p:cNvPr>
          <p:cNvSpPr/>
          <p:nvPr/>
        </p:nvSpPr>
        <p:spPr>
          <a:xfrm>
            <a:off x="2072079" y="5775874"/>
            <a:ext cx="1946246" cy="4843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15677B-0CCF-3D49-71EE-852BB632DA10}"/>
              </a:ext>
            </a:extLst>
          </p:cNvPr>
          <p:cNvSpPr txBox="1"/>
          <p:nvPr/>
        </p:nvSpPr>
        <p:spPr>
          <a:xfrm>
            <a:off x="1387172" y="558477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F6E0C7-EE1A-E8CF-64CD-EB8BA7E897FA}"/>
              </a:ext>
            </a:extLst>
          </p:cNvPr>
          <p:cNvSpPr txBox="1"/>
          <p:nvPr/>
        </p:nvSpPr>
        <p:spPr>
          <a:xfrm>
            <a:off x="4018325" y="581470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score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32E29B-F195-2036-86B0-2AA76C5F2248}"/>
              </a:ext>
            </a:extLst>
          </p:cNvPr>
          <p:cNvSpPr/>
          <p:nvPr/>
        </p:nvSpPr>
        <p:spPr>
          <a:xfrm>
            <a:off x="2072079" y="5305951"/>
            <a:ext cx="1946246" cy="4843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19BFFF-1C62-B79E-DBFC-ABD1A780F9EB}"/>
              </a:ext>
            </a:extLst>
          </p:cNvPr>
          <p:cNvSpPr txBox="1"/>
          <p:nvPr/>
        </p:nvSpPr>
        <p:spPr>
          <a:xfrm>
            <a:off x="4018325" y="534478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n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37EE364-FED9-A6E2-6706-363FA9196D39}"/>
              </a:ext>
            </a:extLst>
          </p:cNvPr>
          <p:cNvSpPr/>
          <p:nvPr/>
        </p:nvSpPr>
        <p:spPr>
          <a:xfrm>
            <a:off x="2072079" y="2929114"/>
            <a:ext cx="1946246" cy="4843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600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34618E-8A3E-43C2-A9A9-8CC6B1476379}"/>
              </a:ext>
            </a:extLst>
          </p:cNvPr>
          <p:cNvSpPr txBox="1"/>
          <p:nvPr/>
        </p:nvSpPr>
        <p:spPr>
          <a:xfrm>
            <a:off x="4018325" y="296794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score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1854FC4-39D2-AC90-8CE9-D78AF5F08D27}"/>
              </a:ext>
            </a:extLst>
          </p:cNvPr>
          <p:cNvSpPr/>
          <p:nvPr/>
        </p:nvSpPr>
        <p:spPr>
          <a:xfrm>
            <a:off x="2072079" y="2459191"/>
            <a:ext cx="1946246" cy="4843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996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B656B5-44CD-D123-B19E-C26584F6A98B}"/>
              </a:ext>
            </a:extLst>
          </p:cNvPr>
          <p:cNvSpPr txBox="1"/>
          <p:nvPr/>
        </p:nvSpPr>
        <p:spPr>
          <a:xfrm>
            <a:off x="4018325" y="249802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n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027E4E-7FC2-C430-1480-238E1FC07844}"/>
              </a:ext>
            </a:extLst>
          </p:cNvPr>
          <p:cNvSpPr txBox="1"/>
          <p:nvPr/>
        </p:nvSpPr>
        <p:spPr>
          <a:xfrm>
            <a:off x="1512202" y="509404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996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FEE21834-3DA1-EDEA-F6F0-5B7812E166C9}"/>
              </a:ext>
            </a:extLst>
          </p:cNvPr>
          <p:cNvCxnSpPr>
            <a:stCxn id="24" idx="1"/>
            <a:endCxn id="20" idx="1"/>
          </p:cNvCxnSpPr>
          <p:nvPr/>
        </p:nvCxnSpPr>
        <p:spPr>
          <a:xfrm rot="10800000" flipV="1">
            <a:off x="2072079" y="2701344"/>
            <a:ext cx="12700" cy="2846760"/>
          </a:xfrm>
          <a:prstGeom prst="bentConnector3">
            <a:avLst>
              <a:gd name="adj1" fmla="val 431009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27F5098-392C-4C4A-133C-D5D0C3472639}"/>
              </a:ext>
            </a:extLst>
          </p:cNvPr>
          <p:cNvCxnSpPr/>
          <p:nvPr/>
        </p:nvCxnSpPr>
        <p:spPr>
          <a:xfrm>
            <a:off x="914400" y="2128707"/>
            <a:ext cx="39217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FF3E6D8-9743-5376-2726-7FC9B4BABFD7}"/>
              </a:ext>
            </a:extLst>
          </p:cNvPr>
          <p:cNvSpPr/>
          <p:nvPr/>
        </p:nvSpPr>
        <p:spPr>
          <a:xfrm>
            <a:off x="2072078" y="414729"/>
            <a:ext cx="1946246" cy="4843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52DCD8B-DF20-C98F-EF1F-AAD01C89CB6C}"/>
              </a:ext>
            </a:extLst>
          </p:cNvPr>
          <p:cNvSpPr/>
          <p:nvPr/>
        </p:nvSpPr>
        <p:spPr>
          <a:xfrm>
            <a:off x="2072078" y="884652"/>
            <a:ext cx="1946246" cy="4843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596042D-D768-900A-AB09-3F42A870FF15}"/>
              </a:ext>
            </a:extLst>
          </p:cNvPr>
          <p:cNvSpPr/>
          <p:nvPr/>
        </p:nvSpPr>
        <p:spPr>
          <a:xfrm>
            <a:off x="2072078" y="1354575"/>
            <a:ext cx="1946246" cy="4843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5B19C32-233B-7CB4-50EA-011D3952E326}"/>
              </a:ext>
            </a:extLst>
          </p:cNvPr>
          <p:cNvSpPr txBox="1"/>
          <p:nvPr/>
        </p:nvSpPr>
        <p:spPr>
          <a:xfrm>
            <a:off x="1533479" y="24936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600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DD4CD9B2-BA3D-C285-EFF6-5A0F4F546BC4}"/>
              </a:ext>
            </a:extLst>
          </p:cNvPr>
          <p:cNvCxnSpPr>
            <a:stCxn id="22" idx="1"/>
            <a:endCxn id="29" idx="1"/>
          </p:cNvCxnSpPr>
          <p:nvPr/>
        </p:nvCxnSpPr>
        <p:spPr>
          <a:xfrm rot="10800000">
            <a:off x="2072079" y="656883"/>
            <a:ext cx="1" cy="2514385"/>
          </a:xfrm>
          <a:prstGeom prst="bentConnector3">
            <a:avLst>
              <a:gd name="adj1" fmla="val 22860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132003E-516F-604B-79D2-3E1984004FDC}"/>
              </a:ext>
            </a:extLst>
          </p:cNvPr>
          <p:cNvCxnSpPr/>
          <p:nvPr/>
        </p:nvCxnSpPr>
        <p:spPr>
          <a:xfrm flipH="1">
            <a:off x="2072078" y="2459191"/>
            <a:ext cx="1946246" cy="9542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94657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A3653B-0FE5-FB9B-F3DF-323F88A97000}"/>
              </a:ext>
            </a:extLst>
          </p:cNvPr>
          <p:cNvSpPr txBox="1"/>
          <p:nvPr/>
        </p:nvSpPr>
        <p:spPr>
          <a:xfrm>
            <a:off x="5442478" y="3337280"/>
            <a:ext cx="790472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void init(int** score, int* n)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	printf("</a:t>
            </a:r>
            <a:r>
              <a:rPr lang="ko-KR" altLang="en-US" sz="2400">
                <a:latin typeface="Consolas" panose="020B0609020204030204" pitchFamily="49" charset="0"/>
              </a:rPr>
              <a:t>학생수 입력 </a:t>
            </a:r>
            <a:r>
              <a:rPr lang="en-US" altLang="ko-KR" sz="2400">
                <a:latin typeface="Consolas" panose="020B0609020204030204" pitchFamily="49" charset="0"/>
              </a:rPr>
              <a:t>: ");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	scanf("%d", n);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	*score = (int*)malloc(sizeof(int) * *n);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}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43C3337-92E6-EA1B-90CD-FB82AACBEF91}"/>
              </a:ext>
            </a:extLst>
          </p:cNvPr>
          <p:cNvSpPr/>
          <p:nvPr/>
        </p:nvSpPr>
        <p:spPr>
          <a:xfrm>
            <a:off x="2072079" y="360728"/>
            <a:ext cx="1946246" cy="58387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156277-B0CC-B08E-97ED-E6957EA64516}"/>
              </a:ext>
            </a:extLst>
          </p:cNvPr>
          <p:cNvSpPr txBox="1"/>
          <p:nvPr/>
        </p:nvSpPr>
        <p:spPr>
          <a:xfrm>
            <a:off x="-794904" y="3838343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stack </a:t>
            </a:r>
            <a:r>
              <a:rPr lang="ko-KR" altLang="en-US">
                <a:latin typeface="Consolas" panose="020B0609020204030204" pitchFamily="49" charset="0"/>
              </a:rPr>
              <a:t>영역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3D6B498-8E65-CA4E-4C4F-9A4B90443F05}"/>
              </a:ext>
            </a:extLst>
          </p:cNvPr>
          <p:cNvCxnSpPr/>
          <p:nvPr/>
        </p:nvCxnSpPr>
        <p:spPr>
          <a:xfrm>
            <a:off x="914400" y="4024619"/>
            <a:ext cx="39217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F544B79-B11D-02DE-3336-B53BC9810F54}"/>
              </a:ext>
            </a:extLst>
          </p:cNvPr>
          <p:cNvSpPr txBox="1"/>
          <p:nvPr/>
        </p:nvSpPr>
        <p:spPr>
          <a:xfrm>
            <a:off x="5442478" y="268339"/>
            <a:ext cx="399660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int main() {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	int* score;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	int n;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	init(&amp;score, &amp;n);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	return 0;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}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CF9369-2CD8-23EE-CCBF-1F15E97FE4DC}"/>
              </a:ext>
            </a:extLst>
          </p:cNvPr>
          <p:cNvSpPr txBox="1"/>
          <p:nvPr/>
        </p:nvSpPr>
        <p:spPr>
          <a:xfrm>
            <a:off x="0" y="601802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main()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E7827C-2663-0C99-6C80-DA367BEA4390}"/>
              </a:ext>
            </a:extLst>
          </p:cNvPr>
          <p:cNvSpPr txBox="1"/>
          <p:nvPr/>
        </p:nvSpPr>
        <p:spPr>
          <a:xfrm>
            <a:off x="7243" y="266227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init()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4FD312B-6697-7C65-B478-5731582D34B0}"/>
              </a:ext>
            </a:extLst>
          </p:cNvPr>
          <p:cNvSpPr/>
          <p:nvPr/>
        </p:nvSpPr>
        <p:spPr>
          <a:xfrm>
            <a:off x="2072079" y="5775874"/>
            <a:ext cx="1946246" cy="4843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600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15677B-0CCF-3D49-71EE-852BB632DA10}"/>
              </a:ext>
            </a:extLst>
          </p:cNvPr>
          <p:cNvSpPr txBox="1"/>
          <p:nvPr/>
        </p:nvSpPr>
        <p:spPr>
          <a:xfrm>
            <a:off x="1387172" y="558477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F6E0C7-EE1A-E8CF-64CD-EB8BA7E897FA}"/>
              </a:ext>
            </a:extLst>
          </p:cNvPr>
          <p:cNvSpPr txBox="1"/>
          <p:nvPr/>
        </p:nvSpPr>
        <p:spPr>
          <a:xfrm>
            <a:off x="4018325" y="581470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score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32E29B-F195-2036-86B0-2AA76C5F2248}"/>
              </a:ext>
            </a:extLst>
          </p:cNvPr>
          <p:cNvSpPr/>
          <p:nvPr/>
        </p:nvSpPr>
        <p:spPr>
          <a:xfrm>
            <a:off x="2072079" y="5305951"/>
            <a:ext cx="1946246" cy="4843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19BFFF-1C62-B79E-DBFC-ABD1A780F9EB}"/>
              </a:ext>
            </a:extLst>
          </p:cNvPr>
          <p:cNvSpPr txBox="1"/>
          <p:nvPr/>
        </p:nvSpPr>
        <p:spPr>
          <a:xfrm>
            <a:off x="4018325" y="534478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n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37EE364-FED9-A6E2-6706-363FA9196D39}"/>
              </a:ext>
            </a:extLst>
          </p:cNvPr>
          <p:cNvSpPr/>
          <p:nvPr/>
        </p:nvSpPr>
        <p:spPr>
          <a:xfrm>
            <a:off x="2072079" y="2929114"/>
            <a:ext cx="1946246" cy="4843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34618E-8A3E-43C2-A9A9-8CC6B1476379}"/>
              </a:ext>
            </a:extLst>
          </p:cNvPr>
          <p:cNvSpPr txBox="1"/>
          <p:nvPr/>
        </p:nvSpPr>
        <p:spPr>
          <a:xfrm>
            <a:off x="4018325" y="296794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score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1854FC4-39D2-AC90-8CE9-D78AF5F08D27}"/>
              </a:ext>
            </a:extLst>
          </p:cNvPr>
          <p:cNvSpPr/>
          <p:nvPr/>
        </p:nvSpPr>
        <p:spPr>
          <a:xfrm>
            <a:off x="2072079" y="2459191"/>
            <a:ext cx="1946246" cy="4843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996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B656B5-44CD-D123-B19E-C26584F6A98B}"/>
              </a:ext>
            </a:extLst>
          </p:cNvPr>
          <p:cNvSpPr txBox="1"/>
          <p:nvPr/>
        </p:nvSpPr>
        <p:spPr>
          <a:xfrm>
            <a:off x="4018325" y="249802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n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027E4E-7FC2-C430-1480-238E1FC07844}"/>
              </a:ext>
            </a:extLst>
          </p:cNvPr>
          <p:cNvSpPr txBox="1"/>
          <p:nvPr/>
        </p:nvSpPr>
        <p:spPr>
          <a:xfrm>
            <a:off x="1512202" y="509404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996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FEE21834-3DA1-EDEA-F6F0-5B7812E166C9}"/>
              </a:ext>
            </a:extLst>
          </p:cNvPr>
          <p:cNvCxnSpPr>
            <a:cxnSpLocks/>
            <a:stCxn id="24" idx="1"/>
            <a:endCxn id="20" idx="1"/>
          </p:cNvCxnSpPr>
          <p:nvPr/>
        </p:nvCxnSpPr>
        <p:spPr>
          <a:xfrm rot="10800000" flipV="1">
            <a:off x="2072079" y="2701344"/>
            <a:ext cx="12700" cy="2846760"/>
          </a:xfrm>
          <a:prstGeom prst="bentConnector3">
            <a:avLst>
              <a:gd name="adj1" fmla="val 431009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27F5098-392C-4C4A-133C-D5D0C3472639}"/>
              </a:ext>
            </a:extLst>
          </p:cNvPr>
          <p:cNvCxnSpPr/>
          <p:nvPr/>
        </p:nvCxnSpPr>
        <p:spPr>
          <a:xfrm>
            <a:off x="914400" y="2128707"/>
            <a:ext cx="39217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FF3E6D8-9743-5376-2726-7FC9B4BABFD7}"/>
              </a:ext>
            </a:extLst>
          </p:cNvPr>
          <p:cNvSpPr/>
          <p:nvPr/>
        </p:nvSpPr>
        <p:spPr>
          <a:xfrm>
            <a:off x="2072078" y="414729"/>
            <a:ext cx="1946246" cy="4843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52DCD8B-DF20-C98F-EF1F-AAD01C89CB6C}"/>
              </a:ext>
            </a:extLst>
          </p:cNvPr>
          <p:cNvSpPr/>
          <p:nvPr/>
        </p:nvSpPr>
        <p:spPr>
          <a:xfrm>
            <a:off x="2072078" y="884652"/>
            <a:ext cx="1946246" cy="4843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596042D-D768-900A-AB09-3F42A870FF15}"/>
              </a:ext>
            </a:extLst>
          </p:cNvPr>
          <p:cNvSpPr/>
          <p:nvPr/>
        </p:nvSpPr>
        <p:spPr>
          <a:xfrm>
            <a:off x="2072078" y="1354575"/>
            <a:ext cx="1946246" cy="4843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5B19C32-233B-7CB4-50EA-011D3952E326}"/>
              </a:ext>
            </a:extLst>
          </p:cNvPr>
          <p:cNvSpPr txBox="1"/>
          <p:nvPr/>
        </p:nvSpPr>
        <p:spPr>
          <a:xfrm>
            <a:off x="1533479" y="24936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600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DD4CD9B2-BA3D-C285-EFF6-5A0F4F546BC4}"/>
              </a:ext>
            </a:extLst>
          </p:cNvPr>
          <p:cNvCxnSpPr>
            <a:cxnSpLocks/>
            <a:stCxn id="22" idx="1"/>
            <a:endCxn id="16" idx="1"/>
          </p:cNvCxnSpPr>
          <p:nvPr/>
        </p:nvCxnSpPr>
        <p:spPr>
          <a:xfrm rot="10800000" flipV="1">
            <a:off x="2072079" y="3171267"/>
            <a:ext cx="12700" cy="2846760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D1A3D926-440D-8D9F-4C70-92C8B14B0D8D}"/>
              </a:ext>
            </a:extLst>
          </p:cNvPr>
          <p:cNvCxnSpPr>
            <a:cxnSpLocks/>
            <a:stCxn id="16" idx="3"/>
            <a:endCxn id="29" idx="3"/>
          </p:cNvCxnSpPr>
          <p:nvPr/>
        </p:nvCxnSpPr>
        <p:spPr>
          <a:xfrm flipH="1" flipV="1">
            <a:off x="4018324" y="656882"/>
            <a:ext cx="1" cy="5361145"/>
          </a:xfrm>
          <a:prstGeom prst="bentConnector3">
            <a:avLst>
              <a:gd name="adj1" fmla="val -228600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58993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43C3337-92E6-EA1B-90CD-FB82AACBEF91}"/>
              </a:ext>
            </a:extLst>
          </p:cNvPr>
          <p:cNvSpPr/>
          <p:nvPr/>
        </p:nvSpPr>
        <p:spPr>
          <a:xfrm>
            <a:off x="2072079" y="360728"/>
            <a:ext cx="1946246" cy="58387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156277-B0CC-B08E-97ED-E6957EA64516}"/>
              </a:ext>
            </a:extLst>
          </p:cNvPr>
          <p:cNvSpPr txBox="1"/>
          <p:nvPr/>
        </p:nvSpPr>
        <p:spPr>
          <a:xfrm>
            <a:off x="-794904" y="3838343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stack </a:t>
            </a:r>
            <a:r>
              <a:rPr lang="ko-KR" altLang="en-US">
                <a:latin typeface="Consolas" panose="020B0609020204030204" pitchFamily="49" charset="0"/>
              </a:rPr>
              <a:t>영역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3D6B498-8E65-CA4E-4C4F-9A4B90443F05}"/>
              </a:ext>
            </a:extLst>
          </p:cNvPr>
          <p:cNvCxnSpPr/>
          <p:nvPr/>
        </p:nvCxnSpPr>
        <p:spPr>
          <a:xfrm>
            <a:off x="914400" y="4024619"/>
            <a:ext cx="39217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F544B79-B11D-02DE-3336-B53BC9810F54}"/>
              </a:ext>
            </a:extLst>
          </p:cNvPr>
          <p:cNvSpPr txBox="1"/>
          <p:nvPr/>
        </p:nvSpPr>
        <p:spPr>
          <a:xfrm>
            <a:off x="6224280" y="325910"/>
            <a:ext cx="1096325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void input(ST s)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	printf("</a:t>
            </a:r>
            <a:r>
              <a:rPr lang="ko-KR" altLang="en-US" sz="2400">
                <a:latin typeface="Consolas" panose="020B0609020204030204" pitchFamily="49" charset="0"/>
              </a:rPr>
              <a:t>학번 이름 나이   입력 </a:t>
            </a:r>
            <a:r>
              <a:rPr lang="en-US" altLang="ko-KR" sz="2400">
                <a:latin typeface="Consolas" panose="020B0609020204030204" pitchFamily="49" charset="0"/>
              </a:rPr>
              <a:t>: ");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	scanf("%d %s %d", &amp;s.student_id, &amp;s.student_name, &amp;s.age);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}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int main() {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	ST stu1;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	input(stu1);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	return 0;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}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CF9369-2CD8-23EE-CCBF-1F15E97FE4DC}"/>
              </a:ext>
            </a:extLst>
          </p:cNvPr>
          <p:cNvSpPr txBox="1"/>
          <p:nvPr/>
        </p:nvSpPr>
        <p:spPr>
          <a:xfrm>
            <a:off x="0" y="601802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main()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E7827C-2663-0C99-6C80-DA367BEA4390}"/>
              </a:ext>
            </a:extLst>
          </p:cNvPr>
          <p:cNvSpPr txBox="1"/>
          <p:nvPr/>
        </p:nvSpPr>
        <p:spPr>
          <a:xfrm>
            <a:off x="7243" y="2662273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input()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4FD312B-6697-7C65-B478-5731582D34B0}"/>
              </a:ext>
            </a:extLst>
          </p:cNvPr>
          <p:cNvSpPr/>
          <p:nvPr/>
        </p:nvSpPr>
        <p:spPr>
          <a:xfrm>
            <a:off x="2072079" y="5775874"/>
            <a:ext cx="1946246" cy="4843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15677B-0CCF-3D49-71EE-852BB632DA10}"/>
              </a:ext>
            </a:extLst>
          </p:cNvPr>
          <p:cNvSpPr txBox="1"/>
          <p:nvPr/>
        </p:nvSpPr>
        <p:spPr>
          <a:xfrm>
            <a:off x="1402682" y="463582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F6E0C7-EE1A-E8CF-64CD-EB8BA7E897FA}"/>
              </a:ext>
            </a:extLst>
          </p:cNvPr>
          <p:cNvSpPr txBox="1"/>
          <p:nvPr/>
        </p:nvSpPr>
        <p:spPr>
          <a:xfrm>
            <a:off x="4018325" y="581470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latin typeface="Consolas" panose="020B0609020204030204" pitchFamily="49" charset="0"/>
              </a:rPr>
              <a:t>stu1.age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32E29B-F195-2036-86B0-2AA76C5F2248}"/>
              </a:ext>
            </a:extLst>
          </p:cNvPr>
          <p:cNvSpPr/>
          <p:nvPr/>
        </p:nvSpPr>
        <p:spPr>
          <a:xfrm>
            <a:off x="2072079" y="5305951"/>
            <a:ext cx="1946246" cy="4843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19BFFF-1C62-B79E-DBFC-ABD1A780F9EB}"/>
              </a:ext>
            </a:extLst>
          </p:cNvPr>
          <p:cNvSpPr txBox="1"/>
          <p:nvPr/>
        </p:nvSpPr>
        <p:spPr>
          <a:xfrm>
            <a:off x="4018325" y="5344785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latin typeface="Consolas" panose="020B0609020204030204" pitchFamily="49" charset="0"/>
              </a:rPr>
              <a:t>stu1.student_name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5B19C32-233B-7CB4-50EA-011D3952E326}"/>
              </a:ext>
            </a:extLst>
          </p:cNvPr>
          <p:cNvSpPr txBox="1"/>
          <p:nvPr/>
        </p:nvSpPr>
        <p:spPr>
          <a:xfrm>
            <a:off x="1533479" y="24936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600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1008F62-39DB-718F-7782-2A4F85AF7109}"/>
              </a:ext>
            </a:extLst>
          </p:cNvPr>
          <p:cNvSpPr/>
          <p:nvPr/>
        </p:nvSpPr>
        <p:spPr>
          <a:xfrm>
            <a:off x="2072078" y="4823419"/>
            <a:ext cx="1946246" cy="4843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BEAECBA-66A4-FBF9-EF89-57326B4832D8}"/>
              </a:ext>
            </a:extLst>
          </p:cNvPr>
          <p:cNvSpPr txBox="1"/>
          <p:nvPr/>
        </p:nvSpPr>
        <p:spPr>
          <a:xfrm>
            <a:off x="4018325" y="4857293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latin typeface="Consolas" panose="020B0609020204030204" pitchFamily="49" charset="0"/>
              </a:rPr>
              <a:t>stu1.student_id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D1E3919-2A9E-BE54-BAB9-530D536B1320}"/>
              </a:ext>
            </a:extLst>
          </p:cNvPr>
          <p:cNvSpPr/>
          <p:nvPr/>
        </p:nvSpPr>
        <p:spPr>
          <a:xfrm>
            <a:off x="2063889" y="2649825"/>
            <a:ext cx="1946246" cy="4843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ADF58E-F458-445C-1C2F-A629A5FDB2E1}"/>
              </a:ext>
            </a:extLst>
          </p:cNvPr>
          <p:cNvSpPr txBox="1"/>
          <p:nvPr/>
        </p:nvSpPr>
        <p:spPr>
          <a:xfrm>
            <a:off x="4010135" y="268865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latin typeface="Consolas" panose="020B0609020204030204" pitchFamily="49" charset="0"/>
              </a:rPr>
              <a:t>s.age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9C2A0D5-2FAD-8F85-F4F6-74BCB26B0025}"/>
              </a:ext>
            </a:extLst>
          </p:cNvPr>
          <p:cNvSpPr/>
          <p:nvPr/>
        </p:nvSpPr>
        <p:spPr>
          <a:xfrm>
            <a:off x="2063889" y="2179902"/>
            <a:ext cx="1946246" cy="4843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홍길동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00101D-AD62-ECDD-D833-079FE5BC7470}"/>
              </a:ext>
            </a:extLst>
          </p:cNvPr>
          <p:cNvSpPr txBox="1"/>
          <p:nvPr/>
        </p:nvSpPr>
        <p:spPr>
          <a:xfrm>
            <a:off x="4010135" y="2218736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latin typeface="Consolas" panose="020B0609020204030204" pitchFamily="49" charset="0"/>
              </a:rPr>
              <a:t>s.student_name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ED61E44-E964-BF9F-1857-E20208396311}"/>
              </a:ext>
            </a:extLst>
          </p:cNvPr>
          <p:cNvSpPr/>
          <p:nvPr/>
        </p:nvSpPr>
        <p:spPr>
          <a:xfrm>
            <a:off x="2063888" y="1697370"/>
            <a:ext cx="1946246" cy="4843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D57495D-860D-7C27-34A7-74A8867522FC}"/>
              </a:ext>
            </a:extLst>
          </p:cNvPr>
          <p:cNvSpPr txBox="1"/>
          <p:nvPr/>
        </p:nvSpPr>
        <p:spPr>
          <a:xfrm>
            <a:off x="4010135" y="1731244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latin typeface="Consolas" panose="020B0609020204030204" pitchFamily="49" charset="0"/>
              </a:rPr>
              <a:t>s.student_id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E020995-9359-D505-C471-061C07ABDBCA}"/>
              </a:ext>
            </a:extLst>
          </p:cNvPr>
          <p:cNvCxnSpPr/>
          <p:nvPr/>
        </p:nvCxnSpPr>
        <p:spPr>
          <a:xfrm flipH="1">
            <a:off x="2063888" y="1697370"/>
            <a:ext cx="1954436" cy="14367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8160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43C3337-92E6-EA1B-90CD-FB82AACBEF91}"/>
              </a:ext>
            </a:extLst>
          </p:cNvPr>
          <p:cNvSpPr/>
          <p:nvPr/>
        </p:nvSpPr>
        <p:spPr>
          <a:xfrm>
            <a:off x="2072079" y="360728"/>
            <a:ext cx="1946246" cy="58387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156277-B0CC-B08E-97ED-E6957EA64516}"/>
              </a:ext>
            </a:extLst>
          </p:cNvPr>
          <p:cNvSpPr txBox="1"/>
          <p:nvPr/>
        </p:nvSpPr>
        <p:spPr>
          <a:xfrm>
            <a:off x="-794904" y="3838343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stack </a:t>
            </a:r>
            <a:r>
              <a:rPr lang="ko-KR" altLang="en-US">
                <a:latin typeface="Consolas" panose="020B0609020204030204" pitchFamily="49" charset="0"/>
              </a:rPr>
              <a:t>영역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3D6B498-8E65-CA4E-4C4F-9A4B90443F05}"/>
              </a:ext>
            </a:extLst>
          </p:cNvPr>
          <p:cNvCxnSpPr/>
          <p:nvPr/>
        </p:nvCxnSpPr>
        <p:spPr>
          <a:xfrm>
            <a:off x="914400" y="4024619"/>
            <a:ext cx="39217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F544B79-B11D-02DE-3336-B53BC9810F54}"/>
              </a:ext>
            </a:extLst>
          </p:cNvPr>
          <p:cNvSpPr txBox="1"/>
          <p:nvPr/>
        </p:nvSpPr>
        <p:spPr>
          <a:xfrm>
            <a:off x="5216089" y="111505"/>
            <a:ext cx="1147301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void input(ST* s)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	printf("</a:t>
            </a:r>
            <a:r>
              <a:rPr lang="ko-KR" altLang="en-US" sz="2400">
                <a:latin typeface="Consolas" panose="020B0609020204030204" pitchFamily="49" charset="0"/>
              </a:rPr>
              <a:t>학번 이름 나이   입력 </a:t>
            </a:r>
            <a:r>
              <a:rPr lang="en-US" altLang="ko-KR" sz="2400">
                <a:latin typeface="Consolas" panose="020B0609020204030204" pitchFamily="49" charset="0"/>
              </a:rPr>
              <a:t>: ");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	scanf("%d %s %d", &amp;s-&gt;student_id, &amp;s-&gt;student_name, &amp;s-&gt;age);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}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int main() {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	ST stu1;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	input(&amp;stu1);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	return 0;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}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CF9369-2CD8-23EE-CCBF-1F15E97FE4DC}"/>
              </a:ext>
            </a:extLst>
          </p:cNvPr>
          <p:cNvSpPr txBox="1"/>
          <p:nvPr/>
        </p:nvSpPr>
        <p:spPr>
          <a:xfrm>
            <a:off x="0" y="601802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main()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E7827C-2663-0C99-6C80-DA367BEA4390}"/>
              </a:ext>
            </a:extLst>
          </p:cNvPr>
          <p:cNvSpPr txBox="1"/>
          <p:nvPr/>
        </p:nvSpPr>
        <p:spPr>
          <a:xfrm>
            <a:off x="7243" y="2662273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input()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4FD312B-6697-7C65-B478-5731582D34B0}"/>
              </a:ext>
            </a:extLst>
          </p:cNvPr>
          <p:cNvSpPr/>
          <p:nvPr/>
        </p:nvSpPr>
        <p:spPr>
          <a:xfrm>
            <a:off x="2072079" y="5775874"/>
            <a:ext cx="1946246" cy="4843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15677B-0CCF-3D49-71EE-852BB632DA10}"/>
              </a:ext>
            </a:extLst>
          </p:cNvPr>
          <p:cNvSpPr txBox="1"/>
          <p:nvPr/>
        </p:nvSpPr>
        <p:spPr>
          <a:xfrm>
            <a:off x="1402682" y="463582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F6E0C7-EE1A-E8CF-64CD-EB8BA7E897FA}"/>
              </a:ext>
            </a:extLst>
          </p:cNvPr>
          <p:cNvSpPr txBox="1"/>
          <p:nvPr/>
        </p:nvSpPr>
        <p:spPr>
          <a:xfrm>
            <a:off x="4018325" y="581470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latin typeface="Consolas" panose="020B0609020204030204" pitchFamily="49" charset="0"/>
              </a:rPr>
              <a:t>stu1.age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32E29B-F195-2036-86B0-2AA76C5F2248}"/>
              </a:ext>
            </a:extLst>
          </p:cNvPr>
          <p:cNvSpPr/>
          <p:nvPr/>
        </p:nvSpPr>
        <p:spPr>
          <a:xfrm>
            <a:off x="2072079" y="5305951"/>
            <a:ext cx="1946246" cy="4843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홍길동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19BFFF-1C62-B79E-DBFC-ABD1A780F9EB}"/>
              </a:ext>
            </a:extLst>
          </p:cNvPr>
          <p:cNvSpPr txBox="1"/>
          <p:nvPr/>
        </p:nvSpPr>
        <p:spPr>
          <a:xfrm>
            <a:off x="4018325" y="5344785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latin typeface="Consolas" panose="020B0609020204030204" pitchFamily="49" charset="0"/>
              </a:rPr>
              <a:t>stu1.student_name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5B19C32-233B-7CB4-50EA-011D3952E326}"/>
              </a:ext>
            </a:extLst>
          </p:cNvPr>
          <p:cNvSpPr txBox="1"/>
          <p:nvPr/>
        </p:nvSpPr>
        <p:spPr>
          <a:xfrm>
            <a:off x="1533479" y="24936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600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1008F62-39DB-718F-7782-2A4F85AF7109}"/>
              </a:ext>
            </a:extLst>
          </p:cNvPr>
          <p:cNvSpPr/>
          <p:nvPr/>
        </p:nvSpPr>
        <p:spPr>
          <a:xfrm>
            <a:off x="2072078" y="4823419"/>
            <a:ext cx="1946246" cy="4843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BEAECBA-66A4-FBF9-EF89-57326B4832D8}"/>
              </a:ext>
            </a:extLst>
          </p:cNvPr>
          <p:cNvSpPr txBox="1"/>
          <p:nvPr/>
        </p:nvSpPr>
        <p:spPr>
          <a:xfrm>
            <a:off x="4018325" y="4857293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latin typeface="Consolas" panose="020B0609020204030204" pitchFamily="49" charset="0"/>
              </a:rPr>
              <a:t>stu1.student_id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D1E3919-2A9E-BE54-BAB9-530D536B1320}"/>
              </a:ext>
            </a:extLst>
          </p:cNvPr>
          <p:cNvSpPr/>
          <p:nvPr/>
        </p:nvSpPr>
        <p:spPr>
          <a:xfrm>
            <a:off x="2063889" y="2649825"/>
            <a:ext cx="1946246" cy="4843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ADF58E-F458-445C-1C2F-A629A5FDB2E1}"/>
              </a:ext>
            </a:extLst>
          </p:cNvPr>
          <p:cNvSpPr txBox="1"/>
          <p:nvPr/>
        </p:nvSpPr>
        <p:spPr>
          <a:xfrm>
            <a:off x="4010135" y="26886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s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8B0E2CAA-3526-5FF4-B81D-53E1E412DA97}"/>
              </a:ext>
            </a:extLst>
          </p:cNvPr>
          <p:cNvCxnSpPr>
            <a:cxnSpLocks/>
            <a:stCxn id="33" idx="1"/>
            <a:endCxn id="31" idx="1"/>
          </p:cNvCxnSpPr>
          <p:nvPr/>
        </p:nvCxnSpPr>
        <p:spPr>
          <a:xfrm rot="10800000" flipH="1" flipV="1">
            <a:off x="2063888" y="2891978"/>
            <a:ext cx="8189" cy="2173594"/>
          </a:xfrm>
          <a:prstGeom prst="bentConnector3">
            <a:avLst>
              <a:gd name="adj1" fmla="val -279155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60471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43C3337-92E6-EA1B-90CD-FB82AACBEF91}"/>
              </a:ext>
            </a:extLst>
          </p:cNvPr>
          <p:cNvSpPr/>
          <p:nvPr/>
        </p:nvSpPr>
        <p:spPr>
          <a:xfrm>
            <a:off x="2072079" y="360728"/>
            <a:ext cx="1946246" cy="58387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156277-B0CC-B08E-97ED-E6957EA64516}"/>
              </a:ext>
            </a:extLst>
          </p:cNvPr>
          <p:cNvSpPr txBox="1"/>
          <p:nvPr/>
        </p:nvSpPr>
        <p:spPr>
          <a:xfrm>
            <a:off x="-794904" y="3838343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stack </a:t>
            </a:r>
            <a:r>
              <a:rPr lang="ko-KR" altLang="en-US">
                <a:latin typeface="Consolas" panose="020B0609020204030204" pitchFamily="49" charset="0"/>
              </a:rPr>
              <a:t>영역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3D6B498-8E65-CA4E-4C4F-9A4B90443F05}"/>
              </a:ext>
            </a:extLst>
          </p:cNvPr>
          <p:cNvCxnSpPr/>
          <p:nvPr/>
        </p:nvCxnSpPr>
        <p:spPr>
          <a:xfrm>
            <a:off x="914400" y="4024619"/>
            <a:ext cx="39217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F544B79-B11D-02DE-3336-B53BC9810F54}"/>
              </a:ext>
            </a:extLst>
          </p:cNvPr>
          <p:cNvSpPr txBox="1"/>
          <p:nvPr/>
        </p:nvSpPr>
        <p:spPr>
          <a:xfrm>
            <a:off x="6224280" y="325910"/>
            <a:ext cx="1130309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void output(ST s)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	printf("%d, %s, %d\n", s.student_id, s.student_name, s.age);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}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int main() {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	ST stu1;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	output(stu1);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	return 0;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}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CF9369-2CD8-23EE-CCBF-1F15E97FE4DC}"/>
              </a:ext>
            </a:extLst>
          </p:cNvPr>
          <p:cNvSpPr txBox="1"/>
          <p:nvPr/>
        </p:nvSpPr>
        <p:spPr>
          <a:xfrm>
            <a:off x="0" y="601802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main()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E7827C-2663-0C99-6C80-DA367BEA4390}"/>
              </a:ext>
            </a:extLst>
          </p:cNvPr>
          <p:cNvSpPr txBox="1"/>
          <p:nvPr/>
        </p:nvSpPr>
        <p:spPr>
          <a:xfrm>
            <a:off x="7243" y="2662273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input()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4FD312B-6697-7C65-B478-5731582D34B0}"/>
              </a:ext>
            </a:extLst>
          </p:cNvPr>
          <p:cNvSpPr/>
          <p:nvPr/>
        </p:nvSpPr>
        <p:spPr>
          <a:xfrm>
            <a:off x="2072079" y="5775874"/>
            <a:ext cx="1946246" cy="4843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15677B-0CCF-3D49-71EE-852BB632DA10}"/>
              </a:ext>
            </a:extLst>
          </p:cNvPr>
          <p:cNvSpPr txBox="1"/>
          <p:nvPr/>
        </p:nvSpPr>
        <p:spPr>
          <a:xfrm>
            <a:off x="1402682" y="463582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F6E0C7-EE1A-E8CF-64CD-EB8BA7E897FA}"/>
              </a:ext>
            </a:extLst>
          </p:cNvPr>
          <p:cNvSpPr txBox="1"/>
          <p:nvPr/>
        </p:nvSpPr>
        <p:spPr>
          <a:xfrm>
            <a:off x="4018325" y="581470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latin typeface="Consolas" panose="020B0609020204030204" pitchFamily="49" charset="0"/>
              </a:rPr>
              <a:t>stu1.age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32E29B-F195-2036-86B0-2AA76C5F2248}"/>
              </a:ext>
            </a:extLst>
          </p:cNvPr>
          <p:cNvSpPr/>
          <p:nvPr/>
        </p:nvSpPr>
        <p:spPr>
          <a:xfrm>
            <a:off x="2072079" y="5305951"/>
            <a:ext cx="1946246" cy="4843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홍길동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19BFFF-1C62-B79E-DBFC-ABD1A780F9EB}"/>
              </a:ext>
            </a:extLst>
          </p:cNvPr>
          <p:cNvSpPr txBox="1"/>
          <p:nvPr/>
        </p:nvSpPr>
        <p:spPr>
          <a:xfrm>
            <a:off x="4018325" y="5344785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latin typeface="Consolas" panose="020B0609020204030204" pitchFamily="49" charset="0"/>
              </a:rPr>
              <a:t>stu1.student_name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5B19C32-233B-7CB4-50EA-011D3952E326}"/>
              </a:ext>
            </a:extLst>
          </p:cNvPr>
          <p:cNvSpPr txBox="1"/>
          <p:nvPr/>
        </p:nvSpPr>
        <p:spPr>
          <a:xfrm>
            <a:off x="1533479" y="24936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600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1008F62-39DB-718F-7782-2A4F85AF7109}"/>
              </a:ext>
            </a:extLst>
          </p:cNvPr>
          <p:cNvSpPr/>
          <p:nvPr/>
        </p:nvSpPr>
        <p:spPr>
          <a:xfrm>
            <a:off x="2072078" y="4823419"/>
            <a:ext cx="1946246" cy="4843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BEAECBA-66A4-FBF9-EF89-57326B4832D8}"/>
              </a:ext>
            </a:extLst>
          </p:cNvPr>
          <p:cNvSpPr txBox="1"/>
          <p:nvPr/>
        </p:nvSpPr>
        <p:spPr>
          <a:xfrm>
            <a:off x="4018325" y="4857293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latin typeface="Consolas" panose="020B0609020204030204" pitchFamily="49" charset="0"/>
              </a:rPr>
              <a:t>stu1.student_id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D1E3919-2A9E-BE54-BAB9-530D536B1320}"/>
              </a:ext>
            </a:extLst>
          </p:cNvPr>
          <p:cNvSpPr/>
          <p:nvPr/>
        </p:nvSpPr>
        <p:spPr>
          <a:xfrm>
            <a:off x="2063889" y="2649825"/>
            <a:ext cx="1946246" cy="4843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ADF58E-F458-445C-1C2F-A629A5FDB2E1}"/>
              </a:ext>
            </a:extLst>
          </p:cNvPr>
          <p:cNvSpPr txBox="1"/>
          <p:nvPr/>
        </p:nvSpPr>
        <p:spPr>
          <a:xfrm>
            <a:off x="4010135" y="268865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latin typeface="Consolas" panose="020B0609020204030204" pitchFamily="49" charset="0"/>
              </a:rPr>
              <a:t>s.age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9C2A0D5-2FAD-8F85-F4F6-74BCB26B0025}"/>
              </a:ext>
            </a:extLst>
          </p:cNvPr>
          <p:cNvSpPr/>
          <p:nvPr/>
        </p:nvSpPr>
        <p:spPr>
          <a:xfrm>
            <a:off x="2063889" y="2179902"/>
            <a:ext cx="1946246" cy="4843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홍길동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00101D-AD62-ECDD-D833-079FE5BC7470}"/>
              </a:ext>
            </a:extLst>
          </p:cNvPr>
          <p:cNvSpPr txBox="1"/>
          <p:nvPr/>
        </p:nvSpPr>
        <p:spPr>
          <a:xfrm>
            <a:off x="4010135" y="2218736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latin typeface="Consolas" panose="020B0609020204030204" pitchFamily="49" charset="0"/>
              </a:rPr>
              <a:t>s.student_name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ED61E44-E964-BF9F-1857-E20208396311}"/>
              </a:ext>
            </a:extLst>
          </p:cNvPr>
          <p:cNvSpPr/>
          <p:nvPr/>
        </p:nvSpPr>
        <p:spPr>
          <a:xfrm>
            <a:off x="2063888" y="1697370"/>
            <a:ext cx="1946246" cy="4843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D57495D-860D-7C27-34A7-74A8867522FC}"/>
              </a:ext>
            </a:extLst>
          </p:cNvPr>
          <p:cNvSpPr txBox="1"/>
          <p:nvPr/>
        </p:nvSpPr>
        <p:spPr>
          <a:xfrm>
            <a:off x="4010135" y="1731244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latin typeface="Consolas" panose="020B0609020204030204" pitchFamily="49" charset="0"/>
              </a:rPr>
              <a:t>s.student_id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567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C30052-B547-B9D0-5439-3751E0DACF4D}"/>
              </a:ext>
            </a:extLst>
          </p:cNvPr>
          <p:cNvSpPr txBox="1"/>
          <p:nvPr/>
        </p:nvSpPr>
        <p:spPr>
          <a:xfrm>
            <a:off x="1577130" y="385894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int</a:t>
            </a:r>
            <a:r>
              <a:rPr lang="ko-KR" altLang="en-US">
                <a:latin typeface="Consolas" panose="020B0609020204030204" pitchFamily="49" charset="0"/>
              </a:rPr>
              <a:t> </a:t>
            </a:r>
            <a:r>
              <a:rPr lang="en-US" altLang="ko-KR" err="1">
                <a:latin typeface="Consolas" panose="020B0609020204030204" pitchFamily="49" charset="0"/>
              </a:rPr>
              <a:t>i</a:t>
            </a:r>
            <a:r>
              <a:rPr lang="en-US" altLang="ko-KR">
                <a:latin typeface="Consolas" panose="020B0609020204030204" pitchFamily="49" charset="0"/>
              </a:rPr>
              <a:t> = -1;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3260214-E199-CEBC-CE36-394EAA7C542C}"/>
              </a:ext>
            </a:extLst>
          </p:cNvPr>
          <p:cNvSpPr/>
          <p:nvPr/>
        </p:nvSpPr>
        <p:spPr>
          <a:xfrm>
            <a:off x="310393" y="1216404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F1DCF51-3CD0-91A7-E2B8-8621BFBB2F5B}"/>
              </a:ext>
            </a:extLst>
          </p:cNvPr>
          <p:cNvSpPr/>
          <p:nvPr/>
        </p:nvSpPr>
        <p:spPr>
          <a:xfrm>
            <a:off x="662730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2C74B11-8D30-62AD-980E-D0710F5C6D2F}"/>
              </a:ext>
            </a:extLst>
          </p:cNvPr>
          <p:cNvSpPr/>
          <p:nvPr/>
        </p:nvSpPr>
        <p:spPr>
          <a:xfrm>
            <a:off x="1015067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5FAA30B-E8C4-6E22-60EB-6EAC9B1DC022}"/>
              </a:ext>
            </a:extLst>
          </p:cNvPr>
          <p:cNvSpPr/>
          <p:nvPr/>
        </p:nvSpPr>
        <p:spPr>
          <a:xfrm>
            <a:off x="1367404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9A4758B-8256-A8D4-8510-35C62B617D20}"/>
              </a:ext>
            </a:extLst>
          </p:cNvPr>
          <p:cNvSpPr/>
          <p:nvPr/>
        </p:nvSpPr>
        <p:spPr>
          <a:xfrm>
            <a:off x="1719741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8643CAD-3F5F-2D93-1B5F-022717A58AF5}"/>
              </a:ext>
            </a:extLst>
          </p:cNvPr>
          <p:cNvSpPr/>
          <p:nvPr/>
        </p:nvSpPr>
        <p:spPr>
          <a:xfrm>
            <a:off x="2072078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03FA7AE-DFAF-A588-5974-0569C9072FA2}"/>
              </a:ext>
            </a:extLst>
          </p:cNvPr>
          <p:cNvSpPr/>
          <p:nvPr/>
        </p:nvSpPr>
        <p:spPr>
          <a:xfrm>
            <a:off x="2424415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FC51F36-97FF-0636-5510-C6338DC62380}"/>
              </a:ext>
            </a:extLst>
          </p:cNvPr>
          <p:cNvSpPr/>
          <p:nvPr/>
        </p:nvSpPr>
        <p:spPr>
          <a:xfrm>
            <a:off x="2776752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66D9AE1-C532-5272-35E2-F822D552BDFE}"/>
              </a:ext>
            </a:extLst>
          </p:cNvPr>
          <p:cNvSpPr/>
          <p:nvPr/>
        </p:nvSpPr>
        <p:spPr>
          <a:xfrm>
            <a:off x="3138881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64FF861-81E0-9CEA-09C2-B6A8E558763E}"/>
              </a:ext>
            </a:extLst>
          </p:cNvPr>
          <p:cNvSpPr/>
          <p:nvPr/>
        </p:nvSpPr>
        <p:spPr>
          <a:xfrm>
            <a:off x="3491218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32B280B-9D69-248E-2FF3-7B15C58BBBA6}"/>
              </a:ext>
            </a:extLst>
          </p:cNvPr>
          <p:cNvSpPr/>
          <p:nvPr/>
        </p:nvSpPr>
        <p:spPr>
          <a:xfrm>
            <a:off x="3843555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A05D786-8D2F-2F3A-694D-5A744BCDAA83}"/>
              </a:ext>
            </a:extLst>
          </p:cNvPr>
          <p:cNvSpPr/>
          <p:nvPr/>
        </p:nvSpPr>
        <p:spPr>
          <a:xfrm>
            <a:off x="4195892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AC87407-1477-5C82-F7FD-A904C3E5710A}"/>
              </a:ext>
            </a:extLst>
          </p:cNvPr>
          <p:cNvSpPr/>
          <p:nvPr/>
        </p:nvSpPr>
        <p:spPr>
          <a:xfrm>
            <a:off x="4548229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CCBE162-67D8-28BA-BACF-E125A275A6E5}"/>
              </a:ext>
            </a:extLst>
          </p:cNvPr>
          <p:cNvSpPr/>
          <p:nvPr/>
        </p:nvSpPr>
        <p:spPr>
          <a:xfrm>
            <a:off x="4900566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11098E7-767E-4B65-DF39-ACD491041B3E}"/>
              </a:ext>
            </a:extLst>
          </p:cNvPr>
          <p:cNvSpPr/>
          <p:nvPr/>
        </p:nvSpPr>
        <p:spPr>
          <a:xfrm>
            <a:off x="5252903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DB050C3-2F33-D28A-40EB-0A9F895018C8}"/>
              </a:ext>
            </a:extLst>
          </p:cNvPr>
          <p:cNvSpPr/>
          <p:nvPr/>
        </p:nvSpPr>
        <p:spPr>
          <a:xfrm>
            <a:off x="5605240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EC21130-C6DF-52D1-2434-AD38F3157BB3}"/>
              </a:ext>
            </a:extLst>
          </p:cNvPr>
          <p:cNvSpPr/>
          <p:nvPr/>
        </p:nvSpPr>
        <p:spPr>
          <a:xfrm>
            <a:off x="5967369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9D13D0D-6250-1F9B-DE8B-0B5A50B57ECF}"/>
              </a:ext>
            </a:extLst>
          </p:cNvPr>
          <p:cNvSpPr/>
          <p:nvPr/>
        </p:nvSpPr>
        <p:spPr>
          <a:xfrm>
            <a:off x="6319706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468B550-0718-D45B-2453-2F36E0E92119}"/>
              </a:ext>
            </a:extLst>
          </p:cNvPr>
          <p:cNvSpPr/>
          <p:nvPr/>
        </p:nvSpPr>
        <p:spPr>
          <a:xfrm>
            <a:off x="6672043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ECC8035-EE8B-3496-C5E7-D8A60886D357}"/>
              </a:ext>
            </a:extLst>
          </p:cNvPr>
          <p:cNvSpPr/>
          <p:nvPr/>
        </p:nvSpPr>
        <p:spPr>
          <a:xfrm>
            <a:off x="7024380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44222D0-D47E-3A28-56EC-D5D9C75B08B2}"/>
              </a:ext>
            </a:extLst>
          </p:cNvPr>
          <p:cNvSpPr/>
          <p:nvPr/>
        </p:nvSpPr>
        <p:spPr>
          <a:xfrm>
            <a:off x="7376717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444163D-C31B-D212-FBFB-830A9EEE412E}"/>
              </a:ext>
            </a:extLst>
          </p:cNvPr>
          <p:cNvSpPr/>
          <p:nvPr/>
        </p:nvSpPr>
        <p:spPr>
          <a:xfrm>
            <a:off x="7729054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BA798AD-2C49-2DEB-0BB0-8C076A1EADD3}"/>
              </a:ext>
            </a:extLst>
          </p:cNvPr>
          <p:cNvSpPr/>
          <p:nvPr/>
        </p:nvSpPr>
        <p:spPr>
          <a:xfrm>
            <a:off x="8081391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370F515-ED4D-7818-12C7-16477596ACF2}"/>
              </a:ext>
            </a:extLst>
          </p:cNvPr>
          <p:cNvSpPr/>
          <p:nvPr/>
        </p:nvSpPr>
        <p:spPr>
          <a:xfrm>
            <a:off x="8433728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4805A028-9771-AAC8-4FDD-342DCAF95898}"/>
              </a:ext>
            </a:extLst>
          </p:cNvPr>
          <p:cNvSpPr/>
          <p:nvPr/>
        </p:nvSpPr>
        <p:spPr>
          <a:xfrm>
            <a:off x="8795857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A4353A7-8C1B-DFE4-A4D7-CA44C1152EEE}"/>
              </a:ext>
            </a:extLst>
          </p:cNvPr>
          <p:cNvSpPr/>
          <p:nvPr/>
        </p:nvSpPr>
        <p:spPr>
          <a:xfrm>
            <a:off x="9148194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97F0D1C-476A-F752-7051-E6E78C977249}"/>
              </a:ext>
            </a:extLst>
          </p:cNvPr>
          <p:cNvSpPr/>
          <p:nvPr/>
        </p:nvSpPr>
        <p:spPr>
          <a:xfrm>
            <a:off x="9500531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CD5A966-8F01-654C-2DA9-4FDF2D76DED0}"/>
              </a:ext>
            </a:extLst>
          </p:cNvPr>
          <p:cNvSpPr/>
          <p:nvPr/>
        </p:nvSpPr>
        <p:spPr>
          <a:xfrm>
            <a:off x="9852868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35F0F59-3675-09B2-8C74-AB3E8B22EFCC}"/>
              </a:ext>
            </a:extLst>
          </p:cNvPr>
          <p:cNvSpPr/>
          <p:nvPr/>
        </p:nvSpPr>
        <p:spPr>
          <a:xfrm>
            <a:off x="10205205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333DA50-84F4-835F-8476-98DFA21DF4C5}"/>
              </a:ext>
            </a:extLst>
          </p:cNvPr>
          <p:cNvSpPr/>
          <p:nvPr/>
        </p:nvSpPr>
        <p:spPr>
          <a:xfrm>
            <a:off x="10557542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6F79F190-53F4-4B44-2793-0C0558338752}"/>
              </a:ext>
            </a:extLst>
          </p:cNvPr>
          <p:cNvSpPr/>
          <p:nvPr/>
        </p:nvSpPr>
        <p:spPr>
          <a:xfrm>
            <a:off x="10909879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904A147-9FDD-44A0-8715-2F123789A892}"/>
              </a:ext>
            </a:extLst>
          </p:cNvPr>
          <p:cNvSpPr/>
          <p:nvPr/>
        </p:nvSpPr>
        <p:spPr>
          <a:xfrm>
            <a:off x="11262216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34FA900-7A49-63F6-473A-C063D31D8BCE}"/>
              </a:ext>
            </a:extLst>
          </p:cNvPr>
          <p:cNvSpPr/>
          <p:nvPr/>
        </p:nvSpPr>
        <p:spPr>
          <a:xfrm>
            <a:off x="300601" y="2214477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55C6F96-DD1F-CD48-7D61-F23BCA784609}"/>
              </a:ext>
            </a:extLst>
          </p:cNvPr>
          <p:cNvSpPr/>
          <p:nvPr/>
        </p:nvSpPr>
        <p:spPr>
          <a:xfrm>
            <a:off x="652938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6D17C15-4B6F-483D-E1AD-EB313191AA05}"/>
              </a:ext>
            </a:extLst>
          </p:cNvPr>
          <p:cNvSpPr/>
          <p:nvPr/>
        </p:nvSpPr>
        <p:spPr>
          <a:xfrm>
            <a:off x="1005275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5FFF6E5-A11A-F463-64B3-33061E67D674}"/>
              </a:ext>
            </a:extLst>
          </p:cNvPr>
          <p:cNvSpPr/>
          <p:nvPr/>
        </p:nvSpPr>
        <p:spPr>
          <a:xfrm>
            <a:off x="1357612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F72B5B9-60BC-999F-39EB-DD102ED1BB3C}"/>
              </a:ext>
            </a:extLst>
          </p:cNvPr>
          <p:cNvSpPr/>
          <p:nvPr/>
        </p:nvSpPr>
        <p:spPr>
          <a:xfrm>
            <a:off x="1709949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E9BA0A6-E6A9-C556-D63F-A0D5F24008D3}"/>
              </a:ext>
            </a:extLst>
          </p:cNvPr>
          <p:cNvSpPr/>
          <p:nvPr/>
        </p:nvSpPr>
        <p:spPr>
          <a:xfrm>
            <a:off x="2062286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54C23F4-26ED-16A3-B6D0-BEE9B7F8E60F}"/>
              </a:ext>
            </a:extLst>
          </p:cNvPr>
          <p:cNvSpPr/>
          <p:nvPr/>
        </p:nvSpPr>
        <p:spPr>
          <a:xfrm>
            <a:off x="2414623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A393AEC-2100-0A1B-A727-E0E2A9D31E40}"/>
              </a:ext>
            </a:extLst>
          </p:cNvPr>
          <p:cNvSpPr/>
          <p:nvPr/>
        </p:nvSpPr>
        <p:spPr>
          <a:xfrm>
            <a:off x="2766960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78C8064-F7CA-9F27-F747-98DEF5618BB6}"/>
              </a:ext>
            </a:extLst>
          </p:cNvPr>
          <p:cNvSpPr/>
          <p:nvPr/>
        </p:nvSpPr>
        <p:spPr>
          <a:xfrm>
            <a:off x="3129089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8E708A7-CC47-2A95-8F6F-E35730386373}"/>
              </a:ext>
            </a:extLst>
          </p:cNvPr>
          <p:cNvSpPr/>
          <p:nvPr/>
        </p:nvSpPr>
        <p:spPr>
          <a:xfrm>
            <a:off x="3481426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4A43574-030B-E91F-51D3-46EED7D06E7E}"/>
              </a:ext>
            </a:extLst>
          </p:cNvPr>
          <p:cNvSpPr/>
          <p:nvPr/>
        </p:nvSpPr>
        <p:spPr>
          <a:xfrm>
            <a:off x="3833763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D672045-1F7C-5D27-237B-3DDED4B508E8}"/>
              </a:ext>
            </a:extLst>
          </p:cNvPr>
          <p:cNvSpPr/>
          <p:nvPr/>
        </p:nvSpPr>
        <p:spPr>
          <a:xfrm>
            <a:off x="4186100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01FC19F-4741-865E-A94B-67E23C849166}"/>
              </a:ext>
            </a:extLst>
          </p:cNvPr>
          <p:cNvSpPr/>
          <p:nvPr/>
        </p:nvSpPr>
        <p:spPr>
          <a:xfrm>
            <a:off x="4538437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C51C37-B215-4FC6-C50B-9011DE51B1F2}"/>
              </a:ext>
            </a:extLst>
          </p:cNvPr>
          <p:cNvSpPr/>
          <p:nvPr/>
        </p:nvSpPr>
        <p:spPr>
          <a:xfrm>
            <a:off x="4890774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D74D38F-2EAF-9C73-F523-A2F6FD49E286}"/>
              </a:ext>
            </a:extLst>
          </p:cNvPr>
          <p:cNvSpPr/>
          <p:nvPr/>
        </p:nvSpPr>
        <p:spPr>
          <a:xfrm>
            <a:off x="5243111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3F17987-1D63-B729-3F23-8B7E1F550E79}"/>
              </a:ext>
            </a:extLst>
          </p:cNvPr>
          <p:cNvSpPr/>
          <p:nvPr/>
        </p:nvSpPr>
        <p:spPr>
          <a:xfrm>
            <a:off x="5595448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D4F6CC9-E8CA-B671-09CA-D6C8CB3B1D0E}"/>
              </a:ext>
            </a:extLst>
          </p:cNvPr>
          <p:cNvSpPr/>
          <p:nvPr/>
        </p:nvSpPr>
        <p:spPr>
          <a:xfrm>
            <a:off x="5957577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8C01F71-E232-8771-A25B-9D889C79ABE2}"/>
              </a:ext>
            </a:extLst>
          </p:cNvPr>
          <p:cNvSpPr/>
          <p:nvPr/>
        </p:nvSpPr>
        <p:spPr>
          <a:xfrm>
            <a:off x="6309914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16B11C7-03AC-B29D-CD47-405C9147AB93}"/>
              </a:ext>
            </a:extLst>
          </p:cNvPr>
          <p:cNvSpPr/>
          <p:nvPr/>
        </p:nvSpPr>
        <p:spPr>
          <a:xfrm>
            <a:off x="6662251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1C0A108-F402-890B-B86D-F2CBE13CD5F2}"/>
              </a:ext>
            </a:extLst>
          </p:cNvPr>
          <p:cNvSpPr/>
          <p:nvPr/>
        </p:nvSpPr>
        <p:spPr>
          <a:xfrm>
            <a:off x="7014588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967028C-7C44-D12F-29EC-A60C29D0BEB4}"/>
              </a:ext>
            </a:extLst>
          </p:cNvPr>
          <p:cNvSpPr/>
          <p:nvPr/>
        </p:nvSpPr>
        <p:spPr>
          <a:xfrm>
            <a:off x="7366925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9AD96D0-8625-6A10-A93D-5C94E4E5E622}"/>
              </a:ext>
            </a:extLst>
          </p:cNvPr>
          <p:cNvSpPr/>
          <p:nvPr/>
        </p:nvSpPr>
        <p:spPr>
          <a:xfrm>
            <a:off x="7719262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DBA9930-3EDB-786E-D3FA-487AC7D11E90}"/>
              </a:ext>
            </a:extLst>
          </p:cNvPr>
          <p:cNvSpPr/>
          <p:nvPr/>
        </p:nvSpPr>
        <p:spPr>
          <a:xfrm>
            <a:off x="8071599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3C48C6D-7F12-D96F-6D6C-C6EC3B6F44C0}"/>
              </a:ext>
            </a:extLst>
          </p:cNvPr>
          <p:cNvSpPr/>
          <p:nvPr/>
        </p:nvSpPr>
        <p:spPr>
          <a:xfrm>
            <a:off x="8423936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800054C-6124-C5BF-199F-781F4364A24A}"/>
              </a:ext>
            </a:extLst>
          </p:cNvPr>
          <p:cNvSpPr/>
          <p:nvPr/>
        </p:nvSpPr>
        <p:spPr>
          <a:xfrm>
            <a:off x="8786065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8924CDA-19EC-0C21-2623-CAAC36C8E94D}"/>
              </a:ext>
            </a:extLst>
          </p:cNvPr>
          <p:cNvSpPr/>
          <p:nvPr/>
        </p:nvSpPr>
        <p:spPr>
          <a:xfrm>
            <a:off x="9138402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5167479-6931-4B2A-A338-07C0B4EDD2CB}"/>
              </a:ext>
            </a:extLst>
          </p:cNvPr>
          <p:cNvSpPr/>
          <p:nvPr/>
        </p:nvSpPr>
        <p:spPr>
          <a:xfrm>
            <a:off x="9490739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A4D293B-791A-A44B-930B-6FAFB7FDF47E}"/>
              </a:ext>
            </a:extLst>
          </p:cNvPr>
          <p:cNvSpPr/>
          <p:nvPr/>
        </p:nvSpPr>
        <p:spPr>
          <a:xfrm>
            <a:off x="9843076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BD6D437-7A2B-D1FC-0FFB-222AC1CC7702}"/>
              </a:ext>
            </a:extLst>
          </p:cNvPr>
          <p:cNvSpPr/>
          <p:nvPr/>
        </p:nvSpPr>
        <p:spPr>
          <a:xfrm>
            <a:off x="10195413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CF90DB7-C248-3C27-3161-4F91AC5C1AFB}"/>
              </a:ext>
            </a:extLst>
          </p:cNvPr>
          <p:cNvSpPr/>
          <p:nvPr/>
        </p:nvSpPr>
        <p:spPr>
          <a:xfrm>
            <a:off x="10547750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B98F9240-CCF2-31AE-A9FC-3BD6427D6915}"/>
              </a:ext>
            </a:extLst>
          </p:cNvPr>
          <p:cNvSpPr/>
          <p:nvPr/>
        </p:nvSpPr>
        <p:spPr>
          <a:xfrm>
            <a:off x="10900087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7C8A063-1F5F-FD5D-06DC-011BAC34338C}"/>
              </a:ext>
            </a:extLst>
          </p:cNvPr>
          <p:cNvSpPr/>
          <p:nvPr/>
        </p:nvSpPr>
        <p:spPr>
          <a:xfrm>
            <a:off x="11252424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33526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43C3337-92E6-EA1B-90CD-FB82AACBEF91}"/>
              </a:ext>
            </a:extLst>
          </p:cNvPr>
          <p:cNvSpPr/>
          <p:nvPr/>
        </p:nvSpPr>
        <p:spPr>
          <a:xfrm>
            <a:off x="2072079" y="360728"/>
            <a:ext cx="1946246" cy="58387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156277-B0CC-B08E-97ED-E6957EA64516}"/>
              </a:ext>
            </a:extLst>
          </p:cNvPr>
          <p:cNvSpPr txBox="1"/>
          <p:nvPr/>
        </p:nvSpPr>
        <p:spPr>
          <a:xfrm>
            <a:off x="-794904" y="3838343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stack </a:t>
            </a:r>
            <a:r>
              <a:rPr lang="ko-KR" altLang="en-US">
                <a:latin typeface="Consolas" panose="020B0609020204030204" pitchFamily="49" charset="0"/>
              </a:rPr>
              <a:t>영역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3D6B498-8E65-CA4E-4C4F-9A4B90443F05}"/>
              </a:ext>
            </a:extLst>
          </p:cNvPr>
          <p:cNvCxnSpPr/>
          <p:nvPr/>
        </p:nvCxnSpPr>
        <p:spPr>
          <a:xfrm>
            <a:off x="914400" y="4024619"/>
            <a:ext cx="39217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F544B79-B11D-02DE-3336-B53BC9810F54}"/>
              </a:ext>
            </a:extLst>
          </p:cNvPr>
          <p:cNvSpPr txBox="1"/>
          <p:nvPr/>
        </p:nvSpPr>
        <p:spPr>
          <a:xfrm>
            <a:off x="6224280" y="325910"/>
            <a:ext cx="1181284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void output(ST *s)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	printf("%d, %s, %d\n", s-&gt;student_id, s-&gt;student_name, s-&gt;age);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}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int main() {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	ST stu1;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	output(&amp;stu1);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	return 0;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}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CF9369-2CD8-23EE-CCBF-1F15E97FE4DC}"/>
              </a:ext>
            </a:extLst>
          </p:cNvPr>
          <p:cNvSpPr txBox="1"/>
          <p:nvPr/>
        </p:nvSpPr>
        <p:spPr>
          <a:xfrm>
            <a:off x="0" y="601802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main()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E7827C-2663-0C99-6C80-DA367BEA4390}"/>
              </a:ext>
            </a:extLst>
          </p:cNvPr>
          <p:cNvSpPr txBox="1"/>
          <p:nvPr/>
        </p:nvSpPr>
        <p:spPr>
          <a:xfrm>
            <a:off x="7243" y="2662273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input()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4FD312B-6697-7C65-B478-5731582D34B0}"/>
              </a:ext>
            </a:extLst>
          </p:cNvPr>
          <p:cNvSpPr/>
          <p:nvPr/>
        </p:nvSpPr>
        <p:spPr>
          <a:xfrm>
            <a:off x="2072079" y="5775874"/>
            <a:ext cx="1946246" cy="4843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15677B-0CCF-3D49-71EE-852BB632DA10}"/>
              </a:ext>
            </a:extLst>
          </p:cNvPr>
          <p:cNvSpPr txBox="1"/>
          <p:nvPr/>
        </p:nvSpPr>
        <p:spPr>
          <a:xfrm>
            <a:off x="1402682" y="463582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F6E0C7-EE1A-E8CF-64CD-EB8BA7E897FA}"/>
              </a:ext>
            </a:extLst>
          </p:cNvPr>
          <p:cNvSpPr txBox="1"/>
          <p:nvPr/>
        </p:nvSpPr>
        <p:spPr>
          <a:xfrm>
            <a:off x="4018325" y="581470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latin typeface="Consolas" panose="020B0609020204030204" pitchFamily="49" charset="0"/>
              </a:rPr>
              <a:t>stu1.age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32E29B-F195-2036-86B0-2AA76C5F2248}"/>
              </a:ext>
            </a:extLst>
          </p:cNvPr>
          <p:cNvSpPr/>
          <p:nvPr/>
        </p:nvSpPr>
        <p:spPr>
          <a:xfrm>
            <a:off x="2072079" y="5305951"/>
            <a:ext cx="1946246" cy="4843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홍길동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19BFFF-1C62-B79E-DBFC-ABD1A780F9EB}"/>
              </a:ext>
            </a:extLst>
          </p:cNvPr>
          <p:cNvSpPr txBox="1"/>
          <p:nvPr/>
        </p:nvSpPr>
        <p:spPr>
          <a:xfrm>
            <a:off x="4018325" y="5344785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latin typeface="Consolas" panose="020B0609020204030204" pitchFamily="49" charset="0"/>
              </a:rPr>
              <a:t>stu1.student_name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5B19C32-233B-7CB4-50EA-011D3952E326}"/>
              </a:ext>
            </a:extLst>
          </p:cNvPr>
          <p:cNvSpPr txBox="1"/>
          <p:nvPr/>
        </p:nvSpPr>
        <p:spPr>
          <a:xfrm>
            <a:off x="1533479" y="24936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600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1008F62-39DB-718F-7782-2A4F85AF7109}"/>
              </a:ext>
            </a:extLst>
          </p:cNvPr>
          <p:cNvSpPr/>
          <p:nvPr/>
        </p:nvSpPr>
        <p:spPr>
          <a:xfrm>
            <a:off x="2072078" y="4823419"/>
            <a:ext cx="1946246" cy="4843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BEAECBA-66A4-FBF9-EF89-57326B4832D8}"/>
              </a:ext>
            </a:extLst>
          </p:cNvPr>
          <p:cNvSpPr txBox="1"/>
          <p:nvPr/>
        </p:nvSpPr>
        <p:spPr>
          <a:xfrm>
            <a:off x="4018325" y="4857293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latin typeface="Consolas" panose="020B0609020204030204" pitchFamily="49" charset="0"/>
              </a:rPr>
              <a:t>stu1.student_id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D1E3919-2A9E-BE54-BAB9-530D536B1320}"/>
              </a:ext>
            </a:extLst>
          </p:cNvPr>
          <p:cNvSpPr/>
          <p:nvPr/>
        </p:nvSpPr>
        <p:spPr>
          <a:xfrm>
            <a:off x="2063889" y="2649825"/>
            <a:ext cx="1946246" cy="4843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ADF58E-F458-445C-1C2F-A629A5FDB2E1}"/>
              </a:ext>
            </a:extLst>
          </p:cNvPr>
          <p:cNvSpPr txBox="1"/>
          <p:nvPr/>
        </p:nvSpPr>
        <p:spPr>
          <a:xfrm>
            <a:off x="4010135" y="26886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s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9F51D0BC-735A-A58B-CD09-00596726724E}"/>
              </a:ext>
            </a:extLst>
          </p:cNvPr>
          <p:cNvCxnSpPr>
            <a:stCxn id="33" idx="1"/>
            <a:endCxn id="31" idx="1"/>
          </p:cNvCxnSpPr>
          <p:nvPr/>
        </p:nvCxnSpPr>
        <p:spPr>
          <a:xfrm rot="10800000" flipH="1" flipV="1">
            <a:off x="2063888" y="2891978"/>
            <a:ext cx="8189" cy="2173594"/>
          </a:xfrm>
          <a:prstGeom prst="bentConnector3">
            <a:avLst>
              <a:gd name="adj1" fmla="val -27915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00175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F544B79-B11D-02DE-3336-B53BC9810F54}"/>
              </a:ext>
            </a:extLst>
          </p:cNvPr>
          <p:cNvSpPr txBox="1"/>
          <p:nvPr/>
        </p:nvSpPr>
        <p:spPr>
          <a:xfrm>
            <a:off x="703854" y="69693"/>
            <a:ext cx="8994770" cy="7478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void input(int* kor, int* eng, </a:t>
            </a:r>
            <a:r>
              <a:rPr lang="en-US" altLang="ko-KR" sz="1600">
                <a:solidFill>
                  <a:srgbClr val="FF0000"/>
                </a:solidFill>
                <a:latin typeface="Consolas" panose="020B0609020204030204" pitchFamily="49" charset="0"/>
              </a:rPr>
              <a:t>int *math</a:t>
            </a:r>
            <a:r>
              <a:rPr lang="en-US" altLang="ko-KR" sz="1600"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void calc(int kor, int eng, </a:t>
            </a:r>
            <a:r>
              <a:rPr lang="en-US" altLang="ko-KR" sz="1600">
                <a:solidFill>
                  <a:srgbClr val="FF0000"/>
                </a:solidFill>
                <a:latin typeface="Consolas" panose="020B0609020204030204" pitchFamily="49" charset="0"/>
              </a:rPr>
              <a:t>int math</a:t>
            </a:r>
            <a:r>
              <a:rPr lang="en-US" altLang="ko-KR" sz="1600">
                <a:latin typeface="Consolas" panose="020B0609020204030204" pitchFamily="49" charset="0"/>
              </a:rPr>
              <a:t>, int* total, double* aver);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void output(int kor, int eng, </a:t>
            </a:r>
            <a:r>
              <a:rPr lang="en-US" altLang="ko-KR" sz="1600">
                <a:solidFill>
                  <a:srgbClr val="FF0000"/>
                </a:solidFill>
                <a:latin typeface="Consolas" panose="020B0609020204030204" pitchFamily="49" charset="0"/>
              </a:rPr>
              <a:t>int math</a:t>
            </a:r>
            <a:r>
              <a:rPr lang="en-US" altLang="ko-KR" sz="1600">
                <a:latin typeface="Consolas" panose="020B0609020204030204" pitchFamily="49" charset="0"/>
              </a:rPr>
              <a:t>, int total, double aver);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int main() {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	int kor, eng, math;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	int total;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	double aver;</a:t>
            </a:r>
          </a:p>
          <a:p>
            <a:pPr algn="l"/>
            <a:endParaRPr lang="en-US" altLang="ko-KR" sz="1600">
              <a:latin typeface="Consolas" panose="020B0609020204030204" pitchFamily="49" charset="0"/>
            </a:endParaRP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	input(&amp;kor, &amp;eng, </a:t>
            </a:r>
            <a:r>
              <a:rPr lang="en-US" altLang="ko-KR" sz="1600">
                <a:solidFill>
                  <a:srgbClr val="FF0000"/>
                </a:solidFill>
                <a:latin typeface="Consolas" panose="020B0609020204030204" pitchFamily="49" charset="0"/>
              </a:rPr>
              <a:t>&amp;math</a:t>
            </a:r>
            <a:r>
              <a:rPr lang="en-US" altLang="ko-KR" sz="1600"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	calc(kor, eng, </a:t>
            </a:r>
            <a:r>
              <a:rPr lang="en-US" altLang="ko-KR" sz="1600">
                <a:solidFill>
                  <a:srgbClr val="FF0000"/>
                </a:solidFill>
                <a:latin typeface="Consolas" panose="020B0609020204030204" pitchFamily="49" charset="0"/>
              </a:rPr>
              <a:t>math</a:t>
            </a:r>
            <a:r>
              <a:rPr lang="en-US" altLang="ko-KR" sz="1600">
                <a:latin typeface="Consolas" panose="020B0609020204030204" pitchFamily="49" charset="0"/>
              </a:rPr>
              <a:t>, &amp;total, &amp;aver);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	output(kor, eng, </a:t>
            </a:r>
            <a:r>
              <a:rPr lang="en-US" altLang="ko-KR" sz="1600">
                <a:solidFill>
                  <a:srgbClr val="FF0000"/>
                </a:solidFill>
                <a:latin typeface="Consolas" panose="020B0609020204030204" pitchFamily="49" charset="0"/>
              </a:rPr>
              <a:t>math</a:t>
            </a:r>
            <a:r>
              <a:rPr lang="en-US" altLang="ko-KR" sz="1600">
                <a:latin typeface="Consolas" panose="020B0609020204030204" pitchFamily="49" charset="0"/>
              </a:rPr>
              <a:t>, total, aver);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	return 0;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void input(int* kor, int* eng, </a:t>
            </a:r>
            <a:r>
              <a:rPr lang="en-US" altLang="ko-KR" sz="1600">
                <a:solidFill>
                  <a:srgbClr val="FF0000"/>
                </a:solidFill>
                <a:latin typeface="Consolas" panose="020B0609020204030204" pitchFamily="49" charset="0"/>
              </a:rPr>
              <a:t>int *math</a:t>
            </a:r>
            <a:r>
              <a:rPr lang="en-US" altLang="ko-KR" sz="1600"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	printf("</a:t>
            </a:r>
            <a:r>
              <a:rPr lang="ko-KR" altLang="en-US" sz="1600">
                <a:latin typeface="Consolas" panose="020B0609020204030204" pitchFamily="49" charset="0"/>
              </a:rPr>
              <a:t>국어 영어 수학 점수 입력 </a:t>
            </a:r>
            <a:r>
              <a:rPr lang="en-US" altLang="ko-KR" sz="1600">
                <a:latin typeface="Consolas" panose="020B0609020204030204" pitchFamily="49" charset="0"/>
              </a:rPr>
              <a:t>: ");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	scanf("%d %d %d", kor, eng, math);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}</a:t>
            </a:r>
          </a:p>
          <a:p>
            <a:pPr algn="l"/>
            <a:endParaRPr lang="en-US" altLang="ko-KR" sz="1600">
              <a:latin typeface="Consolas" panose="020B0609020204030204" pitchFamily="49" charset="0"/>
            </a:endParaRP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void calc(int kor, int eng, </a:t>
            </a:r>
            <a:r>
              <a:rPr lang="en-US" altLang="ko-KR" sz="1600">
                <a:solidFill>
                  <a:srgbClr val="FF0000"/>
                </a:solidFill>
                <a:latin typeface="Consolas" panose="020B0609020204030204" pitchFamily="49" charset="0"/>
              </a:rPr>
              <a:t>int math</a:t>
            </a:r>
            <a:r>
              <a:rPr lang="en-US" altLang="ko-KR" sz="1600">
                <a:latin typeface="Consolas" panose="020B0609020204030204" pitchFamily="49" charset="0"/>
              </a:rPr>
              <a:t>, int* total, double* aver)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	*total = kor + eng + math;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	*aver = (double)*total / 3;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}</a:t>
            </a:r>
          </a:p>
          <a:p>
            <a:pPr algn="l"/>
            <a:endParaRPr lang="en-US" altLang="ko-KR" sz="1600">
              <a:latin typeface="Consolas" panose="020B0609020204030204" pitchFamily="49" charset="0"/>
            </a:endParaRP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void output(int kor, int eng, </a:t>
            </a:r>
            <a:r>
              <a:rPr lang="en-US" altLang="ko-KR" sz="1600">
                <a:solidFill>
                  <a:srgbClr val="FF0000"/>
                </a:solidFill>
                <a:latin typeface="Consolas" panose="020B0609020204030204" pitchFamily="49" charset="0"/>
              </a:rPr>
              <a:t>int math</a:t>
            </a:r>
            <a:r>
              <a:rPr lang="en-US" altLang="ko-KR" sz="1600">
                <a:latin typeface="Consolas" panose="020B0609020204030204" pitchFamily="49" charset="0"/>
              </a:rPr>
              <a:t>, int total, double aver)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	printf("%6s %6s %6s %6s %6s\n", "</a:t>
            </a:r>
            <a:r>
              <a:rPr lang="ko-KR" altLang="en-US" sz="1600">
                <a:latin typeface="Consolas" panose="020B0609020204030204" pitchFamily="49" charset="0"/>
              </a:rPr>
              <a:t>국어</a:t>
            </a:r>
            <a:r>
              <a:rPr lang="en-US" altLang="ko-KR" sz="1600">
                <a:latin typeface="Consolas" panose="020B0609020204030204" pitchFamily="49" charset="0"/>
              </a:rPr>
              <a:t>", "</a:t>
            </a:r>
            <a:r>
              <a:rPr lang="ko-KR" altLang="en-US" sz="1600">
                <a:latin typeface="Consolas" panose="020B0609020204030204" pitchFamily="49" charset="0"/>
              </a:rPr>
              <a:t>영어</a:t>
            </a:r>
            <a:r>
              <a:rPr lang="en-US" altLang="ko-KR" sz="1600">
                <a:latin typeface="Consolas" panose="020B0609020204030204" pitchFamily="49" charset="0"/>
              </a:rPr>
              <a:t>", "</a:t>
            </a:r>
            <a:r>
              <a:rPr lang="ko-KR" altLang="en-US" sz="1600">
                <a:latin typeface="Consolas" panose="020B0609020204030204" pitchFamily="49" charset="0"/>
              </a:rPr>
              <a:t>수학</a:t>
            </a:r>
            <a:r>
              <a:rPr lang="en-US" altLang="ko-KR" sz="1600">
                <a:latin typeface="Consolas" panose="020B0609020204030204" pitchFamily="49" charset="0"/>
              </a:rPr>
              <a:t>", "</a:t>
            </a:r>
            <a:r>
              <a:rPr lang="ko-KR" altLang="en-US" sz="1600">
                <a:latin typeface="Consolas" panose="020B0609020204030204" pitchFamily="49" charset="0"/>
              </a:rPr>
              <a:t>총점</a:t>
            </a:r>
            <a:r>
              <a:rPr lang="en-US" altLang="ko-KR" sz="1600">
                <a:latin typeface="Consolas" panose="020B0609020204030204" pitchFamily="49" charset="0"/>
              </a:rPr>
              <a:t>", "</a:t>
            </a:r>
            <a:r>
              <a:rPr lang="ko-KR" altLang="en-US" sz="1600">
                <a:latin typeface="Consolas" panose="020B0609020204030204" pitchFamily="49" charset="0"/>
              </a:rPr>
              <a:t>평균</a:t>
            </a:r>
            <a:r>
              <a:rPr lang="en-US" altLang="ko-KR" sz="1600">
                <a:latin typeface="Consolas" panose="020B0609020204030204" pitchFamily="49" charset="0"/>
              </a:rPr>
              <a:t>");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	printf("%6d %6d %6d %6d %6.2f\n", kor, eng, math, total, aver);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58126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9A67C8-B73C-17B5-D588-B2909D341132}"/>
              </a:ext>
            </a:extLst>
          </p:cNvPr>
          <p:cNvSpPr txBox="1"/>
          <p:nvPr/>
        </p:nvSpPr>
        <p:spPr>
          <a:xfrm>
            <a:off x="880844" y="302004"/>
            <a:ext cx="469872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FILE *fp;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ch;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fp = fopen("xxx.text", "r");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while( (ch = fgetc(fp)) != EOF 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fputc(ch, stdout);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fclose(fp);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EECB8B-73C6-D26C-8086-D698949E67B2}"/>
              </a:ext>
            </a:extLst>
          </p:cNvPr>
          <p:cNvSpPr txBox="1"/>
          <p:nvPr/>
        </p:nvSpPr>
        <p:spPr>
          <a:xfrm>
            <a:off x="6653800" y="702114"/>
            <a:ext cx="173637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hello world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6E4C8F-E21D-8395-759C-2386818B02E6}"/>
              </a:ext>
            </a:extLst>
          </p:cNvPr>
          <p:cNvSpPr txBox="1"/>
          <p:nvPr/>
        </p:nvSpPr>
        <p:spPr>
          <a:xfrm>
            <a:off x="6499021" y="348171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xxx.txt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B2D82159-9E77-2548-1F3F-A15CC7E0F929}"/>
              </a:ext>
            </a:extLst>
          </p:cNvPr>
          <p:cNvSpPr/>
          <p:nvPr/>
        </p:nvSpPr>
        <p:spPr>
          <a:xfrm rot="10800000">
            <a:off x="8226588" y="1102224"/>
            <a:ext cx="327170" cy="511729"/>
          </a:xfrm>
          <a:prstGeom prst="downArrow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C344F3-5E5E-97DE-0A11-488E08301CA8}"/>
              </a:ext>
            </a:extLst>
          </p:cNvPr>
          <p:cNvSpPr txBox="1"/>
          <p:nvPr/>
        </p:nvSpPr>
        <p:spPr>
          <a:xfrm>
            <a:off x="8107884" y="34817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EOF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57789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9A67C8-B73C-17B5-D588-B2909D341132}"/>
              </a:ext>
            </a:extLst>
          </p:cNvPr>
          <p:cNvSpPr txBox="1"/>
          <p:nvPr/>
        </p:nvSpPr>
        <p:spPr>
          <a:xfrm>
            <a:off x="880844" y="302004"/>
            <a:ext cx="554510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FILE *fp;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char buff[128];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fp = fopen("xxx.text", "r");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while( fgets(buff, sizeof(buff), fp) 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fputs(buff, stdout);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fclose(fp);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EECB8B-73C6-D26C-8086-D698949E67B2}"/>
              </a:ext>
            </a:extLst>
          </p:cNvPr>
          <p:cNvSpPr txBox="1"/>
          <p:nvPr/>
        </p:nvSpPr>
        <p:spPr>
          <a:xfrm>
            <a:off x="6653800" y="702114"/>
            <a:ext cx="173637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hello world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6E4C8F-E21D-8395-759C-2386818B02E6}"/>
              </a:ext>
            </a:extLst>
          </p:cNvPr>
          <p:cNvSpPr txBox="1"/>
          <p:nvPr/>
        </p:nvSpPr>
        <p:spPr>
          <a:xfrm>
            <a:off x="6499021" y="348171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xxx.txt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B2D82159-9E77-2548-1F3F-A15CC7E0F929}"/>
              </a:ext>
            </a:extLst>
          </p:cNvPr>
          <p:cNvSpPr/>
          <p:nvPr/>
        </p:nvSpPr>
        <p:spPr>
          <a:xfrm rot="10800000">
            <a:off x="8226588" y="1102224"/>
            <a:ext cx="327170" cy="511729"/>
          </a:xfrm>
          <a:prstGeom prst="downArrow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C344F3-5E5E-97DE-0A11-488E08301CA8}"/>
              </a:ext>
            </a:extLst>
          </p:cNvPr>
          <p:cNvSpPr txBox="1"/>
          <p:nvPr/>
        </p:nvSpPr>
        <p:spPr>
          <a:xfrm>
            <a:off x="8107884" y="34817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EOF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884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C30052-B547-B9D0-5439-3751E0DACF4D}"/>
              </a:ext>
            </a:extLst>
          </p:cNvPr>
          <p:cNvSpPr txBox="1"/>
          <p:nvPr/>
        </p:nvSpPr>
        <p:spPr>
          <a:xfrm>
            <a:off x="1577130" y="385894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int</a:t>
            </a:r>
            <a:r>
              <a:rPr lang="ko-KR" altLang="en-US">
                <a:latin typeface="Consolas" panose="020B0609020204030204" pitchFamily="49" charset="0"/>
              </a:rPr>
              <a:t> </a:t>
            </a:r>
            <a:r>
              <a:rPr lang="en-US" altLang="ko-KR" err="1">
                <a:latin typeface="Consolas" panose="020B0609020204030204" pitchFamily="49" charset="0"/>
              </a:rPr>
              <a:t>i</a:t>
            </a:r>
            <a:r>
              <a:rPr lang="en-US" altLang="ko-KR">
                <a:latin typeface="Consolas" panose="020B0609020204030204" pitchFamily="49" charset="0"/>
              </a:rPr>
              <a:t> = 0xfffffffc;  // -4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3260214-E199-CEBC-CE36-394EAA7C542C}"/>
              </a:ext>
            </a:extLst>
          </p:cNvPr>
          <p:cNvSpPr/>
          <p:nvPr/>
        </p:nvSpPr>
        <p:spPr>
          <a:xfrm>
            <a:off x="310393" y="1216404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F1DCF51-3CD0-91A7-E2B8-8621BFBB2F5B}"/>
              </a:ext>
            </a:extLst>
          </p:cNvPr>
          <p:cNvSpPr/>
          <p:nvPr/>
        </p:nvSpPr>
        <p:spPr>
          <a:xfrm>
            <a:off x="662730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2C74B11-8D30-62AD-980E-D0710F5C6D2F}"/>
              </a:ext>
            </a:extLst>
          </p:cNvPr>
          <p:cNvSpPr/>
          <p:nvPr/>
        </p:nvSpPr>
        <p:spPr>
          <a:xfrm>
            <a:off x="1015067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5FAA30B-E8C4-6E22-60EB-6EAC9B1DC022}"/>
              </a:ext>
            </a:extLst>
          </p:cNvPr>
          <p:cNvSpPr/>
          <p:nvPr/>
        </p:nvSpPr>
        <p:spPr>
          <a:xfrm>
            <a:off x="1367404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9A4758B-8256-A8D4-8510-35C62B617D20}"/>
              </a:ext>
            </a:extLst>
          </p:cNvPr>
          <p:cNvSpPr/>
          <p:nvPr/>
        </p:nvSpPr>
        <p:spPr>
          <a:xfrm>
            <a:off x="1719741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8643CAD-3F5F-2D93-1B5F-022717A58AF5}"/>
              </a:ext>
            </a:extLst>
          </p:cNvPr>
          <p:cNvSpPr/>
          <p:nvPr/>
        </p:nvSpPr>
        <p:spPr>
          <a:xfrm>
            <a:off x="2072078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03FA7AE-DFAF-A588-5974-0569C9072FA2}"/>
              </a:ext>
            </a:extLst>
          </p:cNvPr>
          <p:cNvSpPr/>
          <p:nvPr/>
        </p:nvSpPr>
        <p:spPr>
          <a:xfrm>
            <a:off x="2424415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FC51F36-97FF-0636-5510-C6338DC62380}"/>
              </a:ext>
            </a:extLst>
          </p:cNvPr>
          <p:cNvSpPr/>
          <p:nvPr/>
        </p:nvSpPr>
        <p:spPr>
          <a:xfrm>
            <a:off x="2776752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66D9AE1-C532-5272-35E2-F822D552BDFE}"/>
              </a:ext>
            </a:extLst>
          </p:cNvPr>
          <p:cNvSpPr/>
          <p:nvPr/>
        </p:nvSpPr>
        <p:spPr>
          <a:xfrm>
            <a:off x="3138881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64FF861-81E0-9CEA-09C2-B6A8E558763E}"/>
              </a:ext>
            </a:extLst>
          </p:cNvPr>
          <p:cNvSpPr/>
          <p:nvPr/>
        </p:nvSpPr>
        <p:spPr>
          <a:xfrm>
            <a:off x="3491218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32B280B-9D69-248E-2FF3-7B15C58BBBA6}"/>
              </a:ext>
            </a:extLst>
          </p:cNvPr>
          <p:cNvSpPr/>
          <p:nvPr/>
        </p:nvSpPr>
        <p:spPr>
          <a:xfrm>
            <a:off x="3843555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A05D786-8D2F-2F3A-694D-5A744BCDAA83}"/>
              </a:ext>
            </a:extLst>
          </p:cNvPr>
          <p:cNvSpPr/>
          <p:nvPr/>
        </p:nvSpPr>
        <p:spPr>
          <a:xfrm>
            <a:off x="4195892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AC87407-1477-5C82-F7FD-A904C3E5710A}"/>
              </a:ext>
            </a:extLst>
          </p:cNvPr>
          <p:cNvSpPr/>
          <p:nvPr/>
        </p:nvSpPr>
        <p:spPr>
          <a:xfrm>
            <a:off x="4548229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CCBE162-67D8-28BA-BACF-E125A275A6E5}"/>
              </a:ext>
            </a:extLst>
          </p:cNvPr>
          <p:cNvSpPr/>
          <p:nvPr/>
        </p:nvSpPr>
        <p:spPr>
          <a:xfrm>
            <a:off x="4900566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11098E7-767E-4B65-DF39-ACD491041B3E}"/>
              </a:ext>
            </a:extLst>
          </p:cNvPr>
          <p:cNvSpPr/>
          <p:nvPr/>
        </p:nvSpPr>
        <p:spPr>
          <a:xfrm>
            <a:off x="5252903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DB050C3-2F33-D28A-40EB-0A9F895018C8}"/>
              </a:ext>
            </a:extLst>
          </p:cNvPr>
          <p:cNvSpPr/>
          <p:nvPr/>
        </p:nvSpPr>
        <p:spPr>
          <a:xfrm>
            <a:off x="5605240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EC21130-C6DF-52D1-2434-AD38F3157BB3}"/>
              </a:ext>
            </a:extLst>
          </p:cNvPr>
          <p:cNvSpPr/>
          <p:nvPr/>
        </p:nvSpPr>
        <p:spPr>
          <a:xfrm>
            <a:off x="5967369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9D13D0D-6250-1F9B-DE8B-0B5A50B57ECF}"/>
              </a:ext>
            </a:extLst>
          </p:cNvPr>
          <p:cNvSpPr/>
          <p:nvPr/>
        </p:nvSpPr>
        <p:spPr>
          <a:xfrm>
            <a:off x="6319706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468B550-0718-D45B-2453-2F36E0E92119}"/>
              </a:ext>
            </a:extLst>
          </p:cNvPr>
          <p:cNvSpPr/>
          <p:nvPr/>
        </p:nvSpPr>
        <p:spPr>
          <a:xfrm>
            <a:off x="6672043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ECC8035-EE8B-3496-C5E7-D8A60886D357}"/>
              </a:ext>
            </a:extLst>
          </p:cNvPr>
          <p:cNvSpPr/>
          <p:nvPr/>
        </p:nvSpPr>
        <p:spPr>
          <a:xfrm>
            <a:off x="7024380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44222D0-D47E-3A28-56EC-D5D9C75B08B2}"/>
              </a:ext>
            </a:extLst>
          </p:cNvPr>
          <p:cNvSpPr/>
          <p:nvPr/>
        </p:nvSpPr>
        <p:spPr>
          <a:xfrm>
            <a:off x="7376717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444163D-C31B-D212-FBFB-830A9EEE412E}"/>
              </a:ext>
            </a:extLst>
          </p:cNvPr>
          <p:cNvSpPr/>
          <p:nvPr/>
        </p:nvSpPr>
        <p:spPr>
          <a:xfrm>
            <a:off x="7729054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BA798AD-2C49-2DEB-0BB0-8C076A1EADD3}"/>
              </a:ext>
            </a:extLst>
          </p:cNvPr>
          <p:cNvSpPr/>
          <p:nvPr/>
        </p:nvSpPr>
        <p:spPr>
          <a:xfrm>
            <a:off x="8081391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370F515-ED4D-7818-12C7-16477596ACF2}"/>
              </a:ext>
            </a:extLst>
          </p:cNvPr>
          <p:cNvSpPr/>
          <p:nvPr/>
        </p:nvSpPr>
        <p:spPr>
          <a:xfrm>
            <a:off x="8433728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4805A028-9771-AAC8-4FDD-342DCAF95898}"/>
              </a:ext>
            </a:extLst>
          </p:cNvPr>
          <p:cNvSpPr/>
          <p:nvPr/>
        </p:nvSpPr>
        <p:spPr>
          <a:xfrm>
            <a:off x="8795857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A4353A7-8C1B-DFE4-A4D7-CA44C1152EEE}"/>
              </a:ext>
            </a:extLst>
          </p:cNvPr>
          <p:cNvSpPr/>
          <p:nvPr/>
        </p:nvSpPr>
        <p:spPr>
          <a:xfrm>
            <a:off x="9148194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97F0D1C-476A-F752-7051-E6E78C977249}"/>
              </a:ext>
            </a:extLst>
          </p:cNvPr>
          <p:cNvSpPr/>
          <p:nvPr/>
        </p:nvSpPr>
        <p:spPr>
          <a:xfrm>
            <a:off x="9500531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CD5A966-8F01-654C-2DA9-4FDF2D76DED0}"/>
              </a:ext>
            </a:extLst>
          </p:cNvPr>
          <p:cNvSpPr/>
          <p:nvPr/>
        </p:nvSpPr>
        <p:spPr>
          <a:xfrm>
            <a:off x="9852868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35F0F59-3675-09B2-8C74-AB3E8B22EFCC}"/>
              </a:ext>
            </a:extLst>
          </p:cNvPr>
          <p:cNvSpPr/>
          <p:nvPr/>
        </p:nvSpPr>
        <p:spPr>
          <a:xfrm>
            <a:off x="10205205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333DA50-84F4-835F-8476-98DFA21DF4C5}"/>
              </a:ext>
            </a:extLst>
          </p:cNvPr>
          <p:cNvSpPr/>
          <p:nvPr/>
        </p:nvSpPr>
        <p:spPr>
          <a:xfrm>
            <a:off x="10557542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6F79F190-53F4-4B44-2793-0C0558338752}"/>
              </a:ext>
            </a:extLst>
          </p:cNvPr>
          <p:cNvSpPr/>
          <p:nvPr/>
        </p:nvSpPr>
        <p:spPr>
          <a:xfrm>
            <a:off x="10909879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904A147-9FDD-44A0-8715-2F123789A892}"/>
              </a:ext>
            </a:extLst>
          </p:cNvPr>
          <p:cNvSpPr/>
          <p:nvPr/>
        </p:nvSpPr>
        <p:spPr>
          <a:xfrm>
            <a:off x="11262216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D354553-BB9F-59D9-F67D-5E76EC481606}"/>
              </a:ext>
            </a:extLst>
          </p:cNvPr>
          <p:cNvSpPr/>
          <p:nvPr/>
        </p:nvSpPr>
        <p:spPr>
          <a:xfrm>
            <a:off x="300601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D8183F1-C4F7-2BAA-CE85-E66EA1949A9F}"/>
              </a:ext>
            </a:extLst>
          </p:cNvPr>
          <p:cNvSpPr/>
          <p:nvPr/>
        </p:nvSpPr>
        <p:spPr>
          <a:xfrm>
            <a:off x="652938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B7C11E8-0741-E5C5-453B-6A7ADA9A9ECD}"/>
              </a:ext>
            </a:extLst>
          </p:cNvPr>
          <p:cNvSpPr/>
          <p:nvPr/>
        </p:nvSpPr>
        <p:spPr>
          <a:xfrm>
            <a:off x="1005275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0053FB1-3578-17D1-A8C8-830C3D1CB0D8}"/>
              </a:ext>
            </a:extLst>
          </p:cNvPr>
          <p:cNvSpPr/>
          <p:nvPr/>
        </p:nvSpPr>
        <p:spPr>
          <a:xfrm>
            <a:off x="1357612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26B2B102-BEAA-A984-2814-D335C0ED22F4}"/>
              </a:ext>
            </a:extLst>
          </p:cNvPr>
          <p:cNvSpPr/>
          <p:nvPr/>
        </p:nvSpPr>
        <p:spPr>
          <a:xfrm>
            <a:off x="1709949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BB107AB-0407-D2EF-8B64-21C4BF783FD7}"/>
              </a:ext>
            </a:extLst>
          </p:cNvPr>
          <p:cNvSpPr/>
          <p:nvPr/>
        </p:nvSpPr>
        <p:spPr>
          <a:xfrm>
            <a:off x="2062286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D1221E4C-5447-C24A-8E46-698E20681B29}"/>
              </a:ext>
            </a:extLst>
          </p:cNvPr>
          <p:cNvSpPr/>
          <p:nvPr/>
        </p:nvSpPr>
        <p:spPr>
          <a:xfrm>
            <a:off x="2414623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C4DF4E7D-BC0B-DB3A-0A93-2D3525F66358}"/>
              </a:ext>
            </a:extLst>
          </p:cNvPr>
          <p:cNvSpPr/>
          <p:nvPr/>
        </p:nvSpPr>
        <p:spPr>
          <a:xfrm>
            <a:off x="2766960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6BC7790-1FDC-50DC-0763-8EC3217EE182}"/>
              </a:ext>
            </a:extLst>
          </p:cNvPr>
          <p:cNvSpPr/>
          <p:nvPr/>
        </p:nvSpPr>
        <p:spPr>
          <a:xfrm>
            <a:off x="3129089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8A15A96-94BD-9442-E2E8-59E63E450AC5}"/>
              </a:ext>
            </a:extLst>
          </p:cNvPr>
          <p:cNvSpPr/>
          <p:nvPr/>
        </p:nvSpPr>
        <p:spPr>
          <a:xfrm>
            <a:off x="3481426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D401CF6F-3606-0C8A-C40E-66CF6FE31DAA}"/>
              </a:ext>
            </a:extLst>
          </p:cNvPr>
          <p:cNvSpPr/>
          <p:nvPr/>
        </p:nvSpPr>
        <p:spPr>
          <a:xfrm>
            <a:off x="3833763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61BD1F04-BE8D-98C7-9D2B-D9D94720CB4F}"/>
              </a:ext>
            </a:extLst>
          </p:cNvPr>
          <p:cNvSpPr/>
          <p:nvPr/>
        </p:nvSpPr>
        <p:spPr>
          <a:xfrm>
            <a:off x="4186100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45D805D-81DE-FBE4-E8D9-67CB20EEBFD8}"/>
              </a:ext>
            </a:extLst>
          </p:cNvPr>
          <p:cNvSpPr/>
          <p:nvPr/>
        </p:nvSpPr>
        <p:spPr>
          <a:xfrm>
            <a:off x="4538437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CFFE971D-7ABD-EC2C-4EC2-F650B4BDF7FC}"/>
              </a:ext>
            </a:extLst>
          </p:cNvPr>
          <p:cNvSpPr/>
          <p:nvPr/>
        </p:nvSpPr>
        <p:spPr>
          <a:xfrm>
            <a:off x="4890774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2DCA0FA-F492-D3C1-8960-61F474FF78FA}"/>
              </a:ext>
            </a:extLst>
          </p:cNvPr>
          <p:cNvSpPr/>
          <p:nvPr/>
        </p:nvSpPr>
        <p:spPr>
          <a:xfrm>
            <a:off x="5243111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05E8664E-61F9-D71F-45DB-1E24E49D1E99}"/>
              </a:ext>
            </a:extLst>
          </p:cNvPr>
          <p:cNvSpPr/>
          <p:nvPr/>
        </p:nvSpPr>
        <p:spPr>
          <a:xfrm>
            <a:off x="5595448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D6B82487-748E-F52A-2AB6-7F61E94E4590}"/>
              </a:ext>
            </a:extLst>
          </p:cNvPr>
          <p:cNvSpPr/>
          <p:nvPr/>
        </p:nvSpPr>
        <p:spPr>
          <a:xfrm>
            <a:off x="5957577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6AC22AC2-15D1-5993-D70A-B3C6EB9E569A}"/>
              </a:ext>
            </a:extLst>
          </p:cNvPr>
          <p:cNvSpPr/>
          <p:nvPr/>
        </p:nvSpPr>
        <p:spPr>
          <a:xfrm>
            <a:off x="6309914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C5DB7739-80A6-C63B-F1F1-AA98D1991A45}"/>
              </a:ext>
            </a:extLst>
          </p:cNvPr>
          <p:cNvSpPr/>
          <p:nvPr/>
        </p:nvSpPr>
        <p:spPr>
          <a:xfrm>
            <a:off x="6662251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F3A700DC-604D-D41E-DA86-0F2D655C3D45}"/>
              </a:ext>
            </a:extLst>
          </p:cNvPr>
          <p:cNvSpPr/>
          <p:nvPr/>
        </p:nvSpPr>
        <p:spPr>
          <a:xfrm>
            <a:off x="7014588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6D884887-5282-3A1B-8210-11179AA0FDB0}"/>
              </a:ext>
            </a:extLst>
          </p:cNvPr>
          <p:cNvSpPr/>
          <p:nvPr/>
        </p:nvSpPr>
        <p:spPr>
          <a:xfrm>
            <a:off x="7366925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950382B7-3E7A-1A01-B385-2CA65367E3E8}"/>
              </a:ext>
            </a:extLst>
          </p:cNvPr>
          <p:cNvSpPr/>
          <p:nvPr/>
        </p:nvSpPr>
        <p:spPr>
          <a:xfrm>
            <a:off x="7719262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2927B12C-2A55-CDB9-AA46-83A2F50845AB}"/>
              </a:ext>
            </a:extLst>
          </p:cNvPr>
          <p:cNvSpPr/>
          <p:nvPr/>
        </p:nvSpPr>
        <p:spPr>
          <a:xfrm>
            <a:off x="8071599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6032993C-52B8-8163-AF6A-9442AA33A38D}"/>
              </a:ext>
            </a:extLst>
          </p:cNvPr>
          <p:cNvSpPr/>
          <p:nvPr/>
        </p:nvSpPr>
        <p:spPr>
          <a:xfrm>
            <a:off x="8423936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76CC7D8B-BDC1-60D8-7D92-38D21CB9928B}"/>
              </a:ext>
            </a:extLst>
          </p:cNvPr>
          <p:cNvSpPr/>
          <p:nvPr/>
        </p:nvSpPr>
        <p:spPr>
          <a:xfrm>
            <a:off x="8786065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940F9763-6FA3-81AD-412F-F8A0CA2695B5}"/>
              </a:ext>
            </a:extLst>
          </p:cNvPr>
          <p:cNvSpPr/>
          <p:nvPr/>
        </p:nvSpPr>
        <p:spPr>
          <a:xfrm>
            <a:off x="9138402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0EA9EC61-EF91-1CFD-BE6E-B601566D1A90}"/>
              </a:ext>
            </a:extLst>
          </p:cNvPr>
          <p:cNvSpPr/>
          <p:nvPr/>
        </p:nvSpPr>
        <p:spPr>
          <a:xfrm>
            <a:off x="9490739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234711A1-B403-9875-8A3E-93677815101D}"/>
              </a:ext>
            </a:extLst>
          </p:cNvPr>
          <p:cNvSpPr/>
          <p:nvPr/>
        </p:nvSpPr>
        <p:spPr>
          <a:xfrm>
            <a:off x="9843076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E98332BA-C626-2752-6A63-DFCBBCB1D8FE}"/>
              </a:ext>
            </a:extLst>
          </p:cNvPr>
          <p:cNvSpPr/>
          <p:nvPr/>
        </p:nvSpPr>
        <p:spPr>
          <a:xfrm>
            <a:off x="10195413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765EBD05-8A4C-213B-5377-06806E00785D}"/>
              </a:ext>
            </a:extLst>
          </p:cNvPr>
          <p:cNvSpPr/>
          <p:nvPr/>
        </p:nvSpPr>
        <p:spPr>
          <a:xfrm>
            <a:off x="10547750" y="3061765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E700010B-4197-9CC6-9C13-7176EC16CFD6}"/>
              </a:ext>
            </a:extLst>
          </p:cNvPr>
          <p:cNvSpPr/>
          <p:nvPr/>
        </p:nvSpPr>
        <p:spPr>
          <a:xfrm>
            <a:off x="10900087" y="3061765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F18F5805-A66E-051F-175C-C3C614C15E97}"/>
              </a:ext>
            </a:extLst>
          </p:cNvPr>
          <p:cNvSpPr/>
          <p:nvPr/>
        </p:nvSpPr>
        <p:spPr>
          <a:xfrm>
            <a:off x="11252424" y="3061765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5D003F5D-0EC1-9C17-644F-DD3CBF2F38C7}"/>
              </a:ext>
            </a:extLst>
          </p:cNvPr>
          <p:cNvSpPr/>
          <p:nvPr/>
        </p:nvSpPr>
        <p:spPr>
          <a:xfrm flipH="1">
            <a:off x="10723918" y="755226"/>
            <a:ext cx="780176" cy="369332"/>
          </a:xfrm>
          <a:prstGeom prst="rightArrow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A1BF36F-A87B-9A52-2A91-E827D5A82A38}"/>
              </a:ext>
            </a:extLst>
          </p:cNvPr>
          <p:cNvCxnSpPr>
            <a:stCxn id="99" idx="2"/>
            <a:endCxn id="127" idx="0"/>
          </p:cNvCxnSpPr>
          <p:nvPr/>
        </p:nvCxnSpPr>
        <p:spPr>
          <a:xfrm flipH="1">
            <a:off x="10723919" y="1728132"/>
            <a:ext cx="9792" cy="1333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6E1E8A24-AA3E-2008-4415-F100486E0183}"/>
              </a:ext>
            </a:extLst>
          </p:cNvPr>
          <p:cNvCxnSpPr/>
          <p:nvPr/>
        </p:nvCxnSpPr>
        <p:spPr>
          <a:xfrm flipH="1">
            <a:off x="11104214" y="1728131"/>
            <a:ext cx="9792" cy="1333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E0752AC7-74C2-A3DD-9C7B-A0688A2F123C}"/>
              </a:ext>
            </a:extLst>
          </p:cNvPr>
          <p:cNvCxnSpPr/>
          <p:nvPr/>
        </p:nvCxnSpPr>
        <p:spPr>
          <a:xfrm flipH="1">
            <a:off x="11432768" y="1728130"/>
            <a:ext cx="9792" cy="1333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54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51B77381-66C1-7835-B821-1BF82471FE63}"/>
              </a:ext>
            </a:extLst>
          </p:cNvPr>
          <p:cNvSpPr txBox="1"/>
          <p:nvPr/>
        </p:nvSpPr>
        <p:spPr>
          <a:xfrm>
            <a:off x="1577130" y="385894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char </a:t>
            </a:r>
            <a:r>
              <a:rPr lang="en-US" altLang="ko-KR" err="1">
                <a:latin typeface="Consolas" panose="020B0609020204030204" pitchFamily="49" charset="0"/>
              </a:rPr>
              <a:t>ch</a:t>
            </a:r>
            <a:r>
              <a:rPr lang="en-US" altLang="ko-KR">
                <a:latin typeface="Consolas" panose="020B0609020204030204" pitchFamily="49" charset="0"/>
              </a:rPr>
              <a:t>=0xff;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B1756CA-6CB6-FA92-45B6-3603434646E4}"/>
              </a:ext>
            </a:extLst>
          </p:cNvPr>
          <p:cNvSpPr/>
          <p:nvPr/>
        </p:nvSpPr>
        <p:spPr>
          <a:xfrm>
            <a:off x="1577129" y="1426129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0B169D4-103F-AE14-7296-F5776C6F9BCD}"/>
              </a:ext>
            </a:extLst>
          </p:cNvPr>
          <p:cNvSpPr/>
          <p:nvPr/>
        </p:nvSpPr>
        <p:spPr>
          <a:xfrm>
            <a:off x="2195817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E1828EF1-D954-A1D4-7659-324EA2BD694A}"/>
              </a:ext>
            </a:extLst>
          </p:cNvPr>
          <p:cNvSpPr/>
          <p:nvPr/>
        </p:nvSpPr>
        <p:spPr>
          <a:xfrm>
            <a:off x="2814505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60F0F75-0779-2737-3AA5-24E916B1AAC4}"/>
              </a:ext>
            </a:extLst>
          </p:cNvPr>
          <p:cNvSpPr/>
          <p:nvPr/>
        </p:nvSpPr>
        <p:spPr>
          <a:xfrm>
            <a:off x="3433193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CC3DD2FF-A23E-3D88-56A5-63B309797103}"/>
              </a:ext>
            </a:extLst>
          </p:cNvPr>
          <p:cNvSpPr/>
          <p:nvPr/>
        </p:nvSpPr>
        <p:spPr>
          <a:xfrm>
            <a:off x="4051882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950C5801-1FFE-8379-68FC-2376FA69361A}"/>
              </a:ext>
            </a:extLst>
          </p:cNvPr>
          <p:cNvSpPr/>
          <p:nvPr/>
        </p:nvSpPr>
        <p:spPr>
          <a:xfrm>
            <a:off x="4670570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39AEFB23-BEC8-CDE9-4C2C-751D97D5ECE8}"/>
              </a:ext>
            </a:extLst>
          </p:cNvPr>
          <p:cNvSpPr/>
          <p:nvPr/>
        </p:nvSpPr>
        <p:spPr>
          <a:xfrm>
            <a:off x="5289258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97D841BE-5F25-0AC6-418B-B6A3C875A5A6}"/>
              </a:ext>
            </a:extLst>
          </p:cNvPr>
          <p:cNvSpPr/>
          <p:nvPr/>
        </p:nvSpPr>
        <p:spPr>
          <a:xfrm>
            <a:off x="5907946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8C5B381D-5DAD-6B2E-CA9E-1DFA8A84DA2A}"/>
              </a:ext>
            </a:extLst>
          </p:cNvPr>
          <p:cNvSpPr/>
          <p:nvPr/>
        </p:nvSpPr>
        <p:spPr>
          <a:xfrm>
            <a:off x="1577129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4AD0A739-2DCC-161D-F58C-B9AA9812729E}"/>
              </a:ext>
            </a:extLst>
          </p:cNvPr>
          <p:cNvSpPr/>
          <p:nvPr/>
        </p:nvSpPr>
        <p:spPr>
          <a:xfrm>
            <a:off x="2195817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5B21AFE9-1F62-C33D-31BD-65048B66360B}"/>
              </a:ext>
            </a:extLst>
          </p:cNvPr>
          <p:cNvSpPr/>
          <p:nvPr/>
        </p:nvSpPr>
        <p:spPr>
          <a:xfrm>
            <a:off x="2814505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02C3922F-4622-7D90-4922-18012691D93D}"/>
              </a:ext>
            </a:extLst>
          </p:cNvPr>
          <p:cNvSpPr/>
          <p:nvPr/>
        </p:nvSpPr>
        <p:spPr>
          <a:xfrm>
            <a:off x="3433193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05455D00-0455-70B5-EAA3-40D433D05274}"/>
              </a:ext>
            </a:extLst>
          </p:cNvPr>
          <p:cNvSpPr/>
          <p:nvPr/>
        </p:nvSpPr>
        <p:spPr>
          <a:xfrm>
            <a:off x="4051882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E0945227-309D-32E5-6471-36AA3EF604BB}"/>
              </a:ext>
            </a:extLst>
          </p:cNvPr>
          <p:cNvSpPr/>
          <p:nvPr/>
        </p:nvSpPr>
        <p:spPr>
          <a:xfrm>
            <a:off x="4670570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F2AB4E31-A88F-F31D-B979-64678E5128F7}"/>
              </a:ext>
            </a:extLst>
          </p:cNvPr>
          <p:cNvSpPr/>
          <p:nvPr/>
        </p:nvSpPr>
        <p:spPr>
          <a:xfrm>
            <a:off x="5289258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2C03AE16-5661-C00A-30E2-AF421145F5A1}"/>
              </a:ext>
            </a:extLst>
          </p:cNvPr>
          <p:cNvSpPr/>
          <p:nvPr/>
        </p:nvSpPr>
        <p:spPr>
          <a:xfrm>
            <a:off x="5907946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A5DE6919-FFD2-4D30-4A0A-5094159942F9}"/>
              </a:ext>
            </a:extLst>
          </p:cNvPr>
          <p:cNvSpPr/>
          <p:nvPr/>
        </p:nvSpPr>
        <p:spPr>
          <a:xfrm>
            <a:off x="1577129" y="654558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07EADCC-972B-3E68-10C0-52097C0D43C4}"/>
              </a:ext>
            </a:extLst>
          </p:cNvPr>
          <p:cNvSpPr txBox="1"/>
          <p:nvPr/>
        </p:nvSpPr>
        <p:spPr>
          <a:xfrm>
            <a:off x="6744747" y="1585303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-1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0B9AE7-70EE-5B09-DCEC-D0DCC6CE4052}"/>
              </a:ext>
            </a:extLst>
          </p:cNvPr>
          <p:cNvSpPr txBox="1"/>
          <p:nvPr/>
        </p:nvSpPr>
        <p:spPr>
          <a:xfrm>
            <a:off x="4542274" y="14578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0~9 , </a:t>
            </a:r>
            <a:r>
              <a:rPr lang="en-US" altLang="ko-KR" err="1">
                <a:latin typeface="Consolas" panose="020B0609020204030204" pitchFamily="49" charset="0"/>
              </a:rPr>
              <a:t>a~f</a:t>
            </a:r>
            <a:r>
              <a:rPr lang="en-US" altLang="ko-KR">
                <a:latin typeface="Consolas" panose="020B0609020204030204" pitchFamily="49" charset="0"/>
              </a:rPr>
              <a:t> 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483B4B50-5BF7-8F34-4998-0BCFDBC736B4}"/>
              </a:ext>
            </a:extLst>
          </p:cNvPr>
          <p:cNvSpPr/>
          <p:nvPr/>
        </p:nvSpPr>
        <p:spPr>
          <a:xfrm>
            <a:off x="1577129" y="297949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54F13890-4DC5-1E87-3981-C3C5A37A65C7}"/>
              </a:ext>
            </a:extLst>
          </p:cNvPr>
          <p:cNvSpPr/>
          <p:nvPr/>
        </p:nvSpPr>
        <p:spPr>
          <a:xfrm>
            <a:off x="2195817" y="297949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B235F688-28C8-CCE8-4F14-ECEDB9E2B308}"/>
              </a:ext>
            </a:extLst>
          </p:cNvPr>
          <p:cNvSpPr/>
          <p:nvPr/>
        </p:nvSpPr>
        <p:spPr>
          <a:xfrm>
            <a:off x="2814505" y="297949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6F5856C7-4E95-1812-A85A-A5ECF421EC0D}"/>
              </a:ext>
            </a:extLst>
          </p:cNvPr>
          <p:cNvSpPr/>
          <p:nvPr/>
        </p:nvSpPr>
        <p:spPr>
          <a:xfrm>
            <a:off x="3433193" y="297949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FE8DBAAA-01F1-7EC4-1F37-4715B6164B82}"/>
              </a:ext>
            </a:extLst>
          </p:cNvPr>
          <p:cNvSpPr/>
          <p:nvPr/>
        </p:nvSpPr>
        <p:spPr>
          <a:xfrm>
            <a:off x="4395831" y="297949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BE6D0C54-94B2-62B5-4F1F-F2D173FDB782}"/>
              </a:ext>
            </a:extLst>
          </p:cNvPr>
          <p:cNvSpPr/>
          <p:nvPr/>
        </p:nvSpPr>
        <p:spPr>
          <a:xfrm>
            <a:off x="5014519" y="297949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2FD1472D-D3EC-7610-CABF-CDFCB26E8932}"/>
              </a:ext>
            </a:extLst>
          </p:cNvPr>
          <p:cNvSpPr/>
          <p:nvPr/>
        </p:nvSpPr>
        <p:spPr>
          <a:xfrm>
            <a:off x="5633207" y="297949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5C5B375E-6BCB-8B5F-80D1-8D3D0967EA7F}"/>
              </a:ext>
            </a:extLst>
          </p:cNvPr>
          <p:cNvSpPr/>
          <p:nvPr/>
        </p:nvSpPr>
        <p:spPr>
          <a:xfrm>
            <a:off x="6251895" y="297949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FA88D8F1-6D37-844C-73B9-2E77C6B8DD55}"/>
              </a:ext>
            </a:extLst>
          </p:cNvPr>
          <p:cNvSpPr/>
          <p:nvPr/>
        </p:nvSpPr>
        <p:spPr>
          <a:xfrm>
            <a:off x="1577129" y="2551652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E6A40EC6-1D77-D056-6AD0-E8E5455162C1}"/>
              </a:ext>
            </a:extLst>
          </p:cNvPr>
          <p:cNvSpPr/>
          <p:nvPr/>
        </p:nvSpPr>
        <p:spPr>
          <a:xfrm>
            <a:off x="2195817" y="2551652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E0032414-D408-1F21-5A74-A7DF32A11A53}"/>
              </a:ext>
            </a:extLst>
          </p:cNvPr>
          <p:cNvSpPr/>
          <p:nvPr/>
        </p:nvSpPr>
        <p:spPr>
          <a:xfrm>
            <a:off x="2814505" y="2551652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1ED8CE8C-F0D1-6A41-6B8F-8D45D7E393E4}"/>
              </a:ext>
            </a:extLst>
          </p:cNvPr>
          <p:cNvSpPr/>
          <p:nvPr/>
        </p:nvSpPr>
        <p:spPr>
          <a:xfrm>
            <a:off x="3433193" y="2551652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61F4DD5E-DE1B-F427-A736-14C8C0DD02FD}"/>
              </a:ext>
            </a:extLst>
          </p:cNvPr>
          <p:cNvSpPr/>
          <p:nvPr/>
        </p:nvSpPr>
        <p:spPr>
          <a:xfrm>
            <a:off x="4395831" y="2551652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EB44B076-ED1A-7ED9-C0A3-C0471480094B}"/>
              </a:ext>
            </a:extLst>
          </p:cNvPr>
          <p:cNvSpPr/>
          <p:nvPr/>
        </p:nvSpPr>
        <p:spPr>
          <a:xfrm>
            <a:off x="5014519" y="2551652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E506C47B-04C0-16CC-AA6A-082DE44EB9A1}"/>
              </a:ext>
            </a:extLst>
          </p:cNvPr>
          <p:cNvSpPr/>
          <p:nvPr/>
        </p:nvSpPr>
        <p:spPr>
          <a:xfrm>
            <a:off x="5633207" y="2551652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29240500-BB6E-1C03-C888-F49BEA649B59}"/>
              </a:ext>
            </a:extLst>
          </p:cNvPr>
          <p:cNvSpPr/>
          <p:nvPr/>
        </p:nvSpPr>
        <p:spPr>
          <a:xfrm>
            <a:off x="6251895" y="2551652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1A051781-84B8-905A-1B57-15495163971B}"/>
              </a:ext>
            </a:extLst>
          </p:cNvPr>
          <p:cNvSpPr txBox="1"/>
          <p:nvPr/>
        </p:nvSpPr>
        <p:spPr>
          <a:xfrm>
            <a:off x="3044101" y="3920347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char </a:t>
            </a:r>
            <a:r>
              <a:rPr lang="en-US" altLang="ko-KR" err="1">
                <a:latin typeface="Consolas" panose="020B0609020204030204" pitchFamily="49" charset="0"/>
              </a:rPr>
              <a:t>ch</a:t>
            </a:r>
            <a:r>
              <a:rPr lang="en-US" altLang="ko-KR">
                <a:latin typeface="Consolas" panose="020B0609020204030204" pitchFamily="49" charset="0"/>
              </a:rPr>
              <a:t>=0x07;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499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51B77381-66C1-7835-B821-1BF82471FE63}"/>
              </a:ext>
            </a:extLst>
          </p:cNvPr>
          <p:cNvSpPr txBox="1"/>
          <p:nvPr/>
        </p:nvSpPr>
        <p:spPr>
          <a:xfrm>
            <a:off x="1577130" y="385894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char </a:t>
            </a:r>
            <a:r>
              <a:rPr lang="en-US" altLang="ko-KR" err="1">
                <a:latin typeface="Consolas" panose="020B0609020204030204" pitchFamily="49" charset="0"/>
              </a:rPr>
              <a:t>ch</a:t>
            </a:r>
            <a:r>
              <a:rPr lang="en-US" altLang="ko-KR">
                <a:latin typeface="Consolas" panose="020B0609020204030204" pitchFamily="49" charset="0"/>
              </a:rPr>
              <a:t>=0xce;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B1756CA-6CB6-FA92-45B6-3603434646E4}"/>
              </a:ext>
            </a:extLst>
          </p:cNvPr>
          <p:cNvSpPr/>
          <p:nvPr/>
        </p:nvSpPr>
        <p:spPr>
          <a:xfrm>
            <a:off x="1577129" y="1426129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0B169D4-103F-AE14-7296-F5776C6F9BCD}"/>
              </a:ext>
            </a:extLst>
          </p:cNvPr>
          <p:cNvSpPr/>
          <p:nvPr/>
        </p:nvSpPr>
        <p:spPr>
          <a:xfrm>
            <a:off x="2195817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E1828EF1-D954-A1D4-7659-324EA2BD694A}"/>
              </a:ext>
            </a:extLst>
          </p:cNvPr>
          <p:cNvSpPr/>
          <p:nvPr/>
        </p:nvSpPr>
        <p:spPr>
          <a:xfrm>
            <a:off x="2814505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60F0F75-0779-2737-3AA5-24E916B1AAC4}"/>
              </a:ext>
            </a:extLst>
          </p:cNvPr>
          <p:cNvSpPr/>
          <p:nvPr/>
        </p:nvSpPr>
        <p:spPr>
          <a:xfrm>
            <a:off x="3433193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CC3DD2FF-A23E-3D88-56A5-63B309797103}"/>
              </a:ext>
            </a:extLst>
          </p:cNvPr>
          <p:cNvSpPr/>
          <p:nvPr/>
        </p:nvSpPr>
        <p:spPr>
          <a:xfrm>
            <a:off x="4068660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950C5801-1FFE-8379-68FC-2376FA69361A}"/>
              </a:ext>
            </a:extLst>
          </p:cNvPr>
          <p:cNvSpPr/>
          <p:nvPr/>
        </p:nvSpPr>
        <p:spPr>
          <a:xfrm>
            <a:off x="4687348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39AEFB23-BEC8-CDE9-4C2C-751D97D5ECE8}"/>
              </a:ext>
            </a:extLst>
          </p:cNvPr>
          <p:cNvSpPr/>
          <p:nvPr/>
        </p:nvSpPr>
        <p:spPr>
          <a:xfrm>
            <a:off x="5306036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97D841BE-5F25-0AC6-418B-B6A3C875A5A6}"/>
              </a:ext>
            </a:extLst>
          </p:cNvPr>
          <p:cNvSpPr/>
          <p:nvPr/>
        </p:nvSpPr>
        <p:spPr>
          <a:xfrm>
            <a:off x="5924724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8C5B381D-5DAD-6B2E-CA9E-1DFA8A84DA2A}"/>
              </a:ext>
            </a:extLst>
          </p:cNvPr>
          <p:cNvSpPr/>
          <p:nvPr/>
        </p:nvSpPr>
        <p:spPr>
          <a:xfrm>
            <a:off x="1577129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4AD0A739-2DCC-161D-F58C-B9AA9812729E}"/>
              </a:ext>
            </a:extLst>
          </p:cNvPr>
          <p:cNvSpPr/>
          <p:nvPr/>
        </p:nvSpPr>
        <p:spPr>
          <a:xfrm>
            <a:off x="2195817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5B21AFE9-1F62-C33D-31BD-65048B66360B}"/>
              </a:ext>
            </a:extLst>
          </p:cNvPr>
          <p:cNvSpPr/>
          <p:nvPr/>
        </p:nvSpPr>
        <p:spPr>
          <a:xfrm>
            <a:off x="2814505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02C3922F-4622-7D90-4922-18012691D93D}"/>
              </a:ext>
            </a:extLst>
          </p:cNvPr>
          <p:cNvSpPr/>
          <p:nvPr/>
        </p:nvSpPr>
        <p:spPr>
          <a:xfrm>
            <a:off x="3433193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05455D00-0455-70B5-EAA3-40D433D05274}"/>
              </a:ext>
            </a:extLst>
          </p:cNvPr>
          <p:cNvSpPr/>
          <p:nvPr/>
        </p:nvSpPr>
        <p:spPr>
          <a:xfrm>
            <a:off x="4068660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E0945227-309D-32E5-6471-36AA3EF604BB}"/>
              </a:ext>
            </a:extLst>
          </p:cNvPr>
          <p:cNvSpPr/>
          <p:nvPr/>
        </p:nvSpPr>
        <p:spPr>
          <a:xfrm>
            <a:off x="4687348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F2AB4E31-A88F-F31D-B979-64678E5128F7}"/>
              </a:ext>
            </a:extLst>
          </p:cNvPr>
          <p:cNvSpPr/>
          <p:nvPr/>
        </p:nvSpPr>
        <p:spPr>
          <a:xfrm>
            <a:off x="5306036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2C03AE16-5661-C00A-30E2-AF421145F5A1}"/>
              </a:ext>
            </a:extLst>
          </p:cNvPr>
          <p:cNvSpPr/>
          <p:nvPr/>
        </p:nvSpPr>
        <p:spPr>
          <a:xfrm>
            <a:off x="5924724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A5DE6919-FFD2-4D30-4A0A-5094159942F9}"/>
              </a:ext>
            </a:extLst>
          </p:cNvPr>
          <p:cNvSpPr/>
          <p:nvPr/>
        </p:nvSpPr>
        <p:spPr>
          <a:xfrm>
            <a:off x="1577129" y="654558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07EADCC-972B-3E68-10C0-52097C0D43C4}"/>
              </a:ext>
            </a:extLst>
          </p:cNvPr>
          <p:cNvSpPr txBox="1"/>
          <p:nvPr/>
        </p:nvSpPr>
        <p:spPr>
          <a:xfrm>
            <a:off x="6761525" y="1585303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-1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0B9AE7-70EE-5B09-DCEC-D0DCC6CE4052}"/>
              </a:ext>
            </a:extLst>
          </p:cNvPr>
          <p:cNvSpPr txBox="1"/>
          <p:nvPr/>
        </p:nvSpPr>
        <p:spPr>
          <a:xfrm>
            <a:off x="4542274" y="14578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0~9 , </a:t>
            </a:r>
            <a:r>
              <a:rPr lang="en-US" altLang="ko-KR" err="1">
                <a:latin typeface="Consolas" panose="020B0609020204030204" pitchFamily="49" charset="0"/>
              </a:rPr>
              <a:t>a~f</a:t>
            </a:r>
            <a:r>
              <a:rPr lang="en-US" altLang="ko-KR">
                <a:latin typeface="Consolas" panose="020B0609020204030204" pitchFamily="49" charset="0"/>
              </a:rPr>
              <a:t> 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5B314F-F0DB-E202-4EE6-2D68F664A088}"/>
              </a:ext>
            </a:extLst>
          </p:cNvPr>
          <p:cNvSpPr txBox="1"/>
          <p:nvPr/>
        </p:nvSpPr>
        <p:spPr>
          <a:xfrm>
            <a:off x="2492577" y="201335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C6D9D6-8037-217E-DF36-E835E018177D}"/>
              </a:ext>
            </a:extLst>
          </p:cNvPr>
          <p:cNvSpPr txBox="1"/>
          <p:nvPr/>
        </p:nvSpPr>
        <p:spPr>
          <a:xfrm>
            <a:off x="5128919" y="200997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e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576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51B77381-66C1-7835-B821-1BF82471FE63}"/>
              </a:ext>
            </a:extLst>
          </p:cNvPr>
          <p:cNvSpPr txBox="1"/>
          <p:nvPr/>
        </p:nvSpPr>
        <p:spPr>
          <a:xfrm>
            <a:off x="1577130" y="385894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int </a:t>
            </a:r>
            <a:r>
              <a:rPr lang="en-US" altLang="ko-KR" err="1">
                <a:latin typeface="Consolas" panose="020B0609020204030204" pitchFamily="49" charset="0"/>
              </a:rPr>
              <a:t>i</a:t>
            </a:r>
            <a:r>
              <a:rPr lang="en-US" altLang="ko-KR">
                <a:latin typeface="Consolas" panose="020B0609020204030204" pitchFamily="49" charset="0"/>
              </a:rPr>
              <a:t> = 0xffffabcd;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A5DE6919-FFD2-4D30-4A0A-5094159942F9}"/>
              </a:ext>
            </a:extLst>
          </p:cNvPr>
          <p:cNvSpPr/>
          <p:nvPr/>
        </p:nvSpPr>
        <p:spPr>
          <a:xfrm>
            <a:off x="1577130" y="1325677"/>
            <a:ext cx="5444455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1111 1111 1111 1111 1010 1011 1100 1101 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0B9AE7-70EE-5B09-DCEC-D0DCC6CE4052}"/>
              </a:ext>
            </a:extLst>
          </p:cNvPr>
          <p:cNvSpPr txBox="1"/>
          <p:nvPr/>
        </p:nvSpPr>
        <p:spPr>
          <a:xfrm>
            <a:off x="4542274" y="14578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0~9 , </a:t>
            </a:r>
            <a:r>
              <a:rPr lang="en-US" altLang="ko-KR" err="1">
                <a:latin typeface="Consolas" panose="020B0609020204030204" pitchFamily="49" charset="0"/>
              </a:rPr>
              <a:t>a~f</a:t>
            </a:r>
            <a:r>
              <a:rPr lang="en-US" altLang="ko-KR">
                <a:latin typeface="Consolas" panose="020B0609020204030204" pitchFamily="49" charset="0"/>
              </a:rPr>
              <a:t> 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381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2E16BF-FA59-7E03-DF95-799F9FC41954}"/>
              </a:ext>
            </a:extLst>
          </p:cNvPr>
          <p:cNvSpPr txBox="1"/>
          <p:nvPr/>
        </p:nvSpPr>
        <p:spPr>
          <a:xfrm>
            <a:off x="1233181" y="-8010"/>
            <a:ext cx="1577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char a = 5;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char b = 3;</a:t>
            </a:r>
          </a:p>
          <a:p>
            <a:pPr algn="l"/>
            <a:r>
              <a:rPr lang="en-US" altLang="ko-KR" err="1">
                <a:latin typeface="Consolas" panose="020B0609020204030204" pitchFamily="49" charset="0"/>
              </a:rPr>
              <a:t>a+b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494AA5-AAF4-240C-9371-52D99FBD7373}"/>
              </a:ext>
            </a:extLst>
          </p:cNvPr>
          <p:cNvSpPr/>
          <p:nvPr/>
        </p:nvSpPr>
        <p:spPr>
          <a:xfrm>
            <a:off x="954793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4EE782-DCFE-3B0E-2CB9-54267CC5AE27}"/>
              </a:ext>
            </a:extLst>
          </p:cNvPr>
          <p:cNvSpPr/>
          <p:nvPr/>
        </p:nvSpPr>
        <p:spPr>
          <a:xfrm>
            <a:off x="1573481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8989BCD-CE5B-5CFF-BA1A-17397FC11501}"/>
              </a:ext>
            </a:extLst>
          </p:cNvPr>
          <p:cNvSpPr/>
          <p:nvPr/>
        </p:nvSpPr>
        <p:spPr>
          <a:xfrm>
            <a:off x="2192169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9DAC25-6E65-B215-E6EC-BE5236335A7E}"/>
              </a:ext>
            </a:extLst>
          </p:cNvPr>
          <p:cNvSpPr/>
          <p:nvPr/>
        </p:nvSpPr>
        <p:spPr>
          <a:xfrm>
            <a:off x="2810857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8B99FA-F680-F255-5BF2-76BE174221B4}"/>
              </a:ext>
            </a:extLst>
          </p:cNvPr>
          <p:cNvSpPr/>
          <p:nvPr/>
        </p:nvSpPr>
        <p:spPr>
          <a:xfrm>
            <a:off x="3429546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997FFB-970E-1A05-53BC-AF4B151C2C5F}"/>
              </a:ext>
            </a:extLst>
          </p:cNvPr>
          <p:cNvSpPr/>
          <p:nvPr/>
        </p:nvSpPr>
        <p:spPr>
          <a:xfrm>
            <a:off x="4048234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C10919-4CEF-B517-5A92-99F92A764CF8}"/>
              </a:ext>
            </a:extLst>
          </p:cNvPr>
          <p:cNvSpPr/>
          <p:nvPr/>
        </p:nvSpPr>
        <p:spPr>
          <a:xfrm>
            <a:off x="4666922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F4F5B1-3560-AE52-C7F6-F44345BB8942}"/>
              </a:ext>
            </a:extLst>
          </p:cNvPr>
          <p:cNvSpPr/>
          <p:nvPr/>
        </p:nvSpPr>
        <p:spPr>
          <a:xfrm>
            <a:off x="5285610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BE1251-88A9-5D51-7B37-101C7F43DF9F}"/>
              </a:ext>
            </a:extLst>
          </p:cNvPr>
          <p:cNvSpPr txBox="1"/>
          <p:nvPr/>
        </p:nvSpPr>
        <p:spPr>
          <a:xfrm>
            <a:off x="6065785" y="1581217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5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E9132A-CDCF-2E37-F914-C72B6E6DC6F6}"/>
              </a:ext>
            </a:extLst>
          </p:cNvPr>
          <p:cNvSpPr/>
          <p:nvPr/>
        </p:nvSpPr>
        <p:spPr>
          <a:xfrm>
            <a:off x="954793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6CC0EE-443F-DC8C-E9E0-D0028E704A62}"/>
              </a:ext>
            </a:extLst>
          </p:cNvPr>
          <p:cNvSpPr/>
          <p:nvPr/>
        </p:nvSpPr>
        <p:spPr>
          <a:xfrm>
            <a:off x="1573481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94B67D-745F-2F7C-E9F9-E431A35F01BB}"/>
              </a:ext>
            </a:extLst>
          </p:cNvPr>
          <p:cNvSpPr/>
          <p:nvPr/>
        </p:nvSpPr>
        <p:spPr>
          <a:xfrm>
            <a:off x="2192169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35674A-5415-DD3B-B783-81F0B7A3A570}"/>
              </a:ext>
            </a:extLst>
          </p:cNvPr>
          <p:cNvSpPr/>
          <p:nvPr/>
        </p:nvSpPr>
        <p:spPr>
          <a:xfrm>
            <a:off x="2810857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C3B9249-A70B-BD4A-30BC-41239A057DA5}"/>
              </a:ext>
            </a:extLst>
          </p:cNvPr>
          <p:cNvSpPr/>
          <p:nvPr/>
        </p:nvSpPr>
        <p:spPr>
          <a:xfrm>
            <a:off x="3429546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3930C07-2635-8118-D2D1-3BFAE5844279}"/>
              </a:ext>
            </a:extLst>
          </p:cNvPr>
          <p:cNvSpPr/>
          <p:nvPr/>
        </p:nvSpPr>
        <p:spPr>
          <a:xfrm>
            <a:off x="4048234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CD392A-890D-59F2-8DC9-55A822780BE0}"/>
              </a:ext>
            </a:extLst>
          </p:cNvPr>
          <p:cNvSpPr/>
          <p:nvPr/>
        </p:nvSpPr>
        <p:spPr>
          <a:xfrm>
            <a:off x="4666922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892500D-0571-69EC-6E95-7C85AF216B5F}"/>
              </a:ext>
            </a:extLst>
          </p:cNvPr>
          <p:cNvSpPr/>
          <p:nvPr/>
        </p:nvSpPr>
        <p:spPr>
          <a:xfrm>
            <a:off x="5285610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6EBFEB-EEA7-2FDB-3201-FE19BEEE3E9E}"/>
              </a:ext>
            </a:extLst>
          </p:cNvPr>
          <p:cNvSpPr txBox="1"/>
          <p:nvPr/>
        </p:nvSpPr>
        <p:spPr>
          <a:xfrm>
            <a:off x="6065785" y="2302291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3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8328C6-4772-AFDA-8880-AB4298F57525}"/>
              </a:ext>
            </a:extLst>
          </p:cNvPr>
          <p:cNvSpPr txBox="1"/>
          <p:nvPr/>
        </p:nvSpPr>
        <p:spPr>
          <a:xfrm>
            <a:off x="497593" y="2302291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+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0E52554-AB04-83D1-FA4F-550610FE5711}"/>
              </a:ext>
            </a:extLst>
          </p:cNvPr>
          <p:cNvCxnSpPr/>
          <p:nvPr/>
        </p:nvCxnSpPr>
        <p:spPr>
          <a:xfrm>
            <a:off x="385894" y="2919369"/>
            <a:ext cx="63924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7D4D00D-10DB-BB43-67FE-A4D4E6FE6D04}"/>
              </a:ext>
            </a:extLst>
          </p:cNvPr>
          <p:cNvSpPr/>
          <p:nvPr/>
        </p:nvSpPr>
        <p:spPr>
          <a:xfrm>
            <a:off x="954793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A30C256-FD48-DB46-4217-57669EFD1481}"/>
              </a:ext>
            </a:extLst>
          </p:cNvPr>
          <p:cNvSpPr/>
          <p:nvPr/>
        </p:nvSpPr>
        <p:spPr>
          <a:xfrm>
            <a:off x="1573481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9B20ECE-A45D-B59E-9E8F-39D162D753B0}"/>
              </a:ext>
            </a:extLst>
          </p:cNvPr>
          <p:cNvSpPr/>
          <p:nvPr/>
        </p:nvSpPr>
        <p:spPr>
          <a:xfrm>
            <a:off x="2192169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1C69771-6FA2-5041-A412-469872AD081D}"/>
              </a:ext>
            </a:extLst>
          </p:cNvPr>
          <p:cNvSpPr/>
          <p:nvPr/>
        </p:nvSpPr>
        <p:spPr>
          <a:xfrm>
            <a:off x="2810857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7E29A1B-5BB1-F42C-07F7-080FAE45FBE3}"/>
              </a:ext>
            </a:extLst>
          </p:cNvPr>
          <p:cNvSpPr/>
          <p:nvPr/>
        </p:nvSpPr>
        <p:spPr>
          <a:xfrm>
            <a:off x="3429546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3425FE2-139F-0BBD-9922-0CE6253B968A}"/>
              </a:ext>
            </a:extLst>
          </p:cNvPr>
          <p:cNvSpPr/>
          <p:nvPr/>
        </p:nvSpPr>
        <p:spPr>
          <a:xfrm>
            <a:off x="4048234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C81B0A2-B472-D8E0-C9EE-032B1FACD890}"/>
              </a:ext>
            </a:extLst>
          </p:cNvPr>
          <p:cNvSpPr/>
          <p:nvPr/>
        </p:nvSpPr>
        <p:spPr>
          <a:xfrm>
            <a:off x="4666922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65F16F7-A76E-5660-F0B3-E855A6FB99DE}"/>
              </a:ext>
            </a:extLst>
          </p:cNvPr>
          <p:cNvSpPr/>
          <p:nvPr/>
        </p:nvSpPr>
        <p:spPr>
          <a:xfrm>
            <a:off x="5285610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19FF368-3A67-8273-85C3-1565DE859328}"/>
              </a:ext>
            </a:extLst>
          </p:cNvPr>
          <p:cNvSpPr/>
          <p:nvPr/>
        </p:nvSpPr>
        <p:spPr>
          <a:xfrm>
            <a:off x="4666922" y="849251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15EBB73-A397-A0E7-EAFD-2C5326A40E81}"/>
              </a:ext>
            </a:extLst>
          </p:cNvPr>
          <p:cNvSpPr/>
          <p:nvPr/>
        </p:nvSpPr>
        <p:spPr>
          <a:xfrm>
            <a:off x="4048234" y="849251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3CD6DF4-5ED7-A33D-0E56-A24B8E987594}"/>
              </a:ext>
            </a:extLst>
          </p:cNvPr>
          <p:cNvSpPr/>
          <p:nvPr/>
        </p:nvSpPr>
        <p:spPr>
          <a:xfrm>
            <a:off x="3429545" y="849251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55DC3D-167C-EFF2-A06E-6B901BDD8382}"/>
              </a:ext>
            </a:extLst>
          </p:cNvPr>
          <p:cNvSpPr txBox="1"/>
          <p:nvPr/>
        </p:nvSpPr>
        <p:spPr>
          <a:xfrm>
            <a:off x="6096000" y="3175208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8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54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2E16BF-FA59-7E03-DF95-799F9FC41954}"/>
              </a:ext>
            </a:extLst>
          </p:cNvPr>
          <p:cNvSpPr txBox="1"/>
          <p:nvPr/>
        </p:nvSpPr>
        <p:spPr>
          <a:xfrm>
            <a:off x="1233181" y="-8010"/>
            <a:ext cx="1577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char a = 5;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char b = 3;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a-b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494AA5-AAF4-240C-9371-52D99FBD7373}"/>
              </a:ext>
            </a:extLst>
          </p:cNvPr>
          <p:cNvSpPr/>
          <p:nvPr/>
        </p:nvSpPr>
        <p:spPr>
          <a:xfrm>
            <a:off x="954793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4EE782-DCFE-3B0E-2CB9-54267CC5AE27}"/>
              </a:ext>
            </a:extLst>
          </p:cNvPr>
          <p:cNvSpPr/>
          <p:nvPr/>
        </p:nvSpPr>
        <p:spPr>
          <a:xfrm>
            <a:off x="1573481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8989BCD-CE5B-5CFF-BA1A-17397FC11501}"/>
              </a:ext>
            </a:extLst>
          </p:cNvPr>
          <p:cNvSpPr/>
          <p:nvPr/>
        </p:nvSpPr>
        <p:spPr>
          <a:xfrm>
            <a:off x="2192169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9DAC25-6E65-B215-E6EC-BE5236335A7E}"/>
              </a:ext>
            </a:extLst>
          </p:cNvPr>
          <p:cNvSpPr/>
          <p:nvPr/>
        </p:nvSpPr>
        <p:spPr>
          <a:xfrm>
            <a:off x="2810857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8B99FA-F680-F255-5BF2-76BE174221B4}"/>
              </a:ext>
            </a:extLst>
          </p:cNvPr>
          <p:cNvSpPr/>
          <p:nvPr/>
        </p:nvSpPr>
        <p:spPr>
          <a:xfrm>
            <a:off x="3429546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997FFB-970E-1A05-53BC-AF4B151C2C5F}"/>
              </a:ext>
            </a:extLst>
          </p:cNvPr>
          <p:cNvSpPr/>
          <p:nvPr/>
        </p:nvSpPr>
        <p:spPr>
          <a:xfrm>
            <a:off x="4048234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C10919-4CEF-B517-5A92-99F92A764CF8}"/>
              </a:ext>
            </a:extLst>
          </p:cNvPr>
          <p:cNvSpPr/>
          <p:nvPr/>
        </p:nvSpPr>
        <p:spPr>
          <a:xfrm>
            <a:off x="4666922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F4F5B1-3560-AE52-C7F6-F44345BB8942}"/>
              </a:ext>
            </a:extLst>
          </p:cNvPr>
          <p:cNvSpPr/>
          <p:nvPr/>
        </p:nvSpPr>
        <p:spPr>
          <a:xfrm>
            <a:off x="5285610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BE1251-88A9-5D51-7B37-101C7F43DF9F}"/>
              </a:ext>
            </a:extLst>
          </p:cNvPr>
          <p:cNvSpPr txBox="1"/>
          <p:nvPr/>
        </p:nvSpPr>
        <p:spPr>
          <a:xfrm>
            <a:off x="6065785" y="1581217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5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E9132A-CDCF-2E37-F914-C72B6E6DC6F6}"/>
              </a:ext>
            </a:extLst>
          </p:cNvPr>
          <p:cNvSpPr/>
          <p:nvPr/>
        </p:nvSpPr>
        <p:spPr>
          <a:xfrm>
            <a:off x="954793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6CC0EE-443F-DC8C-E9E0-D0028E704A62}"/>
              </a:ext>
            </a:extLst>
          </p:cNvPr>
          <p:cNvSpPr/>
          <p:nvPr/>
        </p:nvSpPr>
        <p:spPr>
          <a:xfrm>
            <a:off x="1573481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94B67D-745F-2F7C-E9F9-E431A35F01BB}"/>
              </a:ext>
            </a:extLst>
          </p:cNvPr>
          <p:cNvSpPr/>
          <p:nvPr/>
        </p:nvSpPr>
        <p:spPr>
          <a:xfrm>
            <a:off x="2192169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35674A-5415-DD3B-B783-81F0B7A3A570}"/>
              </a:ext>
            </a:extLst>
          </p:cNvPr>
          <p:cNvSpPr/>
          <p:nvPr/>
        </p:nvSpPr>
        <p:spPr>
          <a:xfrm>
            <a:off x="2810857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C3B9249-A70B-BD4A-30BC-41239A057DA5}"/>
              </a:ext>
            </a:extLst>
          </p:cNvPr>
          <p:cNvSpPr/>
          <p:nvPr/>
        </p:nvSpPr>
        <p:spPr>
          <a:xfrm>
            <a:off x="3429546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3930C07-2635-8118-D2D1-3BFAE5844279}"/>
              </a:ext>
            </a:extLst>
          </p:cNvPr>
          <p:cNvSpPr/>
          <p:nvPr/>
        </p:nvSpPr>
        <p:spPr>
          <a:xfrm>
            <a:off x="4048234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CD392A-890D-59F2-8DC9-55A822780BE0}"/>
              </a:ext>
            </a:extLst>
          </p:cNvPr>
          <p:cNvSpPr/>
          <p:nvPr/>
        </p:nvSpPr>
        <p:spPr>
          <a:xfrm>
            <a:off x="4666922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892500D-0571-69EC-6E95-7C85AF216B5F}"/>
              </a:ext>
            </a:extLst>
          </p:cNvPr>
          <p:cNvSpPr/>
          <p:nvPr/>
        </p:nvSpPr>
        <p:spPr>
          <a:xfrm>
            <a:off x="5285610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6EBFEB-EEA7-2FDB-3201-FE19BEEE3E9E}"/>
              </a:ext>
            </a:extLst>
          </p:cNvPr>
          <p:cNvSpPr txBox="1"/>
          <p:nvPr/>
        </p:nvSpPr>
        <p:spPr>
          <a:xfrm>
            <a:off x="6065785" y="2302291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3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8328C6-4772-AFDA-8880-AB4298F57525}"/>
              </a:ext>
            </a:extLst>
          </p:cNvPr>
          <p:cNvSpPr txBox="1"/>
          <p:nvPr/>
        </p:nvSpPr>
        <p:spPr>
          <a:xfrm>
            <a:off x="497593" y="2302291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0E52554-AB04-83D1-FA4F-550610FE5711}"/>
              </a:ext>
            </a:extLst>
          </p:cNvPr>
          <p:cNvCxnSpPr/>
          <p:nvPr/>
        </p:nvCxnSpPr>
        <p:spPr>
          <a:xfrm>
            <a:off x="385894" y="2919369"/>
            <a:ext cx="63924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7D4D00D-10DB-BB43-67FE-A4D4E6FE6D04}"/>
              </a:ext>
            </a:extLst>
          </p:cNvPr>
          <p:cNvSpPr/>
          <p:nvPr/>
        </p:nvSpPr>
        <p:spPr>
          <a:xfrm>
            <a:off x="954793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A30C256-FD48-DB46-4217-57669EFD1481}"/>
              </a:ext>
            </a:extLst>
          </p:cNvPr>
          <p:cNvSpPr/>
          <p:nvPr/>
        </p:nvSpPr>
        <p:spPr>
          <a:xfrm>
            <a:off x="1573481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9B20ECE-A45D-B59E-9E8F-39D162D753B0}"/>
              </a:ext>
            </a:extLst>
          </p:cNvPr>
          <p:cNvSpPr/>
          <p:nvPr/>
        </p:nvSpPr>
        <p:spPr>
          <a:xfrm>
            <a:off x="2192169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1C69771-6FA2-5041-A412-469872AD081D}"/>
              </a:ext>
            </a:extLst>
          </p:cNvPr>
          <p:cNvSpPr/>
          <p:nvPr/>
        </p:nvSpPr>
        <p:spPr>
          <a:xfrm>
            <a:off x="2810857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7E29A1B-5BB1-F42C-07F7-080FAE45FBE3}"/>
              </a:ext>
            </a:extLst>
          </p:cNvPr>
          <p:cNvSpPr/>
          <p:nvPr/>
        </p:nvSpPr>
        <p:spPr>
          <a:xfrm>
            <a:off x="3429546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3425FE2-139F-0BBD-9922-0CE6253B968A}"/>
              </a:ext>
            </a:extLst>
          </p:cNvPr>
          <p:cNvSpPr/>
          <p:nvPr/>
        </p:nvSpPr>
        <p:spPr>
          <a:xfrm>
            <a:off x="4048234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C81B0A2-B472-D8E0-C9EE-032B1FACD890}"/>
              </a:ext>
            </a:extLst>
          </p:cNvPr>
          <p:cNvSpPr/>
          <p:nvPr/>
        </p:nvSpPr>
        <p:spPr>
          <a:xfrm>
            <a:off x="4666922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65F16F7-A76E-5660-F0B3-E855A6FB99DE}"/>
              </a:ext>
            </a:extLst>
          </p:cNvPr>
          <p:cNvSpPr/>
          <p:nvPr/>
        </p:nvSpPr>
        <p:spPr>
          <a:xfrm>
            <a:off x="5285610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55DC3D-167C-EFF2-A06E-6B901BDD8382}"/>
              </a:ext>
            </a:extLst>
          </p:cNvPr>
          <p:cNvSpPr txBox="1"/>
          <p:nvPr/>
        </p:nvSpPr>
        <p:spPr>
          <a:xfrm>
            <a:off x="6096000" y="3175208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2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44F79B4-57F6-EDBD-370B-48514F6882E2}"/>
              </a:ext>
            </a:extLst>
          </p:cNvPr>
          <p:cNvSpPr/>
          <p:nvPr/>
        </p:nvSpPr>
        <p:spPr>
          <a:xfrm>
            <a:off x="4666922" y="876841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123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2E16BF-FA59-7E03-DF95-799F9FC41954}"/>
              </a:ext>
            </a:extLst>
          </p:cNvPr>
          <p:cNvSpPr txBox="1"/>
          <p:nvPr/>
        </p:nvSpPr>
        <p:spPr>
          <a:xfrm>
            <a:off x="1233181" y="-8010"/>
            <a:ext cx="1577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char a = 8;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char b = 1;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a-b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494AA5-AAF4-240C-9371-52D99FBD7373}"/>
              </a:ext>
            </a:extLst>
          </p:cNvPr>
          <p:cNvSpPr/>
          <p:nvPr/>
        </p:nvSpPr>
        <p:spPr>
          <a:xfrm>
            <a:off x="954793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4EE782-DCFE-3B0E-2CB9-54267CC5AE27}"/>
              </a:ext>
            </a:extLst>
          </p:cNvPr>
          <p:cNvSpPr/>
          <p:nvPr/>
        </p:nvSpPr>
        <p:spPr>
          <a:xfrm>
            <a:off x="1573481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8989BCD-CE5B-5CFF-BA1A-17397FC11501}"/>
              </a:ext>
            </a:extLst>
          </p:cNvPr>
          <p:cNvSpPr/>
          <p:nvPr/>
        </p:nvSpPr>
        <p:spPr>
          <a:xfrm>
            <a:off x="2192169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9DAC25-6E65-B215-E6EC-BE5236335A7E}"/>
              </a:ext>
            </a:extLst>
          </p:cNvPr>
          <p:cNvSpPr/>
          <p:nvPr/>
        </p:nvSpPr>
        <p:spPr>
          <a:xfrm>
            <a:off x="2810857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8B99FA-F680-F255-5BF2-76BE174221B4}"/>
              </a:ext>
            </a:extLst>
          </p:cNvPr>
          <p:cNvSpPr/>
          <p:nvPr/>
        </p:nvSpPr>
        <p:spPr>
          <a:xfrm>
            <a:off x="3429546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997FFB-970E-1A05-53BC-AF4B151C2C5F}"/>
              </a:ext>
            </a:extLst>
          </p:cNvPr>
          <p:cNvSpPr/>
          <p:nvPr/>
        </p:nvSpPr>
        <p:spPr>
          <a:xfrm>
            <a:off x="4048234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C10919-4CEF-B517-5A92-99F92A764CF8}"/>
              </a:ext>
            </a:extLst>
          </p:cNvPr>
          <p:cNvSpPr/>
          <p:nvPr/>
        </p:nvSpPr>
        <p:spPr>
          <a:xfrm>
            <a:off x="4666922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F4F5B1-3560-AE52-C7F6-F44345BB8942}"/>
              </a:ext>
            </a:extLst>
          </p:cNvPr>
          <p:cNvSpPr/>
          <p:nvPr/>
        </p:nvSpPr>
        <p:spPr>
          <a:xfrm>
            <a:off x="5285610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BE1251-88A9-5D51-7B37-101C7F43DF9F}"/>
              </a:ext>
            </a:extLst>
          </p:cNvPr>
          <p:cNvSpPr txBox="1"/>
          <p:nvPr/>
        </p:nvSpPr>
        <p:spPr>
          <a:xfrm>
            <a:off x="6065785" y="1581217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8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E9132A-CDCF-2E37-F914-C72B6E6DC6F6}"/>
              </a:ext>
            </a:extLst>
          </p:cNvPr>
          <p:cNvSpPr/>
          <p:nvPr/>
        </p:nvSpPr>
        <p:spPr>
          <a:xfrm>
            <a:off x="954793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6CC0EE-443F-DC8C-E9E0-D0028E704A62}"/>
              </a:ext>
            </a:extLst>
          </p:cNvPr>
          <p:cNvSpPr/>
          <p:nvPr/>
        </p:nvSpPr>
        <p:spPr>
          <a:xfrm>
            <a:off x="1573481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94B67D-745F-2F7C-E9F9-E431A35F01BB}"/>
              </a:ext>
            </a:extLst>
          </p:cNvPr>
          <p:cNvSpPr/>
          <p:nvPr/>
        </p:nvSpPr>
        <p:spPr>
          <a:xfrm>
            <a:off x="2192169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35674A-5415-DD3B-B783-81F0B7A3A570}"/>
              </a:ext>
            </a:extLst>
          </p:cNvPr>
          <p:cNvSpPr/>
          <p:nvPr/>
        </p:nvSpPr>
        <p:spPr>
          <a:xfrm>
            <a:off x="2810857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C3B9249-A70B-BD4A-30BC-41239A057DA5}"/>
              </a:ext>
            </a:extLst>
          </p:cNvPr>
          <p:cNvSpPr/>
          <p:nvPr/>
        </p:nvSpPr>
        <p:spPr>
          <a:xfrm>
            <a:off x="3429546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3930C07-2635-8118-D2D1-3BFAE5844279}"/>
              </a:ext>
            </a:extLst>
          </p:cNvPr>
          <p:cNvSpPr/>
          <p:nvPr/>
        </p:nvSpPr>
        <p:spPr>
          <a:xfrm>
            <a:off x="4048234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CD392A-890D-59F2-8DC9-55A822780BE0}"/>
              </a:ext>
            </a:extLst>
          </p:cNvPr>
          <p:cNvSpPr/>
          <p:nvPr/>
        </p:nvSpPr>
        <p:spPr>
          <a:xfrm>
            <a:off x="4666922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892500D-0571-69EC-6E95-7C85AF216B5F}"/>
              </a:ext>
            </a:extLst>
          </p:cNvPr>
          <p:cNvSpPr/>
          <p:nvPr/>
        </p:nvSpPr>
        <p:spPr>
          <a:xfrm>
            <a:off x="5285610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6EBFEB-EEA7-2FDB-3201-FE19BEEE3E9E}"/>
              </a:ext>
            </a:extLst>
          </p:cNvPr>
          <p:cNvSpPr txBox="1"/>
          <p:nvPr/>
        </p:nvSpPr>
        <p:spPr>
          <a:xfrm>
            <a:off x="6065785" y="2302291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8328C6-4772-AFDA-8880-AB4298F57525}"/>
              </a:ext>
            </a:extLst>
          </p:cNvPr>
          <p:cNvSpPr txBox="1"/>
          <p:nvPr/>
        </p:nvSpPr>
        <p:spPr>
          <a:xfrm>
            <a:off x="497593" y="2302291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0E52554-AB04-83D1-FA4F-550610FE5711}"/>
              </a:ext>
            </a:extLst>
          </p:cNvPr>
          <p:cNvCxnSpPr/>
          <p:nvPr/>
        </p:nvCxnSpPr>
        <p:spPr>
          <a:xfrm>
            <a:off x="385894" y="2919369"/>
            <a:ext cx="63924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7D4D00D-10DB-BB43-67FE-A4D4E6FE6D04}"/>
              </a:ext>
            </a:extLst>
          </p:cNvPr>
          <p:cNvSpPr/>
          <p:nvPr/>
        </p:nvSpPr>
        <p:spPr>
          <a:xfrm>
            <a:off x="954793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A30C256-FD48-DB46-4217-57669EFD1481}"/>
              </a:ext>
            </a:extLst>
          </p:cNvPr>
          <p:cNvSpPr/>
          <p:nvPr/>
        </p:nvSpPr>
        <p:spPr>
          <a:xfrm>
            <a:off x="1573481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9B20ECE-A45D-B59E-9E8F-39D162D753B0}"/>
              </a:ext>
            </a:extLst>
          </p:cNvPr>
          <p:cNvSpPr/>
          <p:nvPr/>
        </p:nvSpPr>
        <p:spPr>
          <a:xfrm>
            <a:off x="2192169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1C69771-6FA2-5041-A412-469872AD081D}"/>
              </a:ext>
            </a:extLst>
          </p:cNvPr>
          <p:cNvSpPr/>
          <p:nvPr/>
        </p:nvSpPr>
        <p:spPr>
          <a:xfrm>
            <a:off x="2810857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7E29A1B-5BB1-F42C-07F7-080FAE45FBE3}"/>
              </a:ext>
            </a:extLst>
          </p:cNvPr>
          <p:cNvSpPr/>
          <p:nvPr/>
        </p:nvSpPr>
        <p:spPr>
          <a:xfrm>
            <a:off x="3429546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3425FE2-139F-0BBD-9922-0CE6253B968A}"/>
              </a:ext>
            </a:extLst>
          </p:cNvPr>
          <p:cNvSpPr/>
          <p:nvPr/>
        </p:nvSpPr>
        <p:spPr>
          <a:xfrm>
            <a:off x="4048234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C81B0A2-B472-D8E0-C9EE-032B1FACD890}"/>
              </a:ext>
            </a:extLst>
          </p:cNvPr>
          <p:cNvSpPr/>
          <p:nvPr/>
        </p:nvSpPr>
        <p:spPr>
          <a:xfrm>
            <a:off x="4666922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65F16F7-A76E-5660-F0B3-E855A6FB99DE}"/>
              </a:ext>
            </a:extLst>
          </p:cNvPr>
          <p:cNvSpPr/>
          <p:nvPr/>
        </p:nvSpPr>
        <p:spPr>
          <a:xfrm>
            <a:off x="5285610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55DC3D-167C-EFF2-A06E-6B901BDD8382}"/>
              </a:ext>
            </a:extLst>
          </p:cNvPr>
          <p:cNvSpPr txBox="1"/>
          <p:nvPr/>
        </p:nvSpPr>
        <p:spPr>
          <a:xfrm>
            <a:off x="6096000" y="3175208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7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44F79B4-57F6-EDBD-370B-48514F6882E2}"/>
              </a:ext>
            </a:extLst>
          </p:cNvPr>
          <p:cNvSpPr/>
          <p:nvPr/>
        </p:nvSpPr>
        <p:spPr>
          <a:xfrm>
            <a:off x="4666922" y="876841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9EAAA2A-BFCB-FCCE-2ACD-1D16C71E36AF}"/>
              </a:ext>
            </a:extLst>
          </p:cNvPr>
          <p:cNvSpPr/>
          <p:nvPr/>
        </p:nvSpPr>
        <p:spPr>
          <a:xfrm>
            <a:off x="4048234" y="876841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B20EC01-A3A0-EBEE-1ABE-9F5E031183FB}"/>
              </a:ext>
            </a:extLst>
          </p:cNvPr>
          <p:cNvSpPr/>
          <p:nvPr/>
        </p:nvSpPr>
        <p:spPr>
          <a:xfrm>
            <a:off x="5285610" y="876841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642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2E16BF-FA59-7E03-DF95-799F9FC41954}"/>
              </a:ext>
            </a:extLst>
          </p:cNvPr>
          <p:cNvSpPr txBox="1"/>
          <p:nvPr/>
        </p:nvSpPr>
        <p:spPr>
          <a:xfrm>
            <a:off x="1233181" y="-8010"/>
            <a:ext cx="1577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char a = 5;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char b = 3;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5+(-3)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494AA5-AAF4-240C-9371-52D99FBD7373}"/>
              </a:ext>
            </a:extLst>
          </p:cNvPr>
          <p:cNvSpPr/>
          <p:nvPr/>
        </p:nvSpPr>
        <p:spPr>
          <a:xfrm>
            <a:off x="954793" y="1501630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4EE782-DCFE-3B0E-2CB9-54267CC5AE27}"/>
              </a:ext>
            </a:extLst>
          </p:cNvPr>
          <p:cNvSpPr/>
          <p:nvPr/>
        </p:nvSpPr>
        <p:spPr>
          <a:xfrm>
            <a:off x="1573481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8989BCD-CE5B-5CFF-BA1A-17397FC11501}"/>
              </a:ext>
            </a:extLst>
          </p:cNvPr>
          <p:cNvSpPr/>
          <p:nvPr/>
        </p:nvSpPr>
        <p:spPr>
          <a:xfrm>
            <a:off x="2192169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9DAC25-6E65-B215-E6EC-BE5236335A7E}"/>
              </a:ext>
            </a:extLst>
          </p:cNvPr>
          <p:cNvSpPr/>
          <p:nvPr/>
        </p:nvSpPr>
        <p:spPr>
          <a:xfrm>
            <a:off x="2810857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8B99FA-F680-F255-5BF2-76BE174221B4}"/>
              </a:ext>
            </a:extLst>
          </p:cNvPr>
          <p:cNvSpPr/>
          <p:nvPr/>
        </p:nvSpPr>
        <p:spPr>
          <a:xfrm>
            <a:off x="3429546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997FFB-970E-1A05-53BC-AF4B151C2C5F}"/>
              </a:ext>
            </a:extLst>
          </p:cNvPr>
          <p:cNvSpPr/>
          <p:nvPr/>
        </p:nvSpPr>
        <p:spPr>
          <a:xfrm>
            <a:off x="4048234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C10919-4CEF-B517-5A92-99F92A764CF8}"/>
              </a:ext>
            </a:extLst>
          </p:cNvPr>
          <p:cNvSpPr/>
          <p:nvPr/>
        </p:nvSpPr>
        <p:spPr>
          <a:xfrm>
            <a:off x="4666922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F4F5B1-3560-AE52-C7F6-F44345BB8942}"/>
              </a:ext>
            </a:extLst>
          </p:cNvPr>
          <p:cNvSpPr/>
          <p:nvPr/>
        </p:nvSpPr>
        <p:spPr>
          <a:xfrm>
            <a:off x="5285610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BE1251-88A9-5D51-7B37-101C7F43DF9F}"/>
              </a:ext>
            </a:extLst>
          </p:cNvPr>
          <p:cNvSpPr txBox="1"/>
          <p:nvPr/>
        </p:nvSpPr>
        <p:spPr>
          <a:xfrm>
            <a:off x="6065785" y="1581217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5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E9132A-CDCF-2E37-F914-C72B6E6DC6F6}"/>
              </a:ext>
            </a:extLst>
          </p:cNvPr>
          <p:cNvSpPr/>
          <p:nvPr/>
        </p:nvSpPr>
        <p:spPr>
          <a:xfrm>
            <a:off x="954793" y="2205926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6CC0EE-443F-DC8C-E9E0-D0028E704A62}"/>
              </a:ext>
            </a:extLst>
          </p:cNvPr>
          <p:cNvSpPr/>
          <p:nvPr/>
        </p:nvSpPr>
        <p:spPr>
          <a:xfrm>
            <a:off x="1573481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94B67D-745F-2F7C-E9F9-E431A35F01BB}"/>
              </a:ext>
            </a:extLst>
          </p:cNvPr>
          <p:cNvSpPr/>
          <p:nvPr/>
        </p:nvSpPr>
        <p:spPr>
          <a:xfrm>
            <a:off x="2192169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35674A-5415-DD3B-B783-81F0B7A3A570}"/>
              </a:ext>
            </a:extLst>
          </p:cNvPr>
          <p:cNvSpPr/>
          <p:nvPr/>
        </p:nvSpPr>
        <p:spPr>
          <a:xfrm>
            <a:off x="2810857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C3B9249-A70B-BD4A-30BC-41239A057DA5}"/>
              </a:ext>
            </a:extLst>
          </p:cNvPr>
          <p:cNvSpPr/>
          <p:nvPr/>
        </p:nvSpPr>
        <p:spPr>
          <a:xfrm>
            <a:off x="3429546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3930C07-2635-8118-D2D1-3BFAE5844279}"/>
              </a:ext>
            </a:extLst>
          </p:cNvPr>
          <p:cNvSpPr/>
          <p:nvPr/>
        </p:nvSpPr>
        <p:spPr>
          <a:xfrm>
            <a:off x="4048234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CD392A-890D-59F2-8DC9-55A822780BE0}"/>
              </a:ext>
            </a:extLst>
          </p:cNvPr>
          <p:cNvSpPr/>
          <p:nvPr/>
        </p:nvSpPr>
        <p:spPr>
          <a:xfrm>
            <a:off x="4666922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892500D-0571-69EC-6E95-7C85AF216B5F}"/>
              </a:ext>
            </a:extLst>
          </p:cNvPr>
          <p:cNvSpPr/>
          <p:nvPr/>
        </p:nvSpPr>
        <p:spPr>
          <a:xfrm>
            <a:off x="5285610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6EBFEB-EEA7-2FDB-3201-FE19BEEE3E9E}"/>
              </a:ext>
            </a:extLst>
          </p:cNvPr>
          <p:cNvSpPr txBox="1"/>
          <p:nvPr/>
        </p:nvSpPr>
        <p:spPr>
          <a:xfrm>
            <a:off x="6065785" y="2302291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-3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8328C6-4772-AFDA-8880-AB4298F57525}"/>
              </a:ext>
            </a:extLst>
          </p:cNvPr>
          <p:cNvSpPr txBox="1"/>
          <p:nvPr/>
        </p:nvSpPr>
        <p:spPr>
          <a:xfrm>
            <a:off x="497594" y="2302291"/>
            <a:ext cx="37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+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0E52554-AB04-83D1-FA4F-550610FE5711}"/>
              </a:ext>
            </a:extLst>
          </p:cNvPr>
          <p:cNvCxnSpPr/>
          <p:nvPr/>
        </p:nvCxnSpPr>
        <p:spPr>
          <a:xfrm>
            <a:off x="385894" y="2919369"/>
            <a:ext cx="63924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7D4D00D-10DB-BB43-67FE-A4D4E6FE6D04}"/>
              </a:ext>
            </a:extLst>
          </p:cNvPr>
          <p:cNvSpPr/>
          <p:nvPr/>
        </p:nvSpPr>
        <p:spPr>
          <a:xfrm>
            <a:off x="954793" y="3111937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A30C256-FD48-DB46-4217-57669EFD1481}"/>
              </a:ext>
            </a:extLst>
          </p:cNvPr>
          <p:cNvSpPr/>
          <p:nvPr/>
        </p:nvSpPr>
        <p:spPr>
          <a:xfrm>
            <a:off x="1573481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9B20ECE-A45D-B59E-9E8F-39D162D753B0}"/>
              </a:ext>
            </a:extLst>
          </p:cNvPr>
          <p:cNvSpPr/>
          <p:nvPr/>
        </p:nvSpPr>
        <p:spPr>
          <a:xfrm>
            <a:off x="2192169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1C69771-6FA2-5041-A412-469872AD081D}"/>
              </a:ext>
            </a:extLst>
          </p:cNvPr>
          <p:cNvSpPr/>
          <p:nvPr/>
        </p:nvSpPr>
        <p:spPr>
          <a:xfrm>
            <a:off x="2810857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7E29A1B-5BB1-F42C-07F7-080FAE45FBE3}"/>
              </a:ext>
            </a:extLst>
          </p:cNvPr>
          <p:cNvSpPr/>
          <p:nvPr/>
        </p:nvSpPr>
        <p:spPr>
          <a:xfrm>
            <a:off x="3429546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3425FE2-139F-0BBD-9922-0CE6253B968A}"/>
              </a:ext>
            </a:extLst>
          </p:cNvPr>
          <p:cNvSpPr/>
          <p:nvPr/>
        </p:nvSpPr>
        <p:spPr>
          <a:xfrm>
            <a:off x="4048234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C81B0A2-B472-D8E0-C9EE-032B1FACD890}"/>
              </a:ext>
            </a:extLst>
          </p:cNvPr>
          <p:cNvSpPr/>
          <p:nvPr/>
        </p:nvSpPr>
        <p:spPr>
          <a:xfrm>
            <a:off x="4666922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65F16F7-A76E-5660-F0B3-E855A6FB99DE}"/>
              </a:ext>
            </a:extLst>
          </p:cNvPr>
          <p:cNvSpPr/>
          <p:nvPr/>
        </p:nvSpPr>
        <p:spPr>
          <a:xfrm>
            <a:off x="5285610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55DC3D-167C-EFF2-A06E-6B901BDD8382}"/>
              </a:ext>
            </a:extLst>
          </p:cNvPr>
          <p:cNvSpPr txBox="1"/>
          <p:nvPr/>
        </p:nvSpPr>
        <p:spPr>
          <a:xfrm>
            <a:off x="6096000" y="3175208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-8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3202FA-5873-A384-7702-E2BBC037AD1E}"/>
              </a:ext>
            </a:extLst>
          </p:cNvPr>
          <p:cNvSpPr txBox="1"/>
          <p:nvPr/>
        </p:nvSpPr>
        <p:spPr>
          <a:xfrm>
            <a:off x="4436792" y="335303"/>
            <a:ext cx="3294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부호와 절대값 표현식</a:t>
            </a:r>
          </a:p>
        </p:txBody>
      </p:sp>
    </p:spTree>
    <p:extLst>
      <p:ext uri="{BB962C8B-B14F-4D97-AF65-F5344CB8AC3E}">
        <p14:creationId xmlns:p14="http://schemas.microsoft.com/office/powerpoint/2010/main" val="1385617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FA188F-C59B-3C89-C683-E42F4DA4A41D}"/>
              </a:ext>
            </a:extLst>
          </p:cNvPr>
          <p:cNvSpPr txBox="1"/>
          <p:nvPr/>
        </p:nvSpPr>
        <p:spPr>
          <a:xfrm>
            <a:off x="595424" y="180753"/>
            <a:ext cx="75411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Visual studio </a:t>
            </a:r>
            <a:r>
              <a:rPr lang="ko-KR" altLang="en-US" sz="2400"/>
              <a:t>설치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아래 사이트로 접속 후 다운로드</a:t>
            </a:r>
            <a:endParaRPr lang="en-US" altLang="ko-KR" sz="2400"/>
          </a:p>
          <a:p>
            <a:r>
              <a:rPr lang="en-US" altLang="ko-KR" sz="2400"/>
              <a:t>https://visualstudio.microsoft.com/ko/vs/community/</a:t>
            </a:r>
            <a:endParaRPr lang="ko-KR" altLang="en-US" sz="24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153F24-FBFE-4AAF-D653-3FC971943B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262" b="46511"/>
          <a:stretch/>
        </p:blipFill>
        <p:spPr>
          <a:xfrm>
            <a:off x="595424" y="1885507"/>
            <a:ext cx="10940902" cy="35052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1DE17D0-D5C3-088E-476F-7990E6D1EB5E}"/>
              </a:ext>
            </a:extLst>
          </p:cNvPr>
          <p:cNvSpPr/>
          <p:nvPr/>
        </p:nvSpPr>
        <p:spPr>
          <a:xfrm>
            <a:off x="1722474" y="4455042"/>
            <a:ext cx="1711842" cy="4465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558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2E16BF-FA59-7E03-DF95-799F9FC41954}"/>
              </a:ext>
            </a:extLst>
          </p:cNvPr>
          <p:cNvSpPr txBox="1"/>
          <p:nvPr/>
        </p:nvSpPr>
        <p:spPr>
          <a:xfrm>
            <a:off x="1233181" y="-8010"/>
            <a:ext cx="1577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char a = 5;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char b = 3;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5+(-3)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BE1251-88A9-5D51-7B37-101C7F43DF9F}"/>
              </a:ext>
            </a:extLst>
          </p:cNvPr>
          <p:cNvSpPr txBox="1"/>
          <p:nvPr/>
        </p:nvSpPr>
        <p:spPr>
          <a:xfrm>
            <a:off x="4127926" y="1639940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5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6EBFEB-EEA7-2FDB-3201-FE19BEEE3E9E}"/>
              </a:ext>
            </a:extLst>
          </p:cNvPr>
          <p:cNvSpPr txBox="1"/>
          <p:nvPr/>
        </p:nvSpPr>
        <p:spPr>
          <a:xfrm>
            <a:off x="4127926" y="2361014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-3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8328C6-4772-AFDA-8880-AB4298F57525}"/>
              </a:ext>
            </a:extLst>
          </p:cNvPr>
          <p:cNvSpPr txBox="1"/>
          <p:nvPr/>
        </p:nvSpPr>
        <p:spPr>
          <a:xfrm>
            <a:off x="-131581" y="2361014"/>
            <a:ext cx="37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+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0E52554-AB04-83D1-FA4F-550610FE5711}"/>
              </a:ext>
            </a:extLst>
          </p:cNvPr>
          <p:cNvCxnSpPr>
            <a:cxnSpLocks/>
          </p:cNvCxnSpPr>
          <p:nvPr/>
        </p:nvCxnSpPr>
        <p:spPr>
          <a:xfrm>
            <a:off x="-243281" y="2978092"/>
            <a:ext cx="4941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494AA5-AAF4-240C-9371-52D99FBD7373}"/>
              </a:ext>
            </a:extLst>
          </p:cNvPr>
          <p:cNvSpPr/>
          <p:nvPr/>
        </p:nvSpPr>
        <p:spPr>
          <a:xfrm>
            <a:off x="325618" y="1560353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4EE782-DCFE-3B0E-2CB9-54267CC5AE27}"/>
              </a:ext>
            </a:extLst>
          </p:cNvPr>
          <p:cNvSpPr/>
          <p:nvPr/>
        </p:nvSpPr>
        <p:spPr>
          <a:xfrm>
            <a:off x="791401" y="1560353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8989BCD-CE5B-5CFF-BA1A-17397FC11501}"/>
              </a:ext>
            </a:extLst>
          </p:cNvPr>
          <p:cNvSpPr/>
          <p:nvPr/>
        </p:nvSpPr>
        <p:spPr>
          <a:xfrm>
            <a:off x="1257184" y="1560353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9DAC25-6E65-B215-E6EC-BE5236335A7E}"/>
              </a:ext>
            </a:extLst>
          </p:cNvPr>
          <p:cNvSpPr/>
          <p:nvPr/>
        </p:nvSpPr>
        <p:spPr>
          <a:xfrm>
            <a:off x="1722967" y="1560353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8B99FA-F680-F255-5BF2-76BE174221B4}"/>
              </a:ext>
            </a:extLst>
          </p:cNvPr>
          <p:cNvSpPr/>
          <p:nvPr/>
        </p:nvSpPr>
        <p:spPr>
          <a:xfrm>
            <a:off x="2188751" y="1560353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997FFB-970E-1A05-53BC-AF4B151C2C5F}"/>
              </a:ext>
            </a:extLst>
          </p:cNvPr>
          <p:cNvSpPr/>
          <p:nvPr/>
        </p:nvSpPr>
        <p:spPr>
          <a:xfrm>
            <a:off x="2654534" y="1560353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C10919-4CEF-B517-5A92-99F92A764CF8}"/>
              </a:ext>
            </a:extLst>
          </p:cNvPr>
          <p:cNvSpPr/>
          <p:nvPr/>
        </p:nvSpPr>
        <p:spPr>
          <a:xfrm>
            <a:off x="3120317" y="1560353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F4F5B1-3560-AE52-C7F6-F44345BB8942}"/>
              </a:ext>
            </a:extLst>
          </p:cNvPr>
          <p:cNvSpPr/>
          <p:nvPr/>
        </p:nvSpPr>
        <p:spPr>
          <a:xfrm>
            <a:off x="3586100" y="1560353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E9132A-CDCF-2E37-F914-C72B6E6DC6F6}"/>
              </a:ext>
            </a:extLst>
          </p:cNvPr>
          <p:cNvSpPr/>
          <p:nvPr/>
        </p:nvSpPr>
        <p:spPr>
          <a:xfrm>
            <a:off x="325618" y="2264649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6CC0EE-443F-DC8C-E9E0-D0028E704A62}"/>
              </a:ext>
            </a:extLst>
          </p:cNvPr>
          <p:cNvSpPr/>
          <p:nvPr/>
        </p:nvSpPr>
        <p:spPr>
          <a:xfrm>
            <a:off x="791401" y="226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94B67D-745F-2F7C-E9F9-E431A35F01BB}"/>
              </a:ext>
            </a:extLst>
          </p:cNvPr>
          <p:cNvSpPr/>
          <p:nvPr/>
        </p:nvSpPr>
        <p:spPr>
          <a:xfrm>
            <a:off x="1257184" y="226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35674A-5415-DD3B-B783-81F0B7A3A570}"/>
              </a:ext>
            </a:extLst>
          </p:cNvPr>
          <p:cNvSpPr/>
          <p:nvPr/>
        </p:nvSpPr>
        <p:spPr>
          <a:xfrm>
            <a:off x="1722967" y="226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C3B9249-A70B-BD4A-30BC-41239A057DA5}"/>
              </a:ext>
            </a:extLst>
          </p:cNvPr>
          <p:cNvSpPr/>
          <p:nvPr/>
        </p:nvSpPr>
        <p:spPr>
          <a:xfrm>
            <a:off x="2188751" y="226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3930C07-2635-8118-D2D1-3BFAE5844279}"/>
              </a:ext>
            </a:extLst>
          </p:cNvPr>
          <p:cNvSpPr/>
          <p:nvPr/>
        </p:nvSpPr>
        <p:spPr>
          <a:xfrm>
            <a:off x="2654534" y="226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CD392A-890D-59F2-8DC9-55A822780BE0}"/>
              </a:ext>
            </a:extLst>
          </p:cNvPr>
          <p:cNvSpPr/>
          <p:nvPr/>
        </p:nvSpPr>
        <p:spPr>
          <a:xfrm>
            <a:off x="3120317" y="226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892500D-0571-69EC-6E95-7C85AF216B5F}"/>
              </a:ext>
            </a:extLst>
          </p:cNvPr>
          <p:cNvSpPr/>
          <p:nvPr/>
        </p:nvSpPr>
        <p:spPr>
          <a:xfrm>
            <a:off x="3586100" y="226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7D4D00D-10DB-BB43-67FE-A4D4E6FE6D04}"/>
              </a:ext>
            </a:extLst>
          </p:cNvPr>
          <p:cNvSpPr/>
          <p:nvPr/>
        </p:nvSpPr>
        <p:spPr>
          <a:xfrm>
            <a:off x="325618" y="3170660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A30C256-FD48-DB46-4217-57669EFD1481}"/>
              </a:ext>
            </a:extLst>
          </p:cNvPr>
          <p:cNvSpPr/>
          <p:nvPr/>
        </p:nvSpPr>
        <p:spPr>
          <a:xfrm>
            <a:off x="791401" y="317066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9B20ECE-A45D-B59E-9E8F-39D162D753B0}"/>
              </a:ext>
            </a:extLst>
          </p:cNvPr>
          <p:cNvSpPr/>
          <p:nvPr/>
        </p:nvSpPr>
        <p:spPr>
          <a:xfrm>
            <a:off x="1257184" y="317066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1C69771-6FA2-5041-A412-469872AD081D}"/>
              </a:ext>
            </a:extLst>
          </p:cNvPr>
          <p:cNvSpPr/>
          <p:nvPr/>
        </p:nvSpPr>
        <p:spPr>
          <a:xfrm>
            <a:off x="1722967" y="317066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7E29A1B-5BB1-F42C-07F7-080FAE45FBE3}"/>
              </a:ext>
            </a:extLst>
          </p:cNvPr>
          <p:cNvSpPr/>
          <p:nvPr/>
        </p:nvSpPr>
        <p:spPr>
          <a:xfrm>
            <a:off x="2188751" y="317066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3425FE2-139F-0BBD-9922-0CE6253B968A}"/>
              </a:ext>
            </a:extLst>
          </p:cNvPr>
          <p:cNvSpPr/>
          <p:nvPr/>
        </p:nvSpPr>
        <p:spPr>
          <a:xfrm>
            <a:off x="2654534" y="317066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C81B0A2-B472-D8E0-C9EE-032B1FACD890}"/>
              </a:ext>
            </a:extLst>
          </p:cNvPr>
          <p:cNvSpPr/>
          <p:nvPr/>
        </p:nvSpPr>
        <p:spPr>
          <a:xfrm>
            <a:off x="3120317" y="317066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65F16F7-A76E-5660-F0B3-E855A6FB99DE}"/>
              </a:ext>
            </a:extLst>
          </p:cNvPr>
          <p:cNvSpPr/>
          <p:nvPr/>
        </p:nvSpPr>
        <p:spPr>
          <a:xfrm>
            <a:off x="3586100" y="317066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55DC3D-167C-EFF2-A06E-6B901BDD8382}"/>
              </a:ext>
            </a:extLst>
          </p:cNvPr>
          <p:cNvSpPr txBox="1"/>
          <p:nvPr/>
        </p:nvSpPr>
        <p:spPr>
          <a:xfrm>
            <a:off x="4158141" y="3233931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3202FA-5873-A384-7702-E2BBC037AD1E}"/>
              </a:ext>
            </a:extLst>
          </p:cNvPr>
          <p:cNvSpPr txBox="1"/>
          <p:nvPr/>
        </p:nvSpPr>
        <p:spPr>
          <a:xfrm>
            <a:off x="6416594" y="222822"/>
            <a:ext cx="239360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N-1</a:t>
            </a:r>
            <a:r>
              <a:rPr lang="ko-KR" altLang="en-US" sz="2400">
                <a:latin typeface="Consolas" panose="020B0609020204030204" pitchFamily="49" charset="0"/>
              </a:rPr>
              <a:t>의 보수화 </a:t>
            </a:r>
            <a:endParaRPr lang="en-US" altLang="ko-KR" sz="2400">
              <a:latin typeface="Consolas" panose="020B0609020204030204" pitchFamily="49" charset="0"/>
            </a:endParaRP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5-3=2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9 = 3+x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5+6 = 1+1 = 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BB5CB5C-524B-3620-B5B9-50269BC5F943}"/>
              </a:ext>
            </a:extLst>
          </p:cNvPr>
          <p:cNvSpPr/>
          <p:nvPr/>
        </p:nvSpPr>
        <p:spPr>
          <a:xfrm>
            <a:off x="-373015" y="3170660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DEC995-349D-900C-A597-F0D5A9348D2B}"/>
              </a:ext>
            </a:extLst>
          </p:cNvPr>
          <p:cNvSpPr txBox="1"/>
          <p:nvPr/>
        </p:nvSpPr>
        <p:spPr>
          <a:xfrm>
            <a:off x="-540508" y="371616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carry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B196E62-8151-DA09-C248-553CBAD0BC4B}"/>
              </a:ext>
            </a:extLst>
          </p:cNvPr>
          <p:cNvSpPr/>
          <p:nvPr/>
        </p:nvSpPr>
        <p:spPr>
          <a:xfrm>
            <a:off x="3586099" y="3761975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6762245-647F-A8DF-1414-5EBC859A770B}"/>
              </a:ext>
            </a:extLst>
          </p:cNvPr>
          <p:cNvSpPr txBox="1"/>
          <p:nvPr/>
        </p:nvSpPr>
        <p:spPr>
          <a:xfrm>
            <a:off x="-101689" y="4001009"/>
            <a:ext cx="37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+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619FC958-1727-7DC2-303A-98783EE1BA6F}"/>
              </a:ext>
            </a:extLst>
          </p:cNvPr>
          <p:cNvCxnSpPr>
            <a:cxnSpLocks/>
          </p:cNvCxnSpPr>
          <p:nvPr/>
        </p:nvCxnSpPr>
        <p:spPr>
          <a:xfrm>
            <a:off x="-243281" y="4442081"/>
            <a:ext cx="4941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835CCDF-8C4A-838E-D259-EBC9827820BB}"/>
              </a:ext>
            </a:extLst>
          </p:cNvPr>
          <p:cNvSpPr/>
          <p:nvPr/>
        </p:nvSpPr>
        <p:spPr>
          <a:xfrm>
            <a:off x="325618" y="4634649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9DB31D0-FD3D-A9AD-5B45-E16ACF140B63}"/>
              </a:ext>
            </a:extLst>
          </p:cNvPr>
          <p:cNvSpPr/>
          <p:nvPr/>
        </p:nvSpPr>
        <p:spPr>
          <a:xfrm>
            <a:off x="791401" y="463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093C6C1-247A-048B-03C9-48DA8AD392CE}"/>
              </a:ext>
            </a:extLst>
          </p:cNvPr>
          <p:cNvSpPr/>
          <p:nvPr/>
        </p:nvSpPr>
        <p:spPr>
          <a:xfrm>
            <a:off x="1257184" y="463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400A07D-941E-FA56-11B6-07CA6AAE1290}"/>
              </a:ext>
            </a:extLst>
          </p:cNvPr>
          <p:cNvSpPr/>
          <p:nvPr/>
        </p:nvSpPr>
        <p:spPr>
          <a:xfrm>
            <a:off x="1722967" y="463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EA01D38-721F-71BF-706C-0108678EE973}"/>
              </a:ext>
            </a:extLst>
          </p:cNvPr>
          <p:cNvSpPr/>
          <p:nvPr/>
        </p:nvSpPr>
        <p:spPr>
          <a:xfrm>
            <a:off x="2188751" y="463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389E88D-304D-2A4B-6E53-AF3DCD5E9C72}"/>
              </a:ext>
            </a:extLst>
          </p:cNvPr>
          <p:cNvSpPr/>
          <p:nvPr/>
        </p:nvSpPr>
        <p:spPr>
          <a:xfrm>
            <a:off x="2654534" y="463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3A01DB4-190A-5786-F5F5-6437DF5B20EA}"/>
              </a:ext>
            </a:extLst>
          </p:cNvPr>
          <p:cNvSpPr/>
          <p:nvPr/>
        </p:nvSpPr>
        <p:spPr>
          <a:xfrm>
            <a:off x="3120317" y="463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716D839-37E0-1EE7-F8CF-C6C216E43EF9}"/>
              </a:ext>
            </a:extLst>
          </p:cNvPr>
          <p:cNvSpPr/>
          <p:nvPr/>
        </p:nvSpPr>
        <p:spPr>
          <a:xfrm>
            <a:off x="3586100" y="463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D228541-AE49-04AB-F775-F41A66305B18}"/>
              </a:ext>
            </a:extLst>
          </p:cNvPr>
          <p:cNvSpPr txBox="1"/>
          <p:nvPr/>
        </p:nvSpPr>
        <p:spPr>
          <a:xfrm>
            <a:off x="4158141" y="4697920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2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152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2E16BF-FA59-7E03-DF95-799F9FC41954}"/>
              </a:ext>
            </a:extLst>
          </p:cNvPr>
          <p:cNvSpPr txBox="1"/>
          <p:nvPr/>
        </p:nvSpPr>
        <p:spPr>
          <a:xfrm>
            <a:off x="1233181" y="-8010"/>
            <a:ext cx="1577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char a = 5;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char b = 3;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5+(-3)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BE1251-88A9-5D51-7B37-101C7F43DF9F}"/>
              </a:ext>
            </a:extLst>
          </p:cNvPr>
          <p:cNvSpPr txBox="1"/>
          <p:nvPr/>
        </p:nvSpPr>
        <p:spPr>
          <a:xfrm>
            <a:off x="4127926" y="1639940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5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6EBFEB-EEA7-2FDB-3201-FE19BEEE3E9E}"/>
              </a:ext>
            </a:extLst>
          </p:cNvPr>
          <p:cNvSpPr txBox="1"/>
          <p:nvPr/>
        </p:nvSpPr>
        <p:spPr>
          <a:xfrm>
            <a:off x="4127926" y="2361014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-3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8328C6-4772-AFDA-8880-AB4298F57525}"/>
              </a:ext>
            </a:extLst>
          </p:cNvPr>
          <p:cNvSpPr txBox="1"/>
          <p:nvPr/>
        </p:nvSpPr>
        <p:spPr>
          <a:xfrm>
            <a:off x="-131581" y="2361014"/>
            <a:ext cx="37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+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0E52554-AB04-83D1-FA4F-550610FE5711}"/>
              </a:ext>
            </a:extLst>
          </p:cNvPr>
          <p:cNvCxnSpPr>
            <a:cxnSpLocks/>
          </p:cNvCxnSpPr>
          <p:nvPr/>
        </p:nvCxnSpPr>
        <p:spPr>
          <a:xfrm>
            <a:off x="-243281" y="2978092"/>
            <a:ext cx="4941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494AA5-AAF4-240C-9371-52D99FBD7373}"/>
              </a:ext>
            </a:extLst>
          </p:cNvPr>
          <p:cNvSpPr/>
          <p:nvPr/>
        </p:nvSpPr>
        <p:spPr>
          <a:xfrm>
            <a:off x="325618" y="1560353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4EE782-DCFE-3B0E-2CB9-54267CC5AE27}"/>
              </a:ext>
            </a:extLst>
          </p:cNvPr>
          <p:cNvSpPr/>
          <p:nvPr/>
        </p:nvSpPr>
        <p:spPr>
          <a:xfrm>
            <a:off x="791401" y="1560353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8989BCD-CE5B-5CFF-BA1A-17397FC11501}"/>
              </a:ext>
            </a:extLst>
          </p:cNvPr>
          <p:cNvSpPr/>
          <p:nvPr/>
        </p:nvSpPr>
        <p:spPr>
          <a:xfrm>
            <a:off x="1257184" y="1560353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9DAC25-6E65-B215-E6EC-BE5236335A7E}"/>
              </a:ext>
            </a:extLst>
          </p:cNvPr>
          <p:cNvSpPr/>
          <p:nvPr/>
        </p:nvSpPr>
        <p:spPr>
          <a:xfrm>
            <a:off x="1722967" y="1560353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8B99FA-F680-F255-5BF2-76BE174221B4}"/>
              </a:ext>
            </a:extLst>
          </p:cNvPr>
          <p:cNvSpPr/>
          <p:nvPr/>
        </p:nvSpPr>
        <p:spPr>
          <a:xfrm>
            <a:off x="2188751" y="1560353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997FFB-970E-1A05-53BC-AF4B151C2C5F}"/>
              </a:ext>
            </a:extLst>
          </p:cNvPr>
          <p:cNvSpPr/>
          <p:nvPr/>
        </p:nvSpPr>
        <p:spPr>
          <a:xfrm>
            <a:off x="2654534" y="1560353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C10919-4CEF-B517-5A92-99F92A764CF8}"/>
              </a:ext>
            </a:extLst>
          </p:cNvPr>
          <p:cNvSpPr/>
          <p:nvPr/>
        </p:nvSpPr>
        <p:spPr>
          <a:xfrm>
            <a:off x="3120317" y="1560353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F4F5B1-3560-AE52-C7F6-F44345BB8942}"/>
              </a:ext>
            </a:extLst>
          </p:cNvPr>
          <p:cNvSpPr/>
          <p:nvPr/>
        </p:nvSpPr>
        <p:spPr>
          <a:xfrm>
            <a:off x="3586100" y="1560353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E9132A-CDCF-2E37-F914-C72B6E6DC6F6}"/>
              </a:ext>
            </a:extLst>
          </p:cNvPr>
          <p:cNvSpPr/>
          <p:nvPr/>
        </p:nvSpPr>
        <p:spPr>
          <a:xfrm>
            <a:off x="325618" y="2264649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6CC0EE-443F-DC8C-E9E0-D0028E704A62}"/>
              </a:ext>
            </a:extLst>
          </p:cNvPr>
          <p:cNvSpPr/>
          <p:nvPr/>
        </p:nvSpPr>
        <p:spPr>
          <a:xfrm>
            <a:off x="791401" y="226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94B67D-745F-2F7C-E9F9-E431A35F01BB}"/>
              </a:ext>
            </a:extLst>
          </p:cNvPr>
          <p:cNvSpPr/>
          <p:nvPr/>
        </p:nvSpPr>
        <p:spPr>
          <a:xfrm>
            <a:off x="1257184" y="226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35674A-5415-DD3B-B783-81F0B7A3A570}"/>
              </a:ext>
            </a:extLst>
          </p:cNvPr>
          <p:cNvSpPr/>
          <p:nvPr/>
        </p:nvSpPr>
        <p:spPr>
          <a:xfrm>
            <a:off x="1722967" y="226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C3B9249-A70B-BD4A-30BC-41239A057DA5}"/>
              </a:ext>
            </a:extLst>
          </p:cNvPr>
          <p:cNvSpPr/>
          <p:nvPr/>
        </p:nvSpPr>
        <p:spPr>
          <a:xfrm>
            <a:off x="2188751" y="226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3930C07-2635-8118-D2D1-3BFAE5844279}"/>
              </a:ext>
            </a:extLst>
          </p:cNvPr>
          <p:cNvSpPr/>
          <p:nvPr/>
        </p:nvSpPr>
        <p:spPr>
          <a:xfrm>
            <a:off x="2654534" y="226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CD392A-890D-59F2-8DC9-55A822780BE0}"/>
              </a:ext>
            </a:extLst>
          </p:cNvPr>
          <p:cNvSpPr/>
          <p:nvPr/>
        </p:nvSpPr>
        <p:spPr>
          <a:xfrm>
            <a:off x="3120317" y="226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892500D-0571-69EC-6E95-7C85AF216B5F}"/>
              </a:ext>
            </a:extLst>
          </p:cNvPr>
          <p:cNvSpPr/>
          <p:nvPr/>
        </p:nvSpPr>
        <p:spPr>
          <a:xfrm>
            <a:off x="3586100" y="226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7D4D00D-10DB-BB43-67FE-A4D4E6FE6D04}"/>
              </a:ext>
            </a:extLst>
          </p:cNvPr>
          <p:cNvSpPr/>
          <p:nvPr/>
        </p:nvSpPr>
        <p:spPr>
          <a:xfrm>
            <a:off x="325618" y="3170660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A30C256-FD48-DB46-4217-57669EFD1481}"/>
              </a:ext>
            </a:extLst>
          </p:cNvPr>
          <p:cNvSpPr/>
          <p:nvPr/>
        </p:nvSpPr>
        <p:spPr>
          <a:xfrm>
            <a:off x="791401" y="317066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9B20ECE-A45D-B59E-9E8F-39D162D753B0}"/>
              </a:ext>
            </a:extLst>
          </p:cNvPr>
          <p:cNvSpPr/>
          <p:nvPr/>
        </p:nvSpPr>
        <p:spPr>
          <a:xfrm>
            <a:off x="1257184" y="317066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1C69771-6FA2-5041-A412-469872AD081D}"/>
              </a:ext>
            </a:extLst>
          </p:cNvPr>
          <p:cNvSpPr/>
          <p:nvPr/>
        </p:nvSpPr>
        <p:spPr>
          <a:xfrm>
            <a:off x="1722967" y="317066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7E29A1B-5BB1-F42C-07F7-080FAE45FBE3}"/>
              </a:ext>
            </a:extLst>
          </p:cNvPr>
          <p:cNvSpPr/>
          <p:nvPr/>
        </p:nvSpPr>
        <p:spPr>
          <a:xfrm>
            <a:off x="2188751" y="317066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3425FE2-139F-0BBD-9922-0CE6253B968A}"/>
              </a:ext>
            </a:extLst>
          </p:cNvPr>
          <p:cNvSpPr/>
          <p:nvPr/>
        </p:nvSpPr>
        <p:spPr>
          <a:xfrm>
            <a:off x="2654534" y="317066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C81B0A2-B472-D8E0-C9EE-032B1FACD890}"/>
              </a:ext>
            </a:extLst>
          </p:cNvPr>
          <p:cNvSpPr/>
          <p:nvPr/>
        </p:nvSpPr>
        <p:spPr>
          <a:xfrm>
            <a:off x="3120317" y="317066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65F16F7-A76E-5660-F0B3-E855A6FB99DE}"/>
              </a:ext>
            </a:extLst>
          </p:cNvPr>
          <p:cNvSpPr/>
          <p:nvPr/>
        </p:nvSpPr>
        <p:spPr>
          <a:xfrm>
            <a:off x="3586100" y="317066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55DC3D-167C-EFF2-A06E-6B901BDD8382}"/>
              </a:ext>
            </a:extLst>
          </p:cNvPr>
          <p:cNvSpPr txBox="1"/>
          <p:nvPr/>
        </p:nvSpPr>
        <p:spPr>
          <a:xfrm>
            <a:off x="4300754" y="3250247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2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3202FA-5873-A384-7702-E2BBC037AD1E}"/>
              </a:ext>
            </a:extLst>
          </p:cNvPr>
          <p:cNvSpPr txBox="1"/>
          <p:nvPr/>
        </p:nvSpPr>
        <p:spPr>
          <a:xfrm>
            <a:off x="6416594" y="222822"/>
            <a:ext cx="222368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N</a:t>
            </a:r>
            <a:r>
              <a:rPr lang="ko-KR" altLang="en-US" sz="2400">
                <a:latin typeface="Consolas" panose="020B0609020204030204" pitchFamily="49" charset="0"/>
              </a:rPr>
              <a:t>의 보수화 </a:t>
            </a:r>
            <a:endParaRPr lang="en-US" altLang="ko-KR" sz="2400">
              <a:latin typeface="Consolas" panose="020B0609020204030204" pitchFamily="49" charset="0"/>
            </a:endParaRP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5-3=2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10 = 3+x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5+7 = </a:t>
            </a:r>
            <a:r>
              <a:rPr lang="en-US" altLang="ko-KR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400">
                <a:latin typeface="Consolas" panose="020B0609020204030204" pitchFamily="49" charset="0"/>
              </a:rPr>
              <a:t>2 = 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BB5CB5C-524B-3620-B5B9-50269BC5F943}"/>
              </a:ext>
            </a:extLst>
          </p:cNvPr>
          <p:cNvSpPr/>
          <p:nvPr/>
        </p:nvSpPr>
        <p:spPr>
          <a:xfrm>
            <a:off x="-373015" y="3170660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DEC995-349D-900C-A597-F0D5A9348D2B}"/>
              </a:ext>
            </a:extLst>
          </p:cNvPr>
          <p:cNvSpPr txBox="1"/>
          <p:nvPr/>
        </p:nvSpPr>
        <p:spPr>
          <a:xfrm>
            <a:off x="-540508" y="371616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carry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420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2E16BF-FA59-7E03-DF95-799F9FC41954}"/>
              </a:ext>
            </a:extLst>
          </p:cNvPr>
          <p:cNvSpPr txBox="1"/>
          <p:nvPr/>
        </p:nvSpPr>
        <p:spPr>
          <a:xfrm>
            <a:off x="1233181" y="-8010"/>
            <a:ext cx="1577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char a = 5;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char b = 3;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5+(-3)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BE1251-88A9-5D51-7B37-101C7F43DF9F}"/>
              </a:ext>
            </a:extLst>
          </p:cNvPr>
          <p:cNvSpPr txBox="1"/>
          <p:nvPr/>
        </p:nvSpPr>
        <p:spPr>
          <a:xfrm>
            <a:off x="5901615" y="1634027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+0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6EBFEB-EEA7-2FDB-3201-FE19BEEE3E9E}"/>
              </a:ext>
            </a:extLst>
          </p:cNvPr>
          <p:cNvSpPr txBox="1"/>
          <p:nvPr/>
        </p:nvSpPr>
        <p:spPr>
          <a:xfrm>
            <a:off x="5901615" y="2355101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+127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8328C6-4772-AFDA-8880-AB4298F57525}"/>
              </a:ext>
            </a:extLst>
          </p:cNvPr>
          <p:cNvSpPr txBox="1"/>
          <p:nvPr/>
        </p:nvSpPr>
        <p:spPr>
          <a:xfrm>
            <a:off x="1416638" y="1931782"/>
            <a:ext cx="37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+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0E52554-AB04-83D1-FA4F-550610FE5711}"/>
              </a:ext>
            </a:extLst>
          </p:cNvPr>
          <p:cNvCxnSpPr>
            <a:cxnSpLocks/>
          </p:cNvCxnSpPr>
          <p:nvPr/>
        </p:nvCxnSpPr>
        <p:spPr>
          <a:xfrm>
            <a:off x="1530408" y="2972179"/>
            <a:ext cx="4941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494AA5-AAF4-240C-9371-52D99FBD7373}"/>
              </a:ext>
            </a:extLst>
          </p:cNvPr>
          <p:cNvSpPr/>
          <p:nvPr/>
        </p:nvSpPr>
        <p:spPr>
          <a:xfrm>
            <a:off x="2099307" y="1554440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4EE782-DCFE-3B0E-2CB9-54267CC5AE27}"/>
              </a:ext>
            </a:extLst>
          </p:cNvPr>
          <p:cNvSpPr/>
          <p:nvPr/>
        </p:nvSpPr>
        <p:spPr>
          <a:xfrm>
            <a:off x="2565090" y="155444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8989BCD-CE5B-5CFF-BA1A-17397FC11501}"/>
              </a:ext>
            </a:extLst>
          </p:cNvPr>
          <p:cNvSpPr/>
          <p:nvPr/>
        </p:nvSpPr>
        <p:spPr>
          <a:xfrm>
            <a:off x="3030873" y="155444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9DAC25-6E65-B215-E6EC-BE5236335A7E}"/>
              </a:ext>
            </a:extLst>
          </p:cNvPr>
          <p:cNvSpPr/>
          <p:nvPr/>
        </p:nvSpPr>
        <p:spPr>
          <a:xfrm>
            <a:off x="3496656" y="155444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8B99FA-F680-F255-5BF2-76BE174221B4}"/>
              </a:ext>
            </a:extLst>
          </p:cNvPr>
          <p:cNvSpPr/>
          <p:nvPr/>
        </p:nvSpPr>
        <p:spPr>
          <a:xfrm>
            <a:off x="3962440" y="155444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997FFB-970E-1A05-53BC-AF4B151C2C5F}"/>
              </a:ext>
            </a:extLst>
          </p:cNvPr>
          <p:cNvSpPr/>
          <p:nvPr/>
        </p:nvSpPr>
        <p:spPr>
          <a:xfrm>
            <a:off x="4428223" y="155444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C10919-4CEF-B517-5A92-99F92A764CF8}"/>
              </a:ext>
            </a:extLst>
          </p:cNvPr>
          <p:cNvSpPr/>
          <p:nvPr/>
        </p:nvSpPr>
        <p:spPr>
          <a:xfrm>
            <a:off x="4894006" y="155444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F4F5B1-3560-AE52-C7F6-F44345BB8942}"/>
              </a:ext>
            </a:extLst>
          </p:cNvPr>
          <p:cNvSpPr/>
          <p:nvPr/>
        </p:nvSpPr>
        <p:spPr>
          <a:xfrm>
            <a:off x="5359789" y="155444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E9132A-CDCF-2E37-F914-C72B6E6DC6F6}"/>
              </a:ext>
            </a:extLst>
          </p:cNvPr>
          <p:cNvSpPr/>
          <p:nvPr/>
        </p:nvSpPr>
        <p:spPr>
          <a:xfrm>
            <a:off x="2099307" y="2258736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6CC0EE-443F-DC8C-E9E0-D0028E704A62}"/>
              </a:ext>
            </a:extLst>
          </p:cNvPr>
          <p:cNvSpPr/>
          <p:nvPr/>
        </p:nvSpPr>
        <p:spPr>
          <a:xfrm>
            <a:off x="2565090" y="225873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94B67D-745F-2F7C-E9F9-E431A35F01BB}"/>
              </a:ext>
            </a:extLst>
          </p:cNvPr>
          <p:cNvSpPr/>
          <p:nvPr/>
        </p:nvSpPr>
        <p:spPr>
          <a:xfrm>
            <a:off x="3030873" y="225873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35674A-5415-DD3B-B783-81F0B7A3A570}"/>
              </a:ext>
            </a:extLst>
          </p:cNvPr>
          <p:cNvSpPr/>
          <p:nvPr/>
        </p:nvSpPr>
        <p:spPr>
          <a:xfrm>
            <a:off x="3496656" y="225873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C3B9249-A70B-BD4A-30BC-41239A057DA5}"/>
              </a:ext>
            </a:extLst>
          </p:cNvPr>
          <p:cNvSpPr/>
          <p:nvPr/>
        </p:nvSpPr>
        <p:spPr>
          <a:xfrm>
            <a:off x="3962440" y="225873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3930C07-2635-8118-D2D1-3BFAE5844279}"/>
              </a:ext>
            </a:extLst>
          </p:cNvPr>
          <p:cNvSpPr/>
          <p:nvPr/>
        </p:nvSpPr>
        <p:spPr>
          <a:xfrm>
            <a:off x="4428223" y="225873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CD392A-890D-59F2-8DC9-55A822780BE0}"/>
              </a:ext>
            </a:extLst>
          </p:cNvPr>
          <p:cNvSpPr/>
          <p:nvPr/>
        </p:nvSpPr>
        <p:spPr>
          <a:xfrm>
            <a:off x="4894006" y="225873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892500D-0571-69EC-6E95-7C85AF216B5F}"/>
              </a:ext>
            </a:extLst>
          </p:cNvPr>
          <p:cNvSpPr/>
          <p:nvPr/>
        </p:nvSpPr>
        <p:spPr>
          <a:xfrm>
            <a:off x="5359789" y="225873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0F2F12-D3E6-4FFF-A841-DE35FDE03805}"/>
              </a:ext>
            </a:extLst>
          </p:cNvPr>
          <p:cNvSpPr txBox="1"/>
          <p:nvPr/>
        </p:nvSpPr>
        <p:spPr>
          <a:xfrm>
            <a:off x="5901615" y="3397163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-127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977C77-1FF5-665E-DDDB-0FFA60ABEBC5}"/>
              </a:ext>
            </a:extLst>
          </p:cNvPr>
          <p:cNvSpPr txBox="1"/>
          <p:nvPr/>
        </p:nvSpPr>
        <p:spPr>
          <a:xfrm>
            <a:off x="5901615" y="4093233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246C13-2D04-7545-451F-00419F22E613}"/>
              </a:ext>
            </a:extLst>
          </p:cNvPr>
          <p:cNvSpPr txBox="1"/>
          <p:nvPr/>
        </p:nvSpPr>
        <p:spPr>
          <a:xfrm>
            <a:off x="1416638" y="3694918"/>
            <a:ext cx="37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EBD56EA-97F6-A9F6-4572-E8F00B480826}"/>
              </a:ext>
            </a:extLst>
          </p:cNvPr>
          <p:cNvSpPr/>
          <p:nvPr/>
        </p:nvSpPr>
        <p:spPr>
          <a:xfrm>
            <a:off x="2099307" y="3317576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F80166A-A28F-69CA-6205-3A1CDBD2F60D}"/>
              </a:ext>
            </a:extLst>
          </p:cNvPr>
          <p:cNvSpPr/>
          <p:nvPr/>
        </p:nvSpPr>
        <p:spPr>
          <a:xfrm>
            <a:off x="2565090" y="331757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C454B76-A124-ECFB-AAAD-1264B74B7DA7}"/>
              </a:ext>
            </a:extLst>
          </p:cNvPr>
          <p:cNvSpPr/>
          <p:nvPr/>
        </p:nvSpPr>
        <p:spPr>
          <a:xfrm>
            <a:off x="3030873" y="331757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99616A5-997E-4035-EDF0-CE4DD3C66C84}"/>
              </a:ext>
            </a:extLst>
          </p:cNvPr>
          <p:cNvSpPr/>
          <p:nvPr/>
        </p:nvSpPr>
        <p:spPr>
          <a:xfrm>
            <a:off x="3496656" y="331757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7EAE858-839A-613C-3470-2153AECDD56A}"/>
              </a:ext>
            </a:extLst>
          </p:cNvPr>
          <p:cNvSpPr/>
          <p:nvPr/>
        </p:nvSpPr>
        <p:spPr>
          <a:xfrm>
            <a:off x="3962440" y="331757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206503F-35DD-93FC-7A91-541CC5DA337E}"/>
              </a:ext>
            </a:extLst>
          </p:cNvPr>
          <p:cNvSpPr/>
          <p:nvPr/>
        </p:nvSpPr>
        <p:spPr>
          <a:xfrm>
            <a:off x="4428223" y="331757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BDD4990-70C9-7798-E688-FB50409D2EF4}"/>
              </a:ext>
            </a:extLst>
          </p:cNvPr>
          <p:cNvSpPr/>
          <p:nvPr/>
        </p:nvSpPr>
        <p:spPr>
          <a:xfrm>
            <a:off x="4894006" y="331757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632C231-A41C-C5D1-5E20-108E7C3CE6F2}"/>
              </a:ext>
            </a:extLst>
          </p:cNvPr>
          <p:cNvSpPr/>
          <p:nvPr/>
        </p:nvSpPr>
        <p:spPr>
          <a:xfrm>
            <a:off x="5359789" y="331757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BCE7E24-B8FE-3AC3-84B4-63C407A7BB3F}"/>
              </a:ext>
            </a:extLst>
          </p:cNvPr>
          <p:cNvSpPr/>
          <p:nvPr/>
        </p:nvSpPr>
        <p:spPr>
          <a:xfrm>
            <a:off x="2099307" y="4021872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CBF7972-2EB0-A78B-BDE7-8951C24ABC83}"/>
              </a:ext>
            </a:extLst>
          </p:cNvPr>
          <p:cNvSpPr/>
          <p:nvPr/>
        </p:nvSpPr>
        <p:spPr>
          <a:xfrm>
            <a:off x="2565090" y="4021872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9D14CE3-8B2A-EC95-16CF-6AA05CD07996}"/>
              </a:ext>
            </a:extLst>
          </p:cNvPr>
          <p:cNvSpPr/>
          <p:nvPr/>
        </p:nvSpPr>
        <p:spPr>
          <a:xfrm>
            <a:off x="3030873" y="4021872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F27848B-79EA-84F5-2B9F-7A1FD96E32D4}"/>
              </a:ext>
            </a:extLst>
          </p:cNvPr>
          <p:cNvSpPr/>
          <p:nvPr/>
        </p:nvSpPr>
        <p:spPr>
          <a:xfrm>
            <a:off x="3496656" y="4021872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041FE26-B80B-20F6-8549-3E2179272A7B}"/>
              </a:ext>
            </a:extLst>
          </p:cNvPr>
          <p:cNvSpPr/>
          <p:nvPr/>
        </p:nvSpPr>
        <p:spPr>
          <a:xfrm>
            <a:off x="3962440" y="4021872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FE8FB17-91CD-F425-F4E8-E8FA98EF8C8F}"/>
              </a:ext>
            </a:extLst>
          </p:cNvPr>
          <p:cNvSpPr/>
          <p:nvPr/>
        </p:nvSpPr>
        <p:spPr>
          <a:xfrm>
            <a:off x="4428223" y="4021872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A92F5AF-F706-212E-D0E4-6A12501D5825}"/>
              </a:ext>
            </a:extLst>
          </p:cNvPr>
          <p:cNvSpPr/>
          <p:nvPr/>
        </p:nvSpPr>
        <p:spPr>
          <a:xfrm>
            <a:off x="4894006" y="4021872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F83F810-4A70-22AD-B281-4B7CA5E65307}"/>
              </a:ext>
            </a:extLst>
          </p:cNvPr>
          <p:cNvSpPr/>
          <p:nvPr/>
        </p:nvSpPr>
        <p:spPr>
          <a:xfrm>
            <a:off x="5359789" y="4021872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437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2E16BF-FA59-7E03-DF95-799F9FC41954}"/>
              </a:ext>
            </a:extLst>
          </p:cNvPr>
          <p:cNvSpPr txBox="1"/>
          <p:nvPr/>
        </p:nvSpPr>
        <p:spPr>
          <a:xfrm>
            <a:off x="1233181" y="-8010"/>
            <a:ext cx="1577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char a = 5;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char b = 3;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5+(-3)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BE1251-88A9-5D51-7B37-101C7F43DF9F}"/>
              </a:ext>
            </a:extLst>
          </p:cNvPr>
          <p:cNvSpPr txBox="1"/>
          <p:nvPr/>
        </p:nvSpPr>
        <p:spPr>
          <a:xfrm>
            <a:off x="5901615" y="1634027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+0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6EBFEB-EEA7-2FDB-3201-FE19BEEE3E9E}"/>
              </a:ext>
            </a:extLst>
          </p:cNvPr>
          <p:cNvSpPr txBox="1"/>
          <p:nvPr/>
        </p:nvSpPr>
        <p:spPr>
          <a:xfrm>
            <a:off x="5901615" y="2355101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+127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8328C6-4772-AFDA-8880-AB4298F57525}"/>
              </a:ext>
            </a:extLst>
          </p:cNvPr>
          <p:cNvSpPr txBox="1"/>
          <p:nvPr/>
        </p:nvSpPr>
        <p:spPr>
          <a:xfrm>
            <a:off x="1416638" y="1931782"/>
            <a:ext cx="37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+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0E52554-AB04-83D1-FA4F-550610FE5711}"/>
              </a:ext>
            </a:extLst>
          </p:cNvPr>
          <p:cNvCxnSpPr>
            <a:cxnSpLocks/>
          </p:cNvCxnSpPr>
          <p:nvPr/>
        </p:nvCxnSpPr>
        <p:spPr>
          <a:xfrm>
            <a:off x="1530408" y="2972179"/>
            <a:ext cx="4941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494AA5-AAF4-240C-9371-52D99FBD7373}"/>
              </a:ext>
            </a:extLst>
          </p:cNvPr>
          <p:cNvSpPr/>
          <p:nvPr/>
        </p:nvSpPr>
        <p:spPr>
          <a:xfrm>
            <a:off x="2099307" y="1554440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4EE782-DCFE-3B0E-2CB9-54267CC5AE27}"/>
              </a:ext>
            </a:extLst>
          </p:cNvPr>
          <p:cNvSpPr/>
          <p:nvPr/>
        </p:nvSpPr>
        <p:spPr>
          <a:xfrm>
            <a:off x="2565090" y="155444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8989BCD-CE5B-5CFF-BA1A-17397FC11501}"/>
              </a:ext>
            </a:extLst>
          </p:cNvPr>
          <p:cNvSpPr/>
          <p:nvPr/>
        </p:nvSpPr>
        <p:spPr>
          <a:xfrm>
            <a:off x="3030873" y="155444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9DAC25-6E65-B215-E6EC-BE5236335A7E}"/>
              </a:ext>
            </a:extLst>
          </p:cNvPr>
          <p:cNvSpPr/>
          <p:nvPr/>
        </p:nvSpPr>
        <p:spPr>
          <a:xfrm>
            <a:off x="3496656" y="155444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8B99FA-F680-F255-5BF2-76BE174221B4}"/>
              </a:ext>
            </a:extLst>
          </p:cNvPr>
          <p:cNvSpPr/>
          <p:nvPr/>
        </p:nvSpPr>
        <p:spPr>
          <a:xfrm>
            <a:off x="3962440" y="155444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997FFB-970E-1A05-53BC-AF4B151C2C5F}"/>
              </a:ext>
            </a:extLst>
          </p:cNvPr>
          <p:cNvSpPr/>
          <p:nvPr/>
        </p:nvSpPr>
        <p:spPr>
          <a:xfrm>
            <a:off x="4428223" y="155444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C10919-4CEF-B517-5A92-99F92A764CF8}"/>
              </a:ext>
            </a:extLst>
          </p:cNvPr>
          <p:cNvSpPr/>
          <p:nvPr/>
        </p:nvSpPr>
        <p:spPr>
          <a:xfrm>
            <a:off x="4894006" y="155444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F4F5B1-3560-AE52-C7F6-F44345BB8942}"/>
              </a:ext>
            </a:extLst>
          </p:cNvPr>
          <p:cNvSpPr/>
          <p:nvPr/>
        </p:nvSpPr>
        <p:spPr>
          <a:xfrm>
            <a:off x="5359789" y="155444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E9132A-CDCF-2E37-F914-C72B6E6DC6F6}"/>
              </a:ext>
            </a:extLst>
          </p:cNvPr>
          <p:cNvSpPr/>
          <p:nvPr/>
        </p:nvSpPr>
        <p:spPr>
          <a:xfrm>
            <a:off x="2099307" y="2258736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6CC0EE-443F-DC8C-E9E0-D0028E704A62}"/>
              </a:ext>
            </a:extLst>
          </p:cNvPr>
          <p:cNvSpPr/>
          <p:nvPr/>
        </p:nvSpPr>
        <p:spPr>
          <a:xfrm>
            <a:off x="2565090" y="225873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94B67D-745F-2F7C-E9F9-E431A35F01BB}"/>
              </a:ext>
            </a:extLst>
          </p:cNvPr>
          <p:cNvSpPr/>
          <p:nvPr/>
        </p:nvSpPr>
        <p:spPr>
          <a:xfrm>
            <a:off x="3030873" y="225873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35674A-5415-DD3B-B783-81F0B7A3A570}"/>
              </a:ext>
            </a:extLst>
          </p:cNvPr>
          <p:cNvSpPr/>
          <p:nvPr/>
        </p:nvSpPr>
        <p:spPr>
          <a:xfrm>
            <a:off x="3496656" y="225873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C3B9249-A70B-BD4A-30BC-41239A057DA5}"/>
              </a:ext>
            </a:extLst>
          </p:cNvPr>
          <p:cNvSpPr/>
          <p:nvPr/>
        </p:nvSpPr>
        <p:spPr>
          <a:xfrm>
            <a:off x="3962440" y="225873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3930C07-2635-8118-D2D1-3BFAE5844279}"/>
              </a:ext>
            </a:extLst>
          </p:cNvPr>
          <p:cNvSpPr/>
          <p:nvPr/>
        </p:nvSpPr>
        <p:spPr>
          <a:xfrm>
            <a:off x="4428223" y="225873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CD392A-890D-59F2-8DC9-55A822780BE0}"/>
              </a:ext>
            </a:extLst>
          </p:cNvPr>
          <p:cNvSpPr/>
          <p:nvPr/>
        </p:nvSpPr>
        <p:spPr>
          <a:xfrm>
            <a:off x="4894006" y="225873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892500D-0571-69EC-6E95-7C85AF216B5F}"/>
              </a:ext>
            </a:extLst>
          </p:cNvPr>
          <p:cNvSpPr/>
          <p:nvPr/>
        </p:nvSpPr>
        <p:spPr>
          <a:xfrm>
            <a:off x="5359789" y="225873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0F2F12-D3E6-4FFF-A841-DE35FDE03805}"/>
              </a:ext>
            </a:extLst>
          </p:cNvPr>
          <p:cNvSpPr txBox="1"/>
          <p:nvPr/>
        </p:nvSpPr>
        <p:spPr>
          <a:xfrm>
            <a:off x="5901615" y="3397163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-128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977C77-1FF5-665E-DDDB-0FFA60ABEBC5}"/>
              </a:ext>
            </a:extLst>
          </p:cNvPr>
          <p:cNvSpPr txBox="1"/>
          <p:nvPr/>
        </p:nvSpPr>
        <p:spPr>
          <a:xfrm>
            <a:off x="5901615" y="4093233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-1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246C13-2D04-7545-451F-00419F22E613}"/>
              </a:ext>
            </a:extLst>
          </p:cNvPr>
          <p:cNvSpPr txBox="1"/>
          <p:nvPr/>
        </p:nvSpPr>
        <p:spPr>
          <a:xfrm>
            <a:off x="1416638" y="3694918"/>
            <a:ext cx="37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EBD56EA-97F6-A9F6-4572-E8F00B480826}"/>
              </a:ext>
            </a:extLst>
          </p:cNvPr>
          <p:cNvSpPr/>
          <p:nvPr/>
        </p:nvSpPr>
        <p:spPr>
          <a:xfrm>
            <a:off x="2099307" y="3317576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F80166A-A28F-69CA-6205-3A1CDBD2F60D}"/>
              </a:ext>
            </a:extLst>
          </p:cNvPr>
          <p:cNvSpPr/>
          <p:nvPr/>
        </p:nvSpPr>
        <p:spPr>
          <a:xfrm>
            <a:off x="2565090" y="331757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C454B76-A124-ECFB-AAAD-1264B74B7DA7}"/>
              </a:ext>
            </a:extLst>
          </p:cNvPr>
          <p:cNvSpPr/>
          <p:nvPr/>
        </p:nvSpPr>
        <p:spPr>
          <a:xfrm>
            <a:off x="3030873" y="331757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99616A5-997E-4035-EDF0-CE4DD3C66C84}"/>
              </a:ext>
            </a:extLst>
          </p:cNvPr>
          <p:cNvSpPr/>
          <p:nvPr/>
        </p:nvSpPr>
        <p:spPr>
          <a:xfrm>
            <a:off x="3496656" y="331757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7EAE858-839A-613C-3470-2153AECDD56A}"/>
              </a:ext>
            </a:extLst>
          </p:cNvPr>
          <p:cNvSpPr/>
          <p:nvPr/>
        </p:nvSpPr>
        <p:spPr>
          <a:xfrm>
            <a:off x="3962440" y="331757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206503F-35DD-93FC-7A91-541CC5DA337E}"/>
              </a:ext>
            </a:extLst>
          </p:cNvPr>
          <p:cNvSpPr/>
          <p:nvPr/>
        </p:nvSpPr>
        <p:spPr>
          <a:xfrm>
            <a:off x="4428223" y="331757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BDD4990-70C9-7798-E688-FB50409D2EF4}"/>
              </a:ext>
            </a:extLst>
          </p:cNvPr>
          <p:cNvSpPr/>
          <p:nvPr/>
        </p:nvSpPr>
        <p:spPr>
          <a:xfrm>
            <a:off x="4894006" y="331757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632C231-A41C-C5D1-5E20-108E7C3CE6F2}"/>
              </a:ext>
            </a:extLst>
          </p:cNvPr>
          <p:cNvSpPr/>
          <p:nvPr/>
        </p:nvSpPr>
        <p:spPr>
          <a:xfrm>
            <a:off x="5359789" y="331757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BCE7E24-B8FE-3AC3-84B4-63C407A7BB3F}"/>
              </a:ext>
            </a:extLst>
          </p:cNvPr>
          <p:cNvSpPr/>
          <p:nvPr/>
        </p:nvSpPr>
        <p:spPr>
          <a:xfrm>
            <a:off x="2099307" y="4021872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CBF7972-2EB0-A78B-BDE7-8951C24ABC83}"/>
              </a:ext>
            </a:extLst>
          </p:cNvPr>
          <p:cNvSpPr/>
          <p:nvPr/>
        </p:nvSpPr>
        <p:spPr>
          <a:xfrm>
            <a:off x="2565090" y="4021872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9D14CE3-8B2A-EC95-16CF-6AA05CD07996}"/>
              </a:ext>
            </a:extLst>
          </p:cNvPr>
          <p:cNvSpPr/>
          <p:nvPr/>
        </p:nvSpPr>
        <p:spPr>
          <a:xfrm>
            <a:off x="3030873" y="4021872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F27848B-79EA-84F5-2B9F-7A1FD96E32D4}"/>
              </a:ext>
            </a:extLst>
          </p:cNvPr>
          <p:cNvSpPr/>
          <p:nvPr/>
        </p:nvSpPr>
        <p:spPr>
          <a:xfrm>
            <a:off x="3496656" y="4021872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041FE26-B80B-20F6-8549-3E2179272A7B}"/>
              </a:ext>
            </a:extLst>
          </p:cNvPr>
          <p:cNvSpPr/>
          <p:nvPr/>
        </p:nvSpPr>
        <p:spPr>
          <a:xfrm>
            <a:off x="3962440" y="4021872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FE8FB17-91CD-F425-F4E8-E8FA98EF8C8F}"/>
              </a:ext>
            </a:extLst>
          </p:cNvPr>
          <p:cNvSpPr/>
          <p:nvPr/>
        </p:nvSpPr>
        <p:spPr>
          <a:xfrm>
            <a:off x="4428223" y="4021872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A92F5AF-F706-212E-D0E4-6A12501D5825}"/>
              </a:ext>
            </a:extLst>
          </p:cNvPr>
          <p:cNvSpPr/>
          <p:nvPr/>
        </p:nvSpPr>
        <p:spPr>
          <a:xfrm>
            <a:off x="4894006" y="4021872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F83F810-4A70-22AD-B281-4B7CA5E65307}"/>
              </a:ext>
            </a:extLst>
          </p:cNvPr>
          <p:cNvSpPr/>
          <p:nvPr/>
        </p:nvSpPr>
        <p:spPr>
          <a:xfrm>
            <a:off x="5359789" y="4021872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881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569305-C424-57CF-AA77-5911EE19EEBA}"/>
              </a:ext>
            </a:extLst>
          </p:cNvPr>
          <p:cNvSpPr txBox="1"/>
          <p:nvPr/>
        </p:nvSpPr>
        <p:spPr>
          <a:xfrm>
            <a:off x="746620" y="209725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실수 표현법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7D2301-42D1-4F47-24DD-A1C24B7B40D6}"/>
              </a:ext>
            </a:extLst>
          </p:cNvPr>
          <p:cNvSpPr txBox="1"/>
          <p:nvPr/>
        </p:nvSpPr>
        <p:spPr>
          <a:xfrm>
            <a:off x="897622" y="931178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float f = 10.25f;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DF6D74-DBEC-FC11-F1C5-DD361901164E}"/>
              </a:ext>
            </a:extLst>
          </p:cNvPr>
          <p:cNvSpPr/>
          <p:nvPr/>
        </p:nvSpPr>
        <p:spPr>
          <a:xfrm>
            <a:off x="3624044" y="1753301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054DB7-FF54-0642-D287-EB283F8866B2}"/>
              </a:ext>
            </a:extLst>
          </p:cNvPr>
          <p:cNvSpPr/>
          <p:nvPr/>
        </p:nvSpPr>
        <p:spPr>
          <a:xfrm>
            <a:off x="4110606" y="1753301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2A94E5-9084-922D-80AE-98A4E98C23D6}"/>
              </a:ext>
            </a:extLst>
          </p:cNvPr>
          <p:cNvSpPr/>
          <p:nvPr/>
        </p:nvSpPr>
        <p:spPr>
          <a:xfrm>
            <a:off x="4597168" y="1753301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6DC138-AC28-463E-7B4B-77F682552CB3}"/>
              </a:ext>
            </a:extLst>
          </p:cNvPr>
          <p:cNvSpPr/>
          <p:nvPr/>
        </p:nvSpPr>
        <p:spPr>
          <a:xfrm>
            <a:off x="5083730" y="1753301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BBEBD5-5ACA-411D-CDD1-F0F6F71E46E8}"/>
              </a:ext>
            </a:extLst>
          </p:cNvPr>
          <p:cNvSpPr/>
          <p:nvPr/>
        </p:nvSpPr>
        <p:spPr>
          <a:xfrm>
            <a:off x="3624044" y="1331290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F5912D-DF9F-4695-03B2-BA73EDDE219D}"/>
              </a:ext>
            </a:extLst>
          </p:cNvPr>
          <p:cNvSpPr/>
          <p:nvPr/>
        </p:nvSpPr>
        <p:spPr>
          <a:xfrm>
            <a:off x="4110606" y="1331290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C43AD6-1B13-2CF5-FA23-1B3BF38BA8C4}"/>
              </a:ext>
            </a:extLst>
          </p:cNvPr>
          <p:cNvSpPr/>
          <p:nvPr/>
        </p:nvSpPr>
        <p:spPr>
          <a:xfrm>
            <a:off x="4597168" y="1331290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F1C92FD-E561-2963-64BD-28ED0C5076C5}"/>
              </a:ext>
            </a:extLst>
          </p:cNvPr>
          <p:cNvSpPr/>
          <p:nvPr/>
        </p:nvSpPr>
        <p:spPr>
          <a:xfrm>
            <a:off x="5083730" y="1331290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52C2D6-54EB-B095-5A17-20B7CA88E22A}"/>
              </a:ext>
            </a:extLst>
          </p:cNvPr>
          <p:cNvSpPr/>
          <p:nvPr/>
        </p:nvSpPr>
        <p:spPr>
          <a:xfrm>
            <a:off x="5933815" y="1753301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5CCBD1-6D75-37CD-5EA0-FBE938F3EF7F}"/>
              </a:ext>
            </a:extLst>
          </p:cNvPr>
          <p:cNvSpPr/>
          <p:nvPr/>
        </p:nvSpPr>
        <p:spPr>
          <a:xfrm>
            <a:off x="6420377" y="1753301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09DAB24-F146-82A2-3A7D-1C7E63367FBD}"/>
              </a:ext>
            </a:extLst>
          </p:cNvPr>
          <p:cNvSpPr/>
          <p:nvPr/>
        </p:nvSpPr>
        <p:spPr>
          <a:xfrm>
            <a:off x="5863911" y="1331289"/>
            <a:ext cx="601209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039C78D-CF32-DCF8-77E2-026C8645D645}"/>
              </a:ext>
            </a:extLst>
          </p:cNvPr>
          <p:cNvSpPr/>
          <p:nvPr/>
        </p:nvSpPr>
        <p:spPr>
          <a:xfrm>
            <a:off x="6346277" y="1331288"/>
            <a:ext cx="824924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0.25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2CE5BF-A357-8070-C370-2BD5127BC5C9}"/>
              </a:ext>
            </a:extLst>
          </p:cNvPr>
          <p:cNvSpPr txBox="1"/>
          <p:nvPr/>
        </p:nvSpPr>
        <p:spPr>
          <a:xfrm>
            <a:off x="5903758" y="313958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.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90A61E-68BB-1959-D9B3-47E4EE79F95C}"/>
              </a:ext>
            </a:extLst>
          </p:cNvPr>
          <p:cNvSpPr txBox="1"/>
          <p:nvPr/>
        </p:nvSpPr>
        <p:spPr>
          <a:xfrm>
            <a:off x="8145710" y="125835"/>
            <a:ext cx="691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0.25</a:t>
            </a:r>
          </a:p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latin typeface="Consolas" panose="020B0609020204030204" pitchFamily="49" charset="0"/>
              </a:rPr>
              <a:t>.5</a:t>
            </a:r>
          </a:p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latin typeface="Consolas" panose="020B0609020204030204" pitchFamily="49" charset="0"/>
              </a:rPr>
              <a:t>.0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B7F2287-C5DC-0448-65A7-9E730B8EF7E0}"/>
              </a:ext>
            </a:extLst>
          </p:cNvPr>
          <p:cNvCxnSpPr/>
          <p:nvPr/>
        </p:nvCxnSpPr>
        <p:spPr>
          <a:xfrm>
            <a:off x="7625593" y="453006"/>
            <a:ext cx="1744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D74C43A6-64C9-D6DE-DDE0-81B4C4BD4B35}"/>
              </a:ext>
            </a:extLst>
          </p:cNvPr>
          <p:cNvSpPr/>
          <p:nvPr/>
        </p:nvSpPr>
        <p:spPr>
          <a:xfrm>
            <a:off x="7801761" y="536894"/>
            <a:ext cx="343949" cy="478169"/>
          </a:xfrm>
          <a:prstGeom prst="downArrow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D5CBE0A-A877-88FC-08FA-6EDC862DE96C}"/>
              </a:ext>
            </a:extLst>
          </p:cNvPr>
          <p:cNvSpPr/>
          <p:nvPr/>
        </p:nvSpPr>
        <p:spPr>
          <a:xfrm>
            <a:off x="294078" y="2917272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4CBDF6-1CFF-171E-DEFC-514C4F652625}"/>
              </a:ext>
            </a:extLst>
          </p:cNvPr>
          <p:cNvSpPr/>
          <p:nvPr/>
        </p:nvSpPr>
        <p:spPr>
          <a:xfrm>
            <a:off x="64641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F3F214-8509-D06F-B78D-D15AA38974C8}"/>
              </a:ext>
            </a:extLst>
          </p:cNvPr>
          <p:cNvSpPr/>
          <p:nvPr/>
        </p:nvSpPr>
        <p:spPr>
          <a:xfrm>
            <a:off x="998752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AD33FFF-B3A5-0081-563A-63B19331C946}"/>
              </a:ext>
            </a:extLst>
          </p:cNvPr>
          <p:cNvSpPr/>
          <p:nvPr/>
        </p:nvSpPr>
        <p:spPr>
          <a:xfrm>
            <a:off x="1351089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AD8E057-394E-4EB4-7DE4-81487322F198}"/>
              </a:ext>
            </a:extLst>
          </p:cNvPr>
          <p:cNvSpPr/>
          <p:nvPr/>
        </p:nvSpPr>
        <p:spPr>
          <a:xfrm>
            <a:off x="1703426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F6F37C8-3DAA-6C5B-D019-47B7EFE15E36}"/>
              </a:ext>
            </a:extLst>
          </p:cNvPr>
          <p:cNvSpPr/>
          <p:nvPr/>
        </p:nvSpPr>
        <p:spPr>
          <a:xfrm>
            <a:off x="205576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810AEF-B4FF-821C-549E-52EF8C7D3A67}"/>
              </a:ext>
            </a:extLst>
          </p:cNvPr>
          <p:cNvSpPr/>
          <p:nvPr/>
        </p:nvSpPr>
        <p:spPr>
          <a:xfrm>
            <a:off x="240810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7D0EAC0-752E-08E4-A1DE-3FE6DD2457F2}"/>
              </a:ext>
            </a:extLst>
          </p:cNvPr>
          <p:cNvSpPr/>
          <p:nvPr/>
        </p:nvSpPr>
        <p:spPr>
          <a:xfrm>
            <a:off x="2760437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DCF8881-BC8D-AA54-1A28-F6E4DD98BF9D}"/>
              </a:ext>
            </a:extLst>
          </p:cNvPr>
          <p:cNvSpPr/>
          <p:nvPr/>
        </p:nvSpPr>
        <p:spPr>
          <a:xfrm>
            <a:off x="3122566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2B58241-291E-0246-E1CA-295486E9C762}"/>
              </a:ext>
            </a:extLst>
          </p:cNvPr>
          <p:cNvSpPr/>
          <p:nvPr/>
        </p:nvSpPr>
        <p:spPr>
          <a:xfrm>
            <a:off x="347490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CB0D829-30A2-A90C-18C5-B5B47054F045}"/>
              </a:ext>
            </a:extLst>
          </p:cNvPr>
          <p:cNvSpPr/>
          <p:nvPr/>
        </p:nvSpPr>
        <p:spPr>
          <a:xfrm>
            <a:off x="382724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A2D3FC3-89D5-82E8-F6CD-4196EF46F473}"/>
              </a:ext>
            </a:extLst>
          </p:cNvPr>
          <p:cNvSpPr/>
          <p:nvPr/>
        </p:nvSpPr>
        <p:spPr>
          <a:xfrm>
            <a:off x="4179577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F77B4A0-DF79-530D-C53F-DC714E68649A}"/>
              </a:ext>
            </a:extLst>
          </p:cNvPr>
          <p:cNvSpPr/>
          <p:nvPr/>
        </p:nvSpPr>
        <p:spPr>
          <a:xfrm>
            <a:off x="4531914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A8BEE03-3DEB-DB06-79D2-73DB2C5EC88A}"/>
              </a:ext>
            </a:extLst>
          </p:cNvPr>
          <p:cNvSpPr/>
          <p:nvPr/>
        </p:nvSpPr>
        <p:spPr>
          <a:xfrm>
            <a:off x="4884251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DE94824-BF12-FB81-02A8-72FDFE1FF4F2}"/>
              </a:ext>
            </a:extLst>
          </p:cNvPr>
          <p:cNvSpPr/>
          <p:nvPr/>
        </p:nvSpPr>
        <p:spPr>
          <a:xfrm>
            <a:off x="5236588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FDC453-A8F8-32AA-53EA-8C46E6C52405}"/>
              </a:ext>
            </a:extLst>
          </p:cNvPr>
          <p:cNvSpPr/>
          <p:nvPr/>
        </p:nvSpPr>
        <p:spPr>
          <a:xfrm>
            <a:off x="558892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03C9011-8564-1C60-D795-8EDD5BAA396E}"/>
              </a:ext>
            </a:extLst>
          </p:cNvPr>
          <p:cNvSpPr/>
          <p:nvPr/>
        </p:nvSpPr>
        <p:spPr>
          <a:xfrm>
            <a:off x="6177557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2B0ED13-3153-A125-5116-84981BEC5345}"/>
              </a:ext>
            </a:extLst>
          </p:cNvPr>
          <p:cNvSpPr/>
          <p:nvPr/>
        </p:nvSpPr>
        <p:spPr>
          <a:xfrm>
            <a:off x="6529894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242D45F-2A3A-5801-E194-60BBAFB1F29D}"/>
              </a:ext>
            </a:extLst>
          </p:cNvPr>
          <p:cNvSpPr/>
          <p:nvPr/>
        </p:nvSpPr>
        <p:spPr>
          <a:xfrm>
            <a:off x="6882231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6AE9DE8-890D-7CA3-907C-40095AEF3E3C}"/>
              </a:ext>
            </a:extLst>
          </p:cNvPr>
          <p:cNvSpPr/>
          <p:nvPr/>
        </p:nvSpPr>
        <p:spPr>
          <a:xfrm>
            <a:off x="7234568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3BB7CDF-4376-49C7-4211-201FA06703DA}"/>
              </a:ext>
            </a:extLst>
          </p:cNvPr>
          <p:cNvSpPr/>
          <p:nvPr/>
        </p:nvSpPr>
        <p:spPr>
          <a:xfrm>
            <a:off x="758690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E958DF8-52D7-8273-4213-E08B18A5DC70}"/>
              </a:ext>
            </a:extLst>
          </p:cNvPr>
          <p:cNvSpPr/>
          <p:nvPr/>
        </p:nvSpPr>
        <p:spPr>
          <a:xfrm>
            <a:off x="7939242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8EBC71C-9B8F-1F48-F94E-FEA32D7224B0}"/>
              </a:ext>
            </a:extLst>
          </p:cNvPr>
          <p:cNvSpPr/>
          <p:nvPr/>
        </p:nvSpPr>
        <p:spPr>
          <a:xfrm>
            <a:off x="8291579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C49AFC7-7CDA-37DB-F545-337BD2212E5B}"/>
              </a:ext>
            </a:extLst>
          </p:cNvPr>
          <p:cNvSpPr/>
          <p:nvPr/>
        </p:nvSpPr>
        <p:spPr>
          <a:xfrm>
            <a:off x="8643916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B2CAECF-C58D-23E5-D3D7-14F33AED5052}"/>
              </a:ext>
            </a:extLst>
          </p:cNvPr>
          <p:cNvSpPr/>
          <p:nvPr/>
        </p:nvSpPr>
        <p:spPr>
          <a:xfrm>
            <a:off x="900604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48CD6A1-B812-2D25-BD80-3C4F9715D594}"/>
              </a:ext>
            </a:extLst>
          </p:cNvPr>
          <p:cNvSpPr/>
          <p:nvPr/>
        </p:nvSpPr>
        <p:spPr>
          <a:xfrm>
            <a:off x="9358382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76AA8B0-9E7E-0D83-9C51-0DEC1E0B7D32}"/>
              </a:ext>
            </a:extLst>
          </p:cNvPr>
          <p:cNvSpPr/>
          <p:nvPr/>
        </p:nvSpPr>
        <p:spPr>
          <a:xfrm>
            <a:off x="9710719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887E40C-316E-8DF2-B115-56AB9D6F4EB7}"/>
              </a:ext>
            </a:extLst>
          </p:cNvPr>
          <p:cNvSpPr/>
          <p:nvPr/>
        </p:nvSpPr>
        <p:spPr>
          <a:xfrm>
            <a:off x="10063056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95EB21A-D462-DE01-7FDB-EB810BA57E09}"/>
              </a:ext>
            </a:extLst>
          </p:cNvPr>
          <p:cNvSpPr/>
          <p:nvPr/>
        </p:nvSpPr>
        <p:spPr>
          <a:xfrm>
            <a:off x="1041539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F9430AA-1AE2-7ED8-81ED-2F30D1EF723C}"/>
              </a:ext>
            </a:extLst>
          </p:cNvPr>
          <p:cNvSpPr/>
          <p:nvPr/>
        </p:nvSpPr>
        <p:spPr>
          <a:xfrm>
            <a:off x="1076773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F4DF7AD-169A-6D3B-C705-CF0C91D06CB9}"/>
              </a:ext>
            </a:extLst>
          </p:cNvPr>
          <p:cNvSpPr/>
          <p:nvPr/>
        </p:nvSpPr>
        <p:spPr>
          <a:xfrm>
            <a:off x="11120067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24A5C20-3054-486C-D7E5-4AA4CB3B1B21}"/>
              </a:ext>
            </a:extLst>
          </p:cNvPr>
          <p:cNvSpPr/>
          <p:nvPr/>
        </p:nvSpPr>
        <p:spPr>
          <a:xfrm>
            <a:off x="11472404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97DD37-255F-283B-38B6-733A2F8B1ED3}"/>
              </a:ext>
            </a:extLst>
          </p:cNvPr>
          <p:cNvSpPr txBox="1"/>
          <p:nvPr/>
        </p:nvSpPr>
        <p:spPr>
          <a:xfrm>
            <a:off x="294078" y="24663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F3DD4A-22CA-9F51-575F-0559CE7C2D5A}"/>
              </a:ext>
            </a:extLst>
          </p:cNvPr>
          <p:cNvSpPr txBox="1"/>
          <p:nvPr/>
        </p:nvSpPr>
        <p:spPr>
          <a:xfrm>
            <a:off x="4708082" y="3720370"/>
            <a:ext cx="2678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고정 소수점 방식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E4EBED-9D09-13E8-4B36-3F8317E604D6}"/>
              </a:ext>
            </a:extLst>
          </p:cNvPr>
          <p:cNvSpPr txBox="1"/>
          <p:nvPr/>
        </p:nvSpPr>
        <p:spPr>
          <a:xfrm>
            <a:off x="746620" y="4553319"/>
            <a:ext cx="6192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문제점 </a:t>
            </a:r>
            <a:r>
              <a:rPr lang="en-US" altLang="ko-KR" sz="2400">
                <a:latin typeface="Consolas" panose="020B0609020204030204" pitchFamily="49" charset="0"/>
              </a:rPr>
              <a:t>1. </a:t>
            </a:r>
            <a:r>
              <a:rPr lang="ko-KR" altLang="en-US" sz="2400">
                <a:latin typeface="Consolas" panose="020B0609020204030204" pitchFamily="49" charset="0"/>
              </a:rPr>
              <a:t>매우 큰 수를 표현할 수 없다</a:t>
            </a:r>
            <a:r>
              <a:rPr lang="en-US" altLang="ko-KR" sz="2400">
                <a:latin typeface="Consolas" panose="020B0609020204030204" pitchFamily="49" charset="0"/>
              </a:rPr>
              <a:t>.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588D03E-A364-4152-F0E6-86D1860A64C3}"/>
              </a:ext>
            </a:extLst>
          </p:cNvPr>
          <p:cNvSpPr txBox="1"/>
          <p:nvPr/>
        </p:nvSpPr>
        <p:spPr>
          <a:xfrm>
            <a:off x="746620" y="5084118"/>
            <a:ext cx="6808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문제점 </a:t>
            </a:r>
            <a:r>
              <a:rPr lang="en-US" altLang="ko-KR" sz="2400">
                <a:latin typeface="Consolas" panose="020B0609020204030204" pitchFamily="49" charset="0"/>
              </a:rPr>
              <a:t>2. </a:t>
            </a:r>
            <a:r>
              <a:rPr lang="ko-KR" altLang="en-US" sz="2400">
                <a:latin typeface="Consolas" panose="020B0609020204030204" pitchFamily="49" charset="0"/>
              </a:rPr>
              <a:t>매우 정밀한 수를 표현할 수 없다</a:t>
            </a:r>
            <a:r>
              <a:rPr lang="en-US" altLang="ko-KR" sz="2400">
                <a:latin typeface="Consolas" panose="020B0609020204030204" pitchFamily="49" charset="0"/>
              </a:rPr>
              <a:t>.</a:t>
            </a:r>
            <a:endParaRPr lang="ko-KR" altLang="en-US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092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569305-C424-57CF-AA77-5911EE19EEBA}"/>
              </a:ext>
            </a:extLst>
          </p:cNvPr>
          <p:cNvSpPr txBox="1"/>
          <p:nvPr/>
        </p:nvSpPr>
        <p:spPr>
          <a:xfrm>
            <a:off x="746620" y="209725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실수 표현법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7D2301-42D1-4F47-24DD-A1C24B7B40D6}"/>
              </a:ext>
            </a:extLst>
          </p:cNvPr>
          <p:cNvSpPr txBox="1"/>
          <p:nvPr/>
        </p:nvSpPr>
        <p:spPr>
          <a:xfrm>
            <a:off x="897622" y="931178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float f = 10.25f;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DF6D74-DBEC-FC11-F1C5-DD361901164E}"/>
              </a:ext>
            </a:extLst>
          </p:cNvPr>
          <p:cNvSpPr/>
          <p:nvPr/>
        </p:nvSpPr>
        <p:spPr>
          <a:xfrm>
            <a:off x="4000497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054DB7-FF54-0642-D287-EB283F8866B2}"/>
              </a:ext>
            </a:extLst>
          </p:cNvPr>
          <p:cNvSpPr/>
          <p:nvPr/>
        </p:nvSpPr>
        <p:spPr>
          <a:xfrm>
            <a:off x="4487059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2A94E5-9084-922D-80AE-98A4E98C23D6}"/>
              </a:ext>
            </a:extLst>
          </p:cNvPr>
          <p:cNvSpPr/>
          <p:nvPr/>
        </p:nvSpPr>
        <p:spPr>
          <a:xfrm>
            <a:off x="4973621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6DC138-AC28-463E-7B4B-77F682552CB3}"/>
              </a:ext>
            </a:extLst>
          </p:cNvPr>
          <p:cNvSpPr/>
          <p:nvPr/>
        </p:nvSpPr>
        <p:spPr>
          <a:xfrm>
            <a:off x="5460183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BBEBD5-5ACA-411D-CDD1-F0F6F71E46E8}"/>
              </a:ext>
            </a:extLst>
          </p:cNvPr>
          <p:cNvSpPr/>
          <p:nvPr/>
        </p:nvSpPr>
        <p:spPr>
          <a:xfrm>
            <a:off x="4000497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F5912D-DF9F-4695-03B2-BA73EDDE219D}"/>
              </a:ext>
            </a:extLst>
          </p:cNvPr>
          <p:cNvSpPr/>
          <p:nvPr/>
        </p:nvSpPr>
        <p:spPr>
          <a:xfrm>
            <a:off x="4487059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C43AD6-1B13-2CF5-FA23-1B3BF38BA8C4}"/>
              </a:ext>
            </a:extLst>
          </p:cNvPr>
          <p:cNvSpPr/>
          <p:nvPr/>
        </p:nvSpPr>
        <p:spPr>
          <a:xfrm>
            <a:off x="4973621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F1C92FD-E561-2963-64BD-28ED0C5076C5}"/>
              </a:ext>
            </a:extLst>
          </p:cNvPr>
          <p:cNvSpPr/>
          <p:nvPr/>
        </p:nvSpPr>
        <p:spPr>
          <a:xfrm>
            <a:off x="5460183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52C2D6-54EB-B095-5A17-20B7CA88E22A}"/>
              </a:ext>
            </a:extLst>
          </p:cNvPr>
          <p:cNvSpPr/>
          <p:nvPr/>
        </p:nvSpPr>
        <p:spPr>
          <a:xfrm>
            <a:off x="6310268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5CCBD1-6D75-37CD-5EA0-FBE938F3EF7F}"/>
              </a:ext>
            </a:extLst>
          </p:cNvPr>
          <p:cNvSpPr/>
          <p:nvPr/>
        </p:nvSpPr>
        <p:spPr>
          <a:xfrm>
            <a:off x="6796830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09DAB24-F146-82A2-3A7D-1C7E63367FBD}"/>
              </a:ext>
            </a:extLst>
          </p:cNvPr>
          <p:cNvSpPr/>
          <p:nvPr/>
        </p:nvSpPr>
        <p:spPr>
          <a:xfrm>
            <a:off x="6240364" y="671391"/>
            <a:ext cx="601209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039C78D-CF32-DCF8-77E2-026C8645D645}"/>
              </a:ext>
            </a:extLst>
          </p:cNvPr>
          <p:cNvSpPr/>
          <p:nvPr/>
        </p:nvSpPr>
        <p:spPr>
          <a:xfrm>
            <a:off x="6722730" y="671390"/>
            <a:ext cx="824924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0.25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90A61E-68BB-1959-D9B3-47E4EE79F95C}"/>
              </a:ext>
            </a:extLst>
          </p:cNvPr>
          <p:cNvSpPr txBox="1"/>
          <p:nvPr/>
        </p:nvSpPr>
        <p:spPr>
          <a:xfrm>
            <a:off x="8145710" y="125835"/>
            <a:ext cx="691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0.25</a:t>
            </a:r>
          </a:p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latin typeface="Consolas" panose="020B0609020204030204" pitchFamily="49" charset="0"/>
              </a:rPr>
              <a:t>.5</a:t>
            </a:r>
          </a:p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latin typeface="Consolas" panose="020B0609020204030204" pitchFamily="49" charset="0"/>
              </a:rPr>
              <a:t>.0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B7F2287-C5DC-0448-65A7-9E730B8EF7E0}"/>
              </a:ext>
            </a:extLst>
          </p:cNvPr>
          <p:cNvCxnSpPr/>
          <p:nvPr/>
        </p:nvCxnSpPr>
        <p:spPr>
          <a:xfrm>
            <a:off x="7625593" y="453006"/>
            <a:ext cx="1744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D74C43A6-64C9-D6DE-DDE0-81B4C4BD4B35}"/>
              </a:ext>
            </a:extLst>
          </p:cNvPr>
          <p:cNvSpPr/>
          <p:nvPr/>
        </p:nvSpPr>
        <p:spPr>
          <a:xfrm>
            <a:off x="7801761" y="536894"/>
            <a:ext cx="343949" cy="478169"/>
          </a:xfrm>
          <a:prstGeom prst="downArrow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D5CBE0A-A877-88FC-08FA-6EDC862DE96C}"/>
              </a:ext>
            </a:extLst>
          </p:cNvPr>
          <p:cNvSpPr/>
          <p:nvPr/>
        </p:nvSpPr>
        <p:spPr>
          <a:xfrm>
            <a:off x="294078" y="2917272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4CBDF6-1CFF-171E-DEFC-514C4F652625}"/>
              </a:ext>
            </a:extLst>
          </p:cNvPr>
          <p:cNvSpPr/>
          <p:nvPr/>
        </p:nvSpPr>
        <p:spPr>
          <a:xfrm>
            <a:off x="646415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F3F214-8509-D06F-B78D-D15AA38974C8}"/>
              </a:ext>
            </a:extLst>
          </p:cNvPr>
          <p:cNvSpPr/>
          <p:nvPr/>
        </p:nvSpPr>
        <p:spPr>
          <a:xfrm>
            <a:off x="998752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AD33FFF-B3A5-0081-563A-63B19331C946}"/>
              </a:ext>
            </a:extLst>
          </p:cNvPr>
          <p:cNvSpPr/>
          <p:nvPr/>
        </p:nvSpPr>
        <p:spPr>
          <a:xfrm>
            <a:off x="1351089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AD8E057-394E-4EB4-7DE4-81487322F198}"/>
              </a:ext>
            </a:extLst>
          </p:cNvPr>
          <p:cNvSpPr/>
          <p:nvPr/>
        </p:nvSpPr>
        <p:spPr>
          <a:xfrm>
            <a:off x="1703426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F6F37C8-3DAA-6C5B-D019-47B7EFE15E36}"/>
              </a:ext>
            </a:extLst>
          </p:cNvPr>
          <p:cNvSpPr/>
          <p:nvPr/>
        </p:nvSpPr>
        <p:spPr>
          <a:xfrm>
            <a:off x="2055763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810AEF-B4FF-821C-549E-52EF8C7D3A67}"/>
              </a:ext>
            </a:extLst>
          </p:cNvPr>
          <p:cNvSpPr/>
          <p:nvPr/>
        </p:nvSpPr>
        <p:spPr>
          <a:xfrm>
            <a:off x="2408100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7D0EAC0-752E-08E4-A1DE-3FE6DD2457F2}"/>
              </a:ext>
            </a:extLst>
          </p:cNvPr>
          <p:cNvSpPr/>
          <p:nvPr/>
        </p:nvSpPr>
        <p:spPr>
          <a:xfrm>
            <a:off x="2760437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DCF8881-BC8D-AA54-1A28-F6E4DD98BF9D}"/>
              </a:ext>
            </a:extLst>
          </p:cNvPr>
          <p:cNvSpPr/>
          <p:nvPr/>
        </p:nvSpPr>
        <p:spPr>
          <a:xfrm>
            <a:off x="3122566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2B58241-291E-0246-E1CA-295486E9C762}"/>
              </a:ext>
            </a:extLst>
          </p:cNvPr>
          <p:cNvSpPr/>
          <p:nvPr/>
        </p:nvSpPr>
        <p:spPr>
          <a:xfrm>
            <a:off x="347490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CB0D829-30A2-A90C-18C5-B5B47054F045}"/>
              </a:ext>
            </a:extLst>
          </p:cNvPr>
          <p:cNvSpPr/>
          <p:nvPr/>
        </p:nvSpPr>
        <p:spPr>
          <a:xfrm>
            <a:off x="382724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A2D3FC3-89D5-82E8-F6CD-4196EF46F473}"/>
              </a:ext>
            </a:extLst>
          </p:cNvPr>
          <p:cNvSpPr/>
          <p:nvPr/>
        </p:nvSpPr>
        <p:spPr>
          <a:xfrm>
            <a:off x="4179577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F77B4A0-DF79-530D-C53F-DC714E68649A}"/>
              </a:ext>
            </a:extLst>
          </p:cNvPr>
          <p:cNvSpPr/>
          <p:nvPr/>
        </p:nvSpPr>
        <p:spPr>
          <a:xfrm>
            <a:off x="4531914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A8BEE03-3DEB-DB06-79D2-73DB2C5EC88A}"/>
              </a:ext>
            </a:extLst>
          </p:cNvPr>
          <p:cNvSpPr/>
          <p:nvPr/>
        </p:nvSpPr>
        <p:spPr>
          <a:xfrm>
            <a:off x="4884251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DE94824-BF12-FB81-02A8-72FDFE1FF4F2}"/>
              </a:ext>
            </a:extLst>
          </p:cNvPr>
          <p:cNvSpPr/>
          <p:nvPr/>
        </p:nvSpPr>
        <p:spPr>
          <a:xfrm>
            <a:off x="5236588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FDC453-A8F8-32AA-53EA-8C46E6C52405}"/>
              </a:ext>
            </a:extLst>
          </p:cNvPr>
          <p:cNvSpPr/>
          <p:nvPr/>
        </p:nvSpPr>
        <p:spPr>
          <a:xfrm>
            <a:off x="558892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03C9011-8564-1C60-D795-8EDD5BAA396E}"/>
              </a:ext>
            </a:extLst>
          </p:cNvPr>
          <p:cNvSpPr/>
          <p:nvPr/>
        </p:nvSpPr>
        <p:spPr>
          <a:xfrm>
            <a:off x="595944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2B0ED13-3153-A125-5116-84981BEC5345}"/>
              </a:ext>
            </a:extLst>
          </p:cNvPr>
          <p:cNvSpPr/>
          <p:nvPr/>
        </p:nvSpPr>
        <p:spPr>
          <a:xfrm>
            <a:off x="631178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242D45F-2A3A-5801-E194-60BBAFB1F29D}"/>
              </a:ext>
            </a:extLst>
          </p:cNvPr>
          <p:cNvSpPr/>
          <p:nvPr/>
        </p:nvSpPr>
        <p:spPr>
          <a:xfrm>
            <a:off x="6664117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6AE9DE8-890D-7CA3-907C-40095AEF3E3C}"/>
              </a:ext>
            </a:extLst>
          </p:cNvPr>
          <p:cNvSpPr/>
          <p:nvPr/>
        </p:nvSpPr>
        <p:spPr>
          <a:xfrm>
            <a:off x="7016454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3BB7CDF-4376-49C7-4211-201FA06703DA}"/>
              </a:ext>
            </a:extLst>
          </p:cNvPr>
          <p:cNvSpPr/>
          <p:nvPr/>
        </p:nvSpPr>
        <p:spPr>
          <a:xfrm>
            <a:off x="7368791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E958DF8-52D7-8273-4213-E08B18A5DC70}"/>
              </a:ext>
            </a:extLst>
          </p:cNvPr>
          <p:cNvSpPr/>
          <p:nvPr/>
        </p:nvSpPr>
        <p:spPr>
          <a:xfrm>
            <a:off x="7721128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8EBC71C-9B8F-1F48-F94E-FEA32D7224B0}"/>
              </a:ext>
            </a:extLst>
          </p:cNvPr>
          <p:cNvSpPr/>
          <p:nvPr/>
        </p:nvSpPr>
        <p:spPr>
          <a:xfrm>
            <a:off x="807346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C49AFC7-7CDA-37DB-F545-337BD2212E5B}"/>
              </a:ext>
            </a:extLst>
          </p:cNvPr>
          <p:cNvSpPr/>
          <p:nvPr/>
        </p:nvSpPr>
        <p:spPr>
          <a:xfrm>
            <a:off x="8425802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B2CAECF-C58D-23E5-D3D7-14F33AED5052}"/>
              </a:ext>
            </a:extLst>
          </p:cNvPr>
          <p:cNvSpPr/>
          <p:nvPr/>
        </p:nvSpPr>
        <p:spPr>
          <a:xfrm>
            <a:off x="8787931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48CD6A1-B812-2D25-BD80-3C4F9715D594}"/>
              </a:ext>
            </a:extLst>
          </p:cNvPr>
          <p:cNvSpPr/>
          <p:nvPr/>
        </p:nvSpPr>
        <p:spPr>
          <a:xfrm>
            <a:off x="9140268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76AA8B0-9E7E-0D83-9C51-0DEC1E0B7D32}"/>
              </a:ext>
            </a:extLst>
          </p:cNvPr>
          <p:cNvSpPr/>
          <p:nvPr/>
        </p:nvSpPr>
        <p:spPr>
          <a:xfrm>
            <a:off x="949260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887E40C-316E-8DF2-B115-56AB9D6F4EB7}"/>
              </a:ext>
            </a:extLst>
          </p:cNvPr>
          <p:cNvSpPr/>
          <p:nvPr/>
        </p:nvSpPr>
        <p:spPr>
          <a:xfrm>
            <a:off x="9844942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95EB21A-D462-DE01-7FDB-EB810BA57E09}"/>
              </a:ext>
            </a:extLst>
          </p:cNvPr>
          <p:cNvSpPr/>
          <p:nvPr/>
        </p:nvSpPr>
        <p:spPr>
          <a:xfrm>
            <a:off x="10197279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F9430AA-1AE2-7ED8-81ED-2F30D1EF723C}"/>
              </a:ext>
            </a:extLst>
          </p:cNvPr>
          <p:cNvSpPr/>
          <p:nvPr/>
        </p:nvSpPr>
        <p:spPr>
          <a:xfrm>
            <a:off x="10549616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F4DF7AD-169A-6D3B-C705-CF0C91D06CB9}"/>
              </a:ext>
            </a:extLst>
          </p:cNvPr>
          <p:cNvSpPr/>
          <p:nvPr/>
        </p:nvSpPr>
        <p:spPr>
          <a:xfrm>
            <a:off x="1090195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24A5C20-3054-486C-D7E5-4AA4CB3B1B21}"/>
              </a:ext>
            </a:extLst>
          </p:cNvPr>
          <p:cNvSpPr/>
          <p:nvPr/>
        </p:nvSpPr>
        <p:spPr>
          <a:xfrm>
            <a:off x="1125429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97DD37-255F-283B-38B6-733A2F8B1ED3}"/>
              </a:ext>
            </a:extLst>
          </p:cNvPr>
          <p:cNvSpPr txBox="1"/>
          <p:nvPr/>
        </p:nvSpPr>
        <p:spPr>
          <a:xfrm>
            <a:off x="294078" y="24663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F3DD4A-22CA-9F51-575F-0559CE7C2D5A}"/>
              </a:ext>
            </a:extLst>
          </p:cNvPr>
          <p:cNvSpPr txBox="1"/>
          <p:nvPr/>
        </p:nvSpPr>
        <p:spPr>
          <a:xfrm>
            <a:off x="4708082" y="3720370"/>
            <a:ext cx="2678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浮動 소수점 방식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E4EBED-9D09-13E8-4B36-3F8317E604D6}"/>
              </a:ext>
            </a:extLst>
          </p:cNvPr>
          <p:cNvSpPr txBox="1"/>
          <p:nvPr/>
        </p:nvSpPr>
        <p:spPr>
          <a:xfrm>
            <a:off x="746620" y="4553319"/>
            <a:ext cx="6192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문제점 </a:t>
            </a:r>
            <a:r>
              <a:rPr lang="en-US" altLang="ko-KR" sz="2400">
                <a:latin typeface="Consolas" panose="020B0609020204030204" pitchFamily="49" charset="0"/>
              </a:rPr>
              <a:t>1. </a:t>
            </a:r>
            <a:r>
              <a:rPr lang="ko-KR" altLang="en-US" sz="2400" strike="sngStrike">
                <a:latin typeface="Consolas" panose="020B0609020204030204" pitchFamily="49" charset="0"/>
              </a:rPr>
              <a:t>매우 큰 수를 표현할 수 없다</a:t>
            </a:r>
            <a:r>
              <a:rPr lang="en-US" altLang="ko-KR" sz="2400" strike="sngStrike">
                <a:latin typeface="Consolas" panose="020B0609020204030204" pitchFamily="49" charset="0"/>
              </a:rPr>
              <a:t>.</a:t>
            </a:r>
            <a:endParaRPr lang="ko-KR" altLang="en-US" sz="2400" strike="sngStrike">
              <a:latin typeface="Consolas" panose="020B06090202040302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588D03E-A364-4152-F0E6-86D1860A64C3}"/>
              </a:ext>
            </a:extLst>
          </p:cNvPr>
          <p:cNvSpPr txBox="1"/>
          <p:nvPr/>
        </p:nvSpPr>
        <p:spPr>
          <a:xfrm>
            <a:off x="746620" y="5084118"/>
            <a:ext cx="6808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문제점 </a:t>
            </a:r>
            <a:r>
              <a:rPr lang="en-US" altLang="ko-KR" sz="2400">
                <a:latin typeface="Consolas" panose="020B0609020204030204" pitchFamily="49" charset="0"/>
              </a:rPr>
              <a:t>2. </a:t>
            </a:r>
            <a:r>
              <a:rPr lang="ko-KR" altLang="en-US" sz="2400" strike="sngStrike">
                <a:latin typeface="Consolas" panose="020B0609020204030204" pitchFamily="49" charset="0"/>
              </a:rPr>
              <a:t>매우 정밀한 수를 표현할 수 없다</a:t>
            </a:r>
            <a:r>
              <a:rPr lang="en-US" altLang="ko-KR" sz="2400" strike="sngStrike">
                <a:latin typeface="Consolas" panose="020B0609020204030204" pitchFamily="49" charset="0"/>
              </a:rPr>
              <a:t>.</a:t>
            </a:r>
            <a:endParaRPr lang="ko-KR" altLang="en-US" sz="2400" strike="sngStrike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E546C7-58AE-91E0-5E01-7D48645A7328}"/>
              </a:ext>
            </a:extLst>
          </p:cNvPr>
          <p:cNvSpPr txBox="1"/>
          <p:nvPr/>
        </p:nvSpPr>
        <p:spPr>
          <a:xfrm>
            <a:off x="5979959" y="13636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.</a:t>
            </a:r>
            <a:endParaRPr lang="ko-KR" altLang="en-US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1E8359-A3D8-FC2D-6C0A-1C2F63D56189}"/>
                  </a:ext>
                </a:extLst>
              </p:cNvPr>
              <p:cNvSpPr txBox="1"/>
              <p:nvPr/>
            </p:nvSpPr>
            <p:spPr>
              <a:xfrm>
                <a:off x="3548543" y="1979802"/>
                <a:ext cx="254556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0.101001∗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ko-KR" altLang="en-US" sz="28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1E8359-A3D8-FC2D-6C0A-1C2F63D56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543" y="1979802"/>
                <a:ext cx="2545569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1F4A56A-3F69-57B4-5CC4-F8EA5019C1B4}"/>
                  </a:ext>
                </a:extLst>
              </p:cNvPr>
              <p:cNvSpPr txBox="1"/>
              <p:nvPr/>
            </p:nvSpPr>
            <p:spPr>
              <a:xfrm>
                <a:off x="8510540" y="1161919"/>
                <a:ext cx="23695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1000000000</m:t>
                      </m:r>
                    </m:oMath>
                  </m:oMathPara>
                </a14:m>
                <a:endParaRPr lang="ko-KR" altLang="en-US" sz="28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1F4A56A-3F69-57B4-5CC4-F8EA5019C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540" y="1161919"/>
                <a:ext cx="236955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02567E3-ACCA-9872-1CE3-A29A8D1A75DC}"/>
                  </a:ext>
                </a:extLst>
              </p:cNvPr>
              <p:cNvSpPr txBox="1"/>
              <p:nvPr/>
            </p:nvSpPr>
            <p:spPr>
              <a:xfrm>
                <a:off x="8553987" y="1870831"/>
                <a:ext cx="18950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0.1∗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ko-KR" altLang="en-US" sz="28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02567E3-ACCA-9872-1CE3-A29A8D1A7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3987" y="1870831"/>
                <a:ext cx="189507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9803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569305-C424-57CF-AA77-5911EE19EEBA}"/>
              </a:ext>
            </a:extLst>
          </p:cNvPr>
          <p:cNvSpPr txBox="1"/>
          <p:nvPr/>
        </p:nvSpPr>
        <p:spPr>
          <a:xfrm>
            <a:off x="746620" y="209725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실수 표현법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7D2301-42D1-4F47-24DD-A1C24B7B40D6}"/>
              </a:ext>
            </a:extLst>
          </p:cNvPr>
          <p:cNvSpPr txBox="1"/>
          <p:nvPr/>
        </p:nvSpPr>
        <p:spPr>
          <a:xfrm>
            <a:off x="897622" y="931178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float f = 10.25f;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DF6D74-DBEC-FC11-F1C5-DD361901164E}"/>
              </a:ext>
            </a:extLst>
          </p:cNvPr>
          <p:cNvSpPr/>
          <p:nvPr/>
        </p:nvSpPr>
        <p:spPr>
          <a:xfrm>
            <a:off x="4000497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054DB7-FF54-0642-D287-EB283F8866B2}"/>
              </a:ext>
            </a:extLst>
          </p:cNvPr>
          <p:cNvSpPr/>
          <p:nvPr/>
        </p:nvSpPr>
        <p:spPr>
          <a:xfrm>
            <a:off x="4487059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2A94E5-9084-922D-80AE-98A4E98C23D6}"/>
              </a:ext>
            </a:extLst>
          </p:cNvPr>
          <p:cNvSpPr/>
          <p:nvPr/>
        </p:nvSpPr>
        <p:spPr>
          <a:xfrm>
            <a:off x="4973621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6DC138-AC28-463E-7B4B-77F682552CB3}"/>
              </a:ext>
            </a:extLst>
          </p:cNvPr>
          <p:cNvSpPr/>
          <p:nvPr/>
        </p:nvSpPr>
        <p:spPr>
          <a:xfrm>
            <a:off x="5460183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BBEBD5-5ACA-411D-CDD1-F0F6F71E46E8}"/>
              </a:ext>
            </a:extLst>
          </p:cNvPr>
          <p:cNvSpPr/>
          <p:nvPr/>
        </p:nvSpPr>
        <p:spPr>
          <a:xfrm>
            <a:off x="4000497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F5912D-DF9F-4695-03B2-BA73EDDE219D}"/>
              </a:ext>
            </a:extLst>
          </p:cNvPr>
          <p:cNvSpPr/>
          <p:nvPr/>
        </p:nvSpPr>
        <p:spPr>
          <a:xfrm>
            <a:off x="4487059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C43AD6-1B13-2CF5-FA23-1B3BF38BA8C4}"/>
              </a:ext>
            </a:extLst>
          </p:cNvPr>
          <p:cNvSpPr/>
          <p:nvPr/>
        </p:nvSpPr>
        <p:spPr>
          <a:xfrm>
            <a:off x="4973621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F1C92FD-E561-2963-64BD-28ED0C5076C5}"/>
              </a:ext>
            </a:extLst>
          </p:cNvPr>
          <p:cNvSpPr/>
          <p:nvPr/>
        </p:nvSpPr>
        <p:spPr>
          <a:xfrm>
            <a:off x="5460183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52C2D6-54EB-B095-5A17-20B7CA88E22A}"/>
              </a:ext>
            </a:extLst>
          </p:cNvPr>
          <p:cNvSpPr/>
          <p:nvPr/>
        </p:nvSpPr>
        <p:spPr>
          <a:xfrm>
            <a:off x="6310268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5CCBD1-6D75-37CD-5EA0-FBE938F3EF7F}"/>
              </a:ext>
            </a:extLst>
          </p:cNvPr>
          <p:cNvSpPr/>
          <p:nvPr/>
        </p:nvSpPr>
        <p:spPr>
          <a:xfrm>
            <a:off x="6796830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09DAB24-F146-82A2-3A7D-1C7E63367FBD}"/>
              </a:ext>
            </a:extLst>
          </p:cNvPr>
          <p:cNvSpPr/>
          <p:nvPr/>
        </p:nvSpPr>
        <p:spPr>
          <a:xfrm>
            <a:off x="6240364" y="671391"/>
            <a:ext cx="601209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039C78D-CF32-DCF8-77E2-026C8645D645}"/>
              </a:ext>
            </a:extLst>
          </p:cNvPr>
          <p:cNvSpPr/>
          <p:nvPr/>
        </p:nvSpPr>
        <p:spPr>
          <a:xfrm>
            <a:off x="6722730" y="671390"/>
            <a:ext cx="824924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0.25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90A61E-68BB-1959-D9B3-47E4EE79F95C}"/>
              </a:ext>
            </a:extLst>
          </p:cNvPr>
          <p:cNvSpPr txBox="1"/>
          <p:nvPr/>
        </p:nvSpPr>
        <p:spPr>
          <a:xfrm>
            <a:off x="8145710" y="125835"/>
            <a:ext cx="691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0.25</a:t>
            </a:r>
          </a:p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latin typeface="Consolas" panose="020B0609020204030204" pitchFamily="49" charset="0"/>
              </a:rPr>
              <a:t>.5</a:t>
            </a:r>
          </a:p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latin typeface="Consolas" panose="020B0609020204030204" pitchFamily="49" charset="0"/>
              </a:rPr>
              <a:t>.0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B7F2287-C5DC-0448-65A7-9E730B8EF7E0}"/>
              </a:ext>
            </a:extLst>
          </p:cNvPr>
          <p:cNvCxnSpPr/>
          <p:nvPr/>
        </p:nvCxnSpPr>
        <p:spPr>
          <a:xfrm>
            <a:off x="7625593" y="453006"/>
            <a:ext cx="1744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D74C43A6-64C9-D6DE-DDE0-81B4C4BD4B35}"/>
              </a:ext>
            </a:extLst>
          </p:cNvPr>
          <p:cNvSpPr/>
          <p:nvPr/>
        </p:nvSpPr>
        <p:spPr>
          <a:xfrm>
            <a:off x="7801761" y="536894"/>
            <a:ext cx="343949" cy="478169"/>
          </a:xfrm>
          <a:prstGeom prst="downArrow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D5CBE0A-A877-88FC-08FA-6EDC862DE96C}"/>
              </a:ext>
            </a:extLst>
          </p:cNvPr>
          <p:cNvSpPr/>
          <p:nvPr/>
        </p:nvSpPr>
        <p:spPr>
          <a:xfrm>
            <a:off x="294078" y="2917272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4CBDF6-1CFF-171E-DEFC-514C4F652625}"/>
              </a:ext>
            </a:extLst>
          </p:cNvPr>
          <p:cNvSpPr/>
          <p:nvPr/>
        </p:nvSpPr>
        <p:spPr>
          <a:xfrm>
            <a:off x="646415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F3F214-8509-D06F-B78D-D15AA38974C8}"/>
              </a:ext>
            </a:extLst>
          </p:cNvPr>
          <p:cNvSpPr/>
          <p:nvPr/>
        </p:nvSpPr>
        <p:spPr>
          <a:xfrm>
            <a:off x="998752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AD33FFF-B3A5-0081-563A-63B19331C946}"/>
              </a:ext>
            </a:extLst>
          </p:cNvPr>
          <p:cNvSpPr/>
          <p:nvPr/>
        </p:nvSpPr>
        <p:spPr>
          <a:xfrm>
            <a:off x="1351089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AD8E057-394E-4EB4-7DE4-81487322F198}"/>
              </a:ext>
            </a:extLst>
          </p:cNvPr>
          <p:cNvSpPr/>
          <p:nvPr/>
        </p:nvSpPr>
        <p:spPr>
          <a:xfrm>
            <a:off x="1703426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F6F37C8-3DAA-6C5B-D019-47B7EFE15E36}"/>
              </a:ext>
            </a:extLst>
          </p:cNvPr>
          <p:cNvSpPr/>
          <p:nvPr/>
        </p:nvSpPr>
        <p:spPr>
          <a:xfrm>
            <a:off x="2055763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810AEF-B4FF-821C-549E-52EF8C7D3A67}"/>
              </a:ext>
            </a:extLst>
          </p:cNvPr>
          <p:cNvSpPr/>
          <p:nvPr/>
        </p:nvSpPr>
        <p:spPr>
          <a:xfrm>
            <a:off x="2408100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7D0EAC0-752E-08E4-A1DE-3FE6DD2457F2}"/>
              </a:ext>
            </a:extLst>
          </p:cNvPr>
          <p:cNvSpPr/>
          <p:nvPr/>
        </p:nvSpPr>
        <p:spPr>
          <a:xfrm>
            <a:off x="2760437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DCF8881-BC8D-AA54-1A28-F6E4DD98BF9D}"/>
              </a:ext>
            </a:extLst>
          </p:cNvPr>
          <p:cNvSpPr/>
          <p:nvPr/>
        </p:nvSpPr>
        <p:spPr>
          <a:xfrm>
            <a:off x="3122566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2B58241-291E-0246-E1CA-295486E9C762}"/>
              </a:ext>
            </a:extLst>
          </p:cNvPr>
          <p:cNvSpPr/>
          <p:nvPr/>
        </p:nvSpPr>
        <p:spPr>
          <a:xfrm>
            <a:off x="347490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CB0D829-30A2-A90C-18C5-B5B47054F045}"/>
              </a:ext>
            </a:extLst>
          </p:cNvPr>
          <p:cNvSpPr/>
          <p:nvPr/>
        </p:nvSpPr>
        <p:spPr>
          <a:xfrm>
            <a:off x="382724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A2D3FC3-89D5-82E8-F6CD-4196EF46F473}"/>
              </a:ext>
            </a:extLst>
          </p:cNvPr>
          <p:cNvSpPr/>
          <p:nvPr/>
        </p:nvSpPr>
        <p:spPr>
          <a:xfrm>
            <a:off x="4179577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F77B4A0-DF79-530D-C53F-DC714E68649A}"/>
              </a:ext>
            </a:extLst>
          </p:cNvPr>
          <p:cNvSpPr/>
          <p:nvPr/>
        </p:nvSpPr>
        <p:spPr>
          <a:xfrm>
            <a:off x="4531914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A8BEE03-3DEB-DB06-79D2-73DB2C5EC88A}"/>
              </a:ext>
            </a:extLst>
          </p:cNvPr>
          <p:cNvSpPr/>
          <p:nvPr/>
        </p:nvSpPr>
        <p:spPr>
          <a:xfrm>
            <a:off x="4884251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DE94824-BF12-FB81-02A8-72FDFE1FF4F2}"/>
              </a:ext>
            </a:extLst>
          </p:cNvPr>
          <p:cNvSpPr/>
          <p:nvPr/>
        </p:nvSpPr>
        <p:spPr>
          <a:xfrm>
            <a:off x="5236588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FDC453-A8F8-32AA-53EA-8C46E6C52405}"/>
              </a:ext>
            </a:extLst>
          </p:cNvPr>
          <p:cNvSpPr/>
          <p:nvPr/>
        </p:nvSpPr>
        <p:spPr>
          <a:xfrm>
            <a:off x="558892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03C9011-8564-1C60-D795-8EDD5BAA396E}"/>
              </a:ext>
            </a:extLst>
          </p:cNvPr>
          <p:cNvSpPr/>
          <p:nvPr/>
        </p:nvSpPr>
        <p:spPr>
          <a:xfrm>
            <a:off x="595944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2B0ED13-3153-A125-5116-84981BEC5345}"/>
              </a:ext>
            </a:extLst>
          </p:cNvPr>
          <p:cNvSpPr/>
          <p:nvPr/>
        </p:nvSpPr>
        <p:spPr>
          <a:xfrm>
            <a:off x="631178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242D45F-2A3A-5801-E194-60BBAFB1F29D}"/>
              </a:ext>
            </a:extLst>
          </p:cNvPr>
          <p:cNvSpPr/>
          <p:nvPr/>
        </p:nvSpPr>
        <p:spPr>
          <a:xfrm>
            <a:off x="6664117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6AE9DE8-890D-7CA3-907C-40095AEF3E3C}"/>
              </a:ext>
            </a:extLst>
          </p:cNvPr>
          <p:cNvSpPr/>
          <p:nvPr/>
        </p:nvSpPr>
        <p:spPr>
          <a:xfrm>
            <a:off x="7016454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3BB7CDF-4376-49C7-4211-201FA06703DA}"/>
              </a:ext>
            </a:extLst>
          </p:cNvPr>
          <p:cNvSpPr/>
          <p:nvPr/>
        </p:nvSpPr>
        <p:spPr>
          <a:xfrm>
            <a:off x="7368791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E958DF8-52D7-8273-4213-E08B18A5DC70}"/>
              </a:ext>
            </a:extLst>
          </p:cNvPr>
          <p:cNvSpPr/>
          <p:nvPr/>
        </p:nvSpPr>
        <p:spPr>
          <a:xfrm>
            <a:off x="7721128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8EBC71C-9B8F-1F48-F94E-FEA32D7224B0}"/>
              </a:ext>
            </a:extLst>
          </p:cNvPr>
          <p:cNvSpPr/>
          <p:nvPr/>
        </p:nvSpPr>
        <p:spPr>
          <a:xfrm>
            <a:off x="807346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C49AFC7-7CDA-37DB-F545-337BD2212E5B}"/>
              </a:ext>
            </a:extLst>
          </p:cNvPr>
          <p:cNvSpPr/>
          <p:nvPr/>
        </p:nvSpPr>
        <p:spPr>
          <a:xfrm>
            <a:off x="8425802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B2CAECF-C58D-23E5-D3D7-14F33AED5052}"/>
              </a:ext>
            </a:extLst>
          </p:cNvPr>
          <p:cNvSpPr/>
          <p:nvPr/>
        </p:nvSpPr>
        <p:spPr>
          <a:xfrm>
            <a:off x="8787931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48CD6A1-B812-2D25-BD80-3C4F9715D594}"/>
              </a:ext>
            </a:extLst>
          </p:cNvPr>
          <p:cNvSpPr/>
          <p:nvPr/>
        </p:nvSpPr>
        <p:spPr>
          <a:xfrm>
            <a:off x="9140268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76AA8B0-9E7E-0D83-9C51-0DEC1E0B7D32}"/>
              </a:ext>
            </a:extLst>
          </p:cNvPr>
          <p:cNvSpPr/>
          <p:nvPr/>
        </p:nvSpPr>
        <p:spPr>
          <a:xfrm>
            <a:off x="949260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887E40C-316E-8DF2-B115-56AB9D6F4EB7}"/>
              </a:ext>
            </a:extLst>
          </p:cNvPr>
          <p:cNvSpPr/>
          <p:nvPr/>
        </p:nvSpPr>
        <p:spPr>
          <a:xfrm>
            <a:off x="9844942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95EB21A-D462-DE01-7FDB-EB810BA57E09}"/>
              </a:ext>
            </a:extLst>
          </p:cNvPr>
          <p:cNvSpPr/>
          <p:nvPr/>
        </p:nvSpPr>
        <p:spPr>
          <a:xfrm>
            <a:off x="10197279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F9430AA-1AE2-7ED8-81ED-2F30D1EF723C}"/>
              </a:ext>
            </a:extLst>
          </p:cNvPr>
          <p:cNvSpPr/>
          <p:nvPr/>
        </p:nvSpPr>
        <p:spPr>
          <a:xfrm>
            <a:off x="10549616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F4DF7AD-169A-6D3B-C705-CF0C91D06CB9}"/>
              </a:ext>
            </a:extLst>
          </p:cNvPr>
          <p:cNvSpPr/>
          <p:nvPr/>
        </p:nvSpPr>
        <p:spPr>
          <a:xfrm>
            <a:off x="1090195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24A5C20-3054-486C-D7E5-4AA4CB3B1B21}"/>
              </a:ext>
            </a:extLst>
          </p:cNvPr>
          <p:cNvSpPr/>
          <p:nvPr/>
        </p:nvSpPr>
        <p:spPr>
          <a:xfrm>
            <a:off x="1125429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97DD37-255F-283B-38B6-733A2F8B1ED3}"/>
              </a:ext>
            </a:extLst>
          </p:cNvPr>
          <p:cNvSpPr txBox="1"/>
          <p:nvPr/>
        </p:nvSpPr>
        <p:spPr>
          <a:xfrm>
            <a:off x="294078" y="24663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F3DD4A-22CA-9F51-575F-0559CE7C2D5A}"/>
              </a:ext>
            </a:extLst>
          </p:cNvPr>
          <p:cNvSpPr txBox="1"/>
          <p:nvPr/>
        </p:nvSpPr>
        <p:spPr>
          <a:xfrm>
            <a:off x="4708082" y="3720370"/>
            <a:ext cx="2678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浮動 소수점 방식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E4EBED-9D09-13E8-4B36-3F8317E604D6}"/>
              </a:ext>
            </a:extLst>
          </p:cNvPr>
          <p:cNvSpPr txBox="1"/>
          <p:nvPr/>
        </p:nvSpPr>
        <p:spPr>
          <a:xfrm>
            <a:off x="746620" y="4553319"/>
            <a:ext cx="6192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문제점 </a:t>
            </a:r>
            <a:r>
              <a:rPr lang="en-US" altLang="ko-KR" sz="2400">
                <a:latin typeface="Consolas" panose="020B0609020204030204" pitchFamily="49" charset="0"/>
              </a:rPr>
              <a:t>1. </a:t>
            </a:r>
            <a:r>
              <a:rPr lang="ko-KR" altLang="en-US" sz="2400" strike="sngStrike">
                <a:latin typeface="Consolas" panose="020B0609020204030204" pitchFamily="49" charset="0"/>
              </a:rPr>
              <a:t>매우 큰 수를 표현할 수 없다</a:t>
            </a:r>
            <a:r>
              <a:rPr lang="en-US" altLang="ko-KR" sz="2400" strike="sngStrike">
                <a:latin typeface="Consolas" panose="020B0609020204030204" pitchFamily="49" charset="0"/>
              </a:rPr>
              <a:t>.</a:t>
            </a:r>
            <a:endParaRPr lang="ko-KR" altLang="en-US" sz="2400" strike="sngStrike">
              <a:latin typeface="Consolas" panose="020B06090202040302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588D03E-A364-4152-F0E6-86D1860A64C3}"/>
              </a:ext>
            </a:extLst>
          </p:cNvPr>
          <p:cNvSpPr txBox="1"/>
          <p:nvPr/>
        </p:nvSpPr>
        <p:spPr>
          <a:xfrm>
            <a:off x="746620" y="5084118"/>
            <a:ext cx="6808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문제점 </a:t>
            </a:r>
            <a:r>
              <a:rPr lang="en-US" altLang="ko-KR" sz="2400">
                <a:latin typeface="Consolas" panose="020B0609020204030204" pitchFamily="49" charset="0"/>
              </a:rPr>
              <a:t>2. </a:t>
            </a:r>
            <a:r>
              <a:rPr lang="ko-KR" altLang="en-US" sz="2400" strike="sngStrike">
                <a:latin typeface="Consolas" panose="020B0609020204030204" pitchFamily="49" charset="0"/>
              </a:rPr>
              <a:t>매우 정밀한 수를 표현할 수 없다</a:t>
            </a:r>
            <a:r>
              <a:rPr lang="en-US" altLang="ko-KR" sz="2400" strike="sngStrike">
                <a:latin typeface="Consolas" panose="020B0609020204030204" pitchFamily="49" charset="0"/>
              </a:rPr>
              <a:t>.</a:t>
            </a:r>
            <a:endParaRPr lang="ko-KR" altLang="en-US" sz="2400" strike="sngStrike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E546C7-58AE-91E0-5E01-7D48645A7328}"/>
              </a:ext>
            </a:extLst>
          </p:cNvPr>
          <p:cNvSpPr txBox="1"/>
          <p:nvPr/>
        </p:nvSpPr>
        <p:spPr>
          <a:xfrm>
            <a:off x="5979959" y="13636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.</a:t>
            </a:r>
            <a:endParaRPr lang="ko-KR" altLang="en-US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1E8359-A3D8-FC2D-6C0A-1C2F63D56189}"/>
                  </a:ext>
                </a:extLst>
              </p:cNvPr>
              <p:cNvSpPr txBox="1"/>
              <p:nvPr/>
            </p:nvSpPr>
            <p:spPr>
              <a:xfrm>
                <a:off x="3548543" y="1979802"/>
                <a:ext cx="254556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0.101001∗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ko-KR" altLang="en-US" sz="28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1E8359-A3D8-FC2D-6C0A-1C2F63D56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543" y="1979802"/>
                <a:ext cx="2545569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1F4A56A-3F69-57B4-5CC4-F8EA5019C1B4}"/>
                  </a:ext>
                </a:extLst>
              </p:cNvPr>
              <p:cNvSpPr txBox="1"/>
              <p:nvPr/>
            </p:nvSpPr>
            <p:spPr>
              <a:xfrm>
                <a:off x="8510540" y="1161919"/>
                <a:ext cx="28408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0.00000000001</m:t>
                      </m:r>
                    </m:oMath>
                  </m:oMathPara>
                </a14:m>
                <a:endParaRPr lang="ko-KR" altLang="en-US" sz="28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1F4A56A-3F69-57B4-5CC4-F8EA5019C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540" y="1161919"/>
                <a:ext cx="284084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02567E3-ACCA-9872-1CE3-A29A8D1A75DC}"/>
                  </a:ext>
                </a:extLst>
              </p:cNvPr>
              <p:cNvSpPr txBox="1"/>
              <p:nvPr/>
            </p:nvSpPr>
            <p:spPr>
              <a:xfrm>
                <a:off x="8553987" y="1870831"/>
                <a:ext cx="20935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0.1∗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−10</m:t>
                          </m:r>
                        </m:sup>
                      </m:sSup>
                    </m:oMath>
                  </m:oMathPara>
                </a14:m>
                <a:endParaRPr lang="ko-KR" altLang="en-US" sz="28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02567E3-ACCA-9872-1CE3-A29A8D1A7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3987" y="1870831"/>
                <a:ext cx="209352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2458AE3D-4D73-805A-D13E-80E24E069486}"/>
              </a:ext>
            </a:extLst>
          </p:cNvPr>
          <p:cNvSpPr txBox="1"/>
          <p:nvPr/>
        </p:nvSpPr>
        <p:spPr>
          <a:xfrm>
            <a:off x="746620" y="5662432"/>
            <a:ext cx="6638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문제점 </a:t>
            </a:r>
            <a:r>
              <a:rPr lang="en-US" altLang="ko-KR" sz="2400">
                <a:latin typeface="Consolas" panose="020B0609020204030204" pitchFamily="49" charset="0"/>
              </a:rPr>
              <a:t>3. </a:t>
            </a:r>
            <a:r>
              <a:rPr lang="ko-KR" altLang="en-US" sz="2400">
                <a:latin typeface="Consolas" panose="020B0609020204030204" pitchFamily="49" charset="0"/>
              </a:rPr>
              <a:t>지수에도 음수가 포함될 수 있다</a:t>
            </a:r>
            <a:r>
              <a:rPr lang="en-US" altLang="ko-KR" sz="2400">
                <a:latin typeface="Consolas" panose="020B0609020204030204" pitchFamily="49" charset="0"/>
              </a:rPr>
              <a:t>.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A7FD759-43A8-A90F-5C84-97F79948B78B}"/>
              </a:ext>
            </a:extLst>
          </p:cNvPr>
          <p:cNvSpPr txBox="1"/>
          <p:nvPr/>
        </p:nvSpPr>
        <p:spPr>
          <a:xfrm>
            <a:off x="746620" y="6124097"/>
            <a:ext cx="7423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문제점 </a:t>
            </a:r>
            <a:r>
              <a:rPr lang="en-US" altLang="ko-KR" sz="2400">
                <a:latin typeface="Consolas" panose="020B0609020204030204" pitchFamily="49" charset="0"/>
              </a:rPr>
              <a:t>4. </a:t>
            </a:r>
            <a:r>
              <a:rPr lang="ko-KR" altLang="en-US" sz="2400">
                <a:latin typeface="Consolas" panose="020B0609020204030204" pitchFamily="49" charset="0"/>
              </a:rPr>
              <a:t>가수부의 첫번째 숫자는 언제나 </a:t>
            </a:r>
            <a:r>
              <a:rPr lang="en-US" altLang="ko-KR" sz="2400">
                <a:latin typeface="Consolas" panose="020B0609020204030204" pitchFamily="49" charset="0"/>
              </a:rPr>
              <a:t>1</a:t>
            </a:r>
            <a:r>
              <a:rPr lang="ko-KR" altLang="en-US" sz="2400">
                <a:latin typeface="Consolas" panose="020B0609020204030204" pitchFamily="49" charset="0"/>
              </a:rPr>
              <a:t>이다</a:t>
            </a:r>
            <a:r>
              <a:rPr lang="en-US" altLang="ko-KR" sz="2400">
                <a:latin typeface="Consolas" panose="020B0609020204030204" pitchFamily="49" charset="0"/>
              </a:rPr>
              <a:t>.</a:t>
            </a:r>
            <a:endParaRPr lang="ko-KR" altLang="en-US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2240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569305-C424-57CF-AA77-5911EE19EEBA}"/>
              </a:ext>
            </a:extLst>
          </p:cNvPr>
          <p:cNvSpPr txBox="1"/>
          <p:nvPr/>
        </p:nvSpPr>
        <p:spPr>
          <a:xfrm>
            <a:off x="746620" y="209725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실수 표현법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7D2301-42D1-4F47-24DD-A1C24B7B40D6}"/>
              </a:ext>
            </a:extLst>
          </p:cNvPr>
          <p:cNvSpPr txBox="1"/>
          <p:nvPr/>
        </p:nvSpPr>
        <p:spPr>
          <a:xfrm>
            <a:off x="897622" y="931178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float f = 10.25f;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DF6D74-DBEC-FC11-F1C5-DD361901164E}"/>
              </a:ext>
            </a:extLst>
          </p:cNvPr>
          <p:cNvSpPr/>
          <p:nvPr/>
        </p:nvSpPr>
        <p:spPr>
          <a:xfrm>
            <a:off x="4000497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054DB7-FF54-0642-D287-EB283F8866B2}"/>
              </a:ext>
            </a:extLst>
          </p:cNvPr>
          <p:cNvSpPr/>
          <p:nvPr/>
        </p:nvSpPr>
        <p:spPr>
          <a:xfrm>
            <a:off x="4487059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2A94E5-9084-922D-80AE-98A4E98C23D6}"/>
              </a:ext>
            </a:extLst>
          </p:cNvPr>
          <p:cNvSpPr/>
          <p:nvPr/>
        </p:nvSpPr>
        <p:spPr>
          <a:xfrm>
            <a:off x="4973621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6DC138-AC28-463E-7B4B-77F682552CB3}"/>
              </a:ext>
            </a:extLst>
          </p:cNvPr>
          <p:cNvSpPr/>
          <p:nvPr/>
        </p:nvSpPr>
        <p:spPr>
          <a:xfrm>
            <a:off x="5460183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BBEBD5-5ACA-411D-CDD1-F0F6F71E46E8}"/>
              </a:ext>
            </a:extLst>
          </p:cNvPr>
          <p:cNvSpPr/>
          <p:nvPr/>
        </p:nvSpPr>
        <p:spPr>
          <a:xfrm>
            <a:off x="4000497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F5912D-DF9F-4695-03B2-BA73EDDE219D}"/>
              </a:ext>
            </a:extLst>
          </p:cNvPr>
          <p:cNvSpPr/>
          <p:nvPr/>
        </p:nvSpPr>
        <p:spPr>
          <a:xfrm>
            <a:off x="4487059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C43AD6-1B13-2CF5-FA23-1B3BF38BA8C4}"/>
              </a:ext>
            </a:extLst>
          </p:cNvPr>
          <p:cNvSpPr/>
          <p:nvPr/>
        </p:nvSpPr>
        <p:spPr>
          <a:xfrm>
            <a:off x="4973621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F1C92FD-E561-2963-64BD-28ED0C5076C5}"/>
              </a:ext>
            </a:extLst>
          </p:cNvPr>
          <p:cNvSpPr/>
          <p:nvPr/>
        </p:nvSpPr>
        <p:spPr>
          <a:xfrm>
            <a:off x="5460183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52C2D6-54EB-B095-5A17-20B7CA88E22A}"/>
              </a:ext>
            </a:extLst>
          </p:cNvPr>
          <p:cNvSpPr/>
          <p:nvPr/>
        </p:nvSpPr>
        <p:spPr>
          <a:xfrm>
            <a:off x="6310268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5CCBD1-6D75-37CD-5EA0-FBE938F3EF7F}"/>
              </a:ext>
            </a:extLst>
          </p:cNvPr>
          <p:cNvSpPr/>
          <p:nvPr/>
        </p:nvSpPr>
        <p:spPr>
          <a:xfrm>
            <a:off x="6796830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09DAB24-F146-82A2-3A7D-1C7E63367FBD}"/>
              </a:ext>
            </a:extLst>
          </p:cNvPr>
          <p:cNvSpPr/>
          <p:nvPr/>
        </p:nvSpPr>
        <p:spPr>
          <a:xfrm>
            <a:off x="6240364" y="671391"/>
            <a:ext cx="601209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039C78D-CF32-DCF8-77E2-026C8645D645}"/>
              </a:ext>
            </a:extLst>
          </p:cNvPr>
          <p:cNvSpPr/>
          <p:nvPr/>
        </p:nvSpPr>
        <p:spPr>
          <a:xfrm>
            <a:off x="6722730" y="671390"/>
            <a:ext cx="824924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0.25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90A61E-68BB-1959-D9B3-47E4EE79F95C}"/>
              </a:ext>
            </a:extLst>
          </p:cNvPr>
          <p:cNvSpPr txBox="1"/>
          <p:nvPr/>
        </p:nvSpPr>
        <p:spPr>
          <a:xfrm>
            <a:off x="8145710" y="125835"/>
            <a:ext cx="691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0.25</a:t>
            </a:r>
          </a:p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latin typeface="Consolas" panose="020B0609020204030204" pitchFamily="49" charset="0"/>
              </a:rPr>
              <a:t>.5</a:t>
            </a:r>
          </a:p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latin typeface="Consolas" panose="020B0609020204030204" pitchFamily="49" charset="0"/>
              </a:rPr>
              <a:t>.0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B7F2287-C5DC-0448-65A7-9E730B8EF7E0}"/>
              </a:ext>
            </a:extLst>
          </p:cNvPr>
          <p:cNvCxnSpPr/>
          <p:nvPr/>
        </p:nvCxnSpPr>
        <p:spPr>
          <a:xfrm>
            <a:off x="7625593" y="453006"/>
            <a:ext cx="1744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D74C43A6-64C9-D6DE-DDE0-81B4C4BD4B35}"/>
              </a:ext>
            </a:extLst>
          </p:cNvPr>
          <p:cNvSpPr/>
          <p:nvPr/>
        </p:nvSpPr>
        <p:spPr>
          <a:xfrm>
            <a:off x="7801761" y="536894"/>
            <a:ext cx="343949" cy="478169"/>
          </a:xfrm>
          <a:prstGeom prst="downArrow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D5CBE0A-A877-88FC-08FA-6EDC862DE96C}"/>
              </a:ext>
            </a:extLst>
          </p:cNvPr>
          <p:cNvSpPr/>
          <p:nvPr/>
        </p:nvSpPr>
        <p:spPr>
          <a:xfrm>
            <a:off x="294078" y="2917272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4CBDF6-1CFF-171E-DEFC-514C4F652625}"/>
              </a:ext>
            </a:extLst>
          </p:cNvPr>
          <p:cNvSpPr/>
          <p:nvPr/>
        </p:nvSpPr>
        <p:spPr>
          <a:xfrm>
            <a:off x="646415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F3F214-8509-D06F-B78D-D15AA38974C8}"/>
              </a:ext>
            </a:extLst>
          </p:cNvPr>
          <p:cNvSpPr/>
          <p:nvPr/>
        </p:nvSpPr>
        <p:spPr>
          <a:xfrm>
            <a:off x="998752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AD33FFF-B3A5-0081-563A-63B19331C946}"/>
              </a:ext>
            </a:extLst>
          </p:cNvPr>
          <p:cNvSpPr/>
          <p:nvPr/>
        </p:nvSpPr>
        <p:spPr>
          <a:xfrm>
            <a:off x="1351089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AD8E057-394E-4EB4-7DE4-81487322F198}"/>
              </a:ext>
            </a:extLst>
          </p:cNvPr>
          <p:cNvSpPr/>
          <p:nvPr/>
        </p:nvSpPr>
        <p:spPr>
          <a:xfrm>
            <a:off x="1703426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F6F37C8-3DAA-6C5B-D019-47B7EFE15E36}"/>
              </a:ext>
            </a:extLst>
          </p:cNvPr>
          <p:cNvSpPr/>
          <p:nvPr/>
        </p:nvSpPr>
        <p:spPr>
          <a:xfrm>
            <a:off x="2055763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810AEF-B4FF-821C-549E-52EF8C7D3A67}"/>
              </a:ext>
            </a:extLst>
          </p:cNvPr>
          <p:cNvSpPr/>
          <p:nvPr/>
        </p:nvSpPr>
        <p:spPr>
          <a:xfrm>
            <a:off x="2408100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7D0EAC0-752E-08E4-A1DE-3FE6DD2457F2}"/>
              </a:ext>
            </a:extLst>
          </p:cNvPr>
          <p:cNvSpPr/>
          <p:nvPr/>
        </p:nvSpPr>
        <p:spPr>
          <a:xfrm>
            <a:off x="2760437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DCF8881-BC8D-AA54-1A28-F6E4DD98BF9D}"/>
              </a:ext>
            </a:extLst>
          </p:cNvPr>
          <p:cNvSpPr/>
          <p:nvPr/>
        </p:nvSpPr>
        <p:spPr>
          <a:xfrm>
            <a:off x="3122566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2B58241-291E-0246-E1CA-295486E9C762}"/>
              </a:ext>
            </a:extLst>
          </p:cNvPr>
          <p:cNvSpPr/>
          <p:nvPr/>
        </p:nvSpPr>
        <p:spPr>
          <a:xfrm>
            <a:off x="347490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CB0D829-30A2-A90C-18C5-B5B47054F045}"/>
              </a:ext>
            </a:extLst>
          </p:cNvPr>
          <p:cNvSpPr/>
          <p:nvPr/>
        </p:nvSpPr>
        <p:spPr>
          <a:xfrm>
            <a:off x="382724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A2D3FC3-89D5-82E8-F6CD-4196EF46F473}"/>
              </a:ext>
            </a:extLst>
          </p:cNvPr>
          <p:cNvSpPr/>
          <p:nvPr/>
        </p:nvSpPr>
        <p:spPr>
          <a:xfrm>
            <a:off x="4179577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F77B4A0-DF79-530D-C53F-DC714E68649A}"/>
              </a:ext>
            </a:extLst>
          </p:cNvPr>
          <p:cNvSpPr/>
          <p:nvPr/>
        </p:nvSpPr>
        <p:spPr>
          <a:xfrm>
            <a:off x="4531914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A8BEE03-3DEB-DB06-79D2-73DB2C5EC88A}"/>
              </a:ext>
            </a:extLst>
          </p:cNvPr>
          <p:cNvSpPr/>
          <p:nvPr/>
        </p:nvSpPr>
        <p:spPr>
          <a:xfrm>
            <a:off x="4884251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DE94824-BF12-FB81-02A8-72FDFE1FF4F2}"/>
              </a:ext>
            </a:extLst>
          </p:cNvPr>
          <p:cNvSpPr/>
          <p:nvPr/>
        </p:nvSpPr>
        <p:spPr>
          <a:xfrm>
            <a:off x="5236588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FDC453-A8F8-32AA-53EA-8C46E6C52405}"/>
              </a:ext>
            </a:extLst>
          </p:cNvPr>
          <p:cNvSpPr/>
          <p:nvPr/>
        </p:nvSpPr>
        <p:spPr>
          <a:xfrm>
            <a:off x="558892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03C9011-8564-1C60-D795-8EDD5BAA396E}"/>
              </a:ext>
            </a:extLst>
          </p:cNvPr>
          <p:cNvSpPr/>
          <p:nvPr/>
        </p:nvSpPr>
        <p:spPr>
          <a:xfrm>
            <a:off x="595944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2B0ED13-3153-A125-5116-84981BEC5345}"/>
              </a:ext>
            </a:extLst>
          </p:cNvPr>
          <p:cNvSpPr/>
          <p:nvPr/>
        </p:nvSpPr>
        <p:spPr>
          <a:xfrm>
            <a:off x="631178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242D45F-2A3A-5801-E194-60BBAFB1F29D}"/>
              </a:ext>
            </a:extLst>
          </p:cNvPr>
          <p:cNvSpPr/>
          <p:nvPr/>
        </p:nvSpPr>
        <p:spPr>
          <a:xfrm>
            <a:off x="6664117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6AE9DE8-890D-7CA3-907C-40095AEF3E3C}"/>
              </a:ext>
            </a:extLst>
          </p:cNvPr>
          <p:cNvSpPr/>
          <p:nvPr/>
        </p:nvSpPr>
        <p:spPr>
          <a:xfrm>
            <a:off x="7016454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3BB7CDF-4376-49C7-4211-201FA06703DA}"/>
              </a:ext>
            </a:extLst>
          </p:cNvPr>
          <p:cNvSpPr/>
          <p:nvPr/>
        </p:nvSpPr>
        <p:spPr>
          <a:xfrm>
            <a:off x="7368791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E958DF8-52D7-8273-4213-E08B18A5DC70}"/>
              </a:ext>
            </a:extLst>
          </p:cNvPr>
          <p:cNvSpPr/>
          <p:nvPr/>
        </p:nvSpPr>
        <p:spPr>
          <a:xfrm>
            <a:off x="7721128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8EBC71C-9B8F-1F48-F94E-FEA32D7224B0}"/>
              </a:ext>
            </a:extLst>
          </p:cNvPr>
          <p:cNvSpPr/>
          <p:nvPr/>
        </p:nvSpPr>
        <p:spPr>
          <a:xfrm>
            <a:off x="807346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C49AFC7-7CDA-37DB-F545-337BD2212E5B}"/>
              </a:ext>
            </a:extLst>
          </p:cNvPr>
          <p:cNvSpPr/>
          <p:nvPr/>
        </p:nvSpPr>
        <p:spPr>
          <a:xfrm>
            <a:off x="8425802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B2CAECF-C58D-23E5-D3D7-14F33AED5052}"/>
              </a:ext>
            </a:extLst>
          </p:cNvPr>
          <p:cNvSpPr/>
          <p:nvPr/>
        </p:nvSpPr>
        <p:spPr>
          <a:xfrm>
            <a:off x="8787931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48CD6A1-B812-2D25-BD80-3C4F9715D594}"/>
              </a:ext>
            </a:extLst>
          </p:cNvPr>
          <p:cNvSpPr/>
          <p:nvPr/>
        </p:nvSpPr>
        <p:spPr>
          <a:xfrm>
            <a:off x="9140268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76AA8B0-9E7E-0D83-9C51-0DEC1E0B7D32}"/>
              </a:ext>
            </a:extLst>
          </p:cNvPr>
          <p:cNvSpPr/>
          <p:nvPr/>
        </p:nvSpPr>
        <p:spPr>
          <a:xfrm>
            <a:off x="949260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887E40C-316E-8DF2-B115-56AB9D6F4EB7}"/>
              </a:ext>
            </a:extLst>
          </p:cNvPr>
          <p:cNvSpPr/>
          <p:nvPr/>
        </p:nvSpPr>
        <p:spPr>
          <a:xfrm>
            <a:off x="9844942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95EB21A-D462-DE01-7FDB-EB810BA57E09}"/>
              </a:ext>
            </a:extLst>
          </p:cNvPr>
          <p:cNvSpPr/>
          <p:nvPr/>
        </p:nvSpPr>
        <p:spPr>
          <a:xfrm>
            <a:off x="10197279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F9430AA-1AE2-7ED8-81ED-2F30D1EF723C}"/>
              </a:ext>
            </a:extLst>
          </p:cNvPr>
          <p:cNvSpPr/>
          <p:nvPr/>
        </p:nvSpPr>
        <p:spPr>
          <a:xfrm>
            <a:off x="10549616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F4DF7AD-169A-6D3B-C705-CF0C91D06CB9}"/>
              </a:ext>
            </a:extLst>
          </p:cNvPr>
          <p:cNvSpPr/>
          <p:nvPr/>
        </p:nvSpPr>
        <p:spPr>
          <a:xfrm>
            <a:off x="1090195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24A5C20-3054-486C-D7E5-4AA4CB3B1B21}"/>
              </a:ext>
            </a:extLst>
          </p:cNvPr>
          <p:cNvSpPr/>
          <p:nvPr/>
        </p:nvSpPr>
        <p:spPr>
          <a:xfrm>
            <a:off x="1125429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97DD37-255F-283B-38B6-733A2F8B1ED3}"/>
              </a:ext>
            </a:extLst>
          </p:cNvPr>
          <p:cNvSpPr txBox="1"/>
          <p:nvPr/>
        </p:nvSpPr>
        <p:spPr>
          <a:xfrm>
            <a:off x="294078" y="24663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F3DD4A-22CA-9F51-575F-0559CE7C2D5A}"/>
              </a:ext>
            </a:extLst>
          </p:cNvPr>
          <p:cNvSpPr txBox="1"/>
          <p:nvPr/>
        </p:nvSpPr>
        <p:spPr>
          <a:xfrm>
            <a:off x="4708082" y="3720370"/>
            <a:ext cx="2678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浮動 소수점 방식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E4EBED-9D09-13E8-4B36-3F8317E604D6}"/>
              </a:ext>
            </a:extLst>
          </p:cNvPr>
          <p:cNvSpPr txBox="1"/>
          <p:nvPr/>
        </p:nvSpPr>
        <p:spPr>
          <a:xfrm>
            <a:off x="746620" y="4553319"/>
            <a:ext cx="6192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문제점 </a:t>
            </a:r>
            <a:r>
              <a:rPr lang="en-US" altLang="ko-KR" sz="2400">
                <a:latin typeface="Consolas" panose="020B0609020204030204" pitchFamily="49" charset="0"/>
              </a:rPr>
              <a:t>1. </a:t>
            </a:r>
            <a:r>
              <a:rPr lang="ko-KR" altLang="en-US" sz="2400" strike="sngStrike">
                <a:latin typeface="Consolas" panose="020B0609020204030204" pitchFamily="49" charset="0"/>
              </a:rPr>
              <a:t>매우 큰 수를 표현할 수 없다</a:t>
            </a:r>
            <a:r>
              <a:rPr lang="en-US" altLang="ko-KR" sz="2400" strike="sngStrike">
                <a:latin typeface="Consolas" panose="020B0609020204030204" pitchFamily="49" charset="0"/>
              </a:rPr>
              <a:t>.</a:t>
            </a:r>
            <a:endParaRPr lang="ko-KR" altLang="en-US" sz="2400" strike="sngStrike">
              <a:latin typeface="Consolas" panose="020B06090202040302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588D03E-A364-4152-F0E6-86D1860A64C3}"/>
              </a:ext>
            </a:extLst>
          </p:cNvPr>
          <p:cNvSpPr txBox="1"/>
          <p:nvPr/>
        </p:nvSpPr>
        <p:spPr>
          <a:xfrm>
            <a:off x="746620" y="5084118"/>
            <a:ext cx="6808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문제점 </a:t>
            </a:r>
            <a:r>
              <a:rPr lang="en-US" altLang="ko-KR" sz="2400">
                <a:latin typeface="Consolas" panose="020B0609020204030204" pitchFamily="49" charset="0"/>
              </a:rPr>
              <a:t>2. </a:t>
            </a:r>
            <a:r>
              <a:rPr lang="ko-KR" altLang="en-US" sz="2400" strike="sngStrike">
                <a:latin typeface="Consolas" panose="020B0609020204030204" pitchFamily="49" charset="0"/>
              </a:rPr>
              <a:t>매우 정밀한 수를 표현할 수 없다</a:t>
            </a:r>
            <a:r>
              <a:rPr lang="en-US" altLang="ko-KR" sz="2400" strike="sngStrike">
                <a:latin typeface="Consolas" panose="020B0609020204030204" pitchFamily="49" charset="0"/>
              </a:rPr>
              <a:t>.</a:t>
            </a:r>
            <a:endParaRPr lang="ko-KR" altLang="en-US" sz="2400" strike="sngStrike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E546C7-58AE-91E0-5E01-7D48645A7328}"/>
              </a:ext>
            </a:extLst>
          </p:cNvPr>
          <p:cNvSpPr txBox="1"/>
          <p:nvPr/>
        </p:nvSpPr>
        <p:spPr>
          <a:xfrm>
            <a:off x="5979959" y="13636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.</a:t>
            </a:r>
            <a:endParaRPr lang="ko-KR" altLang="en-US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1E8359-A3D8-FC2D-6C0A-1C2F63D56189}"/>
                  </a:ext>
                </a:extLst>
              </p:cNvPr>
              <p:cNvSpPr txBox="1"/>
              <p:nvPr/>
            </p:nvSpPr>
            <p:spPr>
              <a:xfrm>
                <a:off x="3548543" y="1979802"/>
                <a:ext cx="29944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1.01001∗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3+127</m:t>
                          </m:r>
                        </m:sup>
                      </m:sSup>
                    </m:oMath>
                  </m:oMathPara>
                </a14:m>
                <a:endParaRPr lang="ko-KR" altLang="en-US" sz="28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1E8359-A3D8-FC2D-6C0A-1C2F63D56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543" y="1979802"/>
                <a:ext cx="2994409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1F4A56A-3F69-57B4-5CC4-F8EA5019C1B4}"/>
                  </a:ext>
                </a:extLst>
              </p:cNvPr>
              <p:cNvSpPr txBox="1"/>
              <p:nvPr/>
            </p:nvSpPr>
            <p:spPr>
              <a:xfrm>
                <a:off x="8510540" y="1161919"/>
                <a:ext cx="28408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0.00000000001</m:t>
                      </m:r>
                    </m:oMath>
                  </m:oMathPara>
                </a14:m>
                <a:endParaRPr lang="ko-KR" altLang="en-US" sz="28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1F4A56A-3F69-57B4-5CC4-F8EA5019C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540" y="1161919"/>
                <a:ext cx="284084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02567E3-ACCA-9872-1CE3-A29A8D1A75DC}"/>
                  </a:ext>
                </a:extLst>
              </p:cNvPr>
              <p:cNvSpPr txBox="1"/>
              <p:nvPr/>
            </p:nvSpPr>
            <p:spPr>
              <a:xfrm>
                <a:off x="8553987" y="1870831"/>
                <a:ext cx="20935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0.1∗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−10</m:t>
                          </m:r>
                        </m:sup>
                      </m:sSup>
                    </m:oMath>
                  </m:oMathPara>
                </a14:m>
                <a:endParaRPr lang="ko-KR" altLang="en-US" sz="28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02567E3-ACCA-9872-1CE3-A29A8D1A7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3987" y="1870831"/>
                <a:ext cx="209352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2458AE3D-4D73-805A-D13E-80E24E069486}"/>
              </a:ext>
            </a:extLst>
          </p:cNvPr>
          <p:cNvSpPr txBox="1"/>
          <p:nvPr/>
        </p:nvSpPr>
        <p:spPr>
          <a:xfrm>
            <a:off x="746620" y="5604107"/>
            <a:ext cx="6638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문제점 </a:t>
            </a:r>
            <a:r>
              <a:rPr lang="en-US" altLang="ko-KR" sz="2400">
                <a:latin typeface="Consolas" panose="020B0609020204030204" pitchFamily="49" charset="0"/>
              </a:rPr>
              <a:t>3. </a:t>
            </a:r>
            <a:r>
              <a:rPr lang="ko-KR" altLang="en-US" sz="2400" strike="sngStrike">
                <a:latin typeface="Consolas" panose="020B0609020204030204" pitchFamily="49" charset="0"/>
              </a:rPr>
              <a:t>지수에도 음수가 포함될 수 있다</a:t>
            </a:r>
            <a:r>
              <a:rPr lang="en-US" altLang="ko-KR" sz="2400" strike="sngStrike">
                <a:latin typeface="Consolas" panose="020B0609020204030204" pitchFamily="49" charset="0"/>
              </a:rPr>
              <a:t>.</a:t>
            </a:r>
            <a:endParaRPr lang="ko-KR" altLang="en-US" sz="2400" strike="sngStrike">
              <a:latin typeface="Consolas" panose="020B06090202040302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A7FD759-43A8-A90F-5C84-97F79948B78B}"/>
              </a:ext>
            </a:extLst>
          </p:cNvPr>
          <p:cNvSpPr txBox="1"/>
          <p:nvPr/>
        </p:nvSpPr>
        <p:spPr>
          <a:xfrm>
            <a:off x="746620" y="6124097"/>
            <a:ext cx="7423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문제점 </a:t>
            </a:r>
            <a:r>
              <a:rPr lang="en-US" altLang="ko-KR" sz="2400">
                <a:latin typeface="Consolas" panose="020B0609020204030204" pitchFamily="49" charset="0"/>
              </a:rPr>
              <a:t>4. </a:t>
            </a:r>
            <a:r>
              <a:rPr lang="ko-KR" altLang="en-US" sz="2400" strike="sngStrike">
                <a:latin typeface="Consolas" panose="020B0609020204030204" pitchFamily="49" charset="0"/>
              </a:rPr>
              <a:t>가수부의 첫번째 숫자는 언제나 </a:t>
            </a:r>
            <a:r>
              <a:rPr lang="en-US" altLang="ko-KR" sz="2400" strike="sngStrike">
                <a:latin typeface="Consolas" panose="020B0609020204030204" pitchFamily="49" charset="0"/>
              </a:rPr>
              <a:t>1</a:t>
            </a:r>
            <a:r>
              <a:rPr lang="ko-KR" altLang="en-US" sz="2400" strike="sngStrike">
                <a:latin typeface="Consolas" panose="020B0609020204030204" pitchFamily="49" charset="0"/>
              </a:rPr>
              <a:t>이다</a:t>
            </a:r>
            <a:r>
              <a:rPr lang="en-US" altLang="ko-KR" sz="2400" strike="sngStrike">
                <a:latin typeface="Consolas" panose="020B0609020204030204" pitchFamily="49" charset="0"/>
              </a:rPr>
              <a:t>.</a:t>
            </a:r>
            <a:endParaRPr lang="ko-KR" altLang="en-US" sz="2400" strike="sngStrike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3439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569305-C424-57CF-AA77-5911EE19EEBA}"/>
              </a:ext>
            </a:extLst>
          </p:cNvPr>
          <p:cNvSpPr txBox="1"/>
          <p:nvPr/>
        </p:nvSpPr>
        <p:spPr>
          <a:xfrm>
            <a:off x="746620" y="209725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실수 표현법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7D2301-42D1-4F47-24DD-A1C24B7B40D6}"/>
              </a:ext>
            </a:extLst>
          </p:cNvPr>
          <p:cNvSpPr txBox="1"/>
          <p:nvPr/>
        </p:nvSpPr>
        <p:spPr>
          <a:xfrm>
            <a:off x="897622" y="931178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float f = 10.25f;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DF6D74-DBEC-FC11-F1C5-DD361901164E}"/>
              </a:ext>
            </a:extLst>
          </p:cNvPr>
          <p:cNvSpPr/>
          <p:nvPr/>
        </p:nvSpPr>
        <p:spPr>
          <a:xfrm>
            <a:off x="4000497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054DB7-FF54-0642-D287-EB283F8866B2}"/>
              </a:ext>
            </a:extLst>
          </p:cNvPr>
          <p:cNvSpPr/>
          <p:nvPr/>
        </p:nvSpPr>
        <p:spPr>
          <a:xfrm>
            <a:off x="4487059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2A94E5-9084-922D-80AE-98A4E98C23D6}"/>
              </a:ext>
            </a:extLst>
          </p:cNvPr>
          <p:cNvSpPr/>
          <p:nvPr/>
        </p:nvSpPr>
        <p:spPr>
          <a:xfrm>
            <a:off x="4973621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6DC138-AC28-463E-7B4B-77F682552CB3}"/>
              </a:ext>
            </a:extLst>
          </p:cNvPr>
          <p:cNvSpPr/>
          <p:nvPr/>
        </p:nvSpPr>
        <p:spPr>
          <a:xfrm>
            <a:off x="5460183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BBEBD5-5ACA-411D-CDD1-F0F6F71E46E8}"/>
              </a:ext>
            </a:extLst>
          </p:cNvPr>
          <p:cNvSpPr/>
          <p:nvPr/>
        </p:nvSpPr>
        <p:spPr>
          <a:xfrm>
            <a:off x="4000497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F5912D-DF9F-4695-03B2-BA73EDDE219D}"/>
              </a:ext>
            </a:extLst>
          </p:cNvPr>
          <p:cNvSpPr/>
          <p:nvPr/>
        </p:nvSpPr>
        <p:spPr>
          <a:xfrm>
            <a:off x="4487059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C43AD6-1B13-2CF5-FA23-1B3BF38BA8C4}"/>
              </a:ext>
            </a:extLst>
          </p:cNvPr>
          <p:cNvSpPr/>
          <p:nvPr/>
        </p:nvSpPr>
        <p:spPr>
          <a:xfrm>
            <a:off x="4973621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F1C92FD-E561-2963-64BD-28ED0C5076C5}"/>
              </a:ext>
            </a:extLst>
          </p:cNvPr>
          <p:cNvSpPr/>
          <p:nvPr/>
        </p:nvSpPr>
        <p:spPr>
          <a:xfrm>
            <a:off x="5460183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52C2D6-54EB-B095-5A17-20B7CA88E22A}"/>
              </a:ext>
            </a:extLst>
          </p:cNvPr>
          <p:cNvSpPr/>
          <p:nvPr/>
        </p:nvSpPr>
        <p:spPr>
          <a:xfrm>
            <a:off x="6310268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5CCBD1-6D75-37CD-5EA0-FBE938F3EF7F}"/>
              </a:ext>
            </a:extLst>
          </p:cNvPr>
          <p:cNvSpPr/>
          <p:nvPr/>
        </p:nvSpPr>
        <p:spPr>
          <a:xfrm>
            <a:off x="6796830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09DAB24-F146-82A2-3A7D-1C7E63367FBD}"/>
              </a:ext>
            </a:extLst>
          </p:cNvPr>
          <p:cNvSpPr/>
          <p:nvPr/>
        </p:nvSpPr>
        <p:spPr>
          <a:xfrm>
            <a:off x="6240364" y="671391"/>
            <a:ext cx="601209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039C78D-CF32-DCF8-77E2-026C8645D645}"/>
              </a:ext>
            </a:extLst>
          </p:cNvPr>
          <p:cNvSpPr/>
          <p:nvPr/>
        </p:nvSpPr>
        <p:spPr>
          <a:xfrm>
            <a:off x="6722730" y="671390"/>
            <a:ext cx="824924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0.25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90A61E-68BB-1959-D9B3-47E4EE79F95C}"/>
              </a:ext>
            </a:extLst>
          </p:cNvPr>
          <p:cNvSpPr txBox="1"/>
          <p:nvPr/>
        </p:nvSpPr>
        <p:spPr>
          <a:xfrm>
            <a:off x="8145710" y="125835"/>
            <a:ext cx="691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0.25</a:t>
            </a:r>
          </a:p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latin typeface="Consolas" panose="020B0609020204030204" pitchFamily="49" charset="0"/>
              </a:rPr>
              <a:t>.5</a:t>
            </a:r>
          </a:p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latin typeface="Consolas" panose="020B0609020204030204" pitchFamily="49" charset="0"/>
              </a:rPr>
              <a:t>.0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B7F2287-C5DC-0448-65A7-9E730B8EF7E0}"/>
              </a:ext>
            </a:extLst>
          </p:cNvPr>
          <p:cNvCxnSpPr/>
          <p:nvPr/>
        </p:nvCxnSpPr>
        <p:spPr>
          <a:xfrm>
            <a:off x="7625593" y="453006"/>
            <a:ext cx="1744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D74C43A6-64C9-D6DE-DDE0-81B4C4BD4B35}"/>
              </a:ext>
            </a:extLst>
          </p:cNvPr>
          <p:cNvSpPr/>
          <p:nvPr/>
        </p:nvSpPr>
        <p:spPr>
          <a:xfrm>
            <a:off x="7801761" y="536894"/>
            <a:ext cx="343949" cy="478169"/>
          </a:xfrm>
          <a:prstGeom prst="downArrow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D5CBE0A-A877-88FC-08FA-6EDC862DE96C}"/>
              </a:ext>
            </a:extLst>
          </p:cNvPr>
          <p:cNvSpPr/>
          <p:nvPr/>
        </p:nvSpPr>
        <p:spPr>
          <a:xfrm>
            <a:off x="294078" y="2917272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4CBDF6-1CFF-171E-DEFC-514C4F652625}"/>
              </a:ext>
            </a:extLst>
          </p:cNvPr>
          <p:cNvSpPr/>
          <p:nvPr/>
        </p:nvSpPr>
        <p:spPr>
          <a:xfrm>
            <a:off x="646415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F3F214-8509-D06F-B78D-D15AA38974C8}"/>
              </a:ext>
            </a:extLst>
          </p:cNvPr>
          <p:cNvSpPr/>
          <p:nvPr/>
        </p:nvSpPr>
        <p:spPr>
          <a:xfrm>
            <a:off x="998752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AD33FFF-B3A5-0081-563A-63B19331C946}"/>
              </a:ext>
            </a:extLst>
          </p:cNvPr>
          <p:cNvSpPr/>
          <p:nvPr/>
        </p:nvSpPr>
        <p:spPr>
          <a:xfrm>
            <a:off x="1351089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AD8E057-394E-4EB4-7DE4-81487322F198}"/>
              </a:ext>
            </a:extLst>
          </p:cNvPr>
          <p:cNvSpPr/>
          <p:nvPr/>
        </p:nvSpPr>
        <p:spPr>
          <a:xfrm>
            <a:off x="1703426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F6F37C8-3DAA-6C5B-D019-47B7EFE15E36}"/>
              </a:ext>
            </a:extLst>
          </p:cNvPr>
          <p:cNvSpPr/>
          <p:nvPr/>
        </p:nvSpPr>
        <p:spPr>
          <a:xfrm>
            <a:off x="2055763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810AEF-B4FF-821C-549E-52EF8C7D3A67}"/>
              </a:ext>
            </a:extLst>
          </p:cNvPr>
          <p:cNvSpPr/>
          <p:nvPr/>
        </p:nvSpPr>
        <p:spPr>
          <a:xfrm>
            <a:off x="2408100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7D0EAC0-752E-08E4-A1DE-3FE6DD2457F2}"/>
              </a:ext>
            </a:extLst>
          </p:cNvPr>
          <p:cNvSpPr/>
          <p:nvPr/>
        </p:nvSpPr>
        <p:spPr>
          <a:xfrm>
            <a:off x="2760437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DCF8881-BC8D-AA54-1A28-F6E4DD98BF9D}"/>
              </a:ext>
            </a:extLst>
          </p:cNvPr>
          <p:cNvSpPr/>
          <p:nvPr/>
        </p:nvSpPr>
        <p:spPr>
          <a:xfrm>
            <a:off x="3122566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2B58241-291E-0246-E1CA-295486E9C762}"/>
              </a:ext>
            </a:extLst>
          </p:cNvPr>
          <p:cNvSpPr/>
          <p:nvPr/>
        </p:nvSpPr>
        <p:spPr>
          <a:xfrm>
            <a:off x="347490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CB0D829-30A2-A90C-18C5-B5B47054F045}"/>
              </a:ext>
            </a:extLst>
          </p:cNvPr>
          <p:cNvSpPr/>
          <p:nvPr/>
        </p:nvSpPr>
        <p:spPr>
          <a:xfrm>
            <a:off x="382724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A2D3FC3-89D5-82E8-F6CD-4196EF46F473}"/>
              </a:ext>
            </a:extLst>
          </p:cNvPr>
          <p:cNvSpPr/>
          <p:nvPr/>
        </p:nvSpPr>
        <p:spPr>
          <a:xfrm>
            <a:off x="4179577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F77B4A0-DF79-530D-C53F-DC714E68649A}"/>
              </a:ext>
            </a:extLst>
          </p:cNvPr>
          <p:cNvSpPr/>
          <p:nvPr/>
        </p:nvSpPr>
        <p:spPr>
          <a:xfrm>
            <a:off x="4531914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A8BEE03-3DEB-DB06-79D2-73DB2C5EC88A}"/>
              </a:ext>
            </a:extLst>
          </p:cNvPr>
          <p:cNvSpPr/>
          <p:nvPr/>
        </p:nvSpPr>
        <p:spPr>
          <a:xfrm>
            <a:off x="4884251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DE94824-BF12-FB81-02A8-72FDFE1FF4F2}"/>
              </a:ext>
            </a:extLst>
          </p:cNvPr>
          <p:cNvSpPr/>
          <p:nvPr/>
        </p:nvSpPr>
        <p:spPr>
          <a:xfrm>
            <a:off x="5236588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FDC453-A8F8-32AA-53EA-8C46E6C52405}"/>
              </a:ext>
            </a:extLst>
          </p:cNvPr>
          <p:cNvSpPr/>
          <p:nvPr/>
        </p:nvSpPr>
        <p:spPr>
          <a:xfrm>
            <a:off x="558892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03C9011-8564-1C60-D795-8EDD5BAA396E}"/>
              </a:ext>
            </a:extLst>
          </p:cNvPr>
          <p:cNvSpPr/>
          <p:nvPr/>
        </p:nvSpPr>
        <p:spPr>
          <a:xfrm>
            <a:off x="595944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2B0ED13-3153-A125-5116-84981BEC5345}"/>
              </a:ext>
            </a:extLst>
          </p:cNvPr>
          <p:cNvSpPr/>
          <p:nvPr/>
        </p:nvSpPr>
        <p:spPr>
          <a:xfrm>
            <a:off x="631178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242D45F-2A3A-5801-E194-60BBAFB1F29D}"/>
              </a:ext>
            </a:extLst>
          </p:cNvPr>
          <p:cNvSpPr/>
          <p:nvPr/>
        </p:nvSpPr>
        <p:spPr>
          <a:xfrm>
            <a:off x="6664117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6AE9DE8-890D-7CA3-907C-40095AEF3E3C}"/>
              </a:ext>
            </a:extLst>
          </p:cNvPr>
          <p:cNvSpPr/>
          <p:nvPr/>
        </p:nvSpPr>
        <p:spPr>
          <a:xfrm>
            <a:off x="7016454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3BB7CDF-4376-49C7-4211-201FA06703DA}"/>
              </a:ext>
            </a:extLst>
          </p:cNvPr>
          <p:cNvSpPr/>
          <p:nvPr/>
        </p:nvSpPr>
        <p:spPr>
          <a:xfrm>
            <a:off x="7368791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E958DF8-52D7-8273-4213-E08B18A5DC70}"/>
              </a:ext>
            </a:extLst>
          </p:cNvPr>
          <p:cNvSpPr/>
          <p:nvPr/>
        </p:nvSpPr>
        <p:spPr>
          <a:xfrm>
            <a:off x="7721128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8EBC71C-9B8F-1F48-F94E-FEA32D7224B0}"/>
              </a:ext>
            </a:extLst>
          </p:cNvPr>
          <p:cNvSpPr/>
          <p:nvPr/>
        </p:nvSpPr>
        <p:spPr>
          <a:xfrm>
            <a:off x="807346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C49AFC7-7CDA-37DB-F545-337BD2212E5B}"/>
              </a:ext>
            </a:extLst>
          </p:cNvPr>
          <p:cNvSpPr/>
          <p:nvPr/>
        </p:nvSpPr>
        <p:spPr>
          <a:xfrm>
            <a:off x="8425802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B2CAECF-C58D-23E5-D3D7-14F33AED5052}"/>
              </a:ext>
            </a:extLst>
          </p:cNvPr>
          <p:cNvSpPr/>
          <p:nvPr/>
        </p:nvSpPr>
        <p:spPr>
          <a:xfrm>
            <a:off x="8787931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48CD6A1-B812-2D25-BD80-3C4F9715D594}"/>
              </a:ext>
            </a:extLst>
          </p:cNvPr>
          <p:cNvSpPr/>
          <p:nvPr/>
        </p:nvSpPr>
        <p:spPr>
          <a:xfrm>
            <a:off x="9140268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76AA8B0-9E7E-0D83-9C51-0DEC1E0B7D32}"/>
              </a:ext>
            </a:extLst>
          </p:cNvPr>
          <p:cNvSpPr/>
          <p:nvPr/>
        </p:nvSpPr>
        <p:spPr>
          <a:xfrm>
            <a:off x="949260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887E40C-316E-8DF2-B115-56AB9D6F4EB7}"/>
              </a:ext>
            </a:extLst>
          </p:cNvPr>
          <p:cNvSpPr/>
          <p:nvPr/>
        </p:nvSpPr>
        <p:spPr>
          <a:xfrm>
            <a:off x="9844942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95EB21A-D462-DE01-7FDB-EB810BA57E09}"/>
              </a:ext>
            </a:extLst>
          </p:cNvPr>
          <p:cNvSpPr/>
          <p:nvPr/>
        </p:nvSpPr>
        <p:spPr>
          <a:xfrm>
            <a:off x="10197279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F9430AA-1AE2-7ED8-81ED-2F30D1EF723C}"/>
              </a:ext>
            </a:extLst>
          </p:cNvPr>
          <p:cNvSpPr/>
          <p:nvPr/>
        </p:nvSpPr>
        <p:spPr>
          <a:xfrm>
            <a:off x="10549616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F4DF7AD-169A-6D3B-C705-CF0C91D06CB9}"/>
              </a:ext>
            </a:extLst>
          </p:cNvPr>
          <p:cNvSpPr/>
          <p:nvPr/>
        </p:nvSpPr>
        <p:spPr>
          <a:xfrm>
            <a:off x="1090195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24A5C20-3054-486C-D7E5-4AA4CB3B1B21}"/>
              </a:ext>
            </a:extLst>
          </p:cNvPr>
          <p:cNvSpPr/>
          <p:nvPr/>
        </p:nvSpPr>
        <p:spPr>
          <a:xfrm>
            <a:off x="1125429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97DD37-255F-283B-38B6-733A2F8B1ED3}"/>
              </a:ext>
            </a:extLst>
          </p:cNvPr>
          <p:cNvSpPr txBox="1"/>
          <p:nvPr/>
        </p:nvSpPr>
        <p:spPr>
          <a:xfrm>
            <a:off x="294078" y="24663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F3DD4A-22CA-9F51-575F-0559CE7C2D5A}"/>
              </a:ext>
            </a:extLst>
          </p:cNvPr>
          <p:cNvSpPr txBox="1"/>
          <p:nvPr/>
        </p:nvSpPr>
        <p:spPr>
          <a:xfrm>
            <a:off x="4708082" y="3720370"/>
            <a:ext cx="2678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浮動 소수점 방식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E546C7-58AE-91E0-5E01-7D48645A7328}"/>
              </a:ext>
            </a:extLst>
          </p:cNvPr>
          <p:cNvSpPr txBox="1"/>
          <p:nvPr/>
        </p:nvSpPr>
        <p:spPr>
          <a:xfrm>
            <a:off x="5979959" y="13636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.</a:t>
            </a:r>
            <a:endParaRPr lang="ko-KR" altLang="en-US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1E8359-A3D8-FC2D-6C0A-1C2F63D56189}"/>
                  </a:ext>
                </a:extLst>
              </p:cNvPr>
              <p:cNvSpPr txBox="1"/>
              <p:nvPr/>
            </p:nvSpPr>
            <p:spPr>
              <a:xfrm>
                <a:off x="3548543" y="1979802"/>
                <a:ext cx="29944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1.01001∗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3+127</m:t>
                          </m:r>
                        </m:sup>
                      </m:sSup>
                    </m:oMath>
                  </m:oMathPara>
                </a14:m>
                <a:endParaRPr lang="ko-KR" altLang="en-US" sz="28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1E8359-A3D8-FC2D-6C0A-1C2F63D56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543" y="1979802"/>
                <a:ext cx="2994409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1F4A56A-3F69-57B4-5CC4-F8EA5019C1B4}"/>
                  </a:ext>
                </a:extLst>
              </p:cNvPr>
              <p:cNvSpPr txBox="1"/>
              <p:nvPr/>
            </p:nvSpPr>
            <p:spPr>
              <a:xfrm>
                <a:off x="8510540" y="1161919"/>
                <a:ext cx="28408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0.00000000001</m:t>
                      </m:r>
                    </m:oMath>
                  </m:oMathPara>
                </a14:m>
                <a:endParaRPr lang="ko-KR" altLang="en-US" sz="28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1F4A56A-3F69-57B4-5CC4-F8EA5019C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540" y="1161919"/>
                <a:ext cx="284084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02567E3-ACCA-9872-1CE3-A29A8D1A75DC}"/>
                  </a:ext>
                </a:extLst>
              </p:cNvPr>
              <p:cNvSpPr txBox="1"/>
              <p:nvPr/>
            </p:nvSpPr>
            <p:spPr>
              <a:xfrm>
                <a:off x="8553987" y="1870831"/>
                <a:ext cx="20935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0.1∗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−10</m:t>
                          </m:r>
                        </m:sup>
                      </m:sSup>
                    </m:oMath>
                  </m:oMathPara>
                </a14:m>
                <a:endParaRPr lang="ko-KR" altLang="en-US" sz="28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02567E3-ACCA-9872-1CE3-A29A8D1A7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3987" y="1870831"/>
                <a:ext cx="209352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440F369-5EBD-B5FC-6EB2-155EC0268029}"/>
                  </a:ext>
                </a:extLst>
              </p:cNvPr>
              <p:cNvSpPr txBox="1"/>
              <p:nvPr/>
            </p:nvSpPr>
            <p:spPr>
              <a:xfrm>
                <a:off x="1351089" y="4639112"/>
                <a:ext cx="508940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∗1.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−127</m:t>
                          </m:r>
                        </m:sup>
                      </m:sSup>
                    </m:oMath>
                  </m:oMathPara>
                </a14:m>
                <a:endParaRPr lang="ko-KR" altLang="en-US" sz="40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440F369-5EBD-B5FC-6EB2-155EC0268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089" y="4639112"/>
                <a:ext cx="5089407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7C961E64-0094-5F1B-0B9C-A7D2A7BA5E77}"/>
              </a:ext>
            </a:extLst>
          </p:cNvPr>
          <p:cNvSpPr txBox="1"/>
          <p:nvPr/>
        </p:nvSpPr>
        <p:spPr>
          <a:xfrm>
            <a:off x="2033349" y="24401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0E2A84-5AA1-1469-50E7-02470532CD05}"/>
              </a:ext>
            </a:extLst>
          </p:cNvPr>
          <p:cNvSpPr txBox="1"/>
          <p:nvPr/>
        </p:nvSpPr>
        <p:spPr>
          <a:xfrm>
            <a:off x="4331407" y="245075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m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4582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569305-C424-57CF-AA77-5911EE19EEBA}"/>
              </a:ext>
            </a:extLst>
          </p:cNvPr>
          <p:cNvSpPr txBox="1"/>
          <p:nvPr/>
        </p:nvSpPr>
        <p:spPr>
          <a:xfrm>
            <a:off x="746620" y="209725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실수 표현법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7D2301-42D1-4F47-24DD-A1C24B7B40D6}"/>
              </a:ext>
            </a:extLst>
          </p:cNvPr>
          <p:cNvSpPr txBox="1"/>
          <p:nvPr/>
        </p:nvSpPr>
        <p:spPr>
          <a:xfrm>
            <a:off x="897622" y="931178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float f = 0.1f;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DF6D74-DBEC-FC11-F1C5-DD361901164E}"/>
              </a:ext>
            </a:extLst>
          </p:cNvPr>
          <p:cNvSpPr/>
          <p:nvPr/>
        </p:nvSpPr>
        <p:spPr>
          <a:xfrm>
            <a:off x="4000497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054DB7-FF54-0642-D287-EB283F8866B2}"/>
              </a:ext>
            </a:extLst>
          </p:cNvPr>
          <p:cNvSpPr/>
          <p:nvPr/>
        </p:nvSpPr>
        <p:spPr>
          <a:xfrm>
            <a:off x="4487059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2A94E5-9084-922D-80AE-98A4E98C23D6}"/>
              </a:ext>
            </a:extLst>
          </p:cNvPr>
          <p:cNvSpPr/>
          <p:nvPr/>
        </p:nvSpPr>
        <p:spPr>
          <a:xfrm>
            <a:off x="4973621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6DC138-AC28-463E-7B4B-77F682552CB3}"/>
              </a:ext>
            </a:extLst>
          </p:cNvPr>
          <p:cNvSpPr/>
          <p:nvPr/>
        </p:nvSpPr>
        <p:spPr>
          <a:xfrm>
            <a:off x="5460183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BBEBD5-5ACA-411D-CDD1-F0F6F71E46E8}"/>
              </a:ext>
            </a:extLst>
          </p:cNvPr>
          <p:cNvSpPr/>
          <p:nvPr/>
        </p:nvSpPr>
        <p:spPr>
          <a:xfrm>
            <a:off x="4000497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F5912D-DF9F-4695-03B2-BA73EDDE219D}"/>
              </a:ext>
            </a:extLst>
          </p:cNvPr>
          <p:cNvSpPr/>
          <p:nvPr/>
        </p:nvSpPr>
        <p:spPr>
          <a:xfrm>
            <a:off x="4487059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C43AD6-1B13-2CF5-FA23-1B3BF38BA8C4}"/>
              </a:ext>
            </a:extLst>
          </p:cNvPr>
          <p:cNvSpPr/>
          <p:nvPr/>
        </p:nvSpPr>
        <p:spPr>
          <a:xfrm>
            <a:off x="4973621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F1C92FD-E561-2963-64BD-28ED0C5076C5}"/>
              </a:ext>
            </a:extLst>
          </p:cNvPr>
          <p:cNvSpPr/>
          <p:nvPr/>
        </p:nvSpPr>
        <p:spPr>
          <a:xfrm>
            <a:off x="5460183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52C2D6-54EB-B095-5A17-20B7CA88E22A}"/>
              </a:ext>
            </a:extLst>
          </p:cNvPr>
          <p:cNvSpPr/>
          <p:nvPr/>
        </p:nvSpPr>
        <p:spPr>
          <a:xfrm>
            <a:off x="6310268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5CCBD1-6D75-37CD-5EA0-FBE938F3EF7F}"/>
              </a:ext>
            </a:extLst>
          </p:cNvPr>
          <p:cNvSpPr/>
          <p:nvPr/>
        </p:nvSpPr>
        <p:spPr>
          <a:xfrm>
            <a:off x="6796830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09DAB24-F146-82A2-3A7D-1C7E63367FBD}"/>
              </a:ext>
            </a:extLst>
          </p:cNvPr>
          <p:cNvSpPr/>
          <p:nvPr/>
        </p:nvSpPr>
        <p:spPr>
          <a:xfrm>
            <a:off x="6240364" y="671391"/>
            <a:ext cx="601209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039C78D-CF32-DCF8-77E2-026C8645D645}"/>
              </a:ext>
            </a:extLst>
          </p:cNvPr>
          <p:cNvSpPr/>
          <p:nvPr/>
        </p:nvSpPr>
        <p:spPr>
          <a:xfrm>
            <a:off x="6722730" y="671390"/>
            <a:ext cx="824924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0.25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90A61E-68BB-1959-D9B3-47E4EE79F95C}"/>
              </a:ext>
            </a:extLst>
          </p:cNvPr>
          <p:cNvSpPr txBox="1"/>
          <p:nvPr/>
        </p:nvSpPr>
        <p:spPr>
          <a:xfrm>
            <a:off x="11783274" y="0"/>
            <a:ext cx="564578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0.1</a:t>
            </a:r>
          </a:p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latin typeface="Consolas" panose="020B0609020204030204" pitchFamily="49" charset="0"/>
              </a:rPr>
              <a:t>.2</a:t>
            </a:r>
          </a:p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latin typeface="Consolas" panose="020B0609020204030204" pitchFamily="49" charset="0"/>
              </a:rPr>
              <a:t>.4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0.8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1.6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1.2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0.4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0.8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1.6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1.2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0.4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0.8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1.6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1.2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0.4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0.8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1.6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1.2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0.4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0.8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1.6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1.2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0.4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B7F2287-C5DC-0448-65A7-9E730B8EF7E0}"/>
              </a:ext>
            </a:extLst>
          </p:cNvPr>
          <p:cNvCxnSpPr/>
          <p:nvPr/>
        </p:nvCxnSpPr>
        <p:spPr>
          <a:xfrm>
            <a:off x="11263157" y="327171"/>
            <a:ext cx="1744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D74C43A6-64C9-D6DE-DDE0-81B4C4BD4B35}"/>
              </a:ext>
            </a:extLst>
          </p:cNvPr>
          <p:cNvSpPr/>
          <p:nvPr/>
        </p:nvSpPr>
        <p:spPr>
          <a:xfrm>
            <a:off x="11439325" y="411059"/>
            <a:ext cx="343949" cy="478169"/>
          </a:xfrm>
          <a:prstGeom prst="downArrow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D5CBE0A-A877-88FC-08FA-6EDC862DE96C}"/>
              </a:ext>
            </a:extLst>
          </p:cNvPr>
          <p:cNvSpPr/>
          <p:nvPr/>
        </p:nvSpPr>
        <p:spPr>
          <a:xfrm>
            <a:off x="294078" y="2917272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4CBDF6-1CFF-171E-DEFC-514C4F652625}"/>
              </a:ext>
            </a:extLst>
          </p:cNvPr>
          <p:cNvSpPr/>
          <p:nvPr/>
        </p:nvSpPr>
        <p:spPr>
          <a:xfrm>
            <a:off x="646415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F3F214-8509-D06F-B78D-D15AA38974C8}"/>
              </a:ext>
            </a:extLst>
          </p:cNvPr>
          <p:cNvSpPr/>
          <p:nvPr/>
        </p:nvSpPr>
        <p:spPr>
          <a:xfrm>
            <a:off x="998752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AD33FFF-B3A5-0081-563A-63B19331C946}"/>
              </a:ext>
            </a:extLst>
          </p:cNvPr>
          <p:cNvSpPr/>
          <p:nvPr/>
        </p:nvSpPr>
        <p:spPr>
          <a:xfrm>
            <a:off x="1351089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AD8E057-394E-4EB4-7DE4-81487322F198}"/>
              </a:ext>
            </a:extLst>
          </p:cNvPr>
          <p:cNvSpPr/>
          <p:nvPr/>
        </p:nvSpPr>
        <p:spPr>
          <a:xfrm>
            <a:off x="1703426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F6F37C8-3DAA-6C5B-D019-47B7EFE15E36}"/>
              </a:ext>
            </a:extLst>
          </p:cNvPr>
          <p:cNvSpPr/>
          <p:nvPr/>
        </p:nvSpPr>
        <p:spPr>
          <a:xfrm>
            <a:off x="2055763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810AEF-B4FF-821C-549E-52EF8C7D3A67}"/>
              </a:ext>
            </a:extLst>
          </p:cNvPr>
          <p:cNvSpPr/>
          <p:nvPr/>
        </p:nvSpPr>
        <p:spPr>
          <a:xfrm>
            <a:off x="2408100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7D0EAC0-752E-08E4-A1DE-3FE6DD2457F2}"/>
              </a:ext>
            </a:extLst>
          </p:cNvPr>
          <p:cNvSpPr/>
          <p:nvPr/>
        </p:nvSpPr>
        <p:spPr>
          <a:xfrm>
            <a:off x="2760437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DCF8881-BC8D-AA54-1A28-F6E4DD98BF9D}"/>
              </a:ext>
            </a:extLst>
          </p:cNvPr>
          <p:cNvSpPr/>
          <p:nvPr/>
        </p:nvSpPr>
        <p:spPr>
          <a:xfrm>
            <a:off x="3122566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2B58241-291E-0246-E1CA-295486E9C762}"/>
              </a:ext>
            </a:extLst>
          </p:cNvPr>
          <p:cNvSpPr/>
          <p:nvPr/>
        </p:nvSpPr>
        <p:spPr>
          <a:xfrm>
            <a:off x="347490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CB0D829-30A2-A90C-18C5-B5B47054F045}"/>
              </a:ext>
            </a:extLst>
          </p:cNvPr>
          <p:cNvSpPr/>
          <p:nvPr/>
        </p:nvSpPr>
        <p:spPr>
          <a:xfrm>
            <a:off x="382724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A2D3FC3-89D5-82E8-F6CD-4196EF46F473}"/>
              </a:ext>
            </a:extLst>
          </p:cNvPr>
          <p:cNvSpPr/>
          <p:nvPr/>
        </p:nvSpPr>
        <p:spPr>
          <a:xfrm>
            <a:off x="4179577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F77B4A0-DF79-530D-C53F-DC714E68649A}"/>
              </a:ext>
            </a:extLst>
          </p:cNvPr>
          <p:cNvSpPr/>
          <p:nvPr/>
        </p:nvSpPr>
        <p:spPr>
          <a:xfrm>
            <a:off x="4531914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A8BEE03-3DEB-DB06-79D2-73DB2C5EC88A}"/>
              </a:ext>
            </a:extLst>
          </p:cNvPr>
          <p:cNvSpPr/>
          <p:nvPr/>
        </p:nvSpPr>
        <p:spPr>
          <a:xfrm>
            <a:off x="4884251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DE94824-BF12-FB81-02A8-72FDFE1FF4F2}"/>
              </a:ext>
            </a:extLst>
          </p:cNvPr>
          <p:cNvSpPr/>
          <p:nvPr/>
        </p:nvSpPr>
        <p:spPr>
          <a:xfrm>
            <a:off x="5236588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FDC453-A8F8-32AA-53EA-8C46E6C52405}"/>
              </a:ext>
            </a:extLst>
          </p:cNvPr>
          <p:cNvSpPr/>
          <p:nvPr/>
        </p:nvSpPr>
        <p:spPr>
          <a:xfrm>
            <a:off x="558892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03C9011-8564-1C60-D795-8EDD5BAA396E}"/>
              </a:ext>
            </a:extLst>
          </p:cNvPr>
          <p:cNvSpPr/>
          <p:nvPr/>
        </p:nvSpPr>
        <p:spPr>
          <a:xfrm>
            <a:off x="595944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2B0ED13-3153-A125-5116-84981BEC5345}"/>
              </a:ext>
            </a:extLst>
          </p:cNvPr>
          <p:cNvSpPr/>
          <p:nvPr/>
        </p:nvSpPr>
        <p:spPr>
          <a:xfrm>
            <a:off x="631178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242D45F-2A3A-5801-E194-60BBAFB1F29D}"/>
              </a:ext>
            </a:extLst>
          </p:cNvPr>
          <p:cNvSpPr/>
          <p:nvPr/>
        </p:nvSpPr>
        <p:spPr>
          <a:xfrm>
            <a:off x="6664117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6AE9DE8-890D-7CA3-907C-40095AEF3E3C}"/>
              </a:ext>
            </a:extLst>
          </p:cNvPr>
          <p:cNvSpPr/>
          <p:nvPr/>
        </p:nvSpPr>
        <p:spPr>
          <a:xfrm>
            <a:off x="7016454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3BB7CDF-4376-49C7-4211-201FA06703DA}"/>
              </a:ext>
            </a:extLst>
          </p:cNvPr>
          <p:cNvSpPr/>
          <p:nvPr/>
        </p:nvSpPr>
        <p:spPr>
          <a:xfrm>
            <a:off x="7368791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E958DF8-52D7-8273-4213-E08B18A5DC70}"/>
              </a:ext>
            </a:extLst>
          </p:cNvPr>
          <p:cNvSpPr/>
          <p:nvPr/>
        </p:nvSpPr>
        <p:spPr>
          <a:xfrm>
            <a:off x="7721128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8EBC71C-9B8F-1F48-F94E-FEA32D7224B0}"/>
              </a:ext>
            </a:extLst>
          </p:cNvPr>
          <p:cNvSpPr/>
          <p:nvPr/>
        </p:nvSpPr>
        <p:spPr>
          <a:xfrm>
            <a:off x="807346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C49AFC7-7CDA-37DB-F545-337BD2212E5B}"/>
              </a:ext>
            </a:extLst>
          </p:cNvPr>
          <p:cNvSpPr/>
          <p:nvPr/>
        </p:nvSpPr>
        <p:spPr>
          <a:xfrm>
            <a:off x="8425802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B2CAECF-C58D-23E5-D3D7-14F33AED5052}"/>
              </a:ext>
            </a:extLst>
          </p:cNvPr>
          <p:cNvSpPr/>
          <p:nvPr/>
        </p:nvSpPr>
        <p:spPr>
          <a:xfrm>
            <a:off x="8787931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48CD6A1-B812-2D25-BD80-3C4F9715D594}"/>
              </a:ext>
            </a:extLst>
          </p:cNvPr>
          <p:cNvSpPr/>
          <p:nvPr/>
        </p:nvSpPr>
        <p:spPr>
          <a:xfrm>
            <a:off x="9140268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76AA8B0-9E7E-0D83-9C51-0DEC1E0B7D32}"/>
              </a:ext>
            </a:extLst>
          </p:cNvPr>
          <p:cNvSpPr/>
          <p:nvPr/>
        </p:nvSpPr>
        <p:spPr>
          <a:xfrm>
            <a:off x="949260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887E40C-316E-8DF2-B115-56AB9D6F4EB7}"/>
              </a:ext>
            </a:extLst>
          </p:cNvPr>
          <p:cNvSpPr/>
          <p:nvPr/>
        </p:nvSpPr>
        <p:spPr>
          <a:xfrm>
            <a:off x="9844942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95EB21A-D462-DE01-7FDB-EB810BA57E09}"/>
              </a:ext>
            </a:extLst>
          </p:cNvPr>
          <p:cNvSpPr/>
          <p:nvPr/>
        </p:nvSpPr>
        <p:spPr>
          <a:xfrm>
            <a:off x="10197279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F9430AA-1AE2-7ED8-81ED-2F30D1EF723C}"/>
              </a:ext>
            </a:extLst>
          </p:cNvPr>
          <p:cNvSpPr/>
          <p:nvPr/>
        </p:nvSpPr>
        <p:spPr>
          <a:xfrm>
            <a:off x="10549616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F4DF7AD-169A-6D3B-C705-CF0C91D06CB9}"/>
              </a:ext>
            </a:extLst>
          </p:cNvPr>
          <p:cNvSpPr/>
          <p:nvPr/>
        </p:nvSpPr>
        <p:spPr>
          <a:xfrm>
            <a:off x="1090195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24A5C20-3054-486C-D7E5-4AA4CB3B1B21}"/>
              </a:ext>
            </a:extLst>
          </p:cNvPr>
          <p:cNvSpPr/>
          <p:nvPr/>
        </p:nvSpPr>
        <p:spPr>
          <a:xfrm>
            <a:off x="1125429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97DD37-255F-283B-38B6-733A2F8B1ED3}"/>
              </a:ext>
            </a:extLst>
          </p:cNvPr>
          <p:cNvSpPr txBox="1"/>
          <p:nvPr/>
        </p:nvSpPr>
        <p:spPr>
          <a:xfrm>
            <a:off x="294078" y="24663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E546C7-58AE-91E0-5E01-7D48645A7328}"/>
              </a:ext>
            </a:extLst>
          </p:cNvPr>
          <p:cNvSpPr txBox="1"/>
          <p:nvPr/>
        </p:nvSpPr>
        <p:spPr>
          <a:xfrm>
            <a:off x="5979959" y="13636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.</a:t>
            </a:r>
            <a:endParaRPr lang="ko-KR" altLang="en-US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1E8359-A3D8-FC2D-6C0A-1C2F63D56189}"/>
                  </a:ext>
                </a:extLst>
              </p:cNvPr>
              <p:cNvSpPr txBox="1"/>
              <p:nvPr/>
            </p:nvSpPr>
            <p:spPr>
              <a:xfrm>
                <a:off x="3548543" y="1979802"/>
                <a:ext cx="62771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1.1001100110011001100…∗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−4+127</m:t>
                          </m:r>
                        </m:sup>
                      </m:sSup>
                    </m:oMath>
                  </m:oMathPara>
                </a14:m>
                <a:endParaRPr lang="ko-KR" altLang="en-US" sz="28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1E8359-A3D8-FC2D-6C0A-1C2F63D56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543" y="1979802"/>
                <a:ext cx="627716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7C961E64-0094-5F1B-0B9C-A7D2A7BA5E77}"/>
              </a:ext>
            </a:extLst>
          </p:cNvPr>
          <p:cNvSpPr txBox="1"/>
          <p:nvPr/>
        </p:nvSpPr>
        <p:spPr>
          <a:xfrm>
            <a:off x="2033349" y="24401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0E2A84-5AA1-1469-50E7-02470532CD05}"/>
              </a:ext>
            </a:extLst>
          </p:cNvPr>
          <p:cNvSpPr txBox="1"/>
          <p:nvPr/>
        </p:nvSpPr>
        <p:spPr>
          <a:xfrm>
            <a:off x="4331407" y="245075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m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6B4625-23B3-C0D0-C119-61D892ABF969}"/>
              </a:ext>
            </a:extLst>
          </p:cNvPr>
          <p:cNvSpPr txBox="1"/>
          <p:nvPr/>
        </p:nvSpPr>
        <p:spPr>
          <a:xfrm>
            <a:off x="101903" y="3577170"/>
            <a:ext cx="6045245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int main()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	float f = 0.1f;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	float sum = 0.0f;</a:t>
            </a:r>
          </a:p>
          <a:p>
            <a:pPr algn="l"/>
            <a:endParaRPr lang="en-US" altLang="ko-KR" sz="1600">
              <a:latin typeface="Consolas" panose="020B0609020204030204" pitchFamily="49" charset="0"/>
            </a:endParaRP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	int </a:t>
            </a:r>
            <a:r>
              <a:rPr lang="en-US" altLang="ko-KR" sz="1600" err="1">
                <a:latin typeface="Consolas" panose="020B0609020204030204" pitchFamily="49" charset="0"/>
              </a:rPr>
              <a:t>i</a:t>
            </a:r>
            <a:r>
              <a:rPr lang="en-US" altLang="ko-KR" sz="1600">
                <a:latin typeface="Consolas" panose="020B0609020204030204" pitchFamily="49" charset="0"/>
              </a:rPr>
              <a:t>;</a:t>
            </a:r>
          </a:p>
          <a:p>
            <a:pPr algn="l"/>
            <a:endParaRPr lang="en-US" altLang="ko-KR" sz="1600">
              <a:latin typeface="Consolas" panose="020B0609020204030204" pitchFamily="49" charset="0"/>
            </a:endParaRP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	for (</a:t>
            </a:r>
            <a:r>
              <a:rPr lang="en-US" altLang="ko-KR" sz="1600" err="1">
                <a:latin typeface="Consolas" panose="020B0609020204030204" pitchFamily="49" charset="0"/>
              </a:rPr>
              <a:t>i</a:t>
            </a:r>
            <a:r>
              <a:rPr lang="en-US" altLang="ko-KR" sz="1600">
                <a:latin typeface="Consolas" panose="020B0609020204030204" pitchFamily="49" charset="0"/>
              </a:rPr>
              <a:t> = 0; </a:t>
            </a:r>
            <a:r>
              <a:rPr lang="en-US" altLang="ko-KR" sz="1600" err="1">
                <a:latin typeface="Consolas" panose="020B0609020204030204" pitchFamily="49" charset="0"/>
              </a:rPr>
              <a:t>i</a:t>
            </a:r>
            <a:r>
              <a:rPr lang="en-US" altLang="ko-KR" sz="1600">
                <a:latin typeface="Consolas" panose="020B0609020204030204" pitchFamily="49" charset="0"/>
              </a:rPr>
              <a:t> &lt; 100000; </a:t>
            </a:r>
            <a:r>
              <a:rPr lang="en-US" altLang="ko-KR" sz="1600" err="1">
                <a:latin typeface="Consolas" panose="020B0609020204030204" pitchFamily="49" charset="0"/>
              </a:rPr>
              <a:t>i</a:t>
            </a:r>
            <a:r>
              <a:rPr lang="en-US" altLang="ko-KR" sz="1600">
                <a:latin typeface="Consolas" panose="020B0609020204030204" pitchFamily="49" charset="0"/>
              </a:rPr>
              <a:t>++)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		sum += f;</a:t>
            </a:r>
          </a:p>
          <a:p>
            <a:pPr algn="l"/>
            <a:endParaRPr lang="en-US" altLang="ko-KR" sz="1600">
              <a:latin typeface="Consolas" panose="020B0609020204030204" pitchFamily="49" charset="0"/>
            </a:endParaRP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	</a:t>
            </a:r>
            <a:r>
              <a:rPr lang="en-US" altLang="ko-KR" sz="1600" err="1">
                <a:latin typeface="Consolas" panose="020B0609020204030204" pitchFamily="49" charset="0"/>
              </a:rPr>
              <a:t>printf</a:t>
            </a:r>
            <a:r>
              <a:rPr lang="en-US" altLang="ko-KR" sz="1600">
                <a:latin typeface="Consolas" panose="020B0609020204030204" pitchFamily="49" charset="0"/>
              </a:rPr>
              <a:t>("sum=%f\n", sum);  // sum=9998.556641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	return 0;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}</a:t>
            </a:r>
            <a:endParaRPr lang="ko-KR" altLang="en-US" sz="1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345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FA188F-C59B-3C89-C683-E42F4DA4A41D}"/>
              </a:ext>
            </a:extLst>
          </p:cNvPr>
          <p:cNvSpPr txBox="1"/>
          <p:nvPr/>
        </p:nvSpPr>
        <p:spPr>
          <a:xfrm>
            <a:off x="595424" y="180753"/>
            <a:ext cx="75411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Visual studio </a:t>
            </a:r>
            <a:r>
              <a:rPr lang="ko-KR" altLang="en-US" sz="2400"/>
              <a:t>설치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아래 사이트로 접속 후 다운로드</a:t>
            </a:r>
            <a:endParaRPr lang="en-US" altLang="ko-KR" sz="2400"/>
          </a:p>
          <a:p>
            <a:r>
              <a:rPr lang="en-US" altLang="ko-KR" sz="2400"/>
              <a:t>https://visualstudio.microsoft.com/ko/vs/community/</a:t>
            </a:r>
            <a:endParaRPr lang="ko-KR" altLang="en-US" sz="24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118B84-FC15-B78B-AB69-06B0354A4E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0" t="43547" b="5810"/>
          <a:stretch/>
        </p:blipFill>
        <p:spPr>
          <a:xfrm>
            <a:off x="209725" y="1750413"/>
            <a:ext cx="11982275" cy="347304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1DE17D0-D5C3-088E-476F-7990E6D1EB5E}"/>
              </a:ext>
            </a:extLst>
          </p:cNvPr>
          <p:cNvSpPr/>
          <p:nvPr/>
        </p:nvSpPr>
        <p:spPr>
          <a:xfrm>
            <a:off x="11126354" y="4902459"/>
            <a:ext cx="855921" cy="3209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F0E74B-4B3C-ECFC-8336-9F09009FE670}"/>
              </a:ext>
            </a:extLst>
          </p:cNvPr>
          <p:cNvSpPr/>
          <p:nvPr/>
        </p:nvSpPr>
        <p:spPr>
          <a:xfrm>
            <a:off x="3926048" y="3108002"/>
            <a:ext cx="363522" cy="3209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132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569305-C424-57CF-AA77-5911EE19EEBA}"/>
              </a:ext>
            </a:extLst>
          </p:cNvPr>
          <p:cNvSpPr txBox="1"/>
          <p:nvPr/>
        </p:nvSpPr>
        <p:spPr>
          <a:xfrm>
            <a:off x="746620" y="209725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실수 표현법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7D2301-42D1-4F47-24DD-A1C24B7B40D6}"/>
              </a:ext>
            </a:extLst>
          </p:cNvPr>
          <p:cNvSpPr txBox="1"/>
          <p:nvPr/>
        </p:nvSpPr>
        <p:spPr>
          <a:xfrm>
            <a:off x="897622" y="931178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double f = 10.25;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D5CBE0A-A877-88FC-08FA-6EDC862DE96C}"/>
              </a:ext>
            </a:extLst>
          </p:cNvPr>
          <p:cNvSpPr/>
          <p:nvPr/>
        </p:nvSpPr>
        <p:spPr>
          <a:xfrm>
            <a:off x="394746" y="1703939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4CBDF6-1CFF-171E-DEFC-514C4F652625}"/>
              </a:ext>
            </a:extLst>
          </p:cNvPr>
          <p:cNvSpPr/>
          <p:nvPr/>
        </p:nvSpPr>
        <p:spPr>
          <a:xfrm>
            <a:off x="747083" y="1703939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F3F214-8509-D06F-B78D-D15AA38974C8}"/>
              </a:ext>
            </a:extLst>
          </p:cNvPr>
          <p:cNvSpPr/>
          <p:nvPr/>
        </p:nvSpPr>
        <p:spPr>
          <a:xfrm>
            <a:off x="1099420" y="1703939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AD33FFF-B3A5-0081-563A-63B19331C946}"/>
              </a:ext>
            </a:extLst>
          </p:cNvPr>
          <p:cNvSpPr/>
          <p:nvPr/>
        </p:nvSpPr>
        <p:spPr>
          <a:xfrm>
            <a:off x="1451757" y="1703939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AD8E057-394E-4EB4-7DE4-81487322F198}"/>
              </a:ext>
            </a:extLst>
          </p:cNvPr>
          <p:cNvSpPr/>
          <p:nvPr/>
        </p:nvSpPr>
        <p:spPr>
          <a:xfrm>
            <a:off x="1804094" y="1703939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F6F37C8-3DAA-6C5B-D019-47B7EFE15E36}"/>
              </a:ext>
            </a:extLst>
          </p:cNvPr>
          <p:cNvSpPr/>
          <p:nvPr/>
        </p:nvSpPr>
        <p:spPr>
          <a:xfrm>
            <a:off x="2156431" y="1703939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810AEF-B4FF-821C-549E-52EF8C7D3A67}"/>
              </a:ext>
            </a:extLst>
          </p:cNvPr>
          <p:cNvSpPr/>
          <p:nvPr/>
        </p:nvSpPr>
        <p:spPr>
          <a:xfrm>
            <a:off x="2508768" y="1703939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7D0EAC0-752E-08E4-A1DE-3FE6DD2457F2}"/>
              </a:ext>
            </a:extLst>
          </p:cNvPr>
          <p:cNvSpPr/>
          <p:nvPr/>
        </p:nvSpPr>
        <p:spPr>
          <a:xfrm>
            <a:off x="2861105" y="1703939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DCF8881-BC8D-AA54-1A28-F6E4DD98BF9D}"/>
              </a:ext>
            </a:extLst>
          </p:cNvPr>
          <p:cNvSpPr/>
          <p:nvPr/>
        </p:nvSpPr>
        <p:spPr>
          <a:xfrm>
            <a:off x="3223234" y="1703939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2B58241-291E-0246-E1CA-295486E9C762}"/>
              </a:ext>
            </a:extLst>
          </p:cNvPr>
          <p:cNvSpPr/>
          <p:nvPr/>
        </p:nvSpPr>
        <p:spPr>
          <a:xfrm>
            <a:off x="3575571" y="1703939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CB0D829-30A2-A90C-18C5-B5B47054F045}"/>
              </a:ext>
            </a:extLst>
          </p:cNvPr>
          <p:cNvSpPr/>
          <p:nvPr/>
        </p:nvSpPr>
        <p:spPr>
          <a:xfrm>
            <a:off x="3927908" y="1703939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A2D3FC3-89D5-82E8-F6CD-4196EF46F473}"/>
              </a:ext>
            </a:extLst>
          </p:cNvPr>
          <p:cNvSpPr/>
          <p:nvPr/>
        </p:nvSpPr>
        <p:spPr>
          <a:xfrm>
            <a:off x="4280245" y="1703939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F77B4A0-DF79-530D-C53F-DC714E68649A}"/>
              </a:ext>
            </a:extLst>
          </p:cNvPr>
          <p:cNvSpPr/>
          <p:nvPr/>
        </p:nvSpPr>
        <p:spPr>
          <a:xfrm>
            <a:off x="4632582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A8BEE03-3DEB-DB06-79D2-73DB2C5EC88A}"/>
              </a:ext>
            </a:extLst>
          </p:cNvPr>
          <p:cNvSpPr/>
          <p:nvPr/>
        </p:nvSpPr>
        <p:spPr>
          <a:xfrm>
            <a:off x="4984919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DE94824-BF12-FB81-02A8-72FDFE1FF4F2}"/>
              </a:ext>
            </a:extLst>
          </p:cNvPr>
          <p:cNvSpPr/>
          <p:nvPr/>
        </p:nvSpPr>
        <p:spPr>
          <a:xfrm>
            <a:off x="5337256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FDC453-A8F8-32AA-53EA-8C46E6C52405}"/>
              </a:ext>
            </a:extLst>
          </p:cNvPr>
          <p:cNvSpPr/>
          <p:nvPr/>
        </p:nvSpPr>
        <p:spPr>
          <a:xfrm>
            <a:off x="5689593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03C9011-8564-1C60-D795-8EDD5BAA396E}"/>
              </a:ext>
            </a:extLst>
          </p:cNvPr>
          <p:cNvSpPr/>
          <p:nvPr/>
        </p:nvSpPr>
        <p:spPr>
          <a:xfrm>
            <a:off x="6060111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2B0ED13-3153-A125-5116-84981BEC5345}"/>
              </a:ext>
            </a:extLst>
          </p:cNvPr>
          <p:cNvSpPr/>
          <p:nvPr/>
        </p:nvSpPr>
        <p:spPr>
          <a:xfrm>
            <a:off x="6412448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242D45F-2A3A-5801-E194-60BBAFB1F29D}"/>
              </a:ext>
            </a:extLst>
          </p:cNvPr>
          <p:cNvSpPr/>
          <p:nvPr/>
        </p:nvSpPr>
        <p:spPr>
          <a:xfrm>
            <a:off x="6764785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6AE9DE8-890D-7CA3-907C-40095AEF3E3C}"/>
              </a:ext>
            </a:extLst>
          </p:cNvPr>
          <p:cNvSpPr/>
          <p:nvPr/>
        </p:nvSpPr>
        <p:spPr>
          <a:xfrm>
            <a:off x="7117122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3BB7CDF-4376-49C7-4211-201FA06703DA}"/>
              </a:ext>
            </a:extLst>
          </p:cNvPr>
          <p:cNvSpPr/>
          <p:nvPr/>
        </p:nvSpPr>
        <p:spPr>
          <a:xfrm>
            <a:off x="7469459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E958DF8-52D7-8273-4213-E08B18A5DC70}"/>
              </a:ext>
            </a:extLst>
          </p:cNvPr>
          <p:cNvSpPr/>
          <p:nvPr/>
        </p:nvSpPr>
        <p:spPr>
          <a:xfrm>
            <a:off x="7821796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8EBC71C-9B8F-1F48-F94E-FEA32D7224B0}"/>
              </a:ext>
            </a:extLst>
          </p:cNvPr>
          <p:cNvSpPr/>
          <p:nvPr/>
        </p:nvSpPr>
        <p:spPr>
          <a:xfrm>
            <a:off x="8174133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C49AFC7-7CDA-37DB-F545-337BD2212E5B}"/>
              </a:ext>
            </a:extLst>
          </p:cNvPr>
          <p:cNvSpPr/>
          <p:nvPr/>
        </p:nvSpPr>
        <p:spPr>
          <a:xfrm>
            <a:off x="8526470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B2CAECF-C58D-23E5-D3D7-14F33AED5052}"/>
              </a:ext>
            </a:extLst>
          </p:cNvPr>
          <p:cNvSpPr/>
          <p:nvPr/>
        </p:nvSpPr>
        <p:spPr>
          <a:xfrm>
            <a:off x="8888599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48CD6A1-B812-2D25-BD80-3C4F9715D594}"/>
              </a:ext>
            </a:extLst>
          </p:cNvPr>
          <p:cNvSpPr/>
          <p:nvPr/>
        </p:nvSpPr>
        <p:spPr>
          <a:xfrm>
            <a:off x="9240936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76AA8B0-9E7E-0D83-9C51-0DEC1E0B7D32}"/>
              </a:ext>
            </a:extLst>
          </p:cNvPr>
          <p:cNvSpPr/>
          <p:nvPr/>
        </p:nvSpPr>
        <p:spPr>
          <a:xfrm>
            <a:off x="9593273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887E40C-316E-8DF2-B115-56AB9D6F4EB7}"/>
              </a:ext>
            </a:extLst>
          </p:cNvPr>
          <p:cNvSpPr/>
          <p:nvPr/>
        </p:nvSpPr>
        <p:spPr>
          <a:xfrm>
            <a:off x="9945610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95EB21A-D462-DE01-7FDB-EB810BA57E09}"/>
              </a:ext>
            </a:extLst>
          </p:cNvPr>
          <p:cNvSpPr/>
          <p:nvPr/>
        </p:nvSpPr>
        <p:spPr>
          <a:xfrm>
            <a:off x="10297947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F9430AA-1AE2-7ED8-81ED-2F30D1EF723C}"/>
              </a:ext>
            </a:extLst>
          </p:cNvPr>
          <p:cNvSpPr/>
          <p:nvPr/>
        </p:nvSpPr>
        <p:spPr>
          <a:xfrm>
            <a:off x="10650284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F4DF7AD-169A-6D3B-C705-CF0C91D06CB9}"/>
              </a:ext>
            </a:extLst>
          </p:cNvPr>
          <p:cNvSpPr/>
          <p:nvPr/>
        </p:nvSpPr>
        <p:spPr>
          <a:xfrm>
            <a:off x="11002621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24A5C20-3054-486C-D7E5-4AA4CB3B1B21}"/>
              </a:ext>
            </a:extLst>
          </p:cNvPr>
          <p:cNvSpPr/>
          <p:nvPr/>
        </p:nvSpPr>
        <p:spPr>
          <a:xfrm>
            <a:off x="11354958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97DD37-255F-283B-38B6-733A2F8B1ED3}"/>
              </a:ext>
            </a:extLst>
          </p:cNvPr>
          <p:cNvSpPr txBox="1"/>
          <p:nvPr/>
        </p:nvSpPr>
        <p:spPr>
          <a:xfrm>
            <a:off x="436894" y="13474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C961E64-0094-5F1B-0B9C-A7D2A7BA5E77}"/>
              </a:ext>
            </a:extLst>
          </p:cNvPr>
          <p:cNvSpPr txBox="1"/>
          <p:nvPr/>
        </p:nvSpPr>
        <p:spPr>
          <a:xfrm>
            <a:off x="2402348" y="13474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0E2A84-5AA1-1469-50E7-02470532CD05}"/>
              </a:ext>
            </a:extLst>
          </p:cNvPr>
          <p:cNvSpPr txBox="1"/>
          <p:nvPr/>
        </p:nvSpPr>
        <p:spPr>
          <a:xfrm>
            <a:off x="6186296" y="13474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m</a:t>
            </a:r>
            <a:endParaRPr lang="ko-KR" altLang="en-US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7649189-D6E8-40EE-6F01-798C0968500B}"/>
                  </a:ext>
                </a:extLst>
              </p:cNvPr>
              <p:cNvSpPr txBox="1"/>
              <p:nvPr/>
            </p:nvSpPr>
            <p:spPr>
              <a:xfrm>
                <a:off x="4762320" y="909109"/>
                <a:ext cx="31466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1.01001∗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3+1023</m:t>
                          </m:r>
                        </m:sup>
                      </m:sSup>
                    </m:oMath>
                  </m:oMathPara>
                </a14:m>
                <a:endParaRPr lang="ko-KR" altLang="en-US" sz="28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7649189-D6E8-40EE-6F01-798C09685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320" y="909109"/>
                <a:ext cx="314669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직사각형 60">
            <a:extLst>
              <a:ext uri="{FF2B5EF4-FFF2-40B4-BE49-F238E27FC236}">
                <a16:creationId xmlns:a16="http://schemas.microsoft.com/office/drawing/2014/main" id="{3D9E075E-10EE-2884-4539-B338CE08D70A}"/>
              </a:ext>
            </a:extLst>
          </p:cNvPr>
          <p:cNvSpPr/>
          <p:nvPr/>
        </p:nvSpPr>
        <p:spPr>
          <a:xfrm>
            <a:off x="394746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997A9A3-2291-6913-4A30-244F6F6348CC}"/>
              </a:ext>
            </a:extLst>
          </p:cNvPr>
          <p:cNvSpPr/>
          <p:nvPr/>
        </p:nvSpPr>
        <p:spPr>
          <a:xfrm>
            <a:off x="747083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169D4BD-AA7C-D68F-CFB4-0C8CEF50E177}"/>
              </a:ext>
            </a:extLst>
          </p:cNvPr>
          <p:cNvSpPr/>
          <p:nvPr/>
        </p:nvSpPr>
        <p:spPr>
          <a:xfrm>
            <a:off x="1099420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A2BEF66-99AB-55C7-CFF4-D72C04224A19}"/>
              </a:ext>
            </a:extLst>
          </p:cNvPr>
          <p:cNvSpPr/>
          <p:nvPr/>
        </p:nvSpPr>
        <p:spPr>
          <a:xfrm>
            <a:off x="1451757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5A5AA23-122D-4072-3A69-8FAFB461876B}"/>
              </a:ext>
            </a:extLst>
          </p:cNvPr>
          <p:cNvSpPr/>
          <p:nvPr/>
        </p:nvSpPr>
        <p:spPr>
          <a:xfrm>
            <a:off x="1804094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0A8466E-91A0-684D-0FA8-8B2C48739125}"/>
              </a:ext>
            </a:extLst>
          </p:cNvPr>
          <p:cNvSpPr/>
          <p:nvPr/>
        </p:nvSpPr>
        <p:spPr>
          <a:xfrm>
            <a:off x="2156431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20829CD-4AA4-C9B7-C284-54BE7C414B0B}"/>
              </a:ext>
            </a:extLst>
          </p:cNvPr>
          <p:cNvSpPr/>
          <p:nvPr/>
        </p:nvSpPr>
        <p:spPr>
          <a:xfrm>
            <a:off x="2508768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71DF1E3-0402-C37E-2623-F391601CFD94}"/>
              </a:ext>
            </a:extLst>
          </p:cNvPr>
          <p:cNvSpPr/>
          <p:nvPr/>
        </p:nvSpPr>
        <p:spPr>
          <a:xfrm>
            <a:off x="2861105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66BCB27-7E7C-B7B7-3456-41FC2D2E73F5}"/>
              </a:ext>
            </a:extLst>
          </p:cNvPr>
          <p:cNvSpPr/>
          <p:nvPr/>
        </p:nvSpPr>
        <p:spPr>
          <a:xfrm>
            <a:off x="3223234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C193203-BD2A-27B0-2F99-340277B7A830}"/>
              </a:ext>
            </a:extLst>
          </p:cNvPr>
          <p:cNvSpPr/>
          <p:nvPr/>
        </p:nvSpPr>
        <p:spPr>
          <a:xfrm>
            <a:off x="3575571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F8985D4-7EC7-A1CB-F0C3-FD9FA5A65805}"/>
              </a:ext>
            </a:extLst>
          </p:cNvPr>
          <p:cNvSpPr/>
          <p:nvPr/>
        </p:nvSpPr>
        <p:spPr>
          <a:xfrm>
            <a:off x="3927908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3DE1146-1D05-1ECF-580D-E79FEECBF9F8}"/>
              </a:ext>
            </a:extLst>
          </p:cNvPr>
          <p:cNvSpPr/>
          <p:nvPr/>
        </p:nvSpPr>
        <p:spPr>
          <a:xfrm>
            <a:off x="4280245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E9E7A2E-E38F-69FB-42E6-FF979C7C1A98}"/>
              </a:ext>
            </a:extLst>
          </p:cNvPr>
          <p:cNvSpPr/>
          <p:nvPr/>
        </p:nvSpPr>
        <p:spPr>
          <a:xfrm>
            <a:off x="4632582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71B50D8-3CC6-95B4-E918-590469951A98}"/>
              </a:ext>
            </a:extLst>
          </p:cNvPr>
          <p:cNvSpPr/>
          <p:nvPr/>
        </p:nvSpPr>
        <p:spPr>
          <a:xfrm>
            <a:off x="4984919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DE70D4E-C143-07A4-92F4-0C0538DEA1FB}"/>
              </a:ext>
            </a:extLst>
          </p:cNvPr>
          <p:cNvSpPr/>
          <p:nvPr/>
        </p:nvSpPr>
        <p:spPr>
          <a:xfrm>
            <a:off x="5337256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6953316-B48D-78F5-BC26-9C48C68C8513}"/>
              </a:ext>
            </a:extLst>
          </p:cNvPr>
          <p:cNvSpPr/>
          <p:nvPr/>
        </p:nvSpPr>
        <p:spPr>
          <a:xfrm>
            <a:off x="5689593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6FD66EF-1E4B-902F-8D3B-40D9E99F4DDE}"/>
              </a:ext>
            </a:extLst>
          </p:cNvPr>
          <p:cNvSpPr/>
          <p:nvPr/>
        </p:nvSpPr>
        <p:spPr>
          <a:xfrm>
            <a:off x="6060111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2328F2E-FCC2-5C56-5BF4-3169A1F50F5C}"/>
              </a:ext>
            </a:extLst>
          </p:cNvPr>
          <p:cNvSpPr/>
          <p:nvPr/>
        </p:nvSpPr>
        <p:spPr>
          <a:xfrm>
            <a:off x="6412448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2270EBE-E829-4BAA-68B7-F151B869227E}"/>
              </a:ext>
            </a:extLst>
          </p:cNvPr>
          <p:cNvSpPr/>
          <p:nvPr/>
        </p:nvSpPr>
        <p:spPr>
          <a:xfrm>
            <a:off x="6764785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D314D22-C820-B821-52EF-21AFE2A99806}"/>
              </a:ext>
            </a:extLst>
          </p:cNvPr>
          <p:cNvSpPr/>
          <p:nvPr/>
        </p:nvSpPr>
        <p:spPr>
          <a:xfrm>
            <a:off x="7117122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798BFEA-3668-29F0-320B-369D8DC9FCC1}"/>
              </a:ext>
            </a:extLst>
          </p:cNvPr>
          <p:cNvSpPr/>
          <p:nvPr/>
        </p:nvSpPr>
        <p:spPr>
          <a:xfrm>
            <a:off x="7469459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9B2E883-9E88-9F3B-EDE8-B94CAFD571FA}"/>
              </a:ext>
            </a:extLst>
          </p:cNvPr>
          <p:cNvSpPr/>
          <p:nvPr/>
        </p:nvSpPr>
        <p:spPr>
          <a:xfrm>
            <a:off x="7821796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8310D2C-7230-A606-A1A7-E22889CB9112}"/>
              </a:ext>
            </a:extLst>
          </p:cNvPr>
          <p:cNvSpPr/>
          <p:nvPr/>
        </p:nvSpPr>
        <p:spPr>
          <a:xfrm>
            <a:off x="8174133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63089AE-8F53-C5DC-4FAB-53806408EC4C}"/>
              </a:ext>
            </a:extLst>
          </p:cNvPr>
          <p:cNvSpPr/>
          <p:nvPr/>
        </p:nvSpPr>
        <p:spPr>
          <a:xfrm>
            <a:off x="8526470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2514C71-042A-EF51-4B90-223DB5520CB1}"/>
              </a:ext>
            </a:extLst>
          </p:cNvPr>
          <p:cNvSpPr/>
          <p:nvPr/>
        </p:nvSpPr>
        <p:spPr>
          <a:xfrm>
            <a:off x="8888599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25ECE3E-E702-E994-2C92-AE6903106979}"/>
              </a:ext>
            </a:extLst>
          </p:cNvPr>
          <p:cNvSpPr/>
          <p:nvPr/>
        </p:nvSpPr>
        <p:spPr>
          <a:xfrm>
            <a:off x="9240936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4EF7AFE-D316-0B65-D269-FCBD8EDCBE13}"/>
              </a:ext>
            </a:extLst>
          </p:cNvPr>
          <p:cNvSpPr/>
          <p:nvPr/>
        </p:nvSpPr>
        <p:spPr>
          <a:xfrm>
            <a:off x="9593273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EBC0028-3D46-E3ED-2D3C-4CAB7A9CF387}"/>
              </a:ext>
            </a:extLst>
          </p:cNvPr>
          <p:cNvSpPr/>
          <p:nvPr/>
        </p:nvSpPr>
        <p:spPr>
          <a:xfrm>
            <a:off x="9945610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78FFA07-BECC-E06A-36B1-2C6888EC8759}"/>
              </a:ext>
            </a:extLst>
          </p:cNvPr>
          <p:cNvSpPr/>
          <p:nvPr/>
        </p:nvSpPr>
        <p:spPr>
          <a:xfrm>
            <a:off x="10297947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C131D3F-F373-26A7-ED66-80A5A25E5623}"/>
              </a:ext>
            </a:extLst>
          </p:cNvPr>
          <p:cNvSpPr/>
          <p:nvPr/>
        </p:nvSpPr>
        <p:spPr>
          <a:xfrm>
            <a:off x="10650284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AB84692-D7A0-1AAE-A8E9-9B37093579F9}"/>
              </a:ext>
            </a:extLst>
          </p:cNvPr>
          <p:cNvSpPr/>
          <p:nvPr/>
        </p:nvSpPr>
        <p:spPr>
          <a:xfrm>
            <a:off x="11002621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8EA941EB-CDDC-2124-D150-E9CB64AF411D}"/>
              </a:ext>
            </a:extLst>
          </p:cNvPr>
          <p:cNvSpPr/>
          <p:nvPr/>
        </p:nvSpPr>
        <p:spPr>
          <a:xfrm>
            <a:off x="11354958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9ABD563-144D-A54F-DADE-551D501B6129}"/>
                  </a:ext>
                </a:extLst>
              </p:cNvPr>
              <p:cNvSpPr txBox="1"/>
              <p:nvPr/>
            </p:nvSpPr>
            <p:spPr>
              <a:xfrm>
                <a:off x="2603203" y="3901276"/>
                <a:ext cx="530581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∗1.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−1023</m:t>
                          </m:r>
                        </m:sup>
                      </m:sSup>
                    </m:oMath>
                  </m:oMathPara>
                </a14:m>
                <a:endParaRPr lang="ko-KR" altLang="en-US" sz="40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9ABD563-144D-A54F-DADE-551D501B6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203" y="3901276"/>
                <a:ext cx="5305811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2987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3D9E075E-10EE-2884-4539-B338CE08D70A}"/>
              </a:ext>
            </a:extLst>
          </p:cNvPr>
          <p:cNvSpPr/>
          <p:nvPr/>
        </p:nvSpPr>
        <p:spPr>
          <a:xfrm>
            <a:off x="562526" y="339360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997A9A3-2291-6913-4A30-244F6F6348CC}"/>
              </a:ext>
            </a:extLst>
          </p:cNvPr>
          <p:cNvSpPr/>
          <p:nvPr/>
        </p:nvSpPr>
        <p:spPr>
          <a:xfrm>
            <a:off x="914863" y="339360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169D4BD-AA7C-D68F-CFB4-0C8CEF50E177}"/>
              </a:ext>
            </a:extLst>
          </p:cNvPr>
          <p:cNvSpPr/>
          <p:nvPr/>
        </p:nvSpPr>
        <p:spPr>
          <a:xfrm>
            <a:off x="1267200" y="339360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A2BEF66-99AB-55C7-CFF4-D72C04224A19}"/>
              </a:ext>
            </a:extLst>
          </p:cNvPr>
          <p:cNvSpPr/>
          <p:nvPr/>
        </p:nvSpPr>
        <p:spPr>
          <a:xfrm>
            <a:off x="1619537" y="339360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5A5AA23-122D-4072-3A69-8FAFB461876B}"/>
              </a:ext>
            </a:extLst>
          </p:cNvPr>
          <p:cNvSpPr/>
          <p:nvPr/>
        </p:nvSpPr>
        <p:spPr>
          <a:xfrm>
            <a:off x="1971874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\n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0A8466E-91A0-684D-0FA8-8B2C48739125}"/>
              </a:ext>
            </a:extLst>
          </p:cNvPr>
          <p:cNvSpPr/>
          <p:nvPr/>
        </p:nvSpPr>
        <p:spPr>
          <a:xfrm>
            <a:off x="2324211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20829CD-4AA4-C9B7-C284-54BE7C414B0B}"/>
              </a:ext>
            </a:extLst>
          </p:cNvPr>
          <p:cNvSpPr/>
          <p:nvPr/>
        </p:nvSpPr>
        <p:spPr>
          <a:xfrm>
            <a:off x="2676548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71DF1E3-0402-C37E-2623-F391601CFD94}"/>
              </a:ext>
            </a:extLst>
          </p:cNvPr>
          <p:cNvSpPr/>
          <p:nvPr/>
        </p:nvSpPr>
        <p:spPr>
          <a:xfrm>
            <a:off x="3028885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66BCB27-7E7C-B7B7-3456-41FC2D2E73F5}"/>
              </a:ext>
            </a:extLst>
          </p:cNvPr>
          <p:cNvSpPr/>
          <p:nvPr/>
        </p:nvSpPr>
        <p:spPr>
          <a:xfrm>
            <a:off x="3391014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C193203-BD2A-27B0-2F99-340277B7A830}"/>
              </a:ext>
            </a:extLst>
          </p:cNvPr>
          <p:cNvSpPr/>
          <p:nvPr/>
        </p:nvSpPr>
        <p:spPr>
          <a:xfrm>
            <a:off x="3743351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F8985D4-7EC7-A1CB-F0C3-FD9FA5A65805}"/>
              </a:ext>
            </a:extLst>
          </p:cNvPr>
          <p:cNvSpPr/>
          <p:nvPr/>
        </p:nvSpPr>
        <p:spPr>
          <a:xfrm>
            <a:off x="4095688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3DE1146-1D05-1ECF-580D-E79FEECBF9F8}"/>
              </a:ext>
            </a:extLst>
          </p:cNvPr>
          <p:cNvSpPr/>
          <p:nvPr/>
        </p:nvSpPr>
        <p:spPr>
          <a:xfrm>
            <a:off x="4448025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E9E7A2E-E38F-69FB-42E6-FF979C7C1A98}"/>
              </a:ext>
            </a:extLst>
          </p:cNvPr>
          <p:cNvSpPr/>
          <p:nvPr/>
        </p:nvSpPr>
        <p:spPr>
          <a:xfrm>
            <a:off x="4800362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71B50D8-3CC6-95B4-E918-590469951A98}"/>
              </a:ext>
            </a:extLst>
          </p:cNvPr>
          <p:cNvSpPr/>
          <p:nvPr/>
        </p:nvSpPr>
        <p:spPr>
          <a:xfrm>
            <a:off x="5152699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DE70D4E-C143-07A4-92F4-0C0538DEA1FB}"/>
              </a:ext>
            </a:extLst>
          </p:cNvPr>
          <p:cNvSpPr/>
          <p:nvPr/>
        </p:nvSpPr>
        <p:spPr>
          <a:xfrm>
            <a:off x="5505036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6953316-B48D-78F5-BC26-9C48C68C8513}"/>
              </a:ext>
            </a:extLst>
          </p:cNvPr>
          <p:cNvSpPr/>
          <p:nvPr/>
        </p:nvSpPr>
        <p:spPr>
          <a:xfrm>
            <a:off x="5857373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6FD66EF-1E4B-902F-8D3B-40D9E99F4DDE}"/>
              </a:ext>
            </a:extLst>
          </p:cNvPr>
          <p:cNvSpPr/>
          <p:nvPr/>
        </p:nvSpPr>
        <p:spPr>
          <a:xfrm>
            <a:off x="6227891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2328F2E-FCC2-5C56-5BF4-3169A1F50F5C}"/>
              </a:ext>
            </a:extLst>
          </p:cNvPr>
          <p:cNvSpPr/>
          <p:nvPr/>
        </p:nvSpPr>
        <p:spPr>
          <a:xfrm>
            <a:off x="6580228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2270EBE-E829-4BAA-68B7-F151B869227E}"/>
              </a:ext>
            </a:extLst>
          </p:cNvPr>
          <p:cNvSpPr/>
          <p:nvPr/>
        </p:nvSpPr>
        <p:spPr>
          <a:xfrm>
            <a:off x="6932565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D314D22-C820-B821-52EF-21AFE2A99806}"/>
              </a:ext>
            </a:extLst>
          </p:cNvPr>
          <p:cNvSpPr/>
          <p:nvPr/>
        </p:nvSpPr>
        <p:spPr>
          <a:xfrm>
            <a:off x="7284902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798BFEA-3668-29F0-320B-369D8DC9FCC1}"/>
              </a:ext>
            </a:extLst>
          </p:cNvPr>
          <p:cNvSpPr/>
          <p:nvPr/>
        </p:nvSpPr>
        <p:spPr>
          <a:xfrm>
            <a:off x="7637239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9B2E883-9E88-9F3B-EDE8-B94CAFD571FA}"/>
              </a:ext>
            </a:extLst>
          </p:cNvPr>
          <p:cNvSpPr/>
          <p:nvPr/>
        </p:nvSpPr>
        <p:spPr>
          <a:xfrm>
            <a:off x="7989576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8310D2C-7230-A606-A1A7-E22889CB9112}"/>
              </a:ext>
            </a:extLst>
          </p:cNvPr>
          <p:cNvSpPr/>
          <p:nvPr/>
        </p:nvSpPr>
        <p:spPr>
          <a:xfrm>
            <a:off x="8341913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63089AE-8F53-C5DC-4FAB-53806408EC4C}"/>
              </a:ext>
            </a:extLst>
          </p:cNvPr>
          <p:cNvSpPr/>
          <p:nvPr/>
        </p:nvSpPr>
        <p:spPr>
          <a:xfrm>
            <a:off x="8694250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2514C71-042A-EF51-4B90-223DB5520CB1}"/>
              </a:ext>
            </a:extLst>
          </p:cNvPr>
          <p:cNvSpPr/>
          <p:nvPr/>
        </p:nvSpPr>
        <p:spPr>
          <a:xfrm>
            <a:off x="9056379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25ECE3E-E702-E994-2C92-AE6903106979}"/>
              </a:ext>
            </a:extLst>
          </p:cNvPr>
          <p:cNvSpPr/>
          <p:nvPr/>
        </p:nvSpPr>
        <p:spPr>
          <a:xfrm>
            <a:off x="9408716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4EF7AFE-D316-0B65-D269-FCBD8EDCBE13}"/>
              </a:ext>
            </a:extLst>
          </p:cNvPr>
          <p:cNvSpPr/>
          <p:nvPr/>
        </p:nvSpPr>
        <p:spPr>
          <a:xfrm>
            <a:off x="9761053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EBC0028-3D46-E3ED-2D3C-4CAB7A9CF387}"/>
              </a:ext>
            </a:extLst>
          </p:cNvPr>
          <p:cNvSpPr/>
          <p:nvPr/>
        </p:nvSpPr>
        <p:spPr>
          <a:xfrm>
            <a:off x="10113390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78FFA07-BECC-E06A-36B1-2C6888EC8759}"/>
              </a:ext>
            </a:extLst>
          </p:cNvPr>
          <p:cNvSpPr/>
          <p:nvPr/>
        </p:nvSpPr>
        <p:spPr>
          <a:xfrm>
            <a:off x="10465727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C131D3F-F373-26A7-ED66-80A5A25E5623}"/>
              </a:ext>
            </a:extLst>
          </p:cNvPr>
          <p:cNvSpPr/>
          <p:nvPr/>
        </p:nvSpPr>
        <p:spPr>
          <a:xfrm>
            <a:off x="10818064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AB84692-D7A0-1AAE-A8E9-9B37093579F9}"/>
              </a:ext>
            </a:extLst>
          </p:cNvPr>
          <p:cNvSpPr/>
          <p:nvPr/>
        </p:nvSpPr>
        <p:spPr>
          <a:xfrm>
            <a:off x="11170401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8EA941EB-CDDC-2124-D150-E9CB64AF411D}"/>
              </a:ext>
            </a:extLst>
          </p:cNvPr>
          <p:cNvSpPr/>
          <p:nvPr/>
        </p:nvSpPr>
        <p:spPr>
          <a:xfrm>
            <a:off x="11522738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9BFC20-2F44-D00B-D4E2-6F8FFBE8189E}"/>
              </a:ext>
            </a:extLst>
          </p:cNvPr>
          <p:cNvSpPr txBox="1"/>
          <p:nvPr/>
        </p:nvSpPr>
        <p:spPr>
          <a:xfrm>
            <a:off x="478172" y="1400961"/>
            <a:ext cx="440056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	int a, ch1;</a:t>
            </a:r>
          </a:p>
          <a:p>
            <a:pPr algn="l"/>
            <a:endParaRPr lang="en-US" altLang="ko-KR"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</a:t>
            </a:r>
            <a:r>
              <a:rPr lang="en-US" altLang="ko-KR" err="1">
                <a:latin typeface="Consolas" panose="020B0609020204030204" pitchFamily="49" charset="0"/>
              </a:rPr>
              <a:t>printf</a:t>
            </a:r>
            <a:r>
              <a:rPr lang="en-US" altLang="ko-KR">
                <a:latin typeface="Consolas" panose="020B0609020204030204" pitchFamily="49" charset="0"/>
              </a:rPr>
              <a:t>("number : ");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</a:t>
            </a:r>
            <a:r>
              <a:rPr lang="en-US" altLang="ko-KR" err="1">
                <a:latin typeface="Consolas" panose="020B0609020204030204" pitchFamily="49" charset="0"/>
              </a:rPr>
              <a:t>scanf</a:t>
            </a:r>
            <a:r>
              <a:rPr lang="en-US" altLang="ko-KR">
                <a:latin typeface="Consolas" panose="020B0609020204030204" pitchFamily="49" charset="0"/>
              </a:rPr>
              <a:t>("%d", &amp;a);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</a:t>
            </a:r>
            <a:r>
              <a:rPr lang="en-US" altLang="ko-KR" err="1">
                <a:latin typeface="Consolas" panose="020B0609020204030204" pitchFamily="49" charset="0"/>
              </a:rPr>
              <a:t>printf</a:t>
            </a:r>
            <a:r>
              <a:rPr lang="en-US" altLang="ko-KR">
                <a:latin typeface="Consolas" panose="020B0609020204030204" pitchFamily="49" charset="0"/>
              </a:rPr>
              <a:t>("a = %d\n", a);</a:t>
            </a:r>
          </a:p>
          <a:p>
            <a:pPr algn="l"/>
            <a:endParaRPr lang="en-US" altLang="ko-KR"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</a:t>
            </a:r>
            <a:r>
              <a:rPr lang="en-US" altLang="ko-KR" err="1">
                <a:latin typeface="Consolas" panose="020B0609020204030204" pitchFamily="49" charset="0"/>
              </a:rPr>
              <a:t>printf</a:t>
            </a:r>
            <a:r>
              <a:rPr lang="en-US" altLang="ko-KR">
                <a:latin typeface="Consolas" panose="020B0609020204030204" pitchFamily="49" charset="0"/>
              </a:rPr>
              <a:t>("char1 : ");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</a:t>
            </a:r>
            <a:r>
              <a:rPr lang="en-US" altLang="ko-KR" err="1">
                <a:latin typeface="Consolas" panose="020B0609020204030204" pitchFamily="49" charset="0"/>
              </a:rPr>
              <a:t>scanf</a:t>
            </a:r>
            <a:r>
              <a:rPr lang="en-US" altLang="ko-KR">
                <a:latin typeface="Consolas" panose="020B0609020204030204" pitchFamily="49" charset="0"/>
              </a:rPr>
              <a:t>("%c", &amp;ch1);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</a:t>
            </a:r>
            <a:r>
              <a:rPr lang="en-US" altLang="ko-KR" err="1">
                <a:latin typeface="Consolas" panose="020B0609020204030204" pitchFamily="49" charset="0"/>
              </a:rPr>
              <a:t>printf</a:t>
            </a:r>
            <a:r>
              <a:rPr lang="en-US" altLang="ko-KR">
                <a:latin typeface="Consolas" panose="020B0609020204030204" pitchFamily="49" charset="0"/>
              </a:rPr>
              <a:t>("ch1 = %c\n", ch1);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19A8D19D-5FA9-0190-C1D2-397D29CA2779}"/>
              </a:ext>
            </a:extLst>
          </p:cNvPr>
          <p:cNvSpPr/>
          <p:nvPr/>
        </p:nvSpPr>
        <p:spPr>
          <a:xfrm>
            <a:off x="914863" y="3692670"/>
            <a:ext cx="427376" cy="293614"/>
          </a:xfrm>
          <a:prstGeom prst="rightArrow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9652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3D9E075E-10EE-2884-4539-B338CE08D70A}"/>
              </a:ext>
            </a:extLst>
          </p:cNvPr>
          <p:cNvSpPr/>
          <p:nvPr/>
        </p:nvSpPr>
        <p:spPr>
          <a:xfrm>
            <a:off x="562526" y="339360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997A9A3-2291-6913-4A30-244F6F6348CC}"/>
              </a:ext>
            </a:extLst>
          </p:cNvPr>
          <p:cNvSpPr/>
          <p:nvPr/>
        </p:nvSpPr>
        <p:spPr>
          <a:xfrm>
            <a:off x="914863" y="339360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169D4BD-AA7C-D68F-CFB4-0C8CEF50E177}"/>
              </a:ext>
            </a:extLst>
          </p:cNvPr>
          <p:cNvSpPr/>
          <p:nvPr/>
        </p:nvSpPr>
        <p:spPr>
          <a:xfrm>
            <a:off x="1267200" y="339360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A2BEF66-99AB-55C7-CFF4-D72C04224A19}"/>
              </a:ext>
            </a:extLst>
          </p:cNvPr>
          <p:cNvSpPr/>
          <p:nvPr/>
        </p:nvSpPr>
        <p:spPr>
          <a:xfrm>
            <a:off x="1619537" y="339360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5A5AA23-122D-4072-3A69-8FAFB461876B}"/>
              </a:ext>
            </a:extLst>
          </p:cNvPr>
          <p:cNvSpPr/>
          <p:nvPr/>
        </p:nvSpPr>
        <p:spPr>
          <a:xfrm>
            <a:off x="1971874" y="339360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\n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0A8466E-91A0-684D-0FA8-8B2C48739125}"/>
              </a:ext>
            </a:extLst>
          </p:cNvPr>
          <p:cNvSpPr/>
          <p:nvPr/>
        </p:nvSpPr>
        <p:spPr>
          <a:xfrm>
            <a:off x="2324211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20829CD-4AA4-C9B7-C284-54BE7C414B0B}"/>
              </a:ext>
            </a:extLst>
          </p:cNvPr>
          <p:cNvSpPr/>
          <p:nvPr/>
        </p:nvSpPr>
        <p:spPr>
          <a:xfrm>
            <a:off x="2676548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71DF1E3-0402-C37E-2623-F391601CFD94}"/>
              </a:ext>
            </a:extLst>
          </p:cNvPr>
          <p:cNvSpPr/>
          <p:nvPr/>
        </p:nvSpPr>
        <p:spPr>
          <a:xfrm>
            <a:off x="3028885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66BCB27-7E7C-B7B7-3456-41FC2D2E73F5}"/>
              </a:ext>
            </a:extLst>
          </p:cNvPr>
          <p:cNvSpPr/>
          <p:nvPr/>
        </p:nvSpPr>
        <p:spPr>
          <a:xfrm>
            <a:off x="3391014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C193203-BD2A-27B0-2F99-340277B7A830}"/>
              </a:ext>
            </a:extLst>
          </p:cNvPr>
          <p:cNvSpPr/>
          <p:nvPr/>
        </p:nvSpPr>
        <p:spPr>
          <a:xfrm>
            <a:off x="3743351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F8985D4-7EC7-A1CB-F0C3-FD9FA5A65805}"/>
              </a:ext>
            </a:extLst>
          </p:cNvPr>
          <p:cNvSpPr/>
          <p:nvPr/>
        </p:nvSpPr>
        <p:spPr>
          <a:xfrm>
            <a:off x="4095688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3DE1146-1D05-1ECF-580D-E79FEECBF9F8}"/>
              </a:ext>
            </a:extLst>
          </p:cNvPr>
          <p:cNvSpPr/>
          <p:nvPr/>
        </p:nvSpPr>
        <p:spPr>
          <a:xfrm>
            <a:off x="4448025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E9E7A2E-E38F-69FB-42E6-FF979C7C1A98}"/>
              </a:ext>
            </a:extLst>
          </p:cNvPr>
          <p:cNvSpPr/>
          <p:nvPr/>
        </p:nvSpPr>
        <p:spPr>
          <a:xfrm>
            <a:off x="4800362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71B50D8-3CC6-95B4-E918-590469951A98}"/>
              </a:ext>
            </a:extLst>
          </p:cNvPr>
          <p:cNvSpPr/>
          <p:nvPr/>
        </p:nvSpPr>
        <p:spPr>
          <a:xfrm>
            <a:off x="5152699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DE70D4E-C143-07A4-92F4-0C0538DEA1FB}"/>
              </a:ext>
            </a:extLst>
          </p:cNvPr>
          <p:cNvSpPr/>
          <p:nvPr/>
        </p:nvSpPr>
        <p:spPr>
          <a:xfrm>
            <a:off x="5505036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6953316-B48D-78F5-BC26-9C48C68C8513}"/>
              </a:ext>
            </a:extLst>
          </p:cNvPr>
          <p:cNvSpPr/>
          <p:nvPr/>
        </p:nvSpPr>
        <p:spPr>
          <a:xfrm>
            <a:off x="5857373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6FD66EF-1E4B-902F-8D3B-40D9E99F4DDE}"/>
              </a:ext>
            </a:extLst>
          </p:cNvPr>
          <p:cNvSpPr/>
          <p:nvPr/>
        </p:nvSpPr>
        <p:spPr>
          <a:xfrm>
            <a:off x="6227891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2328F2E-FCC2-5C56-5BF4-3169A1F50F5C}"/>
              </a:ext>
            </a:extLst>
          </p:cNvPr>
          <p:cNvSpPr/>
          <p:nvPr/>
        </p:nvSpPr>
        <p:spPr>
          <a:xfrm>
            <a:off x="6580228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2270EBE-E829-4BAA-68B7-F151B869227E}"/>
              </a:ext>
            </a:extLst>
          </p:cNvPr>
          <p:cNvSpPr/>
          <p:nvPr/>
        </p:nvSpPr>
        <p:spPr>
          <a:xfrm>
            <a:off x="6932565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D314D22-C820-B821-52EF-21AFE2A99806}"/>
              </a:ext>
            </a:extLst>
          </p:cNvPr>
          <p:cNvSpPr/>
          <p:nvPr/>
        </p:nvSpPr>
        <p:spPr>
          <a:xfrm>
            <a:off x="7284902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798BFEA-3668-29F0-320B-369D8DC9FCC1}"/>
              </a:ext>
            </a:extLst>
          </p:cNvPr>
          <p:cNvSpPr/>
          <p:nvPr/>
        </p:nvSpPr>
        <p:spPr>
          <a:xfrm>
            <a:off x="7637239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9B2E883-9E88-9F3B-EDE8-B94CAFD571FA}"/>
              </a:ext>
            </a:extLst>
          </p:cNvPr>
          <p:cNvSpPr/>
          <p:nvPr/>
        </p:nvSpPr>
        <p:spPr>
          <a:xfrm>
            <a:off x="7989576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8310D2C-7230-A606-A1A7-E22889CB9112}"/>
              </a:ext>
            </a:extLst>
          </p:cNvPr>
          <p:cNvSpPr/>
          <p:nvPr/>
        </p:nvSpPr>
        <p:spPr>
          <a:xfrm>
            <a:off x="8341913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63089AE-8F53-C5DC-4FAB-53806408EC4C}"/>
              </a:ext>
            </a:extLst>
          </p:cNvPr>
          <p:cNvSpPr/>
          <p:nvPr/>
        </p:nvSpPr>
        <p:spPr>
          <a:xfrm>
            <a:off x="8694250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2514C71-042A-EF51-4B90-223DB5520CB1}"/>
              </a:ext>
            </a:extLst>
          </p:cNvPr>
          <p:cNvSpPr/>
          <p:nvPr/>
        </p:nvSpPr>
        <p:spPr>
          <a:xfrm>
            <a:off x="9056379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25ECE3E-E702-E994-2C92-AE6903106979}"/>
              </a:ext>
            </a:extLst>
          </p:cNvPr>
          <p:cNvSpPr/>
          <p:nvPr/>
        </p:nvSpPr>
        <p:spPr>
          <a:xfrm>
            <a:off x="9408716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4EF7AFE-D316-0B65-D269-FCBD8EDCBE13}"/>
              </a:ext>
            </a:extLst>
          </p:cNvPr>
          <p:cNvSpPr/>
          <p:nvPr/>
        </p:nvSpPr>
        <p:spPr>
          <a:xfrm>
            <a:off x="9761053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EBC0028-3D46-E3ED-2D3C-4CAB7A9CF387}"/>
              </a:ext>
            </a:extLst>
          </p:cNvPr>
          <p:cNvSpPr/>
          <p:nvPr/>
        </p:nvSpPr>
        <p:spPr>
          <a:xfrm>
            <a:off x="10113390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78FFA07-BECC-E06A-36B1-2C6888EC8759}"/>
              </a:ext>
            </a:extLst>
          </p:cNvPr>
          <p:cNvSpPr/>
          <p:nvPr/>
        </p:nvSpPr>
        <p:spPr>
          <a:xfrm>
            <a:off x="10465727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C131D3F-F373-26A7-ED66-80A5A25E5623}"/>
              </a:ext>
            </a:extLst>
          </p:cNvPr>
          <p:cNvSpPr/>
          <p:nvPr/>
        </p:nvSpPr>
        <p:spPr>
          <a:xfrm>
            <a:off x="10818064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AB84692-D7A0-1AAE-A8E9-9B37093579F9}"/>
              </a:ext>
            </a:extLst>
          </p:cNvPr>
          <p:cNvSpPr/>
          <p:nvPr/>
        </p:nvSpPr>
        <p:spPr>
          <a:xfrm>
            <a:off x="11170401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8EA941EB-CDDC-2124-D150-E9CB64AF411D}"/>
              </a:ext>
            </a:extLst>
          </p:cNvPr>
          <p:cNvSpPr/>
          <p:nvPr/>
        </p:nvSpPr>
        <p:spPr>
          <a:xfrm>
            <a:off x="11522738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9BFC20-2F44-D00B-D4E2-6F8FFBE8189E}"/>
              </a:ext>
            </a:extLst>
          </p:cNvPr>
          <p:cNvSpPr txBox="1"/>
          <p:nvPr/>
        </p:nvSpPr>
        <p:spPr>
          <a:xfrm>
            <a:off x="478172" y="1400961"/>
            <a:ext cx="440056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	int a, ch1;</a:t>
            </a:r>
          </a:p>
          <a:p>
            <a:pPr algn="l"/>
            <a:endParaRPr lang="en-US" altLang="ko-KR"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</a:t>
            </a:r>
            <a:r>
              <a:rPr lang="en-US" altLang="ko-KR" err="1">
                <a:latin typeface="Consolas" panose="020B0609020204030204" pitchFamily="49" charset="0"/>
              </a:rPr>
              <a:t>printf</a:t>
            </a:r>
            <a:r>
              <a:rPr lang="en-US" altLang="ko-KR">
                <a:latin typeface="Consolas" panose="020B0609020204030204" pitchFamily="49" charset="0"/>
              </a:rPr>
              <a:t>("number : ");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</a:t>
            </a:r>
            <a:r>
              <a:rPr lang="en-US" altLang="ko-KR" err="1">
                <a:latin typeface="Consolas" panose="020B0609020204030204" pitchFamily="49" charset="0"/>
              </a:rPr>
              <a:t>scanf</a:t>
            </a:r>
            <a:r>
              <a:rPr lang="en-US" altLang="ko-KR">
                <a:latin typeface="Consolas" panose="020B0609020204030204" pitchFamily="49" charset="0"/>
              </a:rPr>
              <a:t>("%d", &amp;a);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</a:t>
            </a:r>
            <a:r>
              <a:rPr lang="en-US" altLang="ko-KR" err="1">
                <a:latin typeface="Consolas" panose="020B0609020204030204" pitchFamily="49" charset="0"/>
              </a:rPr>
              <a:t>printf</a:t>
            </a:r>
            <a:r>
              <a:rPr lang="en-US" altLang="ko-KR">
                <a:latin typeface="Consolas" panose="020B0609020204030204" pitchFamily="49" charset="0"/>
              </a:rPr>
              <a:t>("a = %d\n", a);</a:t>
            </a:r>
          </a:p>
          <a:p>
            <a:pPr algn="l"/>
            <a:endParaRPr lang="en-US" altLang="ko-KR"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</a:t>
            </a:r>
            <a:r>
              <a:rPr lang="en-US" altLang="ko-KR" err="1">
                <a:latin typeface="Consolas" panose="020B0609020204030204" pitchFamily="49" charset="0"/>
              </a:rPr>
              <a:t>getchar</a:t>
            </a:r>
            <a:r>
              <a:rPr lang="en-US" altLang="ko-KR"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</a:t>
            </a:r>
            <a:r>
              <a:rPr lang="en-US" altLang="ko-KR" err="1">
                <a:latin typeface="Consolas" panose="020B0609020204030204" pitchFamily="49" charset="0"/>
              </a:rPr>
              <a:t>printf</a:t>
            </a:r>
            <a:r>
              <a:rPr lang="en-US" altLang="ko-KR">
                <a:latin typeface="Consolas" panose="020B0609020204030204" pitchFamily="49" charset="0"/>
              </a:rPr>
              <a:t>("char1 : ");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</a:t>
            </a:r>
            <a:r>
              <a:rPr lang="en-US" altLang="ko-KR" err="1">
                <a:latin typeface="Consolas" panose="020B0609020204030204" pitchFamily="49" charset="0"/>
              </a:rPr>
              <a:t>scanf</a:t>
            </a:r>
            <a:r>
              <a:rPr lang="en-US" altLang="ko-KR">
                <a:latin typeface="Consolas" panose="020B0609020204030204" pitchFamily="49" charset="0"/>
              </a:rPr>
              <a:t>("%c", &amp;ch1);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</a:t>
            </a:r>
            <a:r>
              <a:rPr lang="en-US" altLang="ko-KR" err="1">
                <a:latin typeface="Consolas" panose="020B0609020204030204" pitchFamily="49" charset="0"/>
              </a:rPr>
              <a:t>printf</a:t>
            </a:r>
            <a:r>
              <a:rPr lang="en-US" altLang="ko-KR">
                <a:latin typeface="Consolas" panose="020B0609020204030204" pitchFamily="49" charset="0"/>
              </a:rPr>
              <a:t>("ch1 = %c\n", ch1);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19A8D19D-5FA9-0190-C1D2-397D29CA2779}"/>
              </a:ext>
            </a:extLst>
          </p:cNvPr>
          <p:cNvSpPr/>
          <p:nvPr/>
        </p:nvSpPr>
        <p:spPr>
          <a:xfrm>
            <a:off x="914863" y="3692670"/>
            <a:ext cx="427376" cy="293614"/>
          </a:xfrm>
          <a:prstGeom prst="rightArrow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4434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613529-ED3B-7E6E-E391-F80BD0E1621E}"/>
              </a:ext>
            </a:extLst>
          </p:cNvPr>
          <p:cNvSpPr txBox="1"/>
          <p:nvPr/>
        </p:nvSpPr>
        <p:spPr>
          <a:xfrm>
            <a:off x="151002" y="234891"/>
            <a:ext cx="431079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int main()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int a = 5;</a:t>
            </a:r>
          </a:p>
          <a:p>
            <a:pPr algn="l"/>
            <a:endParaRPr lang="en-US" altLang="ko-KR"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</a:t>
            </a:r>
            <a:r>
              <a:rPr lang="en-US" altLang="ko-KR" err="1">
                <a:latin typeface="Consolas" panose="020B0609020204030204" pitchFamily="49" charset="0"/>
              </a:rPr>
              <a:t>printf</a:t>
            </a:r>
            <a:r>
              <a:rPr lang="en-US" altLang="ko-KR">
                <a:latin typeface="Consolas" panose="020B0609020204030204" pitchFamily="49" charset="0"/>
              </a:rPr>
              <a:t>("%d\n", a);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{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	int a = 3;</a:t>
            </a:r>
          </a:p>
          <a:p>
            <a:pPr algn="l"/>
            <a:endParaRPr lang="en-US" altLang="ko-KR"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	</a:t>
            </a:r>
            <a:r>
              <a:rPr lang="en-US" altLang="ko-KR" err="1">
                <a:latin typeface="Consolas" panose="020B0609020204030204" pitchFamily="49" charset="0"/>
              </a:rPr>
              <a:t>printf</a:t>
            </a:r>
            <a:r>
              <a:rPr lang="en-US" altLang="ko-KR">
                <a:latin typeface="Consolas" panose="020B0609020204030204" pitchFamily="49" charset="0"/>
              </a:rPr>
              <a:t>("%d\n", a);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</a:t>
            </a:r>
            <a:r>
              <a:rPr lang="en-US" altLang="ko-KR" err="1">
                <a:latin typeface="Consolas" panose="020B0609020204030204" pitchFamily="49" charset="0"/>
              </a:rPr>
              <a:t>printf</a:t>
            </a:r>
            <a:r>
              <a:rPr lang="en-US" altLang="ko-KR">
                <a:latin typeface="Consolas" panose="020B0609020204030204" pitchFamily="49" charset="0"/>
              </a:rPr>
              <a:t>("%d\n", a);</a:t>
            </a:r>
          </a:p>
          <a:p>
            <a:pPr algn="l"/>
            <a:endParaRPr lang="en-US" altLang="ko-KR"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return 0;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}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0DF4B14-55FD-0382-6ADC-29D335BABDED}"/>
              </a:ext>
            </a:extLst>
          </p:cNvPr>
          <p:cNvSpPr/>
          <p:nvPr/>
        </p:nvSpPr>
        <p:spPr>
          <a:xfrm>
            <a:off x="5754848" y="453006"/>
            <a:ext cx="1975357" cy="551995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DC483BE-929F-CFF2-956E-69EBDFD569CB}"/>
              </a:ext>
            </a:extLst>
          </p:cNvPr>
          <p:cNvSpPr/>
          <p:nvPr/>
        </p:nvSpPr>
        <p:spPr>
          <a:xfrm>
            <a:off x="5754848" y="3212983"/>
            <a:ext cx="1975357" cy="45300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91E5C5-169E-180D-F051-F57BA2C9439B}"/>
              </a:ext>
            </a:extLst>
          </p:cNvPr>
          <p:cNvSpPr txBox="1"/>
          <p:nvPr/>
        </p:nvSpPr>
        <p:spPr>
          <a:xfrm>
            <a:off x="7730205" y="32443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D88B6F2-76AD-7BF0-CB72-02831CF2945F}"/>
              </a:ext>
            </a:extLst>
          </p:cNvPr>
          <p:cNvSpPr/>
          <p:nvPr/>
        </p:nvSpPr>
        <p:spPr>
          <a:xfrm>
            <a:off x="5754848" y="2755787"/>
            <a:ext cx="1975357" cy="45300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B62DE3-DE4A-D6CD-846F-A309A36A348F}"/>
              </a:ext>
            </a:extLst>
          </p:cNvPr>
          <p:cNvSpPr txBox="1"/>
          <p:nvPr/>
        </p:nvSpPr>
        <p:spPr>
          <a:xfrm>
            <a:off x="7730205" y="278713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826D23E-7549-04FC-7F1B-D28C04A548D4}"/>
              </a:ext>
            </a:extLst>
          </p:cNvPr>
          <p:cNvCxnSpPr/>
          <p:nvPr/>
        </p:nvCxnSpPr>
        <p:spPr>
          <a:xfrm>
            <a:off x="3405930" y="1744910"/>
            <a:ext cx="2348918" cy="1010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8D68B71-FE7B-B519-91D3-67F4AF840A96}"/>
              </a:ext>
            </a:extLst>
          </p:cNvPr>
          <p:cNvCxnSpPr>
            <a:cxnSpLocks/>
          </p:cNvCxnSpPr>
          <p:nvPr/>
        </p:nvCxnSpPr>
        <p:spPr>
          <a:xfrm>
            <a:off x="3442990" y="2971804"/>
            <a:ext cx="2311858" cy="236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FC54C70-555B-9CCD-50C6-90AA10793BFD}"/>
              </a:ext>
            </a:extLst>
          </p:cNvPr>
          <p:cNvSpPr/>
          <p:nvPr/>
        </p:nvSpPr>
        <p:spPr>
          <a:xfrm>
            <a:off x="8717883" y="484356"/>
            <a:ext cx="1975357" cy="551995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8D9F30C-A99C-FFDA-EAB4-A51B4AC36518}"/>
              </a:ext>
            </a:extLst>
          </p:cNvPr>
          <p:cNvSpPr/>
          <p:nvPr/>
        </p:nvSpPr>
        <p:spPr>
          <a:xfrm>
            <a:off x="8717883" y="3244333"/>
            <a:ext cx="1975357" cy="45300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53662D-EC67-5BDB-6B05-37E602432100}"/>
              </a:ext>
            </a:extLst>
          </p:cNvPr>
          <p:cNvSpPr txBox="1"/>
          <p:nvPr/>
        </p:nvSpPr>
        <p:spPr>
          <a:xfrm>
            <a:off x="10693240" y="327568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9019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613529-ED3B-7E6E-E391-F80BD0E1621E}"/>
              </a:ext>
            </a:extLst>
          </p:cNvPr>
          <p:cNvSpPr txBox="1"/>
          <p:nvPr/>
        </p:nvSpPr>
        <p:spPr>
          <a:xfrm>
            <a:off x="151002" y="234891"/>
            <a:ext cx="11977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-12 / -5</a:t>
            </a:r>
          </a:p>
          <a:p>
            <a:r>
              <a:rPr lang="en-US" altLang="ko-KR">
                <a:latin typeface="Consolas" panose="020B0609020204030204" pitchFamily="49" charset="0"/>
              </a:rPr>
              <a:t>-12 % -5</a:t>
            </a:r>
            <a:endParaRPr lang="ko-KR" altLang="en-US">
              <a:latin typeface="Consolas" panose="020B0609020204030204" pitchFamily="49" charset="0"/>
            </a:endParaRPr>
          </a:p>
          <a:p>
            <a:pPr algn="l"/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2956FDA-165B-C9B0-8244-1D1A8B89FF89}"/>
              </a:ext>
            </a:extLst>
          </p:cNvPr>
          <p:cNvCxnSpPr>
            <a:cxnSpLocks/>
          </p:cNvCxnSpPr>
          <p:nvPr/>
        </p:nvCxnSpPr>
        <p:spPr>
          <a:xfrm>
            <a:off x="3456264" y="604007"/>
            <a:ext cx="2281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C97199A-D99C-BCFD-9F05-C676BDD967ED}"/>
              </a:ext>
            </a:extLst>
          </p:cNvPr>
          <p:cNvCxnSpPr/>
          <p:nvPr/>
        </p:nvCxnSpPr>
        <p:spPr>
          <a:xfrm>
            <a:off x="3456264" y="604007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55D766-71DC-FAA5-5F3D-D4D4224DFB3F}"/>
              </a:ext>
            </a:extLst>
          </p:cNvPr>
          <p:cNvSpPr txBox="1"/>
          <p:nvPr/>
        </p:nvSpPr>
        <p:spPr>
          <a:xfrm>
            <a:off x="3556932" y="69655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-12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71890A-0F52-8B85-1007-885627E18FA9}"/>
              </a:ext>
            </a:extLst>
          </p:cNvPr>
          <p:cNvSpPr txBox="1"/>
          <p:nvPr/>
        </p:nvSpPr>
        <p:spPr>
          <a:xfrm>
            <a:off x="2910980" y="69655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-5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DADF46-321C-FFA2-ACDE-63C6F8ECDF31}"/>
              </a:ext>
            </a:extLst>
          </p:cNvPr>
          <p:cNvSpPr txBox="1"/>
          <p:nvPr/>
        </p:nvSpPr>
        <p:spPr>
          <a:xfrm>
            <a:off x="3802676" y="2809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696258-DE98-F50A-DD53-A47E3A887FF5}"/>
              </a:ext>
            </a:extLst>
          </p:cNvPr>
          <p:cNvSpPr txBox="1"/>
          <p:nvPr/>
        </p:nvSpPr>
        <p:spPr>
          <a:xfrm>
            <a:off x="3556932" y="95615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-10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F1FCF5D-2ECA-5D0A-6088-5D6C4385BC68}"/>
              </a:ext>
            </a:extLst>
          </p:cNvPr>
          <p:cNvCxnSpPr/>
          <p:nvPr/>
        </p:nvCxnSpPr>
        <p:spPr>
          <a:xfrm>
            <a:off x="3556932" y="1325487"/>
            <a:ext cx="2248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FCDBEDF-97B5-9807-BCB7-2900CF2B3FA3}"/>
              </a:ext>
            </a:extLst>
          </p:cNvPr>
          <p:cNvSpPr txBox="1"/>
          <p:nvPr/>
        </p:nvSpPr>
        <p:spPr>
          <a:xfrm>
            <a:off x="3676040" y="137176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2C352C-4257-2552-167B-12A21713C00E}"/>
              </a:ext>
            </a:extLst>
          </p:cNvPr>
          <p:cNvSpPr txBox="1"/>
          <p:nvPr/>
        </p:nvSpPr>
        <p:spPr>
          <a:xfrm>
            <a:off x="143472" y="2910979"/>
            <a:ext cx="10711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12 / -5</a:t>
            </a:r>
          </a:p>
          <a:p>
            <a:r>
              <a:rPr lang="en-US" altLang="ko-KR">
                <a:latin typeface="Consolas" panose="020B0609020204030204" pitchFamily="49" charset="0"/>
              </a:rPr>
              <a:t>12 % -5</a:t>
            </a:r>
            <a:endParaRPr lang="ko-KR" altLang="en-US">
              <a:latin typeface="Consolas" panose="020B0609020204030204" pitchFamily="49" charset="0"/>
            </a:endParaRPr>
          </a:p>
          <a:p>
            <a:pPr algn="l"/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9E6D593-7E9C-C50A-D0C9-FB63267DEAE0}"/>
              </a:ext>
            </a:extLst>
          </p:cNvPr>
          <p:cNvCxnSpPr>
            <a:cxnSpLocks/>
          </p:cNvCxnSpPr>
          <p:nvPr/>
        </p:nvCxnSpPr>
        <p:spPr>
          <a:xfrm>
            <a:off x="3448734" y="3280095"/>
            <a:ext cx="2281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90B8CEB-48B6-C78C-207E-E2849C1F120A}"/>
              </a:ext>
            </a:extLst>
          </p:cNvPr>
          <p:cNvCxnSpPr/>
          <p:nvPr/>
        </p:nvCxnSpPr>
        <p:spPr>
          <a:xfrm>
            <a:off x="3448734" y="3280095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CE6580A-48BA-0B11-5B23-32505C36816C}"/>
              </a:ext>
            </a:extLst>
          </p:cNvPr>
          <p:cNvSpPr txBox="1"/>
          <p:nvPr/>
        </p:nvSpPr>
        <p:spPr>
          <a:xfrm>
            <a:off x="3549402" y="337264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 12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751014-466B-AA08-13B0-A97567F6929A}"/>
              </a:ext>
            </a:extLst>
          </p:cNvPr>
          <p:cNvSpPr txBox="1"/>
          <p:nvPr/>
        </p:nvSpPr>
        <p:spPr>
          <a:xfrm>
            <a:off x="2903450" y="337264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-5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4203BE-F410-6291-43E5-799CDB660A6C}"/>
              </a:ext>
            </a:extLst>
          </p:cNvPr>
          <p:cNvSpPr txBox="1"/>
          <p:nvPr/>
        </p:nvSpPr>
        <p:spPr>
          <a:xfrm>
            <a:off x="3668510" y="294416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F9FFA3D-1269-9A71-CD0B-5DE8B2095047}"/>
              </a:ext>
            </a:extLst>
          </p:cNvPr>
          <p:cNvSpPr txBox="1"/>
          <p:nvPr/>
        </p:nvSpPr>
        <p:spPr>
          <a:xfrm>
            <a:off x="3549402" y="363224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 10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148BA6A-C565-87A4-3B13-EAF726A9CF7E}"/>
              </a:ext>
            </a:extLst>
          </p:cNvPr>
          <p:cNvCxnSpPr/>
          <p:nvPr/>
        </p:nvCxnSpPr>
        <p:spPr>
          <a:xfrm>
            <a:off x="3549402" y="4001575"/>
            <a:ext cx="2248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B0CB10A-502D-7FE6-ACA6-C35B8C4D4C20}"/>
              </a:ext>
            </a:extLst>
          </p:cNvPr>
          <p:cNvSpPr txBox="1"/>
          <p:nvPr/>
        </p:nvSpPr>
        <p:spPr>
          <a:xfrm>
            <a:off x="3668510" y="404784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 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5944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613529-ED3B-7E6E-E391-F80BD0E1621E}"/>
              </a:ext>
            </a:extLst>
          </p:cNvPr>
          <p:cNvSpPr txBox="1"/>
          <p:nvPr/>
        </p:nvSpPr>
        <p:spPr>
          <a:xfrm>
            <a:off x="151002" y="234891"/>
            <a:ext cx="32608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int a = 3, b = 4;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int t;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t = a;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a = b;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b = t;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return 0;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}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D12A5E6-938C-0F13-53C9-42F9C7E5EEDF}"/>
              </a:ext>
            </a:extLst>
          </p:cNvPr>
          <p:cNvSpPr/>
          <p:nvPr/>
        </p:nvSpPr>
        <p:spPr>
          <a:xfrm>
            <a:off x="3473042" y="2114026"/>
            <a:ext cx="956345" cy="41944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22A8D94-D2AF-94B1-EDE6-CDC0ADD81621}"/>
              </a:ext>
            </a:extLst>
          </p:cNvPr>
          <p:cNvSpPr/>
          <p:nvPr/>
        </p:nvSpPr>
        <p:spPr>
          <a:xfrm>
            <a:off x="5365637" y="2114026"/>
            <a:ext cx="956345" cy="41944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F04F2D-468D-2A3B-56C3-39AB6A3A9E76}"/>
              </a:ext>
            </a:extLst>
          </p:cNvPr>
          <p:cNvSpPr txBox="1"/>
          <p:nvPr/>
        </p:nvSpPr>
        <p:spPr>
          <a:xfrm>
            <a:off x="3749879" y="26089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1BEFFD-854F-4E64-2C50-B3DFE99565EA}"/>
              </a:ext>
            </a:extLst>
          </p:cNvPr>
          <p:cNvSpPr txBox="1"/>
          <p:nvPr/>
        </p:nvSpPr>
        <p:spPr>
          <a:xfrm>
            <a:off x="5688157" y="26089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b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FC30439-24E6-1F73-BA23-52F28F6ED5C0}"/>
              </a:ext>
            </a:extLst>
          </p:cNvPr>
          <p:cNvSpPr/>
          <p:nvPr/>
        </p:nvSpPr>
        <p:spPr>
          <a:xfrm>
            <a:off x="4429387" y="1048624"/>
            <a:ext cx="956345" cy="41944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B9F6DB-C588-CF88-5BE0-1984483712C8}"/>
              </a:ext>
            </a:extLst>
          </p:cNvPr>
          <p:cNvSpPr txBox="1"/>
          <p:nvPr/>
        </p:nvSpPr>
        <p:spPr>
          <a:xfrm>
            <a:off x="4751907" y="14680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0622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613529-ED3B-7E6E-E391-F80BD0E1621E}"/>
              </a:ext>
            </a:extLst>
          </p:cNvPr>
          <p:cNvSpPr txBox="1"/>
          <p:nvPr/>
        </p:nvSpPr>
        <p:spPr>
          <a:xfrm>
            <a:off x="151002" y="234891"/>
            <a:ext cx="326082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int a = 3, b = 4;</a:t>
            </a:r>
          </a:p>
          <a:p>
            <a:pPr algn="l"/>
            <a:r>
              <a:rPr lang="pt-BR" altLang="ko-KR">
                <a:latin typeface="Consolas" panose="020B0609020204030204" pitchFamily="49" charset="0"/>
              </a:rPr>
              <a:t>	a = a+b;</a:t>
            </a:r>
          </a:p>
          <a:p>
            <a:pPr algn="l"/>
            <a:r>
              <a:rPr lang="pt-BR" altLang="ko-KR">
                <a:latin typeface="Consolas" panose="020B0609020204030204" pitchFamily="49" charset="0"/>
              </a:rPr>
              <a:t>	b = a-b;</a:t>
            </a:r>
          </a:p>
          <a:p>
            <a:pPr algn="l"/>
            <a:r>
              <a:rPr lang="pt-BR" altLang="ko-KR">
                <a:latin typeface="Consolas" panose="020B0609020204030204" pitchFamily="49" charset="0"/>
              </a:rPr>
              <a:t>	a = a-b;</a:t>
            </a:r>
            <a:r>
              <a:rPr lang="en-US" altLang="ko-KR">
                <a:latin typeface="Consolas" panose="020B0609020204030204" pitchFamily="49" charset="0"/>
              </a:rPr>
              <a:t>	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return 0;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}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D12A5E6-938C-0F13-53C9-42F9C7E5EEDF}"/>
              </a:ext>
            </a:extLst>
          </p:cNvPr>
          <p:cNvSpPr/>
          <p:nvPr/>
        </p:nvSpPr>
        <p:spPr>
          <a:xfrm>
            <a:off x="3473042" y="2114026"/>
            <a:ext cx="956345" cy="41944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22A8D94-D2AF-94B1-EDE6-CDC0ADD81621}"/>
              </a:ext>
            </a:extLst>
          </p:cNvPr>
          <p:cNvSpPr/>
          <p:nvPr/>
        </p:nvSpPr>
        <p:spPr>
          <a:xfrm>
            <a:off x="5365637" y="2114026"/>
            <a:ext cx="956345" cy="41944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F04F2D-468D-2A3B-56C3-39AB6A3A9E76}"/>
              </a:ext>
            </a:extLst>
          </p:cNvPr>
          <p:cNvSpPr txBox="1"/>
          <p:nvPr/>
        </p:nvSpPr>
        <p:spPr>
          <a:xfrm>
            <a:off x="3749879" y="26089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1BEFFD-854F-4E64-2C50-B3DFE99565EA}"/>
              </a:ext>
            </a:extLst>
          </p:cNvPr>
          <p:cNvSpPr txBox="1"/>
          <p:nvPr/>
        </p:nvSpPr>
        <p:spPr>
          <a:xfrm>
            <a:off x="5688157" y="26089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b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3227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613529-ED3B-7E6E-E391-F80BD0E1621E}"/>
              </a:ext>
            </a:extLst>
          </p:cNvPr>
          <p:cNvSpPr txBox="1"/>
          <p:nvPr/>
        </p:nvSpPr>
        <p:spPr>
          <a:xfrm>
            <a:off x="151002" y="234891"/>
            <a:ext cx="23743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>
                <a:latin typeface="Consolas" panose="020B0609020204030204" pitchFamily="49" charset="0"/>
              </a:rPr>
              <a:t>	a = a ^ b;</a:t>
            </a:r>
          </a:p>
          <a:p>
            <a:pPr algn="l"/>
            <a:r>
              <a:rPr lang="pt-BR" altLang="ko-KR">
                <a:latin typeface="Consolas" panose="020B0609020204030204" pitchFamily="49" charset="0"/>
              </a:rPr>
              <a:t>	b = a ^ b;</a:t>
            </a:r>
          </a:p>
          <a:p>
            <a:pPr algn="l"/>
            <a:r>
              <a:rPr lang="pt-BR" altLang="ko-KR">
                <a:latin typeface="Consolas" panose="020B0609020204030204" pitchFamily="49" charset="0"/>
              </a:rPr>
              <a:t>	a = a ^ b;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D12A5E6-938C-0F13-53C9-42F9C7E5EEDF}"/>
              </a:ext>
            </a:extLst>
          </p:cNvPr>
          <p:cNvSpPr/>
          <p:nvPr/>
        </p:nvSpPr>
        <p:spPr>
          <a:xfrm>
            <a:off x="4278385" y="545285"/>
            <a:ext cx="956345" cy="41944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22A8D94-D2AF-94B1-EDE6-CDC0ADD81621}"/>
              </a:ext>
            </a:extLst>
          </p:cNvPr>
          <p:cNvSpPr/>
          <p:nvPr/>
        </p:nvSpPr>
        <p:spPr>
          <a:xfrm>
            <a:off x="6170980" y="545285"/>
            <a:ext cx="956345" cy="41944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F04F2D-468D-2A3B-56C3-39AB6A3A9E76}"/>
              </a:ext>
            </a:extLst>
          </p:cNvPr>
          <p:cNvSpPr txBox="1"/>
          <p:nvPr/>
        </p:nvSpPr>
        <p:spPr>
          <a:xfrm>
            <a:off x="4555222" y="10402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1BEFFD-854F-4E64-2C50-B3DFE99565EA}"/>
              </a:ext>
            </a:extLst>
          </p:cNvPr>
          <p:cNvSpPr txBox="1"/>
          <p:nvPr/>
        </p:nvSpPr>
        <p:spPr>
          <a:xfrm>
            <a:off x="6493500" y="10402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b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5E31BBC-514C-E40C-E7F9-9F6A6887F0FA}"/>
              </a:ext>
            </a:extLst>
          </p:cNvPr>
          <p:cNvSpPr/>
          <p:nvPr/>
        </p:nvSpPr>
        <p:spPr>
          <a:xfrm>
            <a:off x="1392858" y="1929468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7D5A8D-35EF-0E87-DA0D-89FE42CAF6C0}"/>
              </a:ext>
            </a:extLst>
          </p:cNvPr>
          <p:cNvSpPr/>
          <p:nvPr/>
        </p:nvSpPr>
        <p:spPr>
          <a:xfrm>
            <a:off x="1770362" y="1929467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A73C0D-DBEB-B9CC-5863-0B22393B2D4B}"/>
              </a:ext>
            </a:extLst>
          </p:cNvPr>
          <p:cNvSpPr/>
          <p:nvPr/>
        </p:nvSpPr>
        <p:spPr>
          <a:xfrm>
            <a:off x="2147866" y="1929466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37B0C1-4BD7-D35F-DC36-5E20C00DBBDB}"/>
              </a:ext>
            </a:extLst>
          </p:cNvPr>
          <p:cNvSpPr/>
          <p:nvPr/>
        </p:nvSpPr>
        <p:spPr>
          <a:xfrm>
            <a:off x="2525370" y="1929465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2E161F4-1CF1-153A-DF79-665B10BC2ED7}"/>
              </a:ext>
            </a:extLst>
          </p:cNvPr>
          <p:cNvSpPr/>
          <p:nvPr/>
        </p:nvSpPr>
        <p:spPr>
          <a:xfrm>
            <a:off x="1392858" y="2499697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4E926B3-F613-BF88-F23F-11F445603038}"/>
              </a:ext>
            </a:extLst>
          </p:cNvPr>
          <p:cNvSpPr/>
          <p:nvPr/>
        </p:nvSpPr>
        <p:spPr>
          <a:xfrm>
            <a:off x="1770362" y="2499696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7EF295-E036-536E-AC4F-CF5BB71F6E71}"/>
              </a:ext>
            </a:extLst>
          </p:cNvPr>
          <p:cNvSpPr/>
          <p:nvPr/>
        </p:nvSpPr>
        <p:spPr>
          <a:xfrm>
            <a:off x="2147866" y="2499695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7243D6E-5A4D-4C0E-7F6B-CAB1B473BBB5}"/>
              </a:ext>
            </a:extLst>
          </p:cNvPr>
          <p:cNvSpPr/>
          <p:nvPr/>
        </p:nvSpPr>
        <p:spPr>
          <a:xfrm>
            <a:off x="2525370" y="2499694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FFFC76-16B5-B7CF-91B4-CAFC95A2B96A}"/>
              </a:ext>
            </a:extLst>
          </p:cNvPr>
          <p:cNvSpPr txBox="1"/>
          <p:nvPr/>
        </p:nvSpPr>
        <p:spPr>
          <a:xfrm>
            <a:off x="855962" y="24996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^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EF1C24B-ADB9-A67E-6406-1E587BD00A1A}"/>
              </a:ext>
            </a:extLst>
          </p:cNvPr>
          <p:cNvCxnSpPr>
            <a:cxnSpLocks/>
          </p:cNvCxnSpPr>
          <p:nvPr/>
        </p:nvCxnSpPr>
        <p:spPr>
          <a:xfrm>
            <a:off x="361012" y="3171038"/>
            <a:ext cx="29190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B2085C7-FD51-97DB-700E-1A92D2D26BD7}"/>
              </a:ext>
            </a:extLst>
          </p:cNvPr>
          <p:cNvSpPr/>
          <p:nvPr/>
        </p:nvSpPr>
        <p:spPr>
          <a:xfrm>
            <a:off x="1392858" y="3296642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A62DE6-016A-3549-D84A-57FF48E7002F}"/>
              </a:ext>
            </a:extLst>
          </p:cNvPr>
          <p:cNvSpPr/>
          <p:nvPr/>
        </p:nvSpPr>
        <p:spPr>
          <a:xfrm>
            <a:off x="1770362" y="3296641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C1D617E-921A-1E8F-FEC7-811A79F37BA2}"/>
              </a:ext>
            </a:extLst>
          </p:cNvPr>
          <p:cNvSpPr/>
          <p:nvPr/>
        </p:nvSpPr>
        <p:spPr>
          <a:xfrm>
            <a:off x="2147866" y="3296640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42F3B4B-A86C-5747-1AAE-7DB7FC5A31C8}"/>
              </a:ext>
            </a:extLst>
          </p:cNvPr>
          <p:cNvSpPr/>
          <p:nvPr/>
        </p:nvSpPr>
        <p:spPr>
          <a:xfrm>
            <a:off x="2525370" y="3296639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574B2F5-E7F8-A708-AFA8-0577B9F278C6}"/>
              </a:ext>
            </a:extLst>
          </p:cNvPr>
          <p:cNvSpPr/>
          <p:nvPr/>
        </p:nvSpPr>
        <p:spPr>
          <a:xfrm>
            <a:off x="4660964" y="1929468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A49A90F-84BC-800D-6BCF-4E6EB89645C8}"/>
              </a:ext>
            </a:extLst>
          </p:cNvPr>
          <p:cNvSpPr/>
          <p:nvPr/>
        </p:nvSpPr>
        <p:spPr>
          <a:xfrm>
            <a:off x="5038468" y="1929467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CB7637A-0113-CCD3-0D3A-6BBF6C420CC6}"/>
              </a:ext>
            </a:extLst>
          </p:cNvPr>
          <p:cNvSpPr/>
          <p:nvPr/>
        </p:nvSpPr>
        <p:spPr>
          <a:xfrm>
            <a:off x="5415972" y="1929466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F89BFBC-69DA-7FB4-94F9-35E4B1DEF91D}"/>
              </a:ext>
            </a:extLst>
          </p:cNvPr>
          <p:cNvSpPr/>
          <p:nvPr/>
        </p:nvSpPr>
        <p:spPr>
          <a:xfrm>
            <a:off x="5793476" y="1929465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E3D633B-923A-DF43-D30A-52679321A494}"/>
              </a:ext>
            </a:extLst>
          </p:cNvPr>
          <p:cNvSpPr/>
          <p:nvPr/>
        </p:nvSpPr>
        <p:spPr>
          <a:xfrm>
            <a:off x="4660964" y="2499697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91819D4-540D-FCB0-DCA6-D3F391C61A08}"/>
              </a:ext>
            </a:extLst>
          </p:cNvPr>
          <p:cNvSpPr/>
          <p:nvPr/>
        </p:nvSpPr>
        <p:spPr>
          <a:xfrm>
            <a:off x="5038468" y="2499696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C97E6E0-38E4-22C1-9F6E-7CE8A01FB92A}"/>
              </a:ext>
            </a:extLst>
          </p:cNvPr>
          <p:cNvSpPr/>
          <p:nvPr/>
        </p:nvSpPr>
        <p:spPr>
          <a:xfrm>
            <a:off x="5415972" y="2499695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B9C9666-8502-530F-C6C7-28ED03A35251}"/>
              </a:ext>
            </a:extLst>
          </p:cNvPr>
          <p:cNvSpPr/>
          <p:nvPr/>
        </p:nvSpPr>
        <p:spPr>
          <a:xfrm>
            <a:off x="5793476" y="2499694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71A06F-08DE-1336-1CA9-B1135F3E3ED2}"/>
              </a:ext>
            </a:extLst>
          </p:cNvPr>
          <p:cNvSpPr txBox="1"/>
          <p:nvPr/>
        </p:nvSpPr>
        <p:spPr>
          <a:xfrm>
            <a:off x="4124068" y="24996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^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4525F20-0810-21DF-DD79-705EC16CFEEF}"/>
              </a:ext>
            </a:extLst>
          </p:cNvPr>
          <p:cNvCxnSpPr>
            <a:cxnSpLocks/>
          </p:cNvCxnSpPr>
          <p:nvPr/>
        </p:nvCxnSpPr>
        <p:spPr>
          <a:xfrm>
            <a:off x="3629118" y="3171038"/>
            <a:ext cx="29190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29DF39D-14D9-7667-02A8-3691CDD52CAB}"/>
              </a:ext>
            </a:extLst>
          </p:cNvPr>
          <p:cNvSpPr/>
          <p:nvPr/>
        </p:nvSpPr>
        <p:spPr>
          <a:xfrm>
            <a:off x="4660964" y="3296642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E268B8A-4578-5B4B-CB70-1DD6C7F1C78D}"/>
              </a:ext>
            </a:extLst>
          </p:cNvPr>
          <p:cNvSpPr/>
          <p:nvPr/>
        </p:nvSpPr>
        <p:spPr>
          <a:xfrm>
            <a:off x="5038468" y="3296641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E31039D-7A06-ED43-7C7F-C5168D8C4EA3}"/>
              </a:ext>
            </a:extLst>
          </p:cNvPr>
          <p:cNvSpPr/>
          <p:nvPr/>
        </p:nvSpPr>
        <p:spPr>
          <a:xfrm>
            <a:off x="5415972" y="3296640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B9FCF5E-63C6-1E6A-B439-B7BCBC4E8D99}"/>
              </a:ext>
            </a:extLst>
          </p:cNvPr>
          <p:cNvSpPr/>
          <p:nvPr/>
        </p:nvSpPr>
        <p:spPr>
          <a:xfrm>
            <a:off x="5793476" y="3296639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DC19F47-D9FC-E2B0-C551-70FE9EDEAEC6}"/>
              </a:ext>
            </a:extLst>
          </p:cNvPr>
          <p:cNvSpPr/>
          <p:nvPr/>
        </p:nvSpPr>
        <p:spPr>
          <a:xfrm>
            <a:off x="7928787" y="1929466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348C758-F913-37F2-A402-C8B73A335E33}"/>
              </a:ext>
            </a:extLst>
          </p:cNvPr>
          <p:cNvSpPr/>
          <p:nvPr/>
        </p:nvSpPr>
        <p:spPr>
          <a:xfrm>
            <a:off x="8306291" y="1929465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FB8559E-46C7-3FAE-EA40-DF8B35E30510}"/>
              </a:ext>
            </a:extLst>
          </p:cNvPr>
          <p:cNvSpPr/>
          <p:nvPr/>
        </p:nvSpPr>
        <p:spPr>
          <a:xfrm>
            <a:off x="8683795" y="1929464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24E1E3D-4845-1A72-85E0-301257E5BC56}"/>
              </a:ext>
            </a:extLst>
          </p:cNvPr>
          <p:cNvSpPr/>
          <p:nvPr/>
        </p:nvSpPr>
        <p:spPr>
          <a:xfrm>
            <a:off x="9061299" y="1929463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D822BA6-5460-DEB2-1AB1-DB3591C8408F}"/>
              </a:ext>
            </a:extLst>
          </p:cNvPr>
          <p:cNvSpPr/>
          <p:nvPr/>
        </p:nvSpPr>
        <p:spPr>
          <a:xfrm>
            <a:off x="7928787" y="2499695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88E9127-A329-908D-5F8E-FB1ABECA2BF8}"/>
              </a:ext>
            </a:extLst>
          </p:cNvPr>
          <p:cNvSpPr/>
          <p:nvPr/>
        </p:nvSpPr>
        <p:spPr>
          <a:xfrm>
            <a:off x="8306291" y="2499694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E740B8D-42D5-B7FA-8088-93D3FA846A9C}"/>
              </a:ext>
            </a:extLst>
          </p:cNvPr>
          <p:cNvSpPr/>
          <p:nvPr/>
        </p:nvSpPr>
        <p:spPr>
          <a:xfrm>
            <a:off x="8683795" y="2499693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700FAC1-E991-79D7-C528-3C96566965DB}"/>
              </a:ext>
            </a:extLst>
          </p:cNvPr>
          <p:cNvSpPr/>
          <p:nvPr/>
        </p:nvSpPr>
        <p:spPr>
          <a:xfrm>
            <a:off x="9061299" y="2499692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09752B-01FF-4EDA-D720-A4ED31339CA6}"/>
              </a:ext>
            </a:extLst>
          </p:cNvPr>
          <p:cNvSpPr txBox="1"/>
          <p:nvPr/>
        </p:nvSpPr>
        <p:spPr>
          <a:xfrm>
            <a:off x="7391891" y="24996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^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F6AC8957-4D96-3111-3154-1AC7D8C9354A}"/>
              </a:ext>
            </a:extLst>
          </p:cNvPr>
          <p:cNvCxnSpPr>
            <a:cxnSpLocks/>
          </p:cNvCxnSpPr>
          <p:nvPr/>
        </p:nvCxnSpPr>
        <p:spPr>
          <a:xfrm>
            <a:off x="6896941" y="3171036"/>
            <a:ext cx="29190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EA15EBC-05CC-8E79-0C45-4BA9086E87CF}"/>
              </a:ext>
            </a:extLst>
          </p:cNvPr>
          <p:cNvSpPr/>
          <p:nvPr/>
        </p:nvSpPr>
        <p:spPr>
          <a:xfrm>
            <a:off x="7928787" y="3296640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51794B4-84D4-AAB8-BE84-FFD154C9B57E}"/>
              </a:ext>
            </a:extLst>
          </p:cNvPr>
          <p:cNvSpPr/>
          <p:nvPr/>
        </p:nvSpPr>
        <p:spPr>
          <a:xfrm>
            <a:off x="8306291" y="3296639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BEDCFAD-620A-C285-8E0F-517D1F8C6F0B}"/>
              </a:ext>
            </a:extLst>
          </p:cNvPr>
          <p:cNvSpPr/>
          <p:nvPr/>
        </p:nvSpPr>
        <p:spPr>
          <a:xfrm>
            <a:off x="8683795" y="3296638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B1AC271-C3AF-DC88-15F4-D9584D25BDEC}"/>
              </a:ext>
            </a:extLst>
          </p:cNvPr>
          <p:cNvSpPr/>
          <p:nvPr/>
        </p:nvSpPr>
        <p:spPr>
          <a:xfrm>
            <a:off x="9061299" y="3296637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768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613529-ED3B-7E6E-E391-F80BD0E1621E}"/>
              </a:ext>
            </a:extLst>
          </p:cNvPr>
          <p:cNvSpPr txBox="1"/>
          <p:nvPr/>
        </p:nvSpPr>
        <p:spPr>
          <a:xfrm>
            <a:off x="671119" y="318781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Consolas" panose="020B0609020204030204" pitchFamily="49" charset="0"/>
              </a:rPr>
              <a:t>암호학 </a:t>
            </a:r>
            <a:r>
              <a:rPr lang="en-US" altLang="ko-KR">
                <a:latin typeface="Consolas" panose="020B0609020204030204" pitchFamily="49" charset="0"/>
              </a:rPr>
              <a:t>: DES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FE2B45-6716-6FD8-DA51-7D81086C1509}"/>
              </a:ext>
            </a:extLst>
          </p:cNvPr>
          <p:cNvSpPr txBox="1"/>
          <p:nvPr/>
        </p:nvSpPr>
        <p:spPr>
          <a:xfrm>
            <a:off x="3238150" y="805343"/>
            <a:ext cx="14285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Consolas" panose="020B0609020204030204" pitchFamily="49" charset="0"/>
              </a:rPr>
              <a:t>원본   </a:t>
            </a:r>
            <a:r>
              <a:rPr lang="en-US" altLang="ko-KR">
                <a:latin typeface="Consolas" panose="020B0609020204030204" pitchFamily="49" charset="0"/>
              </a:rPr>
              <a:t>: 3</a:t>
            </a:r>
          </a:p>
          <a:p>
            <a:pPr algn="l"/>
            <a:r>
              <a:rPr lang="ko-KR" altLang="en-US">
                <a:latin typeface="Consolas" panose="020B0609020204030204" pitchFamily="49" charset="0"/>
              </a:rPr>
              <a:t>암호문 </a:t>
            </a:r>
            <a:r>
              <a:rPr lang="en-US" altLang="ko-KR">
                <a:latin typeface="Consolas" panose="020B0609020204030204" pitchFamily="49" charset="0"/>
              </a:rPr>
              <a:t>: 4</a:t>
            </a:r>
          </a:p>
          <a:p>
            <a:pPr algn="l"/>
            <a:r>
              <a:rPr lang="ko-KR" altLang="en-US">
                <a:latin typeface="Consolas" panose="020B0609020204030204" pitchFamily="49" charset="0"/>
              </a:rPr>
              <a:t>키     </a:t>
            </a:r>
            <a:r>
              <a:rPr lang="en-US" altLang="ko-KR">
                <a:latin typeface="Consolas" panose="020B0609020204030204" pitchFamily="49" charset="0"/>
              </a:rPr>
              <a:t>: 7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EB5D14-6093-662F-4674-276DE7C35BDC}"/>
              </a:ext>
            </a:extLst>
          </p:cNvPr>
          <p:cNvSpPr txBox="1"/>
          <p:nvPr/>
        </p:nvSpPr>
        <p:spPr>
          <a:xfrm>
            <a:off x="6249798" y="604007"/>
            <a:ext cx="13740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0011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0100 ^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-------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0111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2C3001B-88BB-D41A-84AC-3D547D5DB6BF}"/>
              </a:ext>
            </a:extLst>
          </p:cNvPr>
          <p:cNvSpPr txBox="1"/>
          <p:nvPr/>
        </p:nvSpPr>
        <p:spPr>
          <a:xfrm>
            <a:off x="8036653" y="604007"/>
            <a:ext cx="13740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0111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0011 ^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-------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0100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DFCDF84-C75D-DB42-6B31-EDC26A57CA16}"/>
              </a:ext>
            </a:extLst>
          </p:cNvPr>
          <p:cNvSpPr txBox="1"/>
          <p:nvPr/>
        </p:nvSpPr>
        <p:spPr>
          <a:xfrm>
            <a:off x="9823508" y="604007"/>
            <a:ext cx="13740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0111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0100 ^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-------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0011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3041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613529-ED3B-7E6E-E391-F80BD0E1621E}"/>
              </a:ext>
            </a:extLst>
          </p:cNvPr>
          <p:cNvSpPr txBox="1"/>
          <p:nvPr/>
        </p:nvSpPr>
        <p:spPr>
          <a:xfrm>
            <a:off x="1208014" y="369115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Consolas" panose="020B0609020204030204" pitchFamily="49" charset="0"/>
              </a:rPr>
              <a:t>역학 </a:t>
            </a:r>
            <a:r>
              <a:rPr lang="en-US" altLang="ko-KR">
                <a:latin typeface="Consolas" panose="020B0609020204030204" pitchFamily="49" charset="0"/>
              </a:rPr>
              <a:t>: 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7F8B6-7322-C3EB-81A0-3256104161EA}"/>
              </a:ext>
            </a:extLst>
          </p:cNvPr>
          <p:cNvSpPr txBox="1"/>
          <p:nvPr/>
        </p:nvSpPr>
        <p:spPr>
          <a:xfrm>
            <a:off x="2877422" y="537327"/>
            <a:ext cx="237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Consolas" panose="020B0609020204030204" pitchFamily="49" charset="0"/>
              </a:rPr>
              <a:t>로마시대 </a:t>
            </a:r>
            <a:r>
              <a:rPr lang="en-US" altLang="ko-KR">
                <a:latin typeface="Consolas" panose="020B0609020204030204" pitchFamily="49" charset="0"/>
              </a:rPr>
              <a:t>: 365.25 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9A3093-12DB-E0ED-88EC-C0538A1B9182}"/>
              </a:ext>
            </a:extLst>
          </p:cNvPr>
          <p:cNvSpPr txBox="1"/>
          <p:nvPr/>
        </p:nvSpPr>
        <p:spPr>
          <a:xfrm>
            <a:off x="2877422" y="1879566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Consolas" panose="020B0609020204030204" pitchFamily="49" charset="0"/>
              </a:rPr>
              <a:t>표준시계 </a:t>
            </a:r>
            <a:r>
              <a:rPr lang="en-US" altLang="ko-KR">
                <a:latin typeface="Consolas" panose="020B0609020204030204" pitchFamily="49" charset="0"/>
              </a:rPr>
              <a:t>: 365.2422 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17DA15-DC15-E18E-F2AF-467B4DA50347}"/>
              </a:ext>
            </a:extLst>
          </p:cNvPr>
          <p:cNvSpPr txBox="1"/>
          <p:nvPr/>
        </p:nvSpPr>
        <p:spPr>
          <a:xfrm>
            <a:off x="2646590" y="1208446"/>
            <a:ext cx="285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Consolas" panose="020B0609020204030204" pitchFamily="49" charset="0"/>
              </a:rPr>
              <a:t>그레고리력 </a:t>
            </a:r>
            <a:r>
              <a:rPr lang="en-US" altLang="ko-KR">
                <a:latin typeface="Consolas" panose="020B0609020204030204" pitchFamily="49" charset="0"/>
              </a:rPr>
              <a:t>: 365.2425 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5094D8-788A-1F0F-A1B6-9173973E49F2}"/>
              </a:ext>
            </a:extLst>
          </p:cNvPr>
          <p:cNvSpPr txBox="1"/>
          <p:nvPr/>
        </p:nvSpPr>
        <p:spPr>
          <a:xfrm>
            <a:off x="1870745" y="2852257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 ~ 400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8ABB27-EAB3-47D0-9C20-7643CCE5EBAB}"/>
              </a:ext>
            </a:extLst>
          </p:cNvPr>
          <p:cNvSpPr txBox="1"/>
          <p:nvPr/>
        </p:nvSpPr>
        <p:spPr>
          <a:xfrm>
            <a:off x="2234257" y="3506922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100 200 300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357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C30052-B547-B9D0-5439-3751E0DACF4D}"/>
              </a:ext>
            </a:extLst>
          </p:cNvPr>
          <p:cNvSpPr txBox="1"/>
          <p:nvPr/>
        </p:nvSpPr>
        <p:spPr>
          <a:xfrm>
            <a:off x="1577130" y="385894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char </a:t>
            </a:r>
            <a:r>
              <a:rPr lang="en-US" altLang="ko-KR" err="1">
                <a:latin typeface="Consolas" panose="020B0609020204030204" pitchFamily="49" charset="0"/>
              </a:rPr>
              <a:t>ch</a:t>
            </a:r>
            <a:r>
              <a:rPr lang="en-US" altLang="ko-KR">
                <a:latin typeface="Consolas" panose="020B0609020204030204" pitchFamily="49" charset="0"/>
              </a:rPr>
              <a:t>=5;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139F46-8490-EBF7-15F2-806D5B94B440}"/>
              </a:ext>
            </a:extLst>
          </p:cNvPr>
          <p:cNvSpPr/>
          <p:nvPr/>
        </p:nvSpPr>
        <p:spPr>
          <a:xfrm>
            <a:off x="1577129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6BC5D9-0E2C-8029-1CCF-5CE52B1CE0FD}"/>
              </a:ext>
            </a:extLst>
          </p:cNvPr>
          <p:cNvSpPr/>
          <p:nvPr/>
        </p:nvSpPr>
        <p:spPr>
          <a:xfrm>
            <a:off x="2195817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772C5F-8BCA-8760-CA4E-C9335FC33061}"/>
              </a:ext>
            </a:extLst>
          </p:cNvPr>
          <p:cNvSpPr/>
          <p:nvPr/>
        </p:nvSpPr>
        <p:spPr>
          <a:xfrm>
            <a:off x="2814505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5E076B2-14CE-C575-B378-50B418A0308C}"/>
              </a:ext>
            </a:extLst>
          </p:cNvPr>
          <p:cNvSpPr/>
          <p:nvPr/>
        </p:nvSpPr>
        <p:spPr>
          <a:xfrm>
            <a:off x="3433193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7F061F-BB77-9887-E26F-A3928FA762D5}"/>
              </a:ext>
            </a:extLst>
          </p:cNvPr>
          <p:cNvSpPr/>
          <p:nvPr/>
        </p:nvSpPr>
        <p:spPr>
          <a:xfrm>
            <a:off x="4051882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1DA523D-5716-87EB-F918-6C4BB17F420A}"/>
              </a:ext>
            </a:extLst>
          </p:cNvPr>
          <p:cNvSpPr/>
          <p:nvPr/>
        </p:nvSpPr>
        <p:spPr>
          <a:xfrm>
            <a:off x="4670570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C779B5-6B97-0AD7-2700-5A7D472BA740}"/>
              </a:ext>
            </a:extLst>
          </p:cNvPr>
          <p:cNvSpPr/>
          <p:nvPr/>
        </p:nvSpPr>
        <p:spPr>
          <a:xfrm>
            <a:off x="5289258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525F61-6B80-5A1B-C9E9-C95BA9C67C01}"/>
              </a:ext>
            </a:extLst>
          </p:cNvPr>
          <p:cNvSpPr/>
          <p:nvPr/>
        </p:nvSpPr>
        <p:spPr>
          <a:xfrm>
            <a:off x="5907946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FDA85F-E178-5154-356A-E4421FDA61D4}"/>
              </a:ext>
            </a:extLst>
          </p:cNvPr>
          <p:cNvSpPr/>
          <p:nvPr/>
        </p:nvSpPr>
        <p:spPr>
          <a:xfrm>
            <a:off x="1577129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BD76D4-A82A-43D7-EC93-831AF676082C}"/>
              </a:ext>
            </a:extLst>
          </p:cNvPr>
          <p:cNvSpPr/>
          <p:nvPr/>
        </p:nvSpPr>
        <p:spPr>
          <a:xfrm>
            <a:off x="2195817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51AA8F-E3B5-63A6-9094-B07A8B4B1CDC}"/>
              </a:ext>
            </a:extLst>
          </p:cNvPr>
          <p:cNvSpPr/>
          <p:nvPr/>
        </p:nvSpPr>
        <p:spPr>
          <a:xfrm>
            <a:off x="2814505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E1C863D-AFB5-F483-735E-40DC43E9EE6B}"/>
              </a:ext>
            </a:extLst>
          </p:cNvPr>
          <p:cNvSpPr/>
          <p:nvPr/>
        </p:nvSpPr>
        <p:spPr>
          <a:xfrm>
            <a:off x="3433193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5342D69-6A75-B644-0445-1D167790D755}"/>
              </a:ext>
            </a:extLst>
          </p:cNvPr>
          <p:cNvSpPr/>
          <p:nvPr/>
        </p:nvSpPr>
        <p:spPr>
          <a:xfrm>
            <a:off x="4051882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150EC4-C2C4-6338-E247-804F2755DBE9}"/>
              </a:ext>
            </a:extLst>
          </p:cNvPr>
          <p:cNvSpPr/>
          <p:nvPr/>
        </p:nvSpPr>
        <p:spPr>
          <a:xfrm>
            <a:off x="4670570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736ADA3-967B-990B-C0A8-D71379473C53}"/>
              </a:ext>
            </a:extLst>
          </p:cNvPr>
          <p:cNvSpPr/>
          <p:nvPr/>
        </p:nvSpPr>
        <p:spPr>
          <a:xfrm>
            <a:off x="5289258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4E801C-728B-ED04-65D3-CFC8662593DA}"/>
              </a:ext>
            </a:extLst>
          </p:cNvPr>
          <p:cNvSpPr/>
          <p:nvPr/>
        </p:nvSpPr>
        <p:spPr>
          <a:xfrm>
            <a:off x="5907946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75D999-30D2-5E5D-FF2D-A0CD6EAE5B11}"/>
              </a:ext>
            </a:extLst>
          </p:cNvPr>
          <p:cNvSpPr txBox="1"/>
          <p:nvPr/>
        </p:nvSpPr>
        <p:spPr>
          <a:xfrm>
            <a:off x="1577130" y="2388765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char </a:t>
            </a:r>
            <a:r>
              <a:rPr lang="en-US" altLang="ko-KR" err="1">
                <a:latin typeface="Consolas" panose="020B0609020204030204" pitchFamily="49" charset="0"/>
              </a:rPr>
              <a:t>ch</a:t>
            </a:r>
            <a:r>
              <a:rPr lang="en-US" altLang="ko-KR">
                <a:latin typeface="Consolas" panose="020B0609020204030204" pitchFamily="49" charset="0"/>
              </a:rPr>
              <a:t>=10;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6A87721-08A4-FA70-F502-086D8951CA63}"/>
              </a:ext>
            </a:extLst>
          </p:cNvPr>
          <p:cNvSpPr/>
          <p:nvPr/>
        </p:nvSpPr>
        <p:spPr>
          <a:xfrm>
            <a:off x="1577129" y="342900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53D84C1-426E-D487-83EF-A83AF978AF82}"/>
              </a:ext>
            </a:extLst>
          </p:cNvPr>
          <p:cNvSpPr/>
          <p:nvPr/>
        </p:nvSpPr>
        <p:spPr>
          <a:xfrm>
            <a:off x="2195817" y="342900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CB42F8B-AA61-FBFE-8023-9BE3B2795213}"/>
              </a:ext>
            </a:extLst>
          </p:cNvPr>
          <p:cNvSpPr/>
          <p:nvPr/>
        </p:nvSpPr>
        <p:spPr>
          <a:xfrm>
            <a:off x="2814505" y="342900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C0F4F67-5E4F-6484-2C86-9EFACAD1C6E8}"/>
              </a:ext>
            </a:extLst>
          </p:cNvPr>
          <p:cNvSpPr/>
          <p:nvPr/>
        </p:nvSpPr>
        <p:spPr>
          <a:xfrm>
            <a:off x="3433193" y="342900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C276A61-90FA-7DF1-2EFB-2C449FBB501C}"/>
              </a:ext>
            </a:extLst>
          </p:cNvPr>
          <p:cNvSpPr/>
          <p:nvPr/>
        </p:nvSpPr>
        <p:spPr>
          <a:xfrm>
            <a:off x="4051882" y="342900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A0380EC-9BD2-C00E-E3B4-5DA8885F55DB}"/>
              </a:ext>
            </a:extLst>
          </p:cNvPr>
          <p:cNvSpPr/>
          <p:nvPr/>
        </p:nvSpPr>
        <p:spPr>
          <a:xfrm>
            <a:off x="4670570" y="342900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67C746C-BBF0-DA49-E9CB-68E1A390D775}"/>
              </a:ext>
            </a:extLst>
          </p:cNvPr>
          <p:cNvSpPr/>
          <p:nvPr/>
        </p:nvSpPr>
        <p:spPr>
          <a:xfrm>
            <a:off x="5289258" y="342900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1EB83DF-960A-BFD6-50C7-D2EB85DC1ABD}"/>
              </a:ext>
            </a:extLst>
          </p:cNvPr>
          <p:cNvSpPr/>
          <p:nvPr/>
        </p:nvSpPr>
        <p:spPr>
          <a:xfrm>
            <a:off x="5907946" y="342900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7942900-604E-B042-B043-B44B37217537}"/>
              </a:ext>
            </a:extLst>
          </p:cNvPr>
          <p:cNvSpPr/>
          <p:nvPr/>
        </p:nvSpPr>
        <p:spPr>
          <a:xfrm>
            <a:off x="1577129" y="3001162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AAD6579-B8B0-DE71-8AAA-139A57C24C07}"/>
              </a:ext>
            </a:extLst>
          </p:cNvPr>
          <p:cNvSpPr/>
          <p:nvPr/>
        </p:nvSpPr>
        <p:spPr>
          <a:xfrm>
            <a:off x="2195817" y="3001162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6224784-742A-F6BD-5AE8-9884D7523EE1}"/>
              </a:ext>
            </a:extLst>
          </p:cNvPr>
          <p:cNvSpPr/>
          <p:nvPr/>
        </p:nvSpPr>
        <p:spPr>
          <a:xfrm>
            <a:off x="2814505" y="3001162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5D9B3DE-8264-AEE1-BE4A-4AC7D62A32B5}"/>
              </a:ext>
            </a:extLst>
          </p:cNvPr>
          <p:cNvSpPr/>
          <p:nvPr/>
        </p:nvSpPr>
        <p:spPr>
          <a:xfrm>
            <a:off x="3433193" y="3001162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CDEC928-5555-66C9-BE9F-C2E72B243E4C}"/>
              </a:ext>
            </a:extLst>
          </p:cNvPr>
          <p:cNvSpPr/>
          <p:nvPr/>
        </p:nvSpPr>
        <p:spPr>
          <a:xfrm>
            <a:off x="4051882" y="3001162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AA2D148-CD48-F6F5-6ECC-8950EC3A1A80}"/>
              </a:ext>
            </a:extLst>
          </p:cNvPr>
          <p:cNvSpPr/>
          <p:nvPr/>
        </p:nvSpPr>
        <p:spPr>
          <a:xfrm>
            <a:off x="4670570" y="3001162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40EAAAC-4364-E17A-E7A8-41FA10546905}"/>
              </a:ext>
            </a:extLst>
          </p:cNvPr>
          <p:cNvSpPr/>
          <p:nvPr/>
        </p:nvSpPr>
        <p:spPr>
          <a:xfrm>
            <a:off x="5289258" y="3001162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6CAF931-E89B-C661-06F1-DC2BC54575DB}"/>
              </a:ext>
            </a:extLst>
          </p:cNvPr>
          <p:cNvSpPr/>
          <p:nvPr/>
        </p:nvSpPr>
        <p:spPr>
          <a:xfrm>
            <a:off x="5907946" y="3001162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1078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737F8B6-7322-C3EB-81A0-3256104161EA}"/>
              </a:ext>
            </a:extLst>
          </p:cNvPr>
          <p:cNvSpPr txBox="1"/>
          <p:nvPr/>
        </p:nvSpPr>
        <p:spPr>
          <a:xfrm>
            <a:off x="6098001" y="28565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120   150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FB7B07B-C2AD-D93C-763B-15D173D983EB}"/>
              </a:ext>
            </a:extLst>
          </p:cNvPr>
          <p:cNvCxnSpPr/>
          <p:nvPr/>
        </p:nvCxnSpPr>
        <p:spPr>
          <a:xfrm>
            <a:off x="6098001" y="218114"/>
            <a:ext cx="0" cy="436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43F7E70-AC4C-D04A-F740-07A6AECFC076}"/>
              </a:ext>
            </a:extLst>
          </p:cNvPr>
          <p:cNvCxnSpPr/>
          <p:nvPr/>
        </p:nvCxnSpPr>
        <p:spPr>
          <a:xfrm>
            <a:off x="6098001" y="654990"/>
            <a:ext cx="17533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5E794EF-9C2E-ED1F-11FB-0308F800AB8F}"/>
              </a:ext>
            </a:extLst>
          </p:cNvPr>
          <p:cNvSpPr txBox="1"/>
          <p:nvPr/>
        </p:nvSpPr>
        <p:spPr>
          <a:xfrm>
            <a:off x="5660060" y="28565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A266E3-C7A1-709A-6F47-B5BA8E9D50AC}"/>
              </a:ext>
            </a:extLst>
          </p:cNvPr>
          <p:cNvSpPr txBox="1"/>
          <p:nvPr/>
        </p:nvSpPr>
        <p:spPr>
          <a:xfrm>
            <a:off x="6224638" y="80577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12   15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8B3986C-E385-C28B-F202-4B3981C9D5FE}"/>
              </a:ext>
            </a:extLst>
          </p:cNvPr>
          <p:cNvCxnSpPr/>
          <p:nvPr/>
        </p:nvCxnSpPr>
        <p:spPr>
          <a:xfrm>
            <a:off x="6096000" y="738231"/>
            <a:ext cx="0" cy="436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BD4ADBB-4117-0251-07FA-5B0313CDC2D3}"/>
              </a:ext>
            </a:extLst>
          </p:cNvPr>
          <p:cNvCxnSpPr/>
          <p:nvPr/>
        </p:nvCxnSpPr>
        <p:spPr>
          <a:xfrm>
            <a:off x="6096000" y="1175107"/>
            <a:ext cx="17533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9FD3E7A-816F-DDFF-BB1D-B223161211F0}"/>
              </a:ext>
            </a:extLst>
          </p:cNvPr>
          <p:cNvSpPr txBox="1"/>
          <p:nvPr/>
        </p:nvSpPr>
        <p:spPr>
          <a:xfrm>
            <a:off x="5658059" y="80577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3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782C58-81A3-94AD-1482-59102D3BFD39}"/>
              </a:ext>
            </a:extLst>
          </p:cNvPr>
          <p:cNvSpPr txBox="1"/>
          <p:nvPr/>
        </p:nvSpPr>
        <p:spPr>
          <a:xfrm>
            <a:off x="6351274" y="124416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4   5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65C35B-9CEA-FE10-7E41-0B1725104878}"/>
              </a:ext>
            </a:extLst>
          </p:cNvPr>
          <p:cNvSpPr txBox="1"/>
          <p:nvPr/>
        </p:nvSpPr>
        <p:spPr>
          <a:xfrm>
            <a:off x="1627464" y="411492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Consolas" panose="020B0609020204030204" pitchFamily="49" charset="0"/>
              </a:rPr>
              <a:t>유클리드 호제법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1C312C-695B-C14F-5308-E14B89C48BE4}"/>
              </a:ext>
            </a:extLst>
          </p:cNvPr>
          <p:cNvSpPr txBox="1"/>
          <p:nvPr/>
        </p:nvSpPr>
        <p:spPr>
          <a:xfrm>
            <a:off x="1527785" y="1664216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150 = 120*1 + 30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DF9472-449C-B923-BF69-E314DA5CF4CC}"/>
              </a:ext>
            </a:extLst>
          </p:cNvPr>
          <p:cNvSpPr txBox="1"/>
          <p:nvPr/>
        </p:nvSpPr>
        <p:spPr>
          <a:xfrm>
            <a:off x="1542226" y="2150777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120 = 30*4 + 0 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FFE0C8C-0F24-134D-D90F-E2606E3ECABE}"/>
              </a:ext>
            </a:extLst>
          </p:cNvPr>
          <p:cNvSpPr/>
          <p:nvPr/>
        </p:nvSpPr>
        <p:spPr>
          <a:xfrm>
            <a:off x="1333645" y="4185202"/>
            <a:ext cx="645952" cy="41106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150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EF39799-81A7-BDAF-ADCF-5388B76EB789}"/>
              </a:ext>
            </a:extLst>
          </p:cNvPr>
          <p:cNvSpPr/>
          <p:nvPr/>
        </p:nvSpPr>
        <p:spPr>
          <a:xfrm>
            <a:off x="2341722" y="4185202"/>
            <a:ext cx="645952" cy="41106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975BBF-D88E-6398-7E67-F84F4210AB55}"/>
              </a:ext>
            </a:extLst>
          </p:cNvPr>
          <p:cNvSpPr txBox="1"/>
          <p:nvPr/>
        </p:nvSpPr>
        <p:spPr>
          <a:xfrm>
            <a:off x="1509814" y="37945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847CE3-115C-A8A7-F5F5-99AA3F69DF80}"/>
              </a:ext>
            </a:extLst>
          </p:cNvPr>
          <p:cNvSpPr txBox="1"/>
          <p:nvPr/>
        </p:nvSpPr>
        <p:spPr>
          <a:xfrm>
            <a:off x="2538061" y="37945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b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9F6B04E-220B-7829-ED5E-B31B90202EBD}"/>
              </a:ext>
            </a:extLst>
          </p:cNvPr>
          <p:cNvSpPr/>
          <p:nvPr/>
        </p:nvSpPr>
        <p:spPr>
          <a:xfrm>
            <a:off x="3483120" y="4185202"/>
            <a:ext cx="645952" cy="41106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7BC97C-20E2-EE6D-F001-051E87619841}"/>
              </a:ext>
            </a:extLst>
          </p:cNvPr>
          <p:cNvSpPr txBox="1"/>
          <p:nvPr/>
        </p:nvSpPr>
        <p:spPr>
          <a:xfrm>
            <a:off x="3679459" y="37945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1027DC2-7363-3A34-6DC2-2A4E831A4CEA}"/>
              </a:ext>
            </a:extLst>
          </p:cNvPr>
          <p:cNvCxnSpPr/>
          <p:nvPr/>
        </p:nvCxnSpPr>
        <p:spPr>
          <a:xfrm flipH="1">
            <a:off x="1872747" y="2019576"/>
            <a:ext cx="595618" cy="222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F3BD949-70EB-F671-58D3-6A25E902B74B}"/>
              </a:ext>
            </a:extLst>
          </p:cNvPr>
          <p:cNvCxnSpPr/>
          <p:nvPr/>
        </p:nvCxnSpPr>
        <p:spPr>
          <a:xfrm flipH="1">
            <a:off x="2633216" y="1980800"/>
            <a:ext cx="595618" cy="222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E1CA2D0-6C2D-6E3E-143B-DDC310579F2B}"/>
              </a:ext>
            </a:extLst>
          </p:cNvPr>
          <p:cNvSpPr/>
          <p:nvPr/>
        </p:nvSpPr>
        <p:spPr>
          <a:xfrm>
            <a:off x="1333645" y="4930338"/>
            <a:ext cx="645952" cy="41106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BA4075A-3758-14C5-9AE1-2EF74407A7F2}"/>
              </a:ext>
            </a:extLst>
          </p:cNvPr>
          <p:cNvSpPr/>
          <p:nvPr/>
        </p:nvSpPr>
        <p:spPr>
          <a:xfrm>
            <a:off x="2341722" y="4930338"/>
            <a:ext cx="645952" cy="41106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2AD9260-E3C2-2E21-E7B6-24AFC6BB2176}"/>
              </a:ext>
            </a:extLst>
          </p:cNvPr>
          <p:cNvSpPr/>
          <p:nvPr/>
        </p:nvSpPr>
        <p:spPr>
          <a:xfrm>
            <a:off x="3483120" y="4930338"/>
            <a:ext cx="645952" cy="41106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0C6925-6B05-D9B4-9D17-190BE0FAFDA0}"/>
              </a:ext>
            </a:extLst>
          </p:cNvPr>
          <p:cNvSpPr txBox="1"/>
          <p:nvPr/>
        </p:nvSpPr>
        <p:spPr>
          <a:xfrm>
            <a:off x="5476312" y="1848882"/>
            <a:ext cx="576952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int a, b, c;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scanf("%d %d", &amp;a, &amp;b);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c = a % b;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while( c != 0 )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a  = b;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b  = c;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c  = a%b;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}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printf("</a:t>
            </a:r>
            <a:r>
              <a:rPr lang="ko-KR" altLang="en-US" sz="2400">
                <a:latin typeface="Consolas" panose="020B0609020204030204" pitchFamily="49" charset="0"/>
              </a:rPr>
              <a:t>최대 공약수는 </a:t>
            </a:r>
            <a:r>
              <a:rPr lang="en-US" altLang="ko-KR" sz="2400">
                <a:latin typeface="Consolas" panose="020B0609020204030204" pitchFamily="49" charset="0"/>
              </a:rPr>
              <a:t>: %d\n", b);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214D92-D71C-E98A-C5DE-6BA03CE32D24}"/>
              </a:ext>
            </a:extLst>
          </p:cNvPr>
          <p:cNvSpPr txBox="1"/>
          <p:nvPr/>
        </p:nvSpPr>
        <p:spPr>
          <a:xfrm>
            <a:off x="1509005" y="1162091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120 = 150*1 + 120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13B473C-49FD-AE94-FFAB-AEEAE7DE6FFC}"/>
              </a:ext>
            </a:extLst>
          </p:cNvPr>
          <p:cNvCxnSpPr/>
          <p:nvPr/>
        </p:nvCxnSpPr>
        <p:spPr>
          <a:xfrm flipH="1">
            <a:off x="1942443" y="1489153"/>
            <a:ext cx="595618" cy="222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B993F78-72A4-B437-A915-3DF4C0116C5D}"/>
              </a:ext>
            </a:extLst>
          </p:cNvPr>
          <p:cNvCxnSpPr/>
          <p:nvPr/>
        </p:nvCxnSpPr>
        <p:spPr>
          <a:xfrm flipH="1">
            <a:off x="2840816" y="1478675"/>
            <a:ext cx="595618" cy="222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56315E8-F891-6153-DF4F-D62E660D89F8}"/>
              </a:ext>
            </a:extLst>
          </p:cNvPr>
          <p:cNvSpPr txBox="1"/>
          <p:nvPr/>
        </p:nvSpPr>
        <p:spPr>
          <a:xfrm>
            <a:off x="8498048" y="436552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a/gcd * b/gcd * gcd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07041C-C5CE-C038-FC5A-30DB7E324DDD}"/>
              </a:ext>
            </a:extLst>
          </p:cNvPr>
          <p:cNvSpPr txBox="1"/>
          <p:nvPr/>
        </p:nvSpPr>
        <p:spPr>
          <a:xfrm>
            <a:off x="8915218" y="110138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(a*b)/gcd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9953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81A04D-A566-35B4-CDCA-032F77CB0B2D}"/>
              </a:ext>
            </a:extLst>
          </p:cNvPr>
          <p:cNvSpPr txBox="1"/>
          <p:nvPr/>
        </p:nvSpPr>
        <p:spPr>
          <a:xfrm>
            <a:off x="1476462" y="604007"/>
            <a:ext cx="373371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h</a:t>
            </a:r>
            <a:r>
              <a:rPr lang="en-US" altLang="ko-KR" sz="2800">
                <a:latin typeface="Consolas" panose="020B0609020204030204" pitchFamily="49" charset="0"/>
              </a:rPr>
              <a:t>ello     </a:t>
            </a:r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w</a:t>
            </a:r>
            <a:r>
              <a:rPr lang="en-US" altLang="ko-KR" sz="2800">
                <a:latin typeface="Consolas" panose="020B0609020204030204" pitchFamily="49" charset="0"/>
              </a:rPr>
              <a:t>orld   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h</a:t>
            </a:r>
            <a:r>
              <a:rPr lang="en-US" altLang="ko-KR" sz="2800">
                <a:latin typeface="Consolas" panose="020B0609020204030204" pitchFamily="49" charset="0"/>
              </a:rPr>
              <a:t>ow    </a:t>
            </a:r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2800">
                <a:latin typeface="Consolas" panose="020B0609020204030204" pitchFamily="49" charset="0"/>
              </a:rPr>
              <a:t>re    </a:t>
            </a:r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2800">
                <a:latin typeface="Consolas" panose="020B0609020204030204" pitchFamily="49" charset="0"/>
              </a:rPr>
              <a:t>ou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B9533F-0214-79B4-4200-0B9C6F937089}"/>
              </a:ext>
            </a:extLst>
          </p:cNvPr>
          <p:cNvSpPr txBox="1"/>
          <p:nvPr/>
        </p:nvSpPr>
        <p:spPr>
          <a:xfrm>
            <a:off x="6241409" y="60400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flag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1D9845E-A97C-6086-5C3F-AD6B745E6233}"/>
              </a:ext>
            </a:extLst>
          </p:cNvPr>
          <p:cNvSpPr/>
          <p:nvPr/>
        </p:nvSpPr>
        <p:spPr>
          <a:xfrm>
            <a:off x="6216807" y="973339"/>
            <a:ext cx="740417" cy="36933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558401-3672-EA0E-371C-3B2D35508B4D}"/>
              </a:ext>
            </a:extLst>
          </p:cNvPr>
          <p:cNvSpPr txBox="1"/>
          <p:nvPr/>
        </p:nvSpPr>
        <p:spPr>
          <a:xfrm>
            <a:off x="7734649" y="60400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word_cnt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ADD43C4-9055-57FD-C333-59521AE606BF}"/>
              </a:ext>
            </a:extLst>
          </p:cNvPr>
          <p:cNvSpPr/>
          <p:nvPr/>
        </p:nvSpPr>
        <p:spPr>
          <a:xfrm>
            <a:off x="7734649" y="973339"/>
            <a:ext cx="740417" cy="36933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1B805334-B08C-E0F2-3A23-603E8117CF79}"/>
              </a:ext>
            </a:extLst>
          </p:cNvPr>
          <p:cNvSpPr/>
          <p:nvPr/>
        </p:nvSpPr>
        <p:spPr>
          <a:xfrm>
            <a:off x="1476462" y="1765883"/>
            <a:ext cx="411061" cy="260058"/>
          </a:xfrm>
          <a:prstGeom prst="downArrow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9539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0FE6A6-C7A6-98B4-5126-CF4D995477BA}"/>
              </a:ext>
            </a:extLst>
          </p:cNvPr>
          <p:cNvSpPr txBox="1"/>
          <p:nvPr/>
        </p:nvSpPr>
        <p:spPr>
          <a:xfrm>
            <a:off x="2659310" y="218114"/>
            <a:ext cx="145103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</a:t>
            </a:r>
            <a:r>
              <a:rPr lang="ko-KR" altLang="en-US">
                <a:latin typeface="Consolas" panose="020B0609020204030204" pitchFamily="49" charset="0"/>
              </a:rPr>
              <a:t>단 출력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========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1 * 1 =  1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1 * 2 =  2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1 * 3 =  3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1 * 4 =  4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1 * 5 =  5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1 * 6 =  6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1 * 7 =  7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1 * 8 =  8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1 * 9 =  9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198524-6123-B0F8-58FD-7DF446B912D8}"/>
              </a:ext>
            </a:extLst>
          </p:cNvPr>
          <p:cNvSpPr txBox="1"/>
          <p:nvPr/>
        </p:nvSpPr>
        <p:spPr>
          <a:xfrm>
            <a:off x="5083729" y="218113"/>
            <a:ext cx="145103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2</a:t>
            </a:r>
            <a:r>
              <a:rPr lang="ko-KR" altLang="en-US">
                <a:latin typeface="Consolas" panose="020B0609020204030204" pitchFamily="49" charset="0"/>
              </a:rPr>
              <a:t>단 출력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========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2 * 1 =  2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2 * 2 =  4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2 * 3 =  6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2 * 4 =  8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2 * 5 = 10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2 * 6 = 12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2 * 7 = 14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2 * 8 = 16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2 * 9 = 18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AF9A66-0066-F85E-D63A-58C27FF25464}"/>
              </a:ext>
            </a:extLst>
          </p:cNvPr>
          <p:cNvSpPr txBox="1"/>
          <p:nvPr/>
        </p:nvSpPr>
        <p:spPr>
          <a:xfrm>
            <a:off x="7508148" y="218112"/>
            <a:ext cx="145103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3</a:t>
            </a:r>
            <a:r>
              <a:rPr lang="ko-KR" altLang="en-US">
                <a:latin typeface="Consolas" panose="020B0609020204030204" pitchFamily="49" charset="0"/>
              </a:rPr>
              <a:t>단 출력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========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3 * 1 =  3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3 * 2 =  6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3 * 3 =  9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3 * 4 = 12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3 * 5 = 15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3 * 6 = 18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3 * 7 = 21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3 * 8 = 24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3 * 9 = 27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36F8D0-BA87-6D3F-7D3C-5F76C5515ACD}"/>
              </a:ext>
            </a:extLst>
          </p:cNvPr>
          <p:cNvSpPr txBox="1"/>
          <p:nvPr/>
        </p:nvSpPr>
        <p:spPr>
          <a:xfrm>
            <a:off x="2659310" y="3783433"/>
            <a:ext cx="145103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4</a:t>
            </a:r>
            <a:r>
              <a:rPr lang="ko-KR" altLang="en-US">
                <a:latin typeface="Consolas" panose="020B0609020204030204" pitchFamily="49" charset="0"/>
              </a:rPr>
              <a:t>단 출력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========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4 * 1 =  4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4 * 2 =  8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4 * 3 = 12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4 * 4 = 16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4 * 5 = 20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4 * 6 = 24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4 * 7 = 28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4 * 8 = 32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4 * 9 = 36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FBB589-4298-6DC8-0C6A-4B69F70070EA}"/>
              </a:ext>
            </a:extLst>
          </p:cNvPr>
          <p:cNvSpPr txBox="1"/>
          <p:nvPr/>
        </p:nvSpPr>
        <p:spPr>
          <a:xfrm>
            <a:off x="5083729" y="3783431"/>
            <a:ext cx="145103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5</a:t>
            </a:r>
            <a:r>
              <a:rPr lang="ko-KR" altLang="en-US">
                <a:latin typeface="Consolas" panose="020B0609020204030204" pitchFamily="49" charset="0"/>
              </a:rPr>
              <a:t>단 출력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========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5 * 1 =  5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5 * 2 = 10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5 * 3 = 15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5 * 4 = 20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5 * 5 = 25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5 * 6 = 30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5 * 7 = 35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5 * 8 = 40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5 * 9 = 45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77F5CA-B243-EB8F-9FCA-E398BD020233}"/>
              </a:ext>
            </a:extLst>
          </p:cNvPr>
          <p:cNvSpPr txBox="1"/>
          <p:nvPr/>
        </p:nvSpPr>
        <p:spPr>
          <a:xfrm>
            <a:off x="7508148" y="3783432"/>
            <a:ext cx="145103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6</a:t>
            </a:r>
            <a:r>
              <a:rPr lang="ko-KR" altLang="en-US">
                <a:latin typeface="Consolas" panose="020B0609020204030204" pitchFamily="49" charset="0"/>
              </a:rPr>
              <a:t>단 출력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========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6 * 1 =  6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6 * 2 = 12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6 * 3 = 18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6 * 4 = 24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6 * 5 = 30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6 * 6 = 36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6 * 7 = 42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6 * 8 = 48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6 * 9 = 54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8829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D4EAA3-BE00-4556-557E-C5B34B4A5CDB}"/>
              </a:ext>
            </a:extLst>
          </p:cNvPr>
          <p:cNvSpPr txBox="1"/>
          <p:nvPr/>
        </p:nvSpPr>
        <p:spPr>
          <a:xfrm>
            <a:off x="796954" y="297714"/>
            <a:ext cx="117051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n = 7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n/2+1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n/2-i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i*2+1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B3C8862-50A5-107C-39F6-EF0E2E12DC51}"/>
              </a:ext>
            </a:extLst>
          </p:cNvPr>
          <p:cNvSpPr/>
          <p:nvPr/>
        </p:nvSpPr>
        <p:spPr>
          <a:xfrm>
            <a:off x="4269996" y="563613"/>
            <a:ext cx="375954" cy="37595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777724A-5E00-5809-1BF9-3B21C7CBC95E}"/>
              </a:ext>
            </a:extLst>
          </p:cNvPr>
          <p:cNvSpPr/>
          <p:nvPr/>
        </p:nvSpPr>
        <p:spPr>
          <a:xfrm>
            <a:off x="4645950" y="563613"/>
            <a:ext cx="375954" cy="37595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5858BC8-8872-C66C-3D4B-799CF0C25CA6}"/>
              </a:ext>
            </a:extLst>
          </p:cNvPr>
          <p:cNvSpPr/>
          <p:nvPr/>
        </p:nvSpPr>
        <p:spPr>
          <a:xfrm>
            <a:off x="5021904" y="563613"/>
            <a:ext cx="375954" cy="37595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C315AF-6119-8AE1-2FE7-B6153561D095}"/>
              </a:ext>
            </a:extLst>
          </p:cNvPr>
          <p:cNvSpPr/>
          <p:nvPr/>
        </p:nvSpPr>
        <p:spPr>
          <a:xfrm>
            <a:off x="5397858" y="563613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5508B6A-8CCC-E5A0-5138-F3649F1FD48A}"/>
              </a:ext>
            </a:extLst>
          </p:cNvPr>
          <p:cNvSpPr/>
          <p:nvPr/>
        </p:nvSpPr>
        <p:spPr>
          <a:xfrm>
            <a:off x="5773812" y="563613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AA9238C-535F-C934-20CA-1C6704705559}"/>
              </a:ext>
            </a:extLst>
          </p:cNvPr>
          <p:cNvSpPr/>
          <p:nvPr/>
        </p:nvSpPr>
        <p:spPr>
          <a:xfrm>
            <a:off x="6149766" y="563613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3593430-D0DD-086C-6D13-9A6B42E16D50}"/>
              </a:ext>
            </a:extLst>
          </p:cNvPr>
          <p:cNvSpPr/>
          <p:nvPr/>
        </p:nvSpPr>
        <p:spPr>
          <a:xfrm>
            <a:off x="6525720" y="563613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8B877B5-9229-5C87-198E-4AC9DB016C85}"/>
              </a:ext>
            </a:extLst>
          </p:cNvPr>
          <p:cNvSpPr/>
          <p:nvPr/>
        </p:nvSpPr>
        <p:spPr>
          <a:xfrm>
            <a:off x="4269996" y="939567"/>
            <a:ext cx="375954" cy="37595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2CD38F-D2F0-1C15-1874-85C140467EB0}"/>
              </a:ext>
            </a:extLst>
          </p:cNvPr>
          <p:cNvSpPr/>
          <p:nvPr/>
        </p:nvSpPr>
        <p:spPr>
          <a:xfrm>
            <a:off x="4645950" y="939567"/>
            <a:ext cx="375954" cy="37595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69BBA4E-1663-B721-3536-A88590C0DE0F}"/>
              </a:ext>
            </a:extLst>
          </p:cNvPr>
          <p:cNvSpPr/>
          <p:nvPr/>
        </p:nvSpPr>
        <p:spPr>
          <a:xfrm>
            <a:off x="5021904" y="939567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1D6E82A-61EA-017E-60D3-4EBF6BBD5FFF}"/>
              </a:ext>
            </a:extLst>
          </p:cNvPr>
          <p:cNvSpPr/>
          <p:nvPr/>
        </p:nvSpPr>
        <p:spPr>
          <a:xfrm>
            <a:off x="5397858" y="939567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347CC18-8302-367E-8D8F-487F60023FB6}"/>
              </a:ext>
            </a:extLst>
          </p:cNvPr>
          <p:cNvSpPr/>
          <p:nvPr/>
        </p:nvSpPr>
        <p:spPr>
          <a:xfrm>
            <a:off x="5773812" y="939567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6F63BDE-A181-1148-9236-F9FF219AEE92}"/>
              </a:ext>
            </a:extLst>
          </p:cNvPr>
          <p:cNvSpPr/>
          <p:nvPr/>
        </p:nvSpPr>
        <p:spPr>
          <a:xfrm>
            <a:off x="6149766" y="939567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42CF7FF-B9F2-7065-B5CB-03E879A5ABE2}"/>
              </a:ext>
            </a:extLst>
          </p:cNvPr>
          <p:cNvSpPr/>
          <p:nvPr/>
        </p:nvSpPr>
        <p:spPr>
          <a:xfrm>
            <a:off x="6525720" y="939567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BBC59BC-3A92-4A1B-74A9-5941897202FE}"/>
              </a:ext>
            </a:extLst>
          </p:cNvPr>
          <p:cNvSpPr/>
          <p:nvPr/>
        </p:nvSpPr>
        <p:spPr>
          <a:xfrm>
            <a:off x="4269996" y="1315521"/>
            <a:ext cx="375954" cy="37595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D362766-7A64-EAB2-4145-E74594A23DC8}"/>
              </a:ext>
            </a:extLst>
          </p:cNvPr>
          <p:cNvSpPr/>
          <p:nvPr/>
        </p:nvSpPr>
        <p:spPr>
          <a:xfrm>
            <a:off x="4645950" y="1315521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A3FB208-899D-0180-E135-D9E6A7FA4D35}"/>
              </a:ext>
            </a:extLst>
          </p:cNvPr>
          <p:cNvSpPr/>
          <p:nvPr/>
        </p:nvSpPr>
        <p:spPr>
          <a:xfrm>
            <a:off x="5021904" y="1315521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D6864B-9620-65F4-BE97-D662EF780320}"/>
              </a:ext>
            </a:extLst>
          </p:cNvPr>
          <p:cNvSpPr/>
          <p:nvPr/>
        </p:nvSpPr>
        <p:spPr>
          <a:xfrm>
            <a:off x="5397858" y="1315521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9982B45-5AEA-CDF4-DB50-FE84FC9645AB}"/>
              </a:ext>
            </a:extLst>
          </p:cNvPr>
          <p:cNvSpPr/>
          <p:nvPr/>
        </p:nvSpPr>
        <p:spPr>
          <a:xfrm>
            <a:off x="5773812" y="1315521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00947B7-5EEA-9F4A-CB76-C673BFDE704A}"/>
              </a:ext>
            </a:extLst>
          </p:cNvPr>
          <p:cNvSpPr/>
          <p:nvPr/>
        </p:nvSpPr>
        <p:spPr>
          <a:xfrm>
            <a:off x="6149766" y="1315521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51B589F-1495-0CE2-F6F1-3246ECDCC24F}"/>
              </a:ext>
            </a:extLst>
          </p:cNvPr>
          <p:cNvSpPr/>
          <p:nvPr/>
        </p:nvSpPr>
        <p:spPr>
          <a:xfrm>
            <a:off x="6525720" y="1315521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0DE5707-E58A-CA7F-F617-26388861F0C7}"/>
              </a:ext>
            </a:extLst>
          </p:cNvPr>
          <p:cNvSpPr/>
          <p:nvPr/>
        </p:nvSpPr>
        <p:spPr>
          <a:xfrm>
            <a:off x="4269996" y="1691475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F173A20-4FA5-0E5E-2662-9A8B4ED66E1A}"/>
              </a:ext>
            </a:extLst>
          </p:cNvPr>
          <p:cNvSpPr/>
          <p:nvPr/>
        </p:nvSpPr>
        <p:spPr>
          <a:xfrm>
            <a:off x="4645950" y="1691475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6CA0321-0000-8EC5-6D92-988BCF6950AF}"/>
              </a:ext>
            </a:extLst>
          </p:cNvPr>
          <p:cNvSpPr/>
          <p:nvPr/>
        </p:nvSpPr>
        <p:spPr>
          <a:xfrm>
            <a:off x="5021904" y="1691475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606C1D5-EF79-F223-28DF-4356C96C0506}"/>
              </a:ext>
            </a:extLst>
          </p:cNvPr>
          <p:cNvSpPr/>
          <p:nvPr/>
        </p:nvSpPr>
        <p:spPr>
          <a:xfrm>
            <a:off x="5397858" y="1691475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2BAEFF5-345E-8E55-8E23-E9455AE59D06}"/>
              </a:ext>
            </a:extLst>
          </p:cNvPr>
          <p:cNvSpPr/>
          <p:nvPr/>
        </p:nvSpPr>
        <p:spPr>
          <a:xfrm>
            <a:off x="5773812" y="1691475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86124EB-2711-4B25-F345-979D5D900710}"/>
              </a:ext>
            </a:extLst>
          </p:cNvPr>
          <p:cNvSpPr/>
          <p:nvPr/>
        </p:nvSpPr>
        <p:spPr>
          <a:xfrm>
            <a:off x="6149766" y="1691475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297508D-5900-7BB5-F12A-295EEEB1CE1A}"/>
              </a:ext>
            </a:extLst>
          </p:cNvPr>
          <p:cNvSpPr/>
          <p:nvPr/>
        </p:nvSpPr>
        <p:spPr>
          <a:xfrm>
            <a:off x="6525720" y="1691475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0AC596C-EBC0-2E98-CB0A-E2FBD6075C85}"/>
              </a:ext>
            </a:extLst>
          </p:cNvPr>
          <p:cNvSpPr/>
          <p:nvPr/>
        </p:nvSpPr>
        <p:spPr>
          <a:xfrm>
            <a:off x="4269996" y="2553991"/>
            <a:ext cx="375954" cy="37595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F1D7298-23F8-6E48-8188-177956741853}"/>
              </a:ext>
            </a:extLst>
          </p:cNvPr>
          <p:cNvSpPr/>
          <p:nvPr/>
        </p:nvSpPr>
        <p:spPr>
          <a:xfrm>
            <a:off x="4645950" y="2553991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76B7E14-A7C6-C5BF-8B90-025A236BB5B9}"/>
              </a:ext>
            </a:extLst>
          </p:cNvPr>
          <p:cNvSpPr/>
          <p:nvPr/>
        </p:nvSpPr>
        <p:spPr>
          <a:xfrm>
            <a:off x="5021904" y="2553991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2723C4-8495-FBFA-1BDE-04660516F90E}"/>
              </a:ext>
            </a:extLst>
          </p:cNvPr>
          <p:cNvSpPr/>
          <p:nvPr/>
        </p:nvSpPr>
        <p:spPr>
          <a:xfrm>
            <a:off x="5397858" y="2553991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6DA9B4D-A36C-A7F0-4949-71E0D5D7DECE}"/>
              </a:ext>
            </a:extLst>
          </p:cNvPr>
          <p:cNvSpPr/>
          <p:nvPr/>
        </p:nvSpPr>
        <p:spPr>
          <a:xfrm>
            <a:off x="5773812" y="2553991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C34D790-A2D6-2ECA-C83F-E9C36812266C}"/>
              </a:ext>
            </a:extLst>
          </p:cNvPr>
          <p:cNvSpPr/>
          <p:nvPr/>
        </p:nvSpPr>
        <p:spPr>
          <a:xfrm>
            <a:off x="6149766" y="2553991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A0A27B1-40DB-EFA1-6259-D350F44478EA}"/>
              </a:ext>
            </a:extLst>
          </p:cNvPr>
          <p:cNvSpPr/>
          <p:nvPr/>
        </p:nvSpPr>
        <p:spPr>
          <a:xfrm>
            <a:off x="6525720" y="2553991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30B1E58-5FA3-9BD8-1156-6B90AD328EC1}"/>
              </a:ext>
            </a:extLst>
          </p:cNvPr>
          <p:cNvSpPr/>
          <p:nvPr/>
        </p:nvSpPr>
        <p:spPr>
          <a:xfrm>
            <a:off x="4269996" y="2929945"/>
            <a:ext cx="375954" cy="37595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2A8870E-DAD3-FE9B-28D7-E91AE886C3A4}"/>
              </a:ext>
            </a:extLst>
          </p:cNvPr>
          <p:cNvSpPr/>
          <p:nvPr/>
        </p:nvSpPr>
        <p:spPr>
          <a:xfrm>
            <a:off x="4645950" y="2929945"/>
            <a:ext cx="375954" cy="37595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6CBE166-32B9-126F-A8B7-EE8FE23B2D8B}"/>
              </a:ext>
            </a:extLst>
          </p:cNvPr>
          <p:cNvSpPr/>
          <p:nvPr/>
        </p:nvSpPr>
        <p:spPr>
          <a:xfrm>
            <a:off x="5021904" y="2929945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788C4FB-BE92-4312-A5BE-3942445540EB}"/>
              </a:ext>
            </a:extLst>
          </p:cNvPr>
          <p:cNvSpPr/>
          <p:nvPr/>
        </p:nvSpPr>
        <p:spPr>
          <a:xfrm>
            <a:off x="5397858" y="2929945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BD7EA5D-C1EC-3757-3FB4-996EEB5F6501}"/>
              </a:ext>
            </a:extLst>
          </p:cNvPr>
          <p:cNvSpPr/>
          <p:nvPr/>
        </p:nvSpPr>
        <p:spPr>
          <a:xfrm>
            <a:off x="5773812" y="2929945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A0374C6-E3B3-0C5A-F094-5610163CBDAE}"/>
              </a:ext>
            </a:extLst>
          </p:cNvPr>
          <p:cNvSpPr/>
          <p:nvPr/>
        </p:nvSpPr>
        <p:spPr>
          <a:xfrm>
            <a:off x="6149766" y="2929945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5D34AAE-B310-8D35-286F-A561B1D65651}"/>
              </a:ext>
            </a:extLst>
          </p:cNvPr>
          <p:cNvSpPr/>
          <p:nvPr/>
        </p:nvSpPr>
        <p:spPr>
          <a:xfrm>
            <a:off x="6525720" y="2929945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840E87D-46CF-BEA4-5DEC-90C7FA57BF7F}"/>
              </a:ext>
            </a:extLst>
          </p:cNvPr>
          <p:cNvSpPr/>
          <p:nvPr/>
        </p:nvSpPr>
        <p:spPr>
          <a:xfrm>
            <a:off x="4269996" y="3305899"/>
            <a:ext cx="375954" cy="37595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9DE4B00-9FEA-16AA-F9F2-DAAAED8A2B62}"/>
              </a:ext>
            </a:extLst>
          </p:cNvPr>
          <p:cNvSpPr/>
          <p:nvPr/>
        </p:nvSpPr>
        <p:spPr>
          <a:xfrm>
            <a:off x="4645950" y="3305899"/>
            <a:ext cx="375954" cy="37595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B4ED1FB-E890-7DDE-E83D-96FCA7AC9DEE}"/>
              </a:ext>
            </a:extLst>
          </p:cNvPr>
          <p:cNvSpPr/>
          <p:nvPr/>
        </p:nvSpPr>
        <p:spPr>
          <a:xfrm>
            <a:off x="5021904" y="3305899"/>
            <a:ext cx="375954" cy="37595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ED9F7A8-DDE0-60AD-0D34-496641F118FF}"/>
              </a:ext>
            </a:extLst>
          </p:cNvPr>
          <p:cNvSpPr/>
          <p:nvPr/>
        </p:nvSpPr>
        <p:spPr>
          <a:xfrm>
            <a:off x="5397858" y="3305899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DB46794-84FE-1C55-AC43-1BE8EBC76706}"/>
              </a:ext>
            </a:extLst>
          </p:cNvPr>
          <p:cNvSpPr/>
          <p:nvPr/>
        </p:nvSpPr>
        <p:spPr>
          <a:xfrm>
            <a:off x="5773812" y="3305899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7AA366D-21B9-6A84-B499-577D159F0890}"/>
              </a:ext>
            </a:extLst>
          </p:cNvPr>
          <p:cNvSpPr/>
          <p:nvPr/>
        </p:nvSpPr>
        <p:spPr>
          <a:xfrm>
            <a:off x="6149766" y="3305899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F92E882-90E7-6F6F-D26E-D5B27D17CDF7}"/>
              </a:ext>
            </a:extLst>
          </p:cNvPr>
          <p:cNvSpPr/>
          <p:nvPr/>
        </p:nvSpPr>
        <p:spPr>
          <a:xfrm>
            <a:off x="6525720" y="3305899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80437FE-5D28-3478-CAE2-C983EFF7FF32}"/>
              </a:ext>
            </a:extLst>
          </p:cNvPr>
          <p:cNvSpPr txBox="1"/>
          <p:nvPr/>
        </p:nvSpPr>
        <p:spPr>
          <a:xfrm>
            <a:off x="7986319" y="297714"/>
            <a:ext cx="195919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n = 7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n/2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i+1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n-2*(i+1)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1714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54D921-D7B0-C845-9394-9A90A31988C8}"/>
              </a:ext>
            </a:extLst>
          </p:cNvPr>
          <p:cNvSpPr txBox="1"/>
          <p:nvPr/>
        </p:nvSpPr>
        <p:spPr>
          <a:xfrm>
            <a:off x="184558" y="125836"/>
            <a:ext cx="469070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int main()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int i;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int a[5] = { 1,2,3,4,5 };</a:t>
            </a:r>
          </a:p>
          <a:p>
            <a:pPr algn="l"/>
            <a:endParaRPr lang="en-US" altLang="ko-KR"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for (i = 0; i &lt; 5; i++)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	printf("%d\t", a[i]);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printf("\n");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return 0;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E044AA-27F9-5300-A253-E87229B94C1A}"/>
              </a:ext>
            </a:extLst>
          </p:cNvPr>
          <p:cNvSpPr/>
          <p:nvPr/>
        </p:nvSpPr>
        <p:spPr>
          <a:xfrm>
            <a:off x="6409189" y="1476462"/>
            <a:ext cx="536896" cy="53689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93682F2-9F0F-3824-FF0D-4909F989A8D4}"/>
              </a:ext>
            </a:extLst>
          </p:cNvPr>
          <p:cNvSpPr/>
          <p:nvPr/>
        </p:nvSpPr>
        <p:spPr>
          <a:xfrm>
            <a:off x="6946085" y="1476462"/>
            <a:ext cx="536896" cy="53689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3E1FEE6-8E0C-0B23-4360-CA018DDC32A1}"/>
              </a:ext>
            </a:extLst>
          </p:cNvPr>
          <p:cNvSpPr/>
          <p:nvPr/>
        </p:nvSpPr>
        <p:spPr>
          <a:xfrm>
            <a:off x="7482981" y="1476462"/>
            <a:ext cx="536896" cy="53689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37D38BD-260A-5BA1-3DE1-D1B868F84E50}"/>
              </a:ext>
            </a:extLst>
          </p:cNvPr>
          <p:cNvSpPr/>
          <p:nvPr/>
        </p:nvSpPr>
        <p:spPr>
          <a:xfrm>
            <a:off x="8019877" y="1476462"/>
            <a:ext cx="536896" cy="53689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08A5D66-35D0-8E63-4C28-7DA2CC272B18}"/>
              </a:ext>
            </a:extLst>
          </p:cNvPr>
          <p:cNvSpPr/>
          <p:nvPr/>
        </p:nvSpPr>
        <p:spPr>
          <a:xfrm>
            <a:off x="8556773" y="1476462"/>
            <a:ext cx="536896" cy="53689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A0BBABF-037F-E29D-2D28-9083A50A58AA}"/>
              </a:ext>
            </a:extLst>
          </p:cNvPr>
          <p:cNvSpPr/>
          <p:nvPr/>
        </p:nvSpPr>
        <p:spPr>
          <a:xfrm>
            <a:off x="6409189" y="1006678"/>
            <a:ext cx="536896" cy="53689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416F3F9-E0A2-B312-1726-CC2FF58C78D9}"/>
              </a:ext>
            </a:extLst>
          </p:cNvPr>
          <p:cNvSpPr/>
          <p:nvPr/>
        </p:nvSpPr>
        <p:spPr>
          <a:xfrm>
            <a:off x="6946085" y="1006678"/>
            <a:ext cx="536896" cy="53689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D880D21-B19B-FD66-C4E6-0147E5E790A2}"/>
              </a:ext>
            </a:extLst>
          </p:cNvPr>
          <p:cNvSpPr/>
          <p:nvPr/>
        </p:nvSpPr>
        <p:spPr>
          <a:xfrm>
            <a:off x="7482981" y="1006678"/>
            <a:ext cx="536896" cy="53689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03FA85A-2281-1B3C-DD84-D33F4CD42B74}"/>
              </a:ext>
            </a:extLst>
          </p:cNvPr>
          <p:cNvSpPr/>
          <p:nvPr/>
        </p:nvSpPr>
        <p:spPr>
          <a:xfrm>
            <a:off x="8019877" y="1006678"/>
            <a:ext cx="536896" cy="53689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FC8BC6D-BF3C-A29A-E4BB-84EF3F3E0A2F}"/>
              </a:ext>
            </a:extLst>
          </p:cNvPr>
          <p:cNvSpPr/>
          <p:nvPr/>
        </p:nvSpPr>
        <p:spPr>
          <a:xfrm>
            <a:off x="8556773" y="1006678"/>
            <a:ext cx="536896" cy="53689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3E1C58-377B-22E5-4A92-0B1812F04773}"/>
              </a:ext>
            </a:extLst>
          </p:cNvPr>
          <p:cNvSpPr txBox="1"/>
          <p:nvPr/>
        </p:nvSpPr>
        <p:spPr>
          <a:xfrm>
            <a:off x="6014906" y="154357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1ED8B03-E052-AE9D-4252-A96D1DD2DFF5}"/>
              </a:ext>
            </a:extLst>
          </p:cNvPr>
          <p:cNvCxnSpPr>
            <a:endCxn id="6" idx="1"/>
          </p:cNvCxnSpPr>
          <p:nvPr/>
        </p:nvCxnSpPr>
        <p:spPr>
          <a:xfrm>
            <a:off x="4261607" y="1140903"/>
            <a:ext cx="1753299" cy="587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185EABA-4EA7-C9BE-5258-A15FB59E91C7}"/>
              </a:ext>
            </a:extLst>
          </p:cNvPr>
          <p:cNvSpPr txBox="1"/>
          <p:nvPr/>
        </p:nvSpPr>
        <p:spPr>
          <a:xfrm>
            <a:off x="7942717" y="280349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a[3]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3C50323-2297-9C8E-B08D-BF6DAD15473C}"/>
              </a:ext>
            </a:extLst>
          </p:cNvPr>
          <p:cNvCxnSpPr>
            <a:stCxn id="72" idx="0"/>
            <a:endCxn id="64" idx="2"/>
          </p:cNvCxnSpPr>
          <p:nvPr/>
        </p:nvCxnSpPr>
        <p:spPr>
          <a:xfrm flipV="1">
            <a:off x="8288325" y="2013358"/>
            <a:ext cx="0" cy="790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6975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54D921-D7B0-C845-9394-9A90A31988C8}"/>
              </a:ext>
            </a:extLst>
          </p:cNvPr>
          <p:cNvSpPr txBox="1"/>
          <p:nvPr/>
        </p:nvSpPr>
        <p:spPr>
          <a:xfrm>
            <a:off x="326507" y="1635581"/>
            <a:ext cx="59618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char a[5] = "come";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char a[] = "come";</a:t>
            </a:r>
            <a:endParaRPr lang="ko-KR" altLang="en-US" sz="2400">
              <a:latin typeface="Consolas" panose="020B0609020204030204" pitchFamily="49" charset="0"/>
            </a:endParaRPr>
          </a:p>
          <a:p>
            <a:r>
              <a:rPr lang="en-US" altLang="ko-KR" sz="2400">
                <a:latin typeface="Consolas" panose="020B0609020204030204" pitchFamily="49" charset="0"/>
              </a:rPr>
              <a:t>char a[] = {'c','o','m','e','\0'};</a:t>
            </a:r>
            <a:endParaRPr lang="ko-KR" altLang="en-US" sz="2400">
              <a:latin typeface="Consolas" panose="020B0609020204030204" pitchFamily="49" charset="0"/>
            </a:endParaRPr>
          </a:p>
          <a:p>
            <a:pPr algn="l"/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E044AA-27F9-5300-A253-E87229B94C1A}"/>
              </a:ext>
            </a:extLst>
          </p:cNvPr>
          <p:cNvSpPr/>
          <p:nvPr/>
        </p:nvSpPr>
        <p:spPr>
          <a:xfrm>
            <a:off x="6409189" y="1476462"/>
            <a:ext cx="731520" cy="53689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'c'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93682F2-9F0F-3824-FF0D-4909F989A8D4}"/>
              </a:ext>
            </a:extLst>
          </p:cNvPr>
          <p:cNvSpPr/>
          <p:nvPr/>
        </p:nvSpPr>
        <p:spPr>
          <a:xfrm>
            <a:off x="7140709" y="1476462"/>
            <a:ext cx="731520" cy="53689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'o'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3E1FEE6-8E0C-0B23-4360-CA018DDC32A1}"/>
              </a:ext>
            </a:extLst>
          </p:cNvPr>
          <p:cNvSpPr/>
          <p:nvPr/>
        </p:nvSpPr>
        <p:spPr>
          <a:xfrm>
            <a:off x="7872229" y="1476462"/>
            <a:ext cx="731520" cy="53689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'm'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37D38BD-260A-5BA1-3DE1-D1B868F84E50}"/>
              </a:ext>
            </a:extLst>
          </p:cNvPr>
          <p:cNvSpPr/>
          <p:nvPr/>
        </p:nvSpPr>
        <p:spPr>
          <a:xfrm>
            <a:off x="8603749" y="1476462"/>
            <a:ext cx="731520" cy="53689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'e'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08A5D66-35D0-8E63-4C28-7DA2CC272B18}"/>
              </a:ext>
            </a:extLst>
          </p:cNvPr>
          <p:cNvSpPr/>
          <p:nvPr/>
        </p:nvSpPr>
        <p:spPr>
          <a:xfrm>
            <a:off x="9335269" y="1476462"/>
            <a:ext cx="731520" cy="53689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'\0'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A0BBABF-037F-E29D-2D28-9083A50A58AA}"/>
              </a:ext>
            </a:extLst>
          </p:cNvPr>
          <p:cNvSpPr/>
          <p:nvPr/>
        </p:nvSpPr>
        <p:spPr>
          <a:xfrm>
            <a:off x="6409189" y="1006678"/>
            <a:ext cx="731520" cy="53689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416F3F9-E0A2-B312-1726-CC2FF58C78D9}"/>
              </a:ext>
            </a:extLst>
          </p:cNvPr>
          <p:cNvSpPr/>
          <p:nvPr/>
        </p:nvSpPr>
        <p:spPr>
          <a:xfrm>
            <a:off x="7140709" y="1006678"/>
            <a:ext cx="731520" cy="53689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D880D21-B19B-FD66-C4E6-0147E5E790A2}"/>
              </a:ext>
            </a:extLst>
          </p:cNvPr>
          <p:cNvSpPr/>
          <p:nvPr/>
        </p:nvSpPr>
        <p:spPr>
          <a:xfrm>
            <a:off x="7872229" y="1006678"/>
            <a:ext cx="731520" cy="53689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03FA85A-2281-1B3C-DD84-D33F4CD42B74}"/>
              </a:ext>
            </a:extLst>
          </p:cNvPr>
          <p:cNvSpPr/>
          <p:nvPr/>
        </p:nvSpPr>
        <p:spPr>
          <a:xfrm>
            <a:off x="8603749" y="1006678"/>
            <a:ext cx="731520" cy="53689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FC8BC6D-BF3C-A29A-E4BB-84EF3F3E0A2F}"/>
              </a:ext>
            </a:extLst>
          </p:cNvPr>
          <p:cNvSpPr/>
          <p:nvPr/>
        </p:nvSpPr>
        <p:spPr>
          <a:xfrm>
            <a:off x="9335269" y="1006678"/>
            <a:ext cx="731520" cy="53689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3E1C58-377B-22E5-4A92-0B1812F04773}"/>
              </a:ext>
            </a:extLst>
          </p:cNvPr>
          <p:cNvSpPr txBox="1"/>
          <p:nvPr/>
        </p:nvSpPr>
        <p:spPr>
          <a:xfrm>
            <a:off x="6014906" y="154357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1ED8B03-E052-AE9D-4252-A96D1DD2DFF5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4160939" y="1728240"/>
            <a:ext cx="1853967" cy="285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185EABA-4EA7-C9BE-5258-A15FB59E91C7}"/>
              </a:ext>
            </a:extLst>
          </p:cNvPr>
          <p:cNvSpPr txBox="1"/>
          <p:nvPr/>
        </p:nvSpPr>
        <p:spPr>
          <a:xfrm>
            <a:off x="8644054" y="26692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a[3]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3C50323-2297-9C8E-B08D-BF6DAD15473C}"/>
              </a:ext>
            </a:extLst>
          </p:cNvPr>
          <p:cNvCxnSpPr>
            <a:stCxn id="72" idx="0"/>
            <a:endCxn id="64" idx="2"/>
          </p:cNvCxnSpPr>
          <p:nvPr/>
        </p:nvCxnSpPr>
        <p:spPr>
          <a:xfrm flipH="1" flipV="1">
            <a:off x="8969509" y="2013358"/>
            <a:ext cx="20153" cy="655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0965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4B0A1C4-473F-3D15-8629-6F06FD801E4D}"/>
              </a:ext>
            </a:extLst>
          </p:cNvPr>
          <p:cNvSpPr/>
          <p:nvPr/>
        </p:nvSpPr>
        <p:spPr>
          <a:xfrm>
            <a:off x="1837189" y="1459685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5A68DF-A174-98BD-DE41-797115243BC3}"/>
              </a:ext>
            </a:extLst>
          </p:cNvPr>
          <p:cNvSpPr/>
          <p:nvPr/>
        </p:nvSpPr>
        <p:spPr>
          <a:xfrm>
            <a:off x="2390862" y="1459684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455EE28-3800-E8FC-5836-DBD629EB2344}"/>
              </a:ext>
            </a:extLst>
          </p:cNvPr>
          <p:cNvSpPr/>
          <p:nvPr/>
        </p:nvSpPr>
        <p:spPr>
          <a:xfrm>
            <a:off x="2944535" y="1459683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675F768-9D18-FC3F-3EAE-992E6C00E532}"/>
              </a:ext>
            </a:extLst>
          </p:cNvPr>
          <p:cNvSpPr/>
          <p:nvPr/>
        </p:nvSpPr>
        <p:spPr>
          <a:xfrm>
            <a:off x="3498208" y="1459682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E55C00C-935C-6533-D6F6-3D72FD54FAFB}"/>
              </a:ext>
            </a:extLst>
          </p:cNvPr>
          <p:cNvSpPr/>
          <p:nvPr/>
        </p:nvSpPr>
        <p:spPr>
          <a:xfrm>
            <a:off x="4051881" y="1459681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2527F7F-DC47-D5CF-FAE4-DE476B881940}"/>
              </a:ext>
            </a:extLst>
          </p:cNvPr>
          <p:cNvSpPr/>
          <p:nvPr/>
        </p:nvSpPr>
        <p:spPr>
          <a:xfrm>
            <a:off x="4605554" y="1459680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CC67F91-2228-5AFF-0D2C-586F8BD4F244}"/>
              </a:ext>
            </a:extLst>
          </p:cNvPr>
          <p:cNvSpPr/>
          <p:nvPr/>
        </p:nvSpPr>
        <p:spPr>
          <a:xfrm>
            <a:off x="5167615" y="1459681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C9773F9-DD48-81D7-E884-10E492BCD43F}"/>
              </a:ext>
            </a:extLst>
          </p:cNvPr>
          <p:cNvSpPr/>
          <p:nvPr/>
        </p:nvSpPr>
        <p:spPr>
          <a:xfrm>
            <a:off x="5721288" y="1459680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F02375F-4028-96C1-A1D3-170F3A6BE2A2}"/>
              </a:ext>
            </a:extLst>
          </p:cNvPr>
          <p:cNvSpPr/>
          <p:nvPr/>
        </p:nvSpPr>
        <p:spPr>
          <a:xfrm>
            <a:off x="6274961" y="1459679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BFB9066-9EF6-6409-A306-D2D8C5701E04}"/>
              </a:ext>
            </a:extLst>
          </p:cNvPr>
          <p:cNvSpPr/>
          <p:nvPr/>
        </p:nvSpPr>
        <p:spPr>
          <a:xfrm>
            <a:off x="6828634" y="1459678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7EBDDEF-2075-4A66-68C7-6651C526C358}"/>
              </a:ext>
            </a:extLst>
          </p:cNvPr>
          <p:cNvSpPr/>
          <p:nvPr/>
        </p:nvSpPr>
        <p:spPr>
          <a:xfrm>
            <a:off x="7382307" y="1459677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B94086C-4B4D-2EE6-E11E-57783839BC0C}"/>
              </a:ext>
            </a:extLst>
          </p:cNvPr>
          <p:cNvSpPr/>
          <p:nvPr/>
        </p:nvSpPr>
        <p:spPr>
          <a:xfrm>
            <a:off x="7935980" y="1459676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A0CAE77-8432-5D33-2C33-68C6A8570B8E}"/>
              </a:ext>
            </a:extLst>
          </p:cNvPr>
          <p:cNvSpPr/>
          <p:nvPr/>
        </p:nvSpPr>
        <p:spPr>
          <a:xfrm>
            <a:off x="8489653" y="1459676"/>
            <a:ext cx="553673" cy="55367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81DF12D-7344-568D-A31A-5584F79D4718}"/>
              </a:ext>
            </a:extLst>
          </p:cNvPr>
          <p:cNvSpPr/>
          <p:nvPr/>
        </p:nvSpPr>
        <p:spPr>
          <a:xfrm>
            <a:off x="1837189" y="2357307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CC41D79-8F17-6D55-202F-CCEC1C5D9B0F}"/>
              </a:ext>
            </a:extLst>
          </p:cNvPr>
          <p:cNvSpPr/>
          <p:nvPr/>
        </p:nvSpPr>
        <p:spPr>
          <a:xfrm>
            <a:off x="2390862" y="2357306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0494396-E358-A2FD-419F-C8BA4F84464C}"/>
              </a:ext>
            </a:extLst>
          </p:cNvPr>
          <p:cNvSpPr/>
          <p:nvPr/>
        </p:nvSpPr>
        <p:spPr>
          <a:xfrm>
            <a:off x="2944535" y="2357305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6B0A5D7-73CA-3136-C80A-D8BF2FE4B9D6}"/>
              </a:ext>
            </a:extLst>
          </p:cNvPr>
          <p:cNvSpPr/>
          <p:nvPr/>
        </p:nvSpPr>
        <p:spPr>
          <a:xfrm>
            <a:off x="3498208" y="2357304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2575464-4703-E5BC-A790-C7887524EBAD}"/>
              </a:ext>
            </a:extLst>
          </p:cNvPr>
          <p:cNvSpPr/>
          <p:nvPr/>
        </p:nvSpPr>
        <p:spPr>
          <a:xfrm>
            <a:off x="4051881" y="2357303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65E53C2-079C-E541-3F3F-DDB4EF26A282}"/>
              </a:ext>
            </a:extLst>
          </p:cNvPr>
          <p:cNvSpPr/>
          <p:nvPr/>
        </p:nvSpPr>
        <p:spPr>
          <a:xfrm>
            <a:off x="4605554" y="2357302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617F8B5-B92B-3EAC-1C94-F19F35E89C90}"/>
              </a:ext>
            </a:extLst>
          </p:cNvPr>
          <p:cNvSpPr/>
          <p:nvPr/>
        </p:nvSpPr>
        <p:spPr>
          <a:xfrm>
            <a:off x="5167615" y="2357303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8A96245-1EC3-1A9C-FCA7-F64E4B1087B0}"/>
              </a:ext>
            </a:extLst>
          </p:cNvPr>
          <p:cNvSpPr/>
          <p:nvPr/>
        </p:nvSpPr>
        <p:spPr>
          <a:xfrm>
            <a:off x="5721288" y="2357302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39D50B2-0C8C-146A-A580-AE989AE1E904}"/>
              </a:ext>
            </a:extLst>
          </p:cNvPr>
          <p:cNvSpPr/>
          <p:nvPr/>
        </p:nvSpPr>
        <p:spPr>
          <a:xfrm>
            <a:off x="6274961" y="2357301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90FE286-37DD-C864-EC28-5BA9789ABEAA}"/>
              </a:ext>
            </a:extLst>
          </p:cNvPr>
          <p:cNvSpPr/>
          <p:nvPr/>
        </p:nvSpPr>
        <p:spPr>
          <a:xfrm>
            <a:off x="6828634" y="2357300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213CB91-3BF6-3EF1-6079-C5397483B445}"/>
              </a:ext>
            </a:extLst>
          </p:cNvPr>
          <p:cNvSpPr/>
          <p:nvPr/>
        </p:nvSpPr>
        <p:spPr>
          <a:xfrm>
            <a:off x="7382307" y="2357299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85AC8A5-F345-9138-937A-1B40953EB669}"/>
              </a:ext>
            </a:extLst>
          </p:cNvPr>
          <p:cNvSpPr/>
          <p:nvPr/>
        </p:nvSpPr>
        <p:spPr>
          <a:xfrm>
            <a:off x="7935980" y="2357298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2B994CB-CC3E-FF97-F6EE-9F9C767C25AD}"/>
              </a:ext>
            </a:extLst>
          </p:cNvPr>
          <p:cNvSpPr/>
          <p:nvPr/>
        </p:nvSpPr>
        <p:spPr>
          <a:xfrm>
            <a:off x="1837189" y="3152164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B84745B-3FEE-73CA-C975-0CA52E8836F0}"/>
              </a:ext>
            </a:extLst>
          </p:cNvPr>
          <p:cNvSpPr/>
          <p:nvPr/>
        </p:nvSpPr>
        <p:spPr>
          <a:xfrm>
            <a:off x="2390862" y="3152163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ED8B1A8-CDEB-554B-95C1-233D351E1DA6}"/>
              </a:ext>
            </a:extLst>
          </p:cNvPr>
          <p:cNvSpPr/>
          <p:nvPr/>
        </p:nvSpPr>
        <p:spPr>
          <a:xfrm>
            <a:off x="2944535" y="3152162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05526F0-CCEC-4947-1CEC-4D3F0BFD42CF}"/>
              </a:ext>
            </a:extLst>
          </p:cNvPr>
          <p:cNvSpPr/>
          <p:nvPr/>
        </p:nvSpPr>
        <p:spPr>
          <a:xfrm>
            <a:off x="3498208" y="3152161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E740CF8-B02E-BA6E-EAD4-F5FDDE1C1E9A}"/>
              </a:ext>
            </a:extLst>
          </p:cNvPr>
          <p:cNvSpPr/>
          <p:nvPr/>
        </p:nvSpPr>
        <p:spPr>
          <a:xfrm>
            <a:off x="4051881" y="3152160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7740EE7-B4BD-B754-91D0-639A477DA131}"/>
              </a:ext>
            </a:extLst>
          </p:cNvPr>
          <p:cNvSpPr/>
          <p:nvPr/>
        </p:nvSpPr>
        <p:spPr>
          <a:xfrm>
            <a:off x="4605554" y="3152159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7614604-2FAC-31EC-800B-FFE36D48CAA4}"/>
              </a:ext>
            </a:extLst>
          </p:cNvPr>
          <p:cNvSpPr/>
          <p:nvPr/>
        </p:nvSpPr>
        <p:spPr>
          <a:xfrm>
            <a:off x="5167615" y="3152160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D176313-2AF2-ABA5-5792-E1C62E3FE9D2}"/>
              </a:ext>
            </a:extLst>
          </p:cNvPr>
          <p:cNvSpPr/>
          <p:nvPr/>
        </p:nvSpPr>
        <p:spPr>
          <a:xfrm>
            <a:off x="5721288" y="3152159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6CDFEB0-BF1B-B8E9-5977-58778F7E548B}"/>
              </a:ext>
            </a:extLst>
          </p:cNvPr>
          <p:cNvSpPr/>
          <p:nvPr/>
        </p:nvSpPr>
        <p:spPr>
          <a:xfrm>
            <a:off x="6274961" y="3152158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73D98B6-1777-99B7-5E42-3694F282C2B3}"/>
              </a:ext>
            </a:extLst>
          </p:cNvPr>
          <p:cNvSpPr/>
          <p:nvPr/>
        </p:nvSpPr>
        <p:spPr>
          <a:xfrm>
            <a:off x="6828634" y="3152157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33E29A0-730A-3B65-D44F-650AC8FFB2A9}"/>
              </a:ext>
            </a:extLst>
          </p:cNvPr>
          <p:cNvSpPr/>
          <p:nvPr/>
        </p:nvSpPr>
        <p:spPr>
          <a:xfrm>
            <a:off x="7382307" y="3152156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685AFD3-E973-B9C9-88AD-055CEE9C0CAD}"/>
              </a:ext>
            </a:extLst>
          </p:cNvPr>
          <p:cNvSpPr/>
          <p:nvPr/>
        </p:nvSpPr>
        <p:spPr>
          <a:xfrm>
            <a:off x="7935980" y="3152155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5C34B8-26D2-7B66-726A-B8C81EEF7C7D}"/>
              </a:ext>
            </a:extLst>
          </p:cNvPr>
          <p:cNvSpPr txBox="1"/>
          <p:nvPr/>
        </p:nvSpPr>
        <p:spPr>
          <a:xfrm>
            <a:off x="2944535" y="4160939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sum = 219 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3CEEC7E-B6C7-E620-0DA1-FA1DC7FE4675}"/>
              </a:ext>
            </a:extLst>
          </p:cNvPr>
          <p:cNvSpPr txBox="1"/>
          <p:nvPr/>
        </p:nvSpPr>
        <p:spPr>
          <a:xfrm>
            <a:off x="2944535" y="4846874"/>
            <a:ext cx="4602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sum = (11 - (sum % 11))%10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B732DC-3589-41F1-E6F4-DCFD30EC9FF3}"/>
              </a:ext>
            </a:extLst>
          </p:cNvPr>
          <p:cNvSpPr txBox="1"/>
          <p:nvPr/>
        </p:nvSpPr>
        <p:spPr>
          <a:xfrm>
            <a:off x="721455" y="1505679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jumin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7BE6511-0FA4-9524-409E-A1161E850102}"/>
              </a:ext>
            </a:extLst>
          </p:cNvPr>
          <p:cNvSpPr txBox="1"/>
          <p:nvPr/>
        </p:nvSpPr>
        <p:spPr>
          <a:xfrm>
            <a:off x="721454" y="2403301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check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7A4349-0301-C233-4BF2-3E15EAE7EEE7}"/>
              </a:ext>
            </a:extLst>
          </p:cNvPr>
          <p:cNvSpPr txBox="1"/>
          <p:nvPr/>
        </p:nvSpPr>
        <p:spPr>
          <a:xfrm>
            <a:off x="798738" y="3202480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sum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4351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54D921-D7B0-C845-9394-9A90A31988C8}"/>
              </a:ext>
            </a:extLst>
          </p:cNvPr>
          <p:cNvSpPr txBox="1"/>
          <p:nvPr/>
        </p:nvSpPr>
        <p:spPr>
          <a:xfrm>
            <a:off x="184558" y="125836"/>
            <a:ext cx="5883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int a[3][4] = { 1,2,3,4,5,6,7,8,9,10,11,12 };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E5A166E-EF30-B711-9D11-132EF2DD06D9}"/>
              </a:ext>
            </a:extLst>
          </p:cNvPr>
          <p:cNvSpPr/>
          <p:nvPr/>
        </p:nvSpPr>
        <p:spPr>
          <a:xfrm>
            <a:off x="1744911" y="1233182"/>
            <a:ext cx="453006" cy="4530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14CF946-52FD-791F-04BF-E1A325E26D2D}"/>
              </a:ext>
            </a:extLst>
          </p:cNvPr>
          <p:cNvSpPr/>
          <p:nvPr/>
        </p:nvSpPr>
        <p:spPr>
          <a:xfrm>
            <a:off x="2197917" y="1233182"/>
            <a:ext cx="453006" cy="4530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D854FC1-6169-5A3F-42B6-1DBEE221CF3A}"/>
              </a:ext>
            </a:extLst>
          </p:cNvPr>
          <p:cNvSpPr/>
          <p:nvPr/>
        </p:nvSpPr>
        <p:spPr>
          <a:xfrm>
            <a:off x="2650923" y="1233182"/>
            <a:ext cx="453006" cy="4530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9EE8A06-EEF1-D083-70E0-50C0072C1FE5}"/>
              </a:ext>
            </a:extLst>
          </p:cNvPr>
          <p:cNvSpPr/>
          <p:nvPr/>
        </p:nvSpPr>
        <p:spPr>
          <a:xfrm>
            <a:off x="3103929" y="1233182"/>
            <a:ext cx="453006" cy="4530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DD32DE-DABE-D605-5913-DB2F9C76C5CA}"/>
              </a:ext>
            </a:extLst>
          </p:cNvPr>
          <p:cNvSpPr/>
          <p:nvPr/>
        </p:nvSpPr>
        <p:spPr>
          <a:xfrm>
            <a:off x="1744911" y="1686188"/>
            <a:ext cx="453006" cy="4530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0660E1E-C9B6-28B4-9730-2BD072AF34E4}"/>
              </a:ext>
            </a:extLst>
          </p:cNvPr>
          <p:cNvSpPr/>
          <p:nvPr/>
        </p:nvSpPr>
        <p:spPr>
          <a:xfrm>
            <a:off x="2197917" y="1686188"/>
            <a:ext cx="453006" cy="4530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EFDEBF0-E612-9179-485F-6A0043EF65AF}"/>
              </a:ext>
            </a:extLst>
          </p:cNvPr>
          <p:cNvSpPr/>
          <p:nvPr/>
        </p:nvSpPr>
        <p:spPr>
          <a:xfrm>
            <a:off x="2650923" y="1686188"/>
            <a:ext cx="453006" cy="4530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965C63C-0696-FC2A-43D7-EF237426357E}"/>
              </a:ext>
            </a:extLst>
          </p:cNvPr>
          <p:cNvSpPr/>
          <p:nvPr/>
        </p:nvSpPr>
        <p:spPr>
          <a:xfrm>
            <a:off x="3103929" y="1686188"/>
            <a:ext cx="453006" cy="4530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A0C88BF-A2E8-409C-DA4F-8F97B428463B}"/>
              </a:ext>
            </a:extLst>
          </p:cNvPr>
          <p:cNvSpPr/>
          <p:nvPr/>
        </p:nvSpPr>
        <p:spPr>
          <a:xfrm>
            <a:off x="1744911" y="2139194"/>
            <a:ext cx="453006" cy="4530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0E16F72-3CF2-0F06-E500-BA4E07D1B655}"/>
              </a:ext>
            </a:extLst>
          </p:cNvPr>
          <p:cNvSpPr/>
          <p:nvPr/>
        </p:nvSpPr>
        <p:spPr>
          <a:xfrm>
            <a:off x="2197917" y="2139194"/>
            <a:ext cx="453006" cy="4530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43066D7-F838-9238-F3FF-5CA2F5B12256}"/>
              </a:ext>
            </a:extLst>
          </p:cNvPr>
          <p:cNvSpPr/>
          <p:nvPr/>
        </p:nvSpPr>
        <p:spPr>
          <a:xfrm>
            <a:off x="2650923" y="2139194"/>
            <a:ext cx="453006" cy="4530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7CDE504-5F65-98EE-5C11-DF7EF40F7723}"/>
              </a:ext>
            </a:extLst>
          </p:cNvPr>
          <p:cNvSpPr/>
          <p:nvPr/>
        </p:nvSpPr>
        <p:spPr>
          <a:xfrm>
            <a:off x="3103929" y="2139194"/>
            <a:ext cx="453006" cy="4530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E03ECB3-2754-9718-B19A-2ECEC2FFED79}"/>
              </a:ext>
            </a:extLst>
          </p:cNvPr>
          <p:cNvSpPr/>
          <p:nvPr/>
        </p:nvSpPr>
        <p:spPr>
          <a:xfrm>
            <a:off x="1291905" y="1233182"/>
            <a:ext cx="453006" cy="4530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386F2C4-DE74-DBC8-909C-A8A1F864A817}"/>
              </a:ext>
            </a:extLst>
          </p:cNvPr>
          <p:cNvSpPr/>
          <p:nvPr/>
        </p:nvSpPr>
        <p:spPr>
          <a:xfrm>
            <a:off x="1291905" y="1686188"/>
            <a:ext cx="453006" cy="4530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48D9548-9D88-B243-EA7B-482DE405A480}"/>
              </a:ext>
            </a:extLst>
          </p:cNvPr>
          <p:cNvSpPr/>
          <p:nvPr/>
        </p:nvSpPr>
        <p:spPr>
          <a:xfrm>
            <a:off x="1291905" y="2139194"/>
            <a:ext cx="453006" cy="4530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65AB1E7-B293-6420-994B-2468706D537D}"/>
              </a:ext>
            </a:extLst>
          </p:cNvPr>
          <p:cNvSpPr/>
          <p:nvPr/>
        </p:nvSpPr>
        <p:spPr>
          <a:xfrm>
            <a:off x="1744911" y="780176"/>
            <a:ext cx="453006" cy="4530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4439524-D225-F832-A45D-21509EC29669}"/>
              </a:ext>
            </a:extLst>
          </p:cNvPr>
          <p:cNvSpPr/>
          <p:nvPr/>
        </p:nvSpPr>
        <p:spPr>
          <a:xfrm>
            <a:off x="2197917" y="780176"/>
            <a:ext cx="453006" cy="4530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3A2B742-32EE-B2A0-7500-C4111091C819}"/>
              </a:ext>
            </a:extLst>
          </p:cNvPr>
          <p:cNvSpPr/>
          <p:nvPr/>
        </p:nvSpPr>
        <p:spPr>
          <a:xfrm>
            <a:off x="2650923" y="780176"/>
            <a:ext cx="453006" cy="4530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257C57A-4F1B-1CD6-6AFA-FEC47CB4560C}"/>
              </a:ext>
            </a:extLst>
          </p:cNvPr>
          <p:cNvSpPr/>
          <p:nvPr/>
        </p:nvSpPr>
        <p:spPr>
          <a:xfrm>
            <a:off x="3103929" y="780176"/>
            <a:ext cx="453006" cy="4530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6BCBC9-E3A2-C46F-7C64-A45B51556965}"/>
              </a:ext>
            </a:extLst>
          </p:cNvPr>
          <p:cNvSpPr txBox="1"/>
          <p:nvPr/>
        </p:nvSpPr>
        <p:spPr>
          <a:xfrm>
            <a:off x="1744911" y="372471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a[1][1];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1B9907D-9292-4512-A42B-A1AE609997FB}"/>
              </a:ext>
            </a:extLst>
          </p:cNvPr>
          <p:cNvCxnSpPr>
            <a:stCxn id="36" idx="0"/>
            <a:endCxn id="26" idx="0"/>
          </p:cNvCxnSpPr>
          <p:nvPr/>
        </p:nvCxnSpPr>
        <p:spPr>
          <a:xfrm flipV="1">
            <a:off x="2343793" y="2139194"/>
            <a:ext cx="80627" cy="1585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A5F02C5-2EE0-90E5-A175-49AB0E226EE6}"/>
              </a:ext>
            </a:extLst>
          </p:cNvPr>
          <p:cNvSpPr txBox="1"/>
          <p:nvPr/>
        </p:nvSpPr>
        <p:spPr>
          <a:xfrm>
            <a:off x="1971414" y="4177717"/>
            <a:ext cx="372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latin typeface="Consolas" panose="020B0609020204030204" pitchFamily="49" charset="0"/>
              </a:rPr>
              <a:t>행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6D87B53-D330-9A57-4B2E-75DE49E280CD}"/>
              </a:ext>
            </a:extLst>
          </p:cNvPr>
          <p:cNvSpPr txBox="1"/>
          <p:nvPr/>
        </p:nvSpPr>
        <p:spPr>
          <a:xfrm>
            <a:off x="806274" y="1728025"/>
            <a:ext cx="36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latin typeface="Consolas" panose="020B0609020204030204" pitchFamily="49" charset="0"/>
              </a:rPr>
              <a:t>행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3AEBB0A-D77C-2A06-5B15-F759ED62A6AA}"/>
              </a:ext>
            </a:extLst>
          </p:cNvPr>
          <p:cNvSpPr txBox="1"/>
          <p:nvPr/>
        </p:nvSpPr>
        <p:spPr>
          <a:xfrm>
            <a:off x="2240327" y="537005"/>
            <a:ext cx="36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latin typeface="Consolas" panose="020B0609020204030204" pitchFamily="49" charset="0"/>
              </a:rPr>
              <a:t>열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D95E81-3C8B-8B0F-0C8C-643498415EE7}"/>
              </a:ext>
            </a:extLst>
          </p:cNvPr>
          <p:cNvSpPr txBox="1"/>
          <p:nvPr/>
        </p:nvSpPr>
        <p:spPr>
          <a:xfrm>
            <a:off x="2343793" y="4177717"/>
            <a:ext cx="36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latin typeface="Consolas" panose="020B0609020204030204" pitchFamily="49" charset="0"/>
              </a:rPr>
              <a:t>열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9DB635-28F6-7A51-9E1B-B2151FB0B872}"/>
              </a:ext>
            </a:extLst>
          </p:cNvPr>
          <p:cNvSpPr txBox="1"/>
          <p:nvPr/>
        </p:nvSpPr>
        <p:spPr>
          <a:xfrm>
            <a:off x="3565326" y="372471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a[2][3];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632388E-B163-01EC-BB9F-414D01D28A7E}"/>
              </a:ext>
            </a:extLst>
          </p:cNvPr>
          <p:cNvSpPr txBox="1"/>
          <p:nvPr/>
        </p:nvSpPr>
        <p:spPr>
          <a:xfrm>
            <a:off x="3791829" y="4177717"/>
            <a:ext cx="372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latin typeface="Consolas" panose="020B0609020204030204" pitchFamily="49" charset="0"/>
              </a:rPr>
              <a:t>행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37ECEBB-B9C3-96C4-689A-F3B15926F1BF}"/>
              </a:ext>
            </a:extLst>
          </p:cNvPr>
          <p:cNvSpPr txBox="1"/>
          <p:nvPr/>
        </p:nvSpPr>
        <p:spPr>
          <a:xfrm>
            <a:off x="4164208" y="4177717"/>
            <a:ext cx="36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latin typeface="Consolas" panose="020B0609020204030204" pitchFamily="49" charset="0"/>
              </a:rPr>
              <a:t>열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40906CC-3C0C-6A6E-2BDA-E2C27E054F1D}"/>
              </a:ext>
            </a:extLst>
          </p:cNvPr>
          <p:cNvCxnSpPr>
            <a:cxnSpLocks/>
            <a:stCxn id="44" idx="0"/>
            <a:endCxn id="28" idx="2"/>
          </p:cNvCxnSpPr>
          <p:nvPr/>
        </p:nvCxnSpPr>
        <p:spPr>
          <a:xfrm flipH="1" flipV="1">
            <a:off x="3330432" y="2592200"/>
            <a:ext cx="833776" cy="113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9EB8A01-92C3-C8A3-F206-A7F1DD0854B0}"/>
              </a:ext>
            </a:extLst>
          </p:cNvPr>
          <p:cNvSpPr txBox="1"/>
          <p:nvPr/>
        </p:nvSpPr>
        <p:spPr>
          <a:xfrm>
            <a:off x="5693396" y="947849"/>
            <a:ext cx="423705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int</a:t>
            </a:r>
            <a:r>
              <a:rPr lang="ko-KR" altLang="en-US">
                <a:latin typeface="Consolas" panose="020B0609020204030204" pitchFamily="49" charset="0"/>
              </a:rPr>
              <a:t> </a:t>
            </a:r>
            <a:r>
              <a:rPr lang="en-US" altLang="ko-KR">
                <a:latin typeface="Consolas" panose="020B0609020204030204" pitchFamily="49" charset="0"/>
              </a:rPr>
              <a:t>i,</a:t>
            </a:r>
            <a:r>
              <a:rPr lang="ko-KR" altLang="en-US">
                <a:latin typeface="Consolas" panose="020B0609020204030204" pitchFamily="49" charset="0"/>
              </a:rPr>
              <a:t> </a:t>
            </a:r>
            <a:r>
              <a:rPr lang="en-US" altLang="ko-KR">
                <a:latin typeface="Consolas" panose="020B0609020204030204" pitchFamily="49" charset="0"/>
              </a:rPr>
              <a:t>j;</a:t>
            </a:r>
          </a:p>
          <a:p>
            <a:pPr algn="l"/>
            <a:endParaRPr lang="en-US" altLang="ko-KR"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for(i=0; i&lt;3; i++)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for(j=0; j&lt;4; j++)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printf("%4d", a[i][j]);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printf("\n");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55871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4633E75-9915-4576-A8AF-523E5383DF87}"/>
              </a:ext>
            </a:extLst>
          </p:cNvPr>
          <p:cNvSpPr/>
          <p:nvPr/>
        </p:nvSpPr>
        <p:spPr>
          <a:xfrm>
            <a:off x="1484852" y="1283516"/>
            <a:ext cx="441427" cy="42783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400F0E0-8192-9B7F-0917-FEB328F9518C}"/>
              </a:ext>
            </a:extLst>
          </p:cNvPr>
          <p:cNvSpPr/>
          <p:nvPr/>
        </p:nvSpPr>
        <p:spPr>
          <a:xfrm>
            <a:off x="1934935" y="1283516"/>
            <a:ext cx="441427" cy="42783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77AB0F2-A864-8D05-4C48-36C5B030D4FE}"/>
              </a:ext>
            </a:extLst>
          </p:cNvPr>
          <p:cNvSpPr/>
          <p:nvPr/>
        </p:nvSpPr>
        <p:spPr>
          <a:xfrm>
            <a:off x="2385017" y="1283516"/>
            <a:ext cx="441427" cy="42783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A8979C1-AF1B-B401-612E-C88E733675C9}"/>
              </a:ext>
            </a:extLst>
          </p:cNvPr>
          <p:cNvSpPr/>
          <p:nvPr/>
        </p:nvSpPr>
        <p:spPr>
          <a:xfrm>
            <a:off x="2835100" y="1283516"/>
            <a:ext cx="441427" cy="42783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C3895F8-6FB5-981A-34DA-46768CECDF04}"/>
              </a:ext>
            </a:extLst>
          </p:cNvPr>
          <p:cNvSpPr/>
          <p:nvPr/>
        </p:nvSpPr>
        <p:spPr>
          <a:xfrm>
            <a:off x="3285183" y="1283516"/>
            <a:ext cx="441427" cy="42783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62EDA72-A914-73AC-BC9C-A7B01FFC9408}"/>
              </a:ext>
            </a:extLst>
          </p:cNvPr>
          <p:cNvSpPr/>
          <p:nvPr/>
        </p:nvSpPr>
        <p:spPr>
          <a:xfrm>
            <a:off x="3735265" y="1283516"/>
            <a:ext cx="441427" cy="42783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B76197A-E2A5-9B06-B071-664461DA2F90}"/>
              </a:ext>
            </a:extLst>
          </p:cNvPr>
          <p:cNvSpPr/>
          <p:nvPr/>
        </p:nvSpPr>
        <p:spPr>
          <a:xfrm>
            <a:off x="4185348" y="1283516"/>
            <a:ext cx="441427" cy="42783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6E891A6-AB01-27E1-0A3F-B99A00C385FF}"/>
              </a:ext>
            </a:extLst>
          </p:cNvPr>
          <p:cNvSpPr/>
          <p:nvPr/>
        </p:nvSpPr>
        <p:spPr>
          <a:xfrm>
            <a:off x="4635431" y="1283516"/>
            <a:ext cx="441427" cy="42783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219D1D1-EA5E-3CD2-67DA-3D4E3BED9FA7}"/>
              </a:ext>
            </a:extLst>
          </p:cNvPr>
          <p:cNvSpPr/>
          <p:nvPr/>
        </p:nvSpPr>
        <p:spPr>
          <a:xfrm>
            <a:off x="5085513" y="1283516"/>
            <a:ext cx="441427" cy="42783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096E4D5-008C-5FAF-DA1D-2B2ADB4820AC}"/>
              </a:ext>
            </a:extLst>
          </p:cNvPr>
          <p:cNvSpPr/>
          <p:nvPr/>
        </p:nvSpPr>
        <p:spPr>
          <a:xfrm>
            <a:off x="5535596" y="1283516"/>
            <a:ext cx="441427" cy="42783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3AA2DC2-05A7-86A4-AFAD-56622AF6968C}"/>
              </a:ext>
            </a:extLst>
          </p:cNvPr>
          <p:cNvSpPr/>
          <p:nvPr/>
        </p:nvSpPr>
        <p:spPr>
          <a:xfrm>
            <a:off x="5985679" y="1283516"/>
            <a:ext cx="441427" cy="42783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763928A-A34B-2685-7B84-8BD5E5585FB9}"/>
              </a:ext>
            </a:extLst>
          </p:cNvPr>
          <p:cNvSpPr/>
          <p:nvPr/>
        </p:nvSpPr>
        <p:spPr>
          <a:xfrm>
            <a:off x="6435761" y="1283516"/>
            <a:ext cx="441427" cy="42783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8143E09-B01C-B54A-E04B-314D4A5E881B}"/>
              </a:ext>
            </a:extLst>
          </p:cNvPr>
          <p:cNvSpPr/>
          <p:nvPr/>
        </p:nvSpPr>
        <p:spPr>
          <a:xfrm>
            <a:off x="6885844" y="1283516"/>
            <a:ext cx="441427" cy="42783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072167F-A767-F4A3-6945-4D411138B96E}"/>
              </a:ext>
            </a:extLst>
          </p:cNvPr>
          <p:cNvSpPr/>
          <p:nvPr/>
        </p:nvSpPr>
        <p:spPr>
          <a:xfrm>
            <a:off x="7335927" y="1283516"/>
            <a:ext cx="441427" cy="42783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7AC2B0F-9C18-25DF-475B-08B3695054EF}"/>
              </a:ext>
            </a:extLst>
          </p:cNvPr>
          <p:cNvSpPr/>
          <p:nvPr/>
        </p:nvSpPr>
        <p:spPr>
          <a:xfrm>
            <a:off x="7786009" y="1283516"/>
            <a:ext cx="441427" cy="42783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4301963-5B5C-2208-4B2B-30635280B940}"/>
              </a:ext>
            </a:extLst>
          </p:cNvPr>
          <p:cNvSpPr/>
          <p:nvPr/>
        </p:nvSpPr>
        <p:spPr>
          <a:xfrm>
            <a:off x="8236092" y="1283516"/>
            <a:ext cx="441427" cy="42783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7D3EC46-4659-3AA3-AA2B-A82E7FFEFB53}"/>
              </a:ext>
            </a:extLst>
          </p:cNvPr>
          <p:cNvSpPr/>
          <p:nvPr/>
        </p:nvSpPr>
        <p:spPr>
          <a:xfrm>
            <a:off x="8686175" y="1283516"/>
            <a:ext cx="441427" cy="42783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1F1A315-F957-FAE3-72AB-EBE60AF19639}"/>
              </a:ext>
            </a:extLst>
          </p:cNvPr>
          <p:cNvSpPr/>
          <p:nvPr/>
        </p:nvSpPr>
        <p:spPr>
          <a:xfrm>
            <a:off x="9136257" y="1283516"/>
            <a:ext cx="441427" cy="42783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DAF0811-6B5C-5D7A-B34F-35B44D218846}"/>
              </a:ext>
            </a:extLst>
          </p:cNvPr>
          <p:cNvSpPr/>
          <p:nvPr/>
        </p:nvSpPr>
        <p:spPr>
          <a:xfrm>
            <a:off x="9586340" y="1283516"/>
            <a:ext cx="441427" cy="42783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19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59F44A2-1A47-ED6D-B23C-998BF25DD9BD}"/>
              </a:ext>
            </a:extLst>
          </p:cNvPr>
          <p:cNvSpPr/>
          <p:nvPr/>
        </p:nvSpPr>
        <p:spPr>
          <a:xfrm>
            <a:off x="10036423" y="1283516"/>
            <a:ext cx="441427" cy="42783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AED6FC-E46D-4E93-EC9F-153D4C3877ED}"/>
              </a:ext>
            </a:extLst>
          </p:cNvPr>
          <p:cNvSpPr txBox="1"/>
          <p:nvPr/>
        </p:nvSpPr>
        <p:spPr>
          <a:xfrm>
            <a:off x="1484852" y="218114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Consolas" panose="020B0609020204030204" pitchFamily="49" charset="0"/>
              </a:rPr>
              <a:t>에라토스테네스의 체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17C545-01DD-9884-F8DF-01B892F1563C}"/>
              </a:ext>
            </a:extLst>
          </p:cNvPr>
          <p:cNvSpPr txBox="1"/>
          <p:nvPr/>
        </p:nvSpPr>
        <p:spPr>
          <a:xfrm>
            <a:off x="4726297" y="1727917"/>
            <a:ext cx="3730508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int a[200];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int i;</a:t>
            </a:r>
          </a:p>
          <a:p>
            <a:pPr algn="l"/>
            <a:endParaRPr lang="en-US" altLang="ko-KR"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for(i=0; i&lt;200; i++)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a[i] = i+1;</a:t>
            </a:r>
          </a:p>
          <a:p>
            <a:pPr algn="l"/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a[0]</a:t>
            </a:r>
            <a:r>
              <a:rPr lang="ko-KR" altLang="en-US">
                <a:latin typeface="Consolas" panose="020B0609020204030204" pitchFamily="49" charset="0"/>
              </a:rPr>
              <a:t> </a:t>
            </a:r>
            <a:r>
              <a:rPr lang="en-US" altLang="ko-KR">
                <a:latin typeface="Consolas" panose="020B0609020204030204" pitchFamily="49" charset="0"/>
              </a:rPr>
              <a:t>=</a:t>
            </a:r>
            <a:r>
              <a:rPr lang="ko-KR" altLang="en-US">
                <a:latin typeface="Consolas" panose="020B0609020204030204" pitchFamily="49" charset="0"/>
              </a:rPr>
              <a:t> </a:t>
            </a:r>
            <a:r>
              <a:rPr lang="en-US" altLang="ko-KR">
                <a:latin typeface="Consolas" panose="020B0609020204030204" pitchFamily="49" charset="0"/>
              </a:rPr>
              <a:t>-1;</a:t>
            </a:r>
            <a:endParaRPr lang="ko-KR" altLang="en-US"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for(i=0; i&lt;200; i++ 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if( a[i] &lt; 0 )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continue;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for(j=i+1; j&lt;200; j++ 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{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if( a[j] &lt; 0 )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continue;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if( a[j]%a[i] == 0 )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a[j] = -1;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758D319-FA3C-3A73-5CEE-E24CB758E526}"/>
              </a:ext>
            </a:extLst>
          </p:cNvPr>
          <p:cNvSpPr txBox="1"/>
          <p:nvPr/>
        </p:nvSpPr>
        <p:spPr>
          <a:xfrm>
            <a:off x="1484852" y="217231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a[1];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414DB2E0-5AE7-FD2E-2156-2B76CD03BDCE}"/>
              </a:ext>
            </a:extLst>
          </p:cNvPr>
          <p:cNvSpPr/>
          <p:nvPr/>
        </p:nvSpPr>
        <p:spPr>
          <a:xfrm>
            <a:off x="2036484" y="1053036"/>
            <a:ext cx="255497" cy="217897"/>
          </a:xfrm>
          <a:prstGeom prst="downArrow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화살표: 아래쪽 64">
            <a:extLst>
              <a:ext uri="{FF2B5EF4-FFF2-40B4-BE49-F238E27FC236}">
                <a16:creationId xmlns:a16="http://schemas.microsoft.com/office/drawing/2014/main" id="{B076F9E8-4425-C640-BE96-3C421CD0C896}"/>
              </a:ext>
            </a:extLst>
          </p:cNvPr>
          <p:cNvSpPr/>
          <p:nvPr/>
        </p:nvSpPr>
        <p:spPr>
          <a:xfrm rot="10800000">
            <a:off x="2477981" y="1727917"/>
            <a:ext cx="255497" cy="217897"/>
          </a:xfrm>
          <a:prstGeom prst="downArrow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A85666-C803-8BAF-2F6E-B28AD633F79F}"/>
              </a:ext>
            </a:extLst>
          </p:cNvPr>
          <p:cNvSpPr txBox="1"/>
          <p:nvPr/>
        </p:nvSpPr>
        <p:spPr>
          <a:xfrm>
            <a:off x="2036484" y="66273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1255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AED6FC-E46D-4E93-EC9F-153D4C3877ED}"/>
              </a:ext>
            </a:extLst>
          </p:cNvPr>
          <p:cNvSpPr txBox="1"/>
          <p:nvPr/>
        </p:nvSpPr>
        <p:spPr>
          <a:xfrm>
            <a:off x="6157519" y="215887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1 : 04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0B532E6-5E7E-CB5F-86BC-E4E3D09E6EAF}"/>
              </a:ext>
            </a:extLst>
          </p:cNvPr>
          <p:cNvSpPr/>
          <p:nvPr/>
        </p:nvSpPr>
        <p:spPr>
          <a:xfrm>
            <a:off x="2978093" y="1342239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BA3DF5E-C608-4A22-B2DB-01A785C8B874}"/>
              </a:ext>
            </a:extLst>
          </p:cNvPr>
          <p:cNvSpPr/>
          <p:nvPr/>
        </p:nvSpPr>
        <p:spPr>
          <a:xfrm>
            <a:off x="3464654" y="1342238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36EC8E0-BE2D-C142-E89C-A3D9584D9A0D}"/>
              </a:ext>
            </a:extLst>
          </p:cNvPr>
          <p:cNvSpPr/>
          <p:nvPr/>
        </p:nvSpPr>
        <p:spPr>
          <a:xfrm>
            <a:off x="3951215" y="1342237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114D06C-2100-3EEA-9B47-18CFA12E3D2E}"/>
              </a:ext>
            </a:extLst>
          </p:cNvPr>
          <p:cNvSpPr/>
          <p:nvPr/>
        </p:nvSpPr>
        <p:spPr>
          <a:xfrm>
            <a:off x="4437776" y="1342236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EB160F4-8AF0-C744-71DB-FA15208955F7}"/>
              </a:ext>
            </a:extLst>
          </p:cNvPr>
          <p:cNvSpPr/>
          <p:nvPr/>
        </p:nvSpPr>
        <p:spPr>
          <a:xfrm>
            <a:off x="4924337" y="1342235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F9D3C12-6CCA-38CD-2FA6-BF19317639FF}"/>
              </a:ext>
            </a:extLst>
          </p:cNvPr>
          <p:cNvSpPr/>
          <p:nvPr/>
        </p:nvSpPr>
        <p:spPr>
          <a:xfrm>
            <a:off x="2978093" y="1828797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357FDBA-D7B1-D1CB-CE7C-16971DBFE699}"/>
              </a:ext>
            </a:extLst>
          </p:cNvPr>
          <p:cNvSpPr/>
          <p:nvPr/>
        </p:nvSpPr>
        <p:spPr>
          <a:xfrm>
            <a:off x="3464654" y="1828796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F9DBB08-D733-F109-6440-AE34EC90A24B}"/>
              </a:ext>
            </a:extLst>
          </p:cNvPr>
          <p:cNvSpPr/>
          <p:nvPr/>
        </p:nvSpPr>
        <p:spPr>
          <a:xfrm>
            <a:off x="3951215" y="1828795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C3AE3CE-CF89-5256-FE67-4FD421B3C1EA}"/>
              </a:ext>
            </a:extLst>
          </p:cNvPr>
          <p:cNvSpPr/>
          <p:nvPr/>
        </p:nvSpPr>
        <p:spPr>
          <a:xfrm>
            <a:off x="4437776" y="1828794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C477FE0-3605-7025-2BAA-FBE051AD590E}"/>
              </a:ext>
            </a:extLst>
          </p:cNvPr>
          <p:cNvSpPr/>
          <p:nvPr/>
        </p:nvSpPr>
        <p:spPr>
          <a:xfrm>
            <a:off x="4924337" y="1828793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2B58E12-E4C2-189C-D30F-D22C6BCB3EB8}"/>
              </a:ext>
            </a:extLst>
          </p:cNvPr>
          <p:cNvSpPr/>
          <p:nvPr/>
        </p:nvSpPr>
        <p:spPr>
          <a:xfrm>
            <a:off x="2978093" y="2315355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78DC778-0DD5-7D43-7158-B1A045326B9C}"/>
              </a:ext>
            </a:extLst>
          </p:cNvPr>
          <p:cNvSpPr/>
          <p:nvPr/>
        </p:nvSpPr>
        <p:spPr>
          <a:xfrm>
            <a:off x="3464654" y="2315354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C4019C4-0A92-1914-F670-3625E953EC3F}"/>
              </a:ext>
            </a:extLst>
          </p:cNvPr>
          <p:cNvSpPr/>
          <p:nvPr/>
        </p:nvSpPr>
        <p:spPr>
          <a:xfrm>
            <a:off x="3951215" y="2315353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95462DA-05E5-067C-19D9-D4DF64207826}"/>
              </a:ext>
            </a:extLst>
          </p:cNvPr>
          <p:cNvSpPr/>
          <p:nvPr/>
        </p:nvSpPr>
        <p:spPr>
          <a:xfrm>
            <a:off x="4437776" y="2315352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53CD55-65A3-94C4-6DA4-4BFE95987B46}"/>
              </a:ext>
            </a:extLst>
          </p:cNvPr>
          <p:cNvSpPr/>
          <p:nvPr/>
        </p:nvSpPr>
        <p:spPr>
          <a:xfrm>
            <a:off x="4924337" y="2315351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9011DAE-D454-B6B7-C3F0-28A6B07BE176}"/>
              </a:ext>
            </a:extLst>
          </p:cNvPr>
          <p:cNvSpPr/>
          <p:nvPr/>
        </p:nvSpPr>
        <p:spPr>
          <a:xfrm>
            <a:off x="2978093" y="2801913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F3C140F-E32A-A9CB-28CC-7C3ED4CE3C98}"/>
              </a:ext>
            </a:extLst>
          </p:cNvPr>
          <p:cNvSpPr/>
          <p:nvPr/>
        </p:nvSpPr>
        <p:spPr>
          <a:xfrm>
            <a:off x="3464654" y="2801912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567DF29-86CF-D1D7-6698-BB4B19CEF177}"/>
              </a:ext>
            </a:extLst>
          </p:cNvPr>
          <p:cNvSpPr/>
          <p:nvPr/>
        </p:nvSpPr>
        <p:spPr>
          <a:xfrm>
            <a:off x="3951215" y="2801911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3190322-F02B-49E9-8923-C72A0414F8CE}"/>
              </a:ext>
            </a:extLst>
          </p:cNvPr>
          <p:cNvSpPr/>
          <p:nvPr/>
        </p:nvSpPr>
        <p:spPr>
          <a:xfrm>
            <a:off x="4437776" y="2801910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A428C79-FE0B-16E4-EE9B-1CBEB990DAB0}"/>
              </a:ext>
            </a:extLst>
          </p:cNvPr>
          <p:cNvSpPr/>
          <p:nvPr/>
        </p:nvSpPr>
        <p:spPr>
          <a:xfrm>
            <a:off x="4924337" y="2801909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39FD5EC-A9AE-ED36-50BB-163B7C204CC7}"/>
              </a:ext>
            </a:extLst>
          </p:cNvPr>
          <p:cNvSpPr/>
          <p:nvPr/>
        </p:nvSpPr>
        <p:spPr>
          <a:xfrm>
            <a:off x="2978093" y="3288471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F289FD1-F664-06CB-70DF-534D4185A208}"/>
              </a:ext>
            </a:extLst>
          </p:cNvPr>
          <p:cNvSpPr/>
          <p:nvPr/>
        </p:nvSpPr>
        <p:spPr>
          <a:xfrm>
            <a:off x="3464654" y="3288470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99A96F0-4043-8FB6-00A6-56F211507ACE}"/>
              </a:ext>
            </a:extLst>
          </p:cNvPr>
          <p:cNvSpPr/>
          <p:nvPr/>
        </p:nvSpPr>
        <p:spPr>
          <a:xfrm>
            <a:off x="3951215" y="3288469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1C10A32-A676-C6B5-12E9-001A6618EFBE}"/>
              </a:ext>
            </a:extLst>
          </p:cNvPr>
          <p:cNvSpPr/>
          <p:nvPr/>
        </p:nvSpPr>
        <p:spPr>
          <a:xfrm>
            <a:off x="4437776" y="3288468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8FE629C-AAD9-F79E-9E00-7179FAEED89F}"/>
              </a:ext>
            </a:extLst>
          </p:cNvPr>
          <p:cNvSpPr/>
          <p:nvPr/>
        </p:nvSpPr>
        <p:spPr>
          <a:xfrm>
            <a:off x="4924337" y="3288467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F750BC7-D0B4-F996-3FF3-E5A6F6D908C7}"/>
              </a:ext>
            </a:extLst>
          </p:cNvPr>
          <p:cNvSpPr/>
          <p:nvPr/>
        </p:nvSpPr>
        <p:spPr>
          <a:xfrm>
            <a:off x="2978093" y="914619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0214F4E-2562-E531-7A38-CF067E22BE00}"/>
              </a:ext>
            </a:extLst>
          </p:cNvPr>
          <p:cNvSpPr/>
          <p:nvPr/>
        </p:nvSpPr>
        <p:spPr>
          <a:xfrm>
            <a:off x="3464654" y="914618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E3AAC18-56D3-2339-2B23-A47543FF4A85}"/>
              </a:ext>
            </a:extLst>
          </p:cNvPr>
          <p:cNvSpPr/>
          <p:nvPr/>
        </p:nvSpPr>
        <p:spPr>
          <a:xfrm>
            <a:off x="3951215" y="914617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FFF6803-D1E1-C11D-B035-8554F9DE6BB9}"/>
              </a:ext>
            </a:extLst>
          </p:cNvPr>
          <p:cNvSpPr/>
          <p:nvPr/>
        </p:nvSpPr>
        <p:spPr>
          <a:xfrm>
            <a:off x="4437776" y="914616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744AE55-4804-3A23-E7CA-999EB5CC64CA}"/>
              </a:ext>
            </a:extLst>
          </p:cNvPr>
          <p:cNvSpPr/>
          <p:nvPr/>
        </p:nvSpPr>
        <p:spPr>
          <a:xfrm>
            <a:off x="4924337" y="914615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A67F848-6161-A0D5-3E18-33204833279F}"/>
              </a:ext>
            </a:extLst>
          </p:cNvPr>
          <p:cNvSpPr/>
          <p:nvPr/>
        </p:nvSpPr>
        <p:spPr>
          <a:xfrm>
            <a:off x="2527887" y="1342235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13DB3EC-2BA9-A85A-E83A-8FFD4C32A8C0}"/>
              </a:ext>
            </a:extLst>
          </p:cNvPr>
          <p:cNvSpPr/>
          <p:nvPr/>
        </p:nvSpPr>
        <p:spPr>
          <a:xfrm>
            <a:off x="2527887" y="1828793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72B6B5D-F4E0-612C-95AE-90E718EAA4B7}"/>
              </a:ext>
            </a:extLst>
          </p:cNvPr>
          <p:cNvSpPr/>
          <p:nvPr/>
        </p:nvSpPr>
        <p:spPr>
          <a:xfrm>
            <a:off x="2527887" y="2315351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3189AF4-CA97-3CD8-4459-0AF760FACF60}"/>
              </a:ext>
            </a:extLst>
          </p:cNvPr>
          <p:cNvSpPr/>
          <p:nvPr/>
        </p:nvSpPr>
        <p:spPr>
          <a:xfrm>
            <a:off x="2527887" y="2801909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215424E-4D51-A829-0280-119192609D22}"/>
              </a:ext>
            </a:extLst>
          </p:cNvPr>
          <p:cNvSpPr/>
          <p:nvPr/>
        </p:nvSpPr>
        <p:spPr>
          <a:xfrm>
            <a:off x="2527887" y="3288467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D166125-82EA-47CB-313B-D8145D6DC8DA}"/>
              </a:ext>
            </a:extLst>
          </p:cNvPr>
          <p:cNvSpPr txBox="1"/>
          <p:nvPr/>
        </p:nvSpPr>
        <p:spPr>
          <a:xfrm>
            <a:off x="6157518" y="909177"/>
            <a:ext cx="10310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2 : 13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3 : 14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203B33A-668B-CD8B-7B30-D15F9A9ABDD5}"/>
              </a:ext>
            </a:extLst>
          </p:cNvPr>
          <p:cNvSpPr txBox="1"/>
          <p:nvPr/>
        </p:nvSpPr>
        <p:spPr>
          <a:xfrm>
            <a:off x="6173299" y="1786246"/>
            <a:ext cx="10310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4 : 22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5 : 23</a:t>
            </a:r>
            <a:endParaRPr lang="ko-KR" altLang="en-US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6 : 24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C8A1D6A-5ECF-392B-AE05-427908192A31}"/>
              </a:ext>
            </a:extLst>
          </p:cNvPr>
          <p:cNvSpPr txBox="1"/>
          <p:nvPr/>
        </p:nvSpPr>
        <p:spPr>
          <a:xfrm>
            <a:off x="6173299" y="2984242"/>
            <a:ext cx="10310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7 : 31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8 : 32</a:t>
            </a:r>
            <a:endParaRPr lang="ko-KR" altLang="en-US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9 : 33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10: 34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EC4FE42-3259-6120-F49A-4350FC702840}"/>
              </a:ext>
            </a:extLst>
          </p:cNvPr>
          <p:cNvSpPr txBox="1"/>
          <p:nvPr/>
        </p:nvSpPr>
        <p:spPr>
          <a:xfrm>
            <a:off x="6173299" y="4620096"/>
            <a:ext cx="103105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11: 40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12: 41</a:t>
            </a:r>
            <a:endParaRPr lang="ko-KR" altLang="en-US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13: 42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14: 43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15: 44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CFDF88B-B7E4-9CC1-F7B3-1DEB49CBDFF4}"/>
              </a:ext>
            </a:extLst>
          </p:cNvPr>
          <p:cNvSpPr txBox="1"/>
          <p:nvPr/>
        </p:nvSpPr>
        <p:spPr>
          <a:xfrm>
            <a:off x="7754226" y="60364"/>
            <a:ext cx="4839786" cy="7171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int n=5;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count=0;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a[5][5] = {0,};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i,j;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for(i=0; i&lt;n; i++)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for(j=0; j&lt;i+1; j++)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a[i][n-i-1+j] = ++count;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}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for( i=0; i&lt;n; i++)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for(j=0; j&lt;n; j++)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if( a[i][j]==0 )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printf("%4s", " ");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else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printf("%4d", a[i][j]);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}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printf("\n");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}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95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C30052-B547-B9D0-5439-3751E0DACF4D}"/>
              </a:ext>
            </a:extLst>
          </p:cNvPr>
          <p:cNvSpPr txBox="1"/>
          <p:nvPr/>
        </p:nvSpPr>
        <p:spPr>
          <a:xfrm>
            <a:off x="1577130" y="385894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char </a:t>
            </a:r>
            <a:r>
              <a:rPr lang="en-US" altLang="ko-KR" err="1">
                <a:latin typeface="Consolas" panose="020B0609020204030204" pitchFamily="49" charset="0"/>
              </a:rPr>
              <a:t>ch</a:t>
            </a:r>
            <a:r>
              <a:rPr lang="en-US" altLang="ko-KR">
                <a:latin typeface="Consolas" panose="020B0609020204030204" pitchFamily="49" charset="0"/>
              </a:rPr>
              <a:t>=-5;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139F46-8490-EBF7-15F2-806D5B94B440}"/>
              </a:ext>
            </a:extLst>
          </p:cNvPr>
          <p:cNvSpPr/>
          <p:nvPr/>
        </p:nvSpPr>
        <p:spPr>
          <a:xfrm>
            <a:off x="1577129" y="1426129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6BC5D9-0E2C-8029-1CCF-5CE52B1CE0FD}"/>
              </a:ext>
            </a:extLst>
          </p:cNvPr>
          <p:cNvSpPr/>
          <p:nvPr/>
        </p:nvSpPr>
        <p:spPr>
          <a:xfrm>
            <a:off x="2195817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772C5F-8BCA-8760-CA4E-C9335FC33061}"/>
              </a:ext>
            </a:extLst>
          </p:cNvPr>
          <p:cNvSpPr/>
          <p:nvPr/>
        </p:nvSpPr>
        <p:spPr>
          <a:xfrm>
            <a:off x="2814505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5E076B2-14CE-C575-B378-50B418A0308C}"/>
              </a:ext>
            </a:extLst>
          </p:cNvPr>
          <p:cNvSpPr/>
          <p:nvPr/>
        </p:nvSpPr>
        <p:spPr>
          <a:xfrm>
            <a:off x="3433193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7F061F-BB77-9887-E26F-A3928FA762D5}"/>
              </a:ext>
            </a:extLst>
          </p:cNvPr>
          <p:cNvSpPr/>
          <p:nvPr/>
        </p:nvSpPr>
        <p:spPr>
          <a:xfrm>
            <a:off x="4051882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1DA523D-5716-87EB-F918-6C4BB17F420A}"/>
              </a:ext>
            </a:extLst>
          </p:cNvPr>
          <p:cNvSpPr/>
          <p:nvPr/>
        </p:nvSpPr>
        <p:spPr>
          <a:xfrm>
            <a:off x="4670570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C779B5-6B97-0AD7-2700-5A7D472BA740}"/>
              </a:ext>
            </a:extLst>
          </p:cNvPr>
          <p:cNvSpPr/>
          <p:nvPr/>
        </p:nvSpPr>
        <p:spPr>
          <a:xfrm>
            <a:off x="5289258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525F61-6B80-5A1B-C9E9-C95BA9C67C01}"/>
              </a:ext>
            </a:extLst>
          </p:cNvPr>
          <p:cNvSpPr/>
          <p:nvPr/>
        </p:nvSpPr>
        <p:spPr>
          <a:xfrm>
            <a:off x="5907946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FDA85F-E178-5154-356A-E4421FDA61D4}"/>
              </a:ext>
            </a:extLst>
          </p:cNvPr>
          <p:cNvSpPr/>
          <p:nvPr/>
        </p:nvSpPr>
        <p:spPr>
          <a:xfrm>
            <a:off x="1577129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BD76D4-A82A-43D7-EC93-831AF676082C}"/>
              </a:ext>
            </a:extLst>
          </p:cNvPr>
          <p:cNvSpPr/>
          <p:nvPr/>
        </p:nvSpPr>
        <p:spPr>
          <a:xfrm>
            <a:off x="2195817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51AA8F-E3B5-63A6-9094-B07A8B4B1CDC}"/>
              </a:ext>
            </a:extLst>
          </p:cNvPr>
          <p:cNvSpPr/>
          <p:nvPr/>
        </p:nvSpPr>
        <p:spPr>
          <a:xfrm>
            <a:off x="2814505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E1C863D-AFB5-F483-735E-40DC43E9EE6B}"/>
              </a:ext>
            </a:extLst>
          </p:cNvPr>
          <p:cNvSpPr/>
          <p:nvPr/>
        </p:nvSpPr>
        <p:spPr>
          <a:xfrm>
            <a:off x="3433193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5342D69-6A75-B644-0445-1D167790D755}"/>
              </a:ext>
            </a:extLst>
          </p:cNvPr>
          <p:cNvSpPr/>
          <p:nvPr/>
        </p:nvSpPr>
        <p:spPr>
          <a:xfrm>
            <a:off x="4051882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150EC4-C2C4-6338-E247-804F2755DBE9}"/>
              </a:ext>
            </a:extLst>
          </p:cNvPr>
          <p:cNvSpPr/>
          <p:nvPr/>
        </p:nvSpPr>
        <p:spPr>
          <a:xfrm>
            <a:off x="4670570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736ADA3-967B-990B-C0A8-D71379473C53}"/>
              </a:ext>
            </a:extLst>
          </p:cNvPr>
          <p:cNvSpPr/>
          <p:nvPr/>
        </p:nvSpPr>
        <p:spPr>
          <a:xfrm>
            <a:off x="5289258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4E801C-728B-ED04-65D3-CFC8662593DA}"/>
              </a:ext>
            </a:extLst>
          </p:cNvPr>
          <p:cNvSpPr/>
          <p:nvPr/>
        </p:nvSpPr>
        <p:spPr>
          <a:xfrm>
            <a:off x="5907946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6A90EB9-E66A-D0AC-1B7A-3485058CC473}"/>
              </a:ext>
            </a:extLst>
          </p:cNvPr>
          <p:cNvSpPr/>
          <p:nvPr/>
        </p:nvSpPr>
        <p:spPr>
          <a:xfrm>
            <a:off x="1577129" y="654558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BF8F958-D207-3754-5861-CD379C5735BE}"/>
              </a:ext>
            </a:extLst>
          </p:cNvPr>
          <p:cNvSpPr/>
          <p:nvPr/>
        </p:nvSpPr>
        <p:spPr>
          <a:xfrm>
            <a:off x="1589712" y="2163929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E161F6-8C9D-F8D4-23BC-DE4600B0BA4A}"/>
              </a:ext>
            </a:extLst>
          </p:cNvPr>
          <p:cNvSpPr/>
          <p:nvPr/>
        </p:nvSpPr>
        <p:spPr>
          <a:xfrm>
            <a:off x="2208400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F326364-C5EE-6A75-8F72-6A01C88EE4C5}"/>
              </a:ext>
            </a:extLst>
          </p:cNvPr>
          <p:cNvSpPr/>
          <p:nvPr/>
        </p:nvSpPr>
        <p:spPr>
          <a:xfrm>
            <a:off x="2827088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DC1062F-FF35-5375-4B93-62B2AB51A60E}"/>
              </a:ext>
            </a:extLst>
          </p:cNvPr>
          <p:cNvSpPr/>
          <p:nvPr/>
        </p:nvSpPr>
        <p:spPr>
          <a:xfrm>
            <a:off x="3445776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AD204E2-2329-1B0A-E269-07009BE59ABB}"/>
              </a:ext>
            </a:extLst>
          </p:cNvPr>
          <p:cNvSpPr/>
          <p:nvPr/>
        </p:nvSpPr>
        <p:spPr>
          <a:xfrm>
            <a:off x="4064465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78842E7-4D27-1567-E535-4965B366F1AB}"/>
              </a:ext>
            </a:extLst>
          </p:cNvPr>
          <p:cNvSpPr/>
          <p:nvPr/>
        </p:nvSpPr>
        <p:spPr>
          <a:xfrm>
            <a:off x="4683153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A043821-91BC-D1A4-42D3-BA6650CE6F68}"/>
              </a:ext>
            </a:extLst>
          </p:cNvPr>
          <p:cNvSpPr/>
          <p:nvPr/>
        </p:nvSpPr>
        <p:spPr>
          <a:xfrm>
            <a:off x="5301841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FB44798-2222-04B7-E467-51EBFF507246}"/>
              </a:ext>
            </a:extLst>
          </p:cNvPr>
          <p:cNvSpPr/>
          <p:nvPr/>
        </p:nvSpPr>
        <p:spPr>
          <a:xfrm>
            <a:off x="5920529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7E7B33-CF95-DF30-65E6-69C5480E70FA}"/>
              </a:ext>
            </a:extLst>
          </p:cNvPr>
          <p:cNvSpPr txBox="1"/>
          <p:nvPr/>
        </p:nvSpPr>
        <p:spPr>
          <a:xfrm>
            <a:off x="6753138" y="2243516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</a:t>
            </a:r>
            <a:r>
              <a:rPr lang="ko-KR" altLang="en-US">
                <a:latin typeface="Consolas" panose="020B0609020204030204" pitchFamily="49" charset="0"/>
              </a:rPr>
              <a:t>의 보수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EFB50B9-6C50-EAB8-1028-C4139E450268}"/>
              </a:ext>
            </a:extLst>
          </p:cNvPr>
          <p:cNvSpPr/>
          <p:nvPr/>
        </p:nvSpPr>
        <p:spPr>
          <a:xfrm>
            <a:off x="1581322" y="3065314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7C5F49D-DF9E-6783-B866-73C8F2C0B058}"/>
              </a:ext>
            </a:extLst>
          </p:cNvPr>
          <p:cNvSpPr/>
          <p:nvPr/>
        </p:nvSpPr>
        <p:spPr>
          <a:xfrm>
            <a:off x="2200010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EFA7E4A-51CD-4E65-B6B6-C3ECF6CAE970}"/>
              </a:ext>
            </a:extLst>
          </p:cNvPr>
          <p:cNvSpPr/>
          <p:nvPr/>
        </p:nvSpPr>
        <p:spPr>
          <a:xfrm>
            <a:off x="2818698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2BE71C1-E856-9C44-B8A2-1B7829625E04}"/>
              </a:ext>
            </a:extLst>
          </p:cNvPr>
          <p:cNvSpPr/>
          <p:nvPr/>
        </p:nvSpPr>
        <p:spPr>
          <a:xfrm>
            <a:off x="3437386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8698727-9FDD-B8E8-CDDB-900E2BDF6AFC}"/>
              </a:ext>
            </a:extLst>
          </p:cNvPr>
          <p:cNvSpPr/>
          <p:nvPr/>
        </p:nvSpPr>
        <p:spPr>
          <a:xfrm>
            <a:off x="4056075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D8BEC77-F43B-4A02-D1A6-6CE826419E22}"/>
              </a:ext>
            </a:extLst>
          </p:cNvPr>
          <p:cNvSpPr/>
          <p:nvPr/>
        </p:nvSpPr>
        <p:spPr>
          <a:xfrm>
            <a:off x="4674763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E1F7294-03A8-8634-2D34-F14CD9CBD419}"/>
              </a:ext>
            </a:extLst>
          </p:cNvPr>
          <p:cNvSpPr/>
          <p:nvPr/>
        </p:nvSpPr>
        <p:spPr>
          <a:xfrm>
            <a:off x="5293451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43224A2-44A5-FDC3-E790-6C285A1802A9}"/>
              </a:ext>
            </a:extLst>
          </p:cNvPr>
          <p:cNvSpPr/>
          <p:nvPr/>
        </p:nvSpPr>
        <p:spPr>
          <a:xfrm>
            <a:off x="5912139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F66AA9D-A8EF-FBFC-B993-132BC489B3DA}"/>
              </a:ext>
            </a:extLst>
          </p:cNvPr>
          <p:cNvSpPr txBox="1"/>
          <p:nvPr/>
        </p:nvSpPr>
        <p:spPr>
          <a:xfrm>
            <a:off x="6744748" y="3144901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2</a:t>
            </a:r>
            <a:r>
              <a:rPr lang="ko-KR" altLang="en-US">
                <a:latin typeface="Consolas" panose="020B0609020204030204" pitchFamily="49" charset="0"/>
              </a:rPr>
              <a:t>의 보수</a:t>
            </a:r>
          </a:p>
        </p:txBody>
      </p:sp>
    </p:spTree>
    <p:extLst>
      <p:ext uri="{BB962C8B-B14F-4D97-AF65-F5344CB8AC3E}">
        <p14:creationId xmlns:p14="http://schemas.microsoft.com/office/powerpoint/2010/main" val="35205046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AED6FC-E46D-4E93-EC9F-153D4C3877ED}"/>
              </a:ext>
            </a:extLst>
          </p:cNvPr>
          <p:cNvSpPr txBox="1"/>
          <p:nvPr/>
        </p:nvSpPr>
        <p:spPr>
          <a:xfrm>
            <a:off x="6157519" y="215887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1 : 00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0B532E6-5E7E-CB5F-86BC-E4E3D09E6EAF}"/>
              </a:ext>
            </a:extLst>
          </p:cNvPr>
          <p:cNvSpPr/>
          <p:nvPr/>
        </p:nvSpPr>
        <p:spPr>
          <a:xfrm>
            <a:off x="2978093" y="1342239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BA3DF5E-C608-4A22-B2DB-01A785C8B874}"/>
              </a:ext>
            </a:extLst>
          </p:cNvPr>
          <p:cNvSpPr/>
          <p:nvPr/>
        </p:nvSpPr>
        <p:spPr>
          <a:xfrm>
            <a:off x="3464654" y="1342238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36EC8E0-BE2D-C142-E89C-A3D9584D9A0D}"/>
              </a:ext>
            </a:extLst>
          </p:cNvPr>
          <p:cNvSpPr/>
          <p:nvPr/>
        </p:nvSpPr>
        <p:spPr>
          <a:xfrm>
            <a:off x="3951215" y="1342237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114D06C-2100-3EEA-9B47-18CFA12E3D2E}"/>
              </a:ext>
            </a:extLst>
          </p:cNvPr>
          <p:cNvSpPr/>
          <p:nvPr/>
        </p:nvSpPr>
        <p:spPr>
          <a:xfrm>
            <a:off x="4437776" y="1342236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EB160F4-8AF0-C744-71DB-FA15208955F7}"/>
              </a:ext>
            </a:extLst>
          </p:cNvPr>
          <p:cNvSpPr/>
          <p:nvPr/>
        </p:nvSpPr>
        <p:spPr>
          <a:xfrm>
            <a:off x="4924337" y="1342235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F9D3C12-6CCA-38CD-2FA6-BF19317639FF}"/>
              </a:ext>
            </a:extLst>
          </p:cNvPr>
          <p:cNvSpPr/>
          <p:nvPr/>
        </p:nvSpPr>
        <p:spPr>
          <a:xfrm>
            <a:off x="2978093" y="1828797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357FDBA-D7B1-D1CB-CE7C-16971DBFE699}"/>
              </a:ext>
            </a:extLst>
          </p:cNvPr>
          <p:cNvSpPr/>
          <p:nvPr/>
        </p:nvSpPr>
        <p:spPr>
          <a:xfrm>
            <a:off x="3464654" y="1828796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F9DBB08-D733-F109-6440-AE34EC90A24B}"/>
              </a:ext>
            </a:extLst>
          </p:cNvPr>
          <p:cNvSpPr/>
          <p:nvPr/>
        </p:nvSpPr>
        <p:spPr>
          <a:xfrm>
            <a:off x="3951215" y="1828795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C3AE3CE-CF89-5256-FE67-4FD421B3C1EA}"/>
              </a:ext>
            </a:extLst>
          </p:cNvPr>
          <p:cNvSpPr/>
          <p:nvPr/>
        </p:nvSpPr>
        <p:spPr>
          <a:xfrm>
            <a:off x="4437776" y="1828794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C477FE0-3605-7025-2BAA-FBE051AD590E}"/>
              </a:ext>
            </a:extLst>
          </p:cNvPr>
          <p:cNvSpPr/>
          <p:nvPr/>
        </p:nvSpPr>
        <p:spPr>
          <a:xfrm>
            <a:off x="4924337" y="1828793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2B58E12-E4C2-189C-D30F-D22C6BCB3EB8}"/>
              </a:ext>
            </a:extLst>
          </p:cNvPr>
          <p:cNvSpPr/>
          <p:nvPr/>
        </p:nvSpPr>
        <p:spPr>
          <a:xfrm>
            <a:off x="2978093" y="2315355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78DC778-0DD5-7D43-7158-B1A045326B9C}"/>
              </a:ext>
            </a:extLst>
          </p:cNvPr>
          <p:cNvSpPr/>
          <p:nvPr/>
        </p:nvSpPr>
        <p:spPr>
          <a:xfrm>
            <a:off x="3464654" y="2315354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C4019C4-0A92-1914-F670-3625E953EC3F}"/>
              </a:ext>
            </a:extLst>
          </p:cNvPr>
          <p:cNvSpPr/>
          <p:nvPr/>
        </p:nvSpPr>
        <p:spPr>
          <a:xfrm>
            <a:off x="3951215" y="2315353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95462DA-05E5-067C-19D9-D4DF64207826}"/>
              </a:ext>
            </a:extLst>
          </p:cNvPr>
          <p:cNvSpPr/>
          <p:nvPr/>
        </p:nvSpPr>
        <p:spPr>
          <a:xfrm>
            <a:off x="4437776" y="2315352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53CD55-65A3-94C4-6DA4-4BFE95987B46}"/>
              </a:ext>
            </a:extLst>
          </p:cNvPr>
          <p:cNvSpPr/>
          <p:nvPr/>
        </p:nvSpPr>
        <p:spPr>
          <a:xfrm>
            <a:off x="4924337" y="2315351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9011DAE-D454-B6B7-C3F0-28A6B07BE176}"/>
              </a:ext>
            </a:extLst>
          </p:cNvPr>
          <p:cNvSpPr/>
          <p:nvPr/>
        </p:nvSpPr>
        <p:spPr>
          <a:xfrm>
            <a:off x="2978093" y="2801913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F3C140F-E32A-A9CB-28CC-7C3ED4CE3C98}"/>
              </a:ext>
            </a:extLst>
          </p:cNvPr>
          <p:cNvSpPr/>
          <p:nvPr/>
        </p:nvSpPr>
        <p:spPr>
          <a:xfrm>
            <a:off x="3464654" y="2801912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567DF29-86CF-D1D7-6698-BB4B19CEF177}"/>
              </a:ext>
            </a:extLst>
          </p:cNvPr>
          <p:cNvSpPr/>
          <p:nvPr/>
        </p:nvSpPr>
        <p:spPr>
          <a:xfrm>
            <a:off x="3951215" y="2801911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3190322-F02B-49E9-8923-C72A0414F8CE}"/>
              </a:ext>
            </a:extLst>
          </p:cNvPr>
          <p:cNvSpPr/>
          <p:nvPr/>
        </p:nvSpPr>
        <p:spPr>
          <a:xfrm>
            <a:off x="4437776" y="2801910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A428C79-FE0B-16E4-EE9B-1CBEB990DAB0}"/>
              </a:ext>
            </a:extLst>
          </p:cNvPr>
          <p:cNvSpPr/>
          <p:nvPr/>
        </p:nvSpPr>
        <p:spPr>
          <a:xfrm>
            <a:off x="4924337" y="2801909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39FD5EC-A9AE-ED36-50BB-163B7C204CC7}"/>
              </a:ext>
            </a:extLst>
          </p:cNvPr>
          <p:cNvSpPr/>
          <p:nvPr/>
        </p:nvSpPr>
        <p:spPr>
          <a:xfrm>
            <a:off x="2978093" y="3288471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F289FD1-F664-06CB-70DF-534D4185A208}"/>
              </a:ext>
            </a:extLst>
          </p:cNvPr>
          <p:cNvSpPr/>
          <p:nvPr/>
        </p:nvSpPr>
        <p:spPr>
          <a:xfrm>
            <a:off x="3464654" y="3288470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99A96F0-4043-8FB6-00A6-56F211507ACE}"/>
              </a:ext>
            </a:extLst>
          </p:cNvPr>
          <p:cNvSpPr/>
          <p:nvPr/>
        </p:nvSpPr>
        <p:spPr>
          <a:xfrm>
            <a:off x="3951215" y="3288469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1C10A32-A676-C6B5-12E9-001A6618EFBE}"/>
              </a:ext>
            </a:extLst>
          </p:cNvPr>
          <p:cNvSpPr/>
          <p:nvPr/>
        </p:nvSpPr>
        <p:spPr>
          <a:xfrm>
            <a:off x="4437776" y="3288468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8FE629C-AAD9-F79E-9E00-7179FAEED89F}"/>
              </a:ext>
            </a:extLst>
          </p:cNvPr>
          <p:cNvSpPr/>
          <p:nvPr/>
        </p:nvSpPr>
        <p:spPr>
          <a:xfrm>
            <a:off x="4924337" y="3288467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F750BC7-D0B4-F996-3FF3-E5A6F6D908C7}"/>
              </a:ext>
            </a:extLst>
          </p:cNvPr>
          <p:cNvSpPr/>
          <p:nvPr/>
        </p:nvSpPr>
        <p:spPr>
          <a:xfrm>
            <a:off x="2978093" y="914619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0214F4E-2562-E531-7A38-CF067E22BE00}"/>
              </a:ext>
            </a:extLst>
          </p:cNvPr>
          <p:cNvSpPr/>
          <p:nvPr/>
        </p:nvSpPr>
        <p:spPr>
          <a:xfrm>
            <a:off x="3464654" y="914618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E3AAC18-56D3-2339-2B23-A47543FF4A85}"/>
              </a:ext>
            </a:extLst>
          </p:cNvPr>
          <p:cNvSpPr/>
          <p:nvPr/>
        </p:nvSpPr>
        <p:spPr>
          <a:xfrm>
            <a:off x="3951215" y="914617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FFF6803-D1E1-C11D-B035-8554F9DE6BB9}"/>
              </a:ext>
            </a:extLst>
          </p:cNvPr>
          <p:cNvSpPr/>
          <p:nvPr/>
        </p:nvSpPr>
        <p:spPr>
          <a:xfrm>
            <a:off x="4437776" y="914616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744AE55-4804-3A23-E7CA-999EB5CC64CA}"/>
              </a:ext>
            </a:extLst>
          </p:cNvPr>
          <p:cNvSpPr/>
          <p:nvPr/>
        </p:nvSpPr>
        <p:spPr>
          <a:xfrm>
            <a:off x="4924337" y="914615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A67F848-6161-A0D5-3E18-33204833279F}"/>
              </a:ext>
            </a:extLst>
          </p:cNvPr>
          <p:cNvSpPr/>
          <p:nvPr/>
        </p:nvSpPr>
        <p:spPr>
          <a:xfrm>
            <a:off x="2527887" y="1342235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13DB3EC-2BA9-A85A-E83A-8FFD4C32A8C0}"/>
              </a:ext>
            </a:extLst>
          </p:cNvPr>
          <p:cNvSpPr/>
          <p:nvPr/>
        </p:nvSpPr>
        <p:spPr>
          <a:xfrm>
            <a:off x="2527887" y="1828793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72B6B5D-F4E0-612C-95AE-90E718EAA4B7}"/>
              </a:ext>
            </a:extLst>
          </p:cNvPr>
          <p:cNvSpPr/>
          <p:nvPr/>
        </p:nvSpPr>
        <p:spPr>
          <a:xfrm>
            <a:off x="2527887" y="2315351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3189AF4-CA97-3CD8-4459-0AF760FACF60}"/>
              </a:ext>
            </a:extLst>
          </p:cNvPr>
          <p:cNvSpPr/>
          <p:nvPr/>
        </p:nvSpPr>
        <p:spPr>
          <a:xfrm>
            <a:off x="2527887" y="2801909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215424E-4D51-A829-0280-119192609D22}"/>
              </a:ext>
            </a:extLst>
          </p:cNvPr>
          <p:cNvSpPr/>
          <p:nvPr/>
        </p:nvSpPr>
        <p:spPr>
          <a:xfrm>
            <a:off x="2527887" y="3288467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D166125-82EA-47CB-313B-D8145D6DC8DA}"/>
              </a:ext>
            </a:extLst>
          </p:cNvPr>
          <p:cNvSpPr txBox="1"/>
          <p:nvPr/>
        </p:nvSpPr>
        <p:spPr>
          <a:xfrm>
            <a:off x="6157518" y="909177"/>
            <a:ext cx="10310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2 : 01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3 : 11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203B33A-668B-CD8B-7B30-D15F9A9ABDD5}"/>
              </a:ext>
            </a:extLst>
          </p:cNvPr>
          <p:cNvSpPr txBox="1"/>
          <p:nvPr/>
        </p:nvSpPr>
        <p:spPr>
          <a:xfrm>
            <a:off x="6173299" y="1786246"/>
            <a:ext cx="10310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4 : 02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5 : 12</a:t>
            </a:r>
            <a:endParaRPr lang="ko-KR" altLang="en-US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6 : 22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C8A1D6A-5ECF-392B-AE05-427908192A31}"/>
              </a:ext>
            </a:extLst>
          </p:cNvPr>
          <p:cNvSpPr txBox="1"/>
          <p:nvPr/>
        </p:nvSpPr>
        <p:spPr>
          <a:xfrm>
            <a:off x="6173299" y="2984242"/>
            <a:ext cx="10310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7 : 03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8 : 13</a:t>
            </a:r>
            <a:endParaRPr lang="ko-KR" altLang="en-US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9 : 23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10: 33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EC4FE42-3259-6120-F49A-4350FC702840}"/>
              </a:ext>
            </a:extLst>
          </p:cNvPr>
          <p:cNvSpPr txBox="1"/>
          <p:nvPr/>
        </p:nvSpPr>
        <p:spPr>
          <a:xfrm>
            <a:off x="6173299" y="4620096"/>
            <a:ext cx="103105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11: 04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12: 14</a:t>
            </a:r>
            <a:endParaRPr lang="ko-KR" altLang="en-US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13: 24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14: 34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15: 44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CFDF88B-B7E4-9CC1-F7B3-1DEB49CBDFF4}"/>
              </a:ext>
            </a:extLst>
          </p:cNvPr>
          <p:cNvSpPr txBox="1"/>
          <p:nvPr/>
        </p:nvSpPr>
        <p:spPr>
          <a:xfrm>
            <a:off x="7754226" y="60364"/>
            <a:ext cx="4839786" cy="7171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int n=5;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count=0;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a[5][5] = {0,};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i,j;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for(i=0; i&lt;n; i++)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for(j=0; j&lt;i+1; j++)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a[j][i] = ++count;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}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for( i=0; i&lt;n; i++)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for(j=0; j&lt;n; j++)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if( a[i][j]==0 )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printf("%4s", " ");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else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printf("%4d", a[i][j]);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}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printf("\n");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}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6941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113AA5-B229-7115-7C8A-065F3E1A3EF9}"/>
              </a:ext>
            </a:extLst>
          </p:cNvPr>
          <p:cNvSpPr txBox="1"/>
          <p:nvPr/>
        </p:nvSpPr>
        <p:spPr>
          <a:xfrm>
            <a:off x="3636128" y="914615"/>
            <a:ext cx="1031051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1 : 00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2 : 10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3 : 20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4 : 30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5 : 40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6 : 11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7 : 21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8 : 31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9 : 22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FDF84A-0800-D426-5565-2F70A638DA31}"/>
              </a:ext>
            </a:extLst>
          </p:cNvPr>
          <p:cNvSpPr/>
          <p:nvPr/>
        </p:nvSpPr>
        <p:spPr>
          <a:xfrm>
            <a:off x="834603" y="1342239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D1E299B-BDEA-4BA7-84D2-8FBEEA12CB9D}"/>
              </a:ext>
            </a:extLst>
          </p:cNvPr>
          <p:cNvSpPr/>
          <p:nvPr/>
        </p:nvSpPr>
        <p:spPr>
          <a:xfrm>
            <a:off x="1321164" y="1342238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EDE8A6-FF68-4059-089B-8124EA173182}"/>
              </a:ext>
            </a:extLst>
          </p:cNvPr>
          <p:cNvSpPr/>
          <p:nvPr/>
        </p:nvSpPr>
        <p:spPr>
          <a:xfrm>
            <a:off x="1807725" y="1342237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FDE0569-F810-6D2B-1B38-1E41BC4E9AB4}"/>
              </a:ext>
            </a:extLst>
          </p:cNvPr>
          <p:cNvSpPr/>
          <p:nvPr/>
        </p:nvSpPr>
        <p:spPr>
          <a:xfrm>
            <a:off x="2294286" y="1342236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1361F0-A7CA-4B41-BEAE-A4B5CDDDFEAC}"/>
              </a:ext>
            </a:extLst>
          </p:cNvPr>
          <p:cNvSpPr/>
          <p:nvPr/>
        </p:nvSpPr>
        <p:spPr>
          <a:xfrm>
            <a:off x="2780847" y="1342235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1CD58D-EC8F-F0B4-A7AF-6D590BA880F1}"/>
              </a:ext>
            </a:extLst>
          </p:cNvPr>
          <p:cNvSpPr/>
          <p:nvPr/>
        </p:nvSpPr>
        <p:spPr>
          <a:xfrm>
            <a:off x="834603" y="1828797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EA1AB4-1F8A-BFAA-934D-888B5A6CA676}"/>
              </a:ext>
            </a:extLst>
          </p:cNvPr>
          <p:cNvSpPr/>
          <p:nvPr/>
        </p:nvSpPr>
        <p:spPr>
          <a:xfrm>
            <a:off x="1321164" y="1828796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E1D8F1-186A-5E43-E1F9-CCAC967E4FD6}"/>
              </a:ext>
            </a:extLst>
          </p:cNvPr>
          <p:cNvSpPr/>
          <p:nvPr/>
        </p:nvSpPr>
        <p:spPr>
          <a:xfrm>
            <a:off x="1807725" y="1828795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8FD7DF-4430-0550-E5A1-04FF3884F840}"/>
              </a:ext>
            </a:extLst>
          </p:cNvPr>
          <p:cNvSpPr/>
          <p:nvPr/>
        </p:nvSpPr>
        <p:spPr>
          <a:xfrm>
            <a:off x="2294286" y="1828794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481BA0-A3AD-0A44-F083-DB4E78EA4DA3}"/>
              </a:ext>
            </a:extLst>
          </p:cNvPr>
          <p:cNvSpPr/>
          <p:nvPr/>
        </p:nvSpPr>
        <p:spPr>
          <a:xfrm>
            <a:off x="2780847" y="1828793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196A4BE-17F9-F261-F08B-E5E3BF3987B4}"/>
              </a:ext>
            </a:extLst>
          </p:cNvPr>
          <p:cNvSpPr/>
          <p:nvPr/>
        </p:nvSpPr>
        <p:spPr>
          <a:xfrm>
            <a:off x="834603" y="2315355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7426E9-50A4-F81D-9E1E-FD7D08110406}"/>
              </a:ext>
            </a:extLst>
          </p:cNvPr>
          <p:cNvSpPr/>
          <p:nvPr/>
        </p:nvSpPr>
        <p:spPr>
          <a:xfrm>
            <a:off x="1321164" y="2315354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CCECA8-A6E0-C6B2-AA1D-A309552B7DC8}"/>
              </a:ext>
            </a:extLst>
          </p:cNvPr>
          <p:cNvSpPr/>
          <p:nvPr/>
        </p:nvSpPr>
        <p:spPr>
          <a:xfrm>
            <a:off x="1807725" y="2315353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507EAC3-DBD4-16AE-8379-60D876B582B5}"/>
              </a:ext>
            </a:extLst>
          </p:cNvPr>
          <p:cNvSpPr/>
          <p:nvPr/>
        </p:nvSpPr>
        <p:spPr>
          <a:xfrm>
            <a:off x="2294286" y="2315352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252CDEC-E1B2-A100-019F-5DEE895073B7}"/>
              </a:ext>
            </a:extLst>
          </p:cNvPr>
          <p:cNvSpPr/>
          <p:nvPr/>
        </p:nvSpPr>
        <p:spPr>
          <a:xfrm>
            <a:off x="2780847" y="2315351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557257-0962-68CF-32B8-AFF8AEBA4CDB}"/>
              </a:ext>
            </a:extLst>
          </p:cNvPr>
          <p:cNvSpPr/>
          <p:nvPr/>
        </p:nvSpPr>
        <p:spPr>
          <a:xfrm>
            <a:off x="834603" y="2801913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2B6A18E-6B97-4A52-768F-5076162BFD42}"/>
              </a:ext>
            </a:extLst>
          </p:cNvPr>
          <p:cNvSpPr/>
          <p:nvPr/>
        </p:nvSpPr>
        <p:spPr>
          <a:xfrm>
            <a:off x="1321164" y="2801912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7BDFFE3-0A04-9FA6-CC2D-A20EEAAA0C3B}"/>
              </a:ext>
            </a:extLst>
          </p:cNvPr>
          <p:cNvSpPr/>
          <p:nvPr/>
        </p:nvSpPr>
        <p:spPr>
          <a:xfrm>
            <a:off x="1807725" y="2801911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C79469-3E09-C33B-2D72-9DF731BE459F}"/>
              </a:ext>
            </a:extLst>
          </p:cNvPr>
          <p:cNvSpPr/>
          <p:nvPr/>
        </p:nvSpPr>
        <p:spPr>
          <a:xfrm>
            <a:off x="2294286" y="2801910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CC1C340-9C66-9516-F491-6D640944FAE5}"/>
              </a:ext>
            </a:extLst>
          </p:cNvPr>
          <p:cNvSpPr/>
          <p:nvPr/>
        </p:nvSpPr>
        <p:spPr>
          <a:xfrm>
            <a:off x="2780847" y="2801909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C205510-F040-FD48-2900-9E594D498E1D}"/>
              </a:ext>
            </a:extLst>
          </p:cNvPr>
          <p:cNvSpPr/>
          <p:nvPr/>
        </p:nvSpPr>
        <p:spPr>
          <a:xfrm>
            <a:off x="834603" y="3288471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EE836EB-3AC1-B28E-E4FF-B1039D86706F}"/>
              </a:ext>
            </a:extLst>
          </p:cNvPr>
          <p:cNvSpPr/>
          <p:nvPr/>
        </p:nvSpPr>
        <p:spPr>
          <a:xfrm>
            <a:off x="1321164" y="3288470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A58C55A-B9DD-96D1-0886-97748BC30D30}"/>
              </a:ext>
            </a:extLst>
          </p:cNvPr>
          <p:cNvSpPr/>
          <p:nvPr/>
        </p:nvSpPr>
        <p:spPr>
          <a:xfrm>
            <a:off x="1807725" y="3288469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583594D-9467-584D-604E-80E75C4AF115}"/>
              </a:ext>
            </a:extLst>
          </p:cNvPr>
          <p:cNvSpPr/>
          <p:nvPr/>
        </p:nvSpPr>
        <p:spPr>
          <a:xfrm>
            <a:off x="2294286" y="3288468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7EE2CDE-AC39-56D6-B27C-67A594F675CC}"/>
              </a:ext>
            </a:extLst>
          </p:cNvPr>
          <p:cNvSpPr/>
          <p:nvPr/>
        </p:nvSpPr>
        <p:spPr>
          <a:xfrm>
            <a:off x="2780847" y="3288467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900363A-4D95-5A48-2EED-5A4BD7FFB560}"/>
              </a:ext>
            </a:extLst>
          </p:cNvPr>
          <p:cNvSpPr/>
          <p:nvPr/>
        </p:nvSpPr>
        <p:spPr>
          <a:xfrm>
            <a:off x="834603" y="914619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2E2496F-0963-9289-4119-3EB668E7514C}"/>
              </a:ext>
            </a:extLst>
          </p:cNvPr>
          <p:cNvSpPr/>
          <p:nvPr/>
        </p:nvSpPr>
        <p:spPr>
          <a:xfrm>
            <a:off x="1321164" y="914618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8A18006-D04B-8367-ED85-41CB5A8B2445}"/>
              </a:ext>
            </a:extLst>
          </p:cNvPr>
          <p:cNvSpPr/>
          <p:nvPr/>
        </p:nvSpPr>
        <p:spPr>
          <a:xfrm>
            <a:off x="1807725" y="914617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E8BA4EA-4657-BEA0-19E1-42F090C91F16}"/>
              </a:ext>
            </a:extLst>
          </p:cNvPr>
          <p:cNvSpPr/>
          <p:nvPr/>
        </p:nvSpPr>
        <p:spPr>
          <a:xfrm>
            <a:off x="2294286" y="914616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30FA733-C58C-61D1-3407-DD5FB9888C6E}"/>
              </a:ext>
            </a:extLst>
          </p:cNvPr>
          <p:cNvSpPr/>
          <p:nvPr/>
        </p:nvSpPr>
        <p:spPr>
          <a:xfrm>
            <a:off x="2780847" y="914615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7F5C2CD-3D8A-2CC5-CD99-669EC97F4782}"/>
              </a:ext>
            </a:extLst>
          </p:cNvPr>
          <p:cNvSpPr/>
          <p:nvPr/>
        </p:nvSpPr>
        <p:spPr>
          <a:xfrm>
            <a:off x="384397" y="1342235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32D286D-937D-EB2C-9E97-485A4F2B5A48}"/>
              </a:ext>
            </a:extLst>
          </p:cNvPr>
          <p:cNvSpPr/>
          <p:nvPr/>
        </p:nvSpPr>
        <p:spPr>
          <a:xfrm>
            <a:off x="384397" y="1828793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143A2C9-843C-3BF5-5DFE-2DDC5B2E2E0D}"/>
              </a:ext>
            </a:extLst>
          </p:cNvPr>
          <p:cNvSpPr/>
          <p:nvPr/>
        </p:nvSpPr>
        <p:spPr>
          <a:xfrm>
            <a:off x="384397" y="2315351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6B96FD7-AAAB-8502-C95B-1A923FC4D2EC}"/>
              </a:ext>
            </a:extLst>
          </p:cNvPr>
          <p:cNvSpPr/>
          <p:nvPr/>
        </p:nvSpPr>
        <p:spPr>
          <a:xfrm>
            <a:off x="384397" y="2801909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1AB238D-4180-946C-3281-25F91F5E14A9}"/>
              </a:ext>
            </a:extLst>
          </p:cNvPr>
          <p:cNvSpPr/>
          <p:nvPr/>
        </p:nvSpPr>
        <p:spPr>
          <a:xfrm>
            <a:off x="384397" y="3288467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D9F30E3-2CAE-3624-E2F1-AC61CC2326D5}"/>
              </a:ext>
            </a:extLst>
          </p:cNvPr>
          <p:cNvSpPr txBox="1"/>
          <p:nvPr/>
        </p:nvSpPr>
        <p:spPr>
          <a:xfrm>
            <a:off x="7111517" y="23492"/>
            <a:ext cx="4698722" cy="6863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int n=5;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</a:t>
            </a:r>
            <a:r>
              <a:rPr lang="ko-KR" altLang="en-US" sz="2000">
                <a:latin typeface="Consolas" panose="020B0609020204030204" pitchFamily="49" charset="0"/>
              </a:rPr>
              <a:t> </a:t>
            </a:r>
            <a:r>
              <a:rPr lang="en-US" altLang="ko-KR" sz="2000">
                <a:latin typeface="Consolas" panose="020B0609020204030204" pitchFamily="49" charset="0"/>
              </a:rPr>
              <a:t>i,j;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count=0;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a[5][5] = {0,};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inc=-1;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for( i=0; i&lt;n; i++ 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if( i &lt;= n/2 )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++inc;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for(j=0; j&lt;n-2*inc; j++ 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a[inc+j][i] = ++count;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}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else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--inc;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for(j=0; j&lt;n-2*inc; j++ 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a[inc+j][i] = ++count;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}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DDE740E-1E26-49AF-7F2C-1FB3C055E4FE}"/>
              </a:ext>
            </a:extLst>
          </p:cNvPr>
          <p:cNvSpPr txBox="1"/>
          <p:nvPr/>
        </p:nvSpPr>
        <p:spPr>
          <a:xfrm>
            <a:off x="5280171" y="914614"/>
            <a:ext cx="117211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10 : 13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11 : 23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12 : 33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13 : 04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14 : 14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15 : 24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16 : 34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17 : 44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40645AF-8BE7-B525-F391-C4800BB3898E}"/>
              </a:ext>
            </a:extLst>
          </p:cNvPr>
          <p:cNvSpPr/>
          <p:nvPr/>
        </p:nvSpPr>
        <p:spPr>
          <a:xfrm>
            <a:off x="5929241" y="4511602"/>
            <a:ext cx="719129" cy="4530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BB37F9-22E9-5F41-D84D-A872CE513E33}"/>
              </a:ext>
            </a:extLst>
          </p:cNvPr>
          <p:cNvSpPr txBox="1"/>
          <p:nvPr/>
        </p:nvSpPr>
        <p:spPr>
          <a:xfrm>
            <a:off x="6006517" y="418610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inc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8908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113AA5-B229-7115-7C8A-065F3E1A3EF9}"/>
              </a:ext>
            </a:extLst>
          </p:cNvPr>
          <p:cNvSpPr txBox="1"/>
          <p:nvPr/>
        </p:nvSpPr>
        <p:spPr>
          <a:xfrm>
            <a:off x="3636128" y="914615"/>
            <a:ext cx="1031051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1 : 00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2 : 10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3 : 20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4 : 30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5 : 40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6 : 11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7 : 21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8 : 31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9 : 22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FDF84A-0800-D426-5565-2F70A638DA31}"/>
              </a:ext>
            </a:extLst>
          </p:cNvPr>
          <p:cNvSpPr/>
          <p:nvPr/>
        </p:nvSpPr>
        <p:spPr>
          <a:xfrm>
            <a:off x="834603" y="1342239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D1E299B-BDEA-4BA7-84D2-8FBEEA12CB9D}"/>
              </a:ext>
            </a:extLst>
          </p:cNvPr>
          <p:cNvSpPr/>
          <p:nvPr/>
        </p:nvSpPr>
        <p:spPr>
          <a:xfrm>
            <a:off x="1321164" y="1342238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EDE8A6-FF68-4059-089B-8124EA173182}"/>
              </a:ext>
            </a:extLst>
          </p:cNvPr>
          <p:cNvSpPr/>
          <p:nvPr/>
        </p:nvSpPr>
        <p:spPr>
          <a:xfrm>
            <a:off x="1807725" y="1342237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FDE0569-F810-6D2B-1B38-1E41BC4E9AB4}"/>
              </a:ext>
            </a:extLst>
          </p:cNvPr>
          <p:cNvSpPr/>
          <p:nvPr/>
        </p:nvSpPr>
        <p:spPr>
          <a:xfrm>
            <a:off x="2294286" y="1342236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1361F0-A7CA-4B41-BEAE-A4B5CDDDFEAC}"/>
              </a:ext>
            </a:extLst>
          </p:cNvPr>
          <p:cNvSpPr/>
          <p:nvPr/>
        </p:nvSpPr>
        <p:spPr>
          <a:xfrm>
            <a:off x="2780847" y="1342235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1CD58D-EC8F-F0B4-A7AF-6D590BA880F1}"/>
              </a:ext>
            </a:extLst>
          </p:cNvPr>
          <p:cNvSpPr/>
          <p:nvPr/>
        </p:nvSpPr>
        <p:spPr>
          <a:xfrm>
            <a:off x="834603" y="1828797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EA1AB4-1F8A-BFAA-934D-888B5A6CA676}"/>
              </a:ext>
            </a:extLst>
          </p:cNvPr>
          <p:cNvSpPr/>
          <p:nvPr/>
        </p:nvSpPr>
        <p:spPr>
          <a:xfrm>
            <a:off x="1321164" y="1828796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E1D8F1-186A-5E43-E1F9-CCAC967E4FD6}"/>
              </a:ext>
            </a:extLst>
          </p:cNvPr>
          <p:cNvSpPr/>
          <p:nvPr/>
        </p:nvSpPr>
        <p:spPr>
          <a:xfrm>
            <a:off x="1807725" y="1828795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8FD7DF-4430-0550-E5A1-04FF3884F840}"/>
              </a:ext>
            </a:extLst>
          </p:cNvPr>
          <p:cNvSpPr/>
          <p:nvPr/>
        </p:nvSpPr>
        <p:spPr>
          <a:xfrm>
            <a:off x="2294286" y="1828794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481BA0-A3AD-0A44-F083-DB4E78EA4DA3}"/>
              </a:ext>
            </a:extLst>
          </p:cNvPr>
          <p:cNvSpPr/>
          <p:nvPr/>
        </p:nvSpPr>
        <p:spPr>
          <a:xfrm>
            <a:off x="2780847" y="1828793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196A4BE-17F9-F261-F08B-E5E3BF3987B4}"/>
              </a:ext>
            </a:extLst>
          </p:cNvPr>
          <p:cNvSpPr/>
          <p:nvPr/>
        </p:nvSpPr>
        <p:spPr>
          <a:xfrm>
            <a:off x="834603" y="2315355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7426E9-50A4-F81D-9E1E-FD7D08110406}"/>
              </a:ext>
            </a:extLst>
          </p:cNvPr>
          <p:cNvSpPr/>
          <p:nvPr/>
        </p:nvSpPr>
        <p:spPr>
          <a:xfrm>
            <a:off x="1321164" y="2315354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CCECA8-A6E0-C6B2-AA1D-A309552B7DC8}"/>
              </a:ext>
            </a:extLst>
          </p:cNvPr>
          <p:cNvSpPr/>
          <p:nvPr/>
        </p:nvSpPr>
        <p:spPr>
          <a:xfrm>
            <a:off x="1807725" y="2315353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507EAC3-DBD4-16AE-8379-60D876B582B5}"/>
              </a:ext>
            </a:extLst>
          </p:cNvPr>
          <p:cNvSpPr/>
          <p:nvPr/>
        </p:nvSpPr>
        <p:spPr>
          <a:xfrm>
            <a:off x="2294286" y="2315352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252CDEC-E1B2-A100-019F-5DEE895073B7}"/>
              </a:ext>
            </a:extLst>
          </p:cNvPr>
          <p:cNvSpPr/>
          <p:nvPr/>
        </p:nvSpPr>
        <p:spPr>
          <a:xfrm>
            <a:off x="2780847" y="2315351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557257-0962-68CF-32B8-AFF8AEBA4CDB}"/>
              </a:ext>
            </a:extLst>
          </p:cNvPr>
          <p:cNvSpPr/>
          <p:nvPr/>
        </p:nvSpPr>
        <p:spPr>
          <a:xfrm>
            <a:off x="834603" y="2801913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2B6A18E-6B97-4A52-768F-5076162BFD42}"/>
              </a:ext>
            </a:extLst>
          </p:cNvPr>
          <p:cNvSpPr/>
          <p:nvPr/>
        </p:nvSpPr>
        <p:spPr>
          <a:xfrm>
            <a:off x="1321164" y="2801912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7BDFFE3-0A04-9FA6-CC2D-A20EEAAA0C3B}"/>
              </a:ext>
            </a:extLst>
          </p:cNvPr>
          <p:cNvSpPr/>
          <p:nvPr/>
        </p:nvSpPr>
        <p:spPr>
          <a:xfrm>
            <a:off x="1807725" y="2801911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C79469-3E09-C33B-2D72-9DF731BE459F}"/>
              </a:ext>
            </a:extLst>
          </p:cNvPr>
          <p:cNvSpPr/>
          <p:nvPr/>
        </p:nvSpPr>
        <p:spPr>
          <a:xfrm>
            <a:off x="2294286" y="2801910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CC1C340-9C66-9516-F491-6D640944FAE5}"/>
              </a:ext>
            </a:extLst>
          </p:cNvPr>
          <p:cNvSpPr/>
          <p:nvPr/>
        </p:nvSpPr>
        <p:spPr>
          <a:xfrm>
            <a:off x="2780847" y="2801909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C205510-F040-FD48-2900-9E594D498E1D}"/>
              </a:ext>
            </a:extLst>
          </p:cNvPr>
          <p:cNvSpPr/>
          <p:nvPr/>
        </p:nvSpPr>
        <p:spPr>
          <a:xfrm>
            <a:off x="834603" y="3288471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EE836EB-3AC1-B28E-E4FF-B1039D86706F}"/>
              </a:ext>
            </a:extLst>
          </p:cNvPr>
          <p:cNvSpPr/>
          <p:nvPr/>
        </p:nvSpPr>
        <p:spPr>
          <a:xfrm>
            <a:off x="1321164" y="3288470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A58C55A-B9DD-96D1-0886-97748BC30D30}"/>
              </a:ext>
            </a:extLst>
          </p:cNvPr>
          <p:cNvSpPr/>
          <p:nvPr/>
        </p:nvSpPr>
        <p:spPr>
          <a:xfrm>
            <a:off x="1807725" y="3288469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583594D-9467-584D-604E-80E75C4AF115}"/>
              </a:ext>
            </a:extLst>
          </p:cNvPr>
          <p:cNvSpPr/>
          <p:nvPr/>
        </p:nvSpPr>
        <p:spPr>
          <a:xfrm>
            <a:off x="2294286" y="3288468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7EE2CDE-AC39-56D6-B27C-67A594F675CC}"/>
              </a:ext>
            </a:extLst>
          </p:cNvPr>
          <p:cNvSpPr/>
          <p:nvPr/>
        </p:nvSpPr>
        <p:spPr>
          <a:xfrm>
            <a:off x="2780847" y="3288467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900363A-4D95-5A48-2EED-5A4BD7FFB560}"/>
              </a:ext>
            </a:extLst>
          </p:cNvPr>
          <p:cNvSpPr/>
          <p:nvPr/>
        </p:nvSpPr>
        <p:spPr>
          <a:xfrm>
            <a:off x="834603" y="914619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2E2496F-0963-9289-4119-3EB668E7514C}"/>
              </a:ext>
            </a:extLst>
          </p:cNvPr>
          <p:cNvSpPr/>
          <p:nvPr/>
        </p:nvSpPr>
        <p:spPr>
          <a:xfrm>
            <a:off x="1321164" y="914618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8A18006-D04B-8367-ED85-41CB5A8B2445}"/>
              </a:ext>
            </a:extLst>
          </p:cNvPr>
          <p:cNvSpPr/>
          <p:nvPr/>
        </p:nvSpPr>
        <p:spPr>
          <a:xfrm>
            <a:off x="1807725" y="914617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E8BA4EA-4657-BEA0-19E1-42F090C91F16}"/>
              </a:ext>
            </a:extLst>
          </p:cNvPr>
          <p:cNvSpPr/>
          <p:nvPr/>
        </p:nvSpPr>
        <p:spPr>
          <a:xfrm>
            <a:off x="2294286" y="914616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30FA733-C58C-61D1-3407-DD5FB9888C6E}"/>
              </a:ext>
            </a:extLst>
          </p:cNvPr>
          <p:cNvSpPr/>
          <p:nvPr/>
        </p:nvSpPr>
        <p:spPr>
          <a:xfrm>
            <a:off x="2780847" y="914615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7F5C2CD-3D8A-2CC5-CD99-669EC97F4782}"/>
              </a:ext>
            </a:extLst>
          </p:cNvPr>
          <p:cNvSpPr/>
          <p:nvPr/>
        </p:nvSpPr>
        <p:spPr>
          <a:xfrm>
            <a:off x="384397" y="1342235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32D286D-937D-EB2C-9E97-485A4F2B5A48}"/>
              </a:ext>
            </a:extLst>
          </p:cNvPr>
          <p:cNvSpPr/>
          <p:nvPr/>
        </p:nvSpPr>
        <p:spPr>
          <a:xfrm>
            <a:off x="384397" y="1828793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143A2C9-843C-3BF5-5DFE-2DDC5B2E2E0D}"/>
              </a:ext>
            </a:extLst>
          </p:cNvPr>
          <p:cNvSpPr/>
          <p:nvPr/>
        </p:nvSpPr>
        <p:spPr>
          <a:xfrm>
            <a:off x="384397" y="2315351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6B96FD7-AAAB-8502-C95B-1A923FC4D2EC}"/>
              </a:ext>
            </a:extLst>
          </p:cNvPr>
          <p:cNvSpPr/>
          <p:nvPr/>
        </p:nvSpPr>
        <p:spPr>
          <a:xfrm>
            <a:off x="384397" y="2801909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1AB238D-4180-946C-3281-25F91F5E14A9}"/>
              </a:ext>
            </a:extLst>
          </p:cNvPr>
          <p:cNvSpPr/>
          <p:nvPr/>
        </p:nvSpPr>
        <p:spPr>
          <a:xfrm>
            <a:off x="384397" y="3288467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D9F30E3-2CAE-3624-E2F1-AC61CC2326D5}"/>
              </a:ext>
            </a:extLst>
          </p:cNvPr>
          <p:cNvSpPr txBox="1"/>
          <p:nvPr/>
        </p:nvSpPr>
        <p:spPr>
          <a:xfrm>
            <a:off x="7111517" y="23492"/>
            <a:ext cx="427552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int n=5;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</a:t>
            </a:r>
            <a:r>
              <a:rPr lang="ko-KR" altLang="en-US" sz="2000">
                <a:latin typeface="Consolas" panose="020B0609020204030204" pitchFamily="49" charset="0"/>
              </a:rPr>
              <a:t> </a:t>
            </a:r>
            <a:r>
              <a:rPr lang="en-US" altLang="ko-KR" sz="2000">
                <a:latin typeface="Consolas" panose="020B0609020204030204" pitchFamily="49" charset="0"/>
              </a:rPr>
              <a:t>i,j;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count=0;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a[5][5] = {0,};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inc=-1;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sign=1;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for( i=0; i&lt;n; i++ 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if( i == n/2+1 )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sign=-sign;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inc+=sign;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for(j=0; j&lt;n-2*inc; j++ 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a[inc+j][i] = ++count;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DDE740E-1E26-49AF-7F2C-1FB3C055E4FE}"/>
              </a:ext>
            </a:extLst>
          </p:cNvPr>
          <p:cNvSpPr txBox="1"/>
          <p:nvPr/>
        </p:nvSpPr>
        <p:spPr>
          <a:xfrm>
            <a:off x="5280171" y="914614"/>
            <a:ext cx="117211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10 : 13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11 : 23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12 : 33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13 : 04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14 : 14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15 : 24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16 : 34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17 : 44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40645AF-8BE7-B525-F391-C4800BB3898E}"/>
              </a:ext>
            </a:extLst>
          </p:cNvPr>
          <p:cNvSpPr/>
          <p:nvPr/>
        </p:nvSpPr>
        <p:spPr>
          <a:xfrm>
            <a:off x="5929241" y="4511602"/>
            <a:ext cx="719129" cy="4530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BB37F9-22E9-5F41-D84D-A872CE513E33}"/>
              </a:ext>
            </a:extLst>
          </p:cNvPr>
          <p:cNvSpPr txBox="1"/>
          <p:nvPr/>
        </p:nvSpPr>
        <p:spPr>
          <a:xfrm>
            <a:off x="6006517" y="418610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inc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7124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113AA5-B229-7115-7C8A-065F3E1A3EF9}"/>
              </a:ext>
            </a:extLst>
          </p:cNvPr>
          <p:cNvSpPr txBox="1"/>
          <p:nvPr/>
        </p:nvSpPr>
        <p:spPr>
          <a:xfrm>
            <a:off x="3671850" y="277344"/>
            <a:ext cx="1031051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1 : 00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2 : 10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3 : 01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4 : 20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5 : 11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6 : 02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7 : 30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8 : 21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9 : 12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10: 03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11: 40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12: 31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13: 22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14: 13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15: 04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FDF84A-0800-D426-5565-2F70A638DA31}"/>
              </a:ext>
            </a:extLst>
          </p:cNvPr>
          <p:cNvSpPr/>
          <p:nvPr/>
        </p:nvSpPr>
        <p:spPr>
          <a:xfrm>
            <a:off x="834603" y="1342239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D1E299B-BDEA-4BA7-84D2-8FBEEA12CB9D}"/>
              </a:ext>
            </a:extLst>
          </p:cNvPr>
          <p:cNvSpPr/>
          <p:nvPr/>
        </p:nvSpPr>
        <p:spPr>
          <a:xfrm>
            <a:off x="1321164" y="1342238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EDE8A6-FF68-4059-089B-8124EA173182}"/>
              </a:ext>
            </a:extLst>
          </p:cNvPr>
          <p:cNvSpPr/>
          <p:nvPr/>
        </p:nvSpPr>
        <p:spPr>
          <a:xfrm>
            <a:off x="1807725" y="1342237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FDE0569-F810-6D2B-1B38-1E41BC4E9AB4}"/>
              </a:ext>
            </a:extLst>
          </p:cNvPr>
          <p:cNvSpPr/>
          <p:nvPr/>
        </p:nvSpPr>
        <p:spPr>
          <a:xfrm>
            <a:off x="2294286" y="1342236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1361F0-A7CA-4B41-BEAE-A4B5CDDDFEAC}"/>
              </a:ext>
            </a:extLst>
          </p:cNvPr>
          <p:cNvSpPr/>
          <p:nvPr/>
        </p:nvSpPr>
        <p:spPr>
          <a:xfrm>
            <a:off x="2780847" y="1342235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1CD58D-EC8F-F0B4-A7AF-6D590BA880F1}"/>
              </a:ext>
            </a:extLst>
          </p:cNvPr>
          <p:cNvSpPr/>
          <p:nvPr/>
        </p:nvSpPr>
        <p:spPr>
          <a:xfrm>
            <a:off x="834603" y="1828797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EA1AB4-1F8A-BFAA-934D-888B5A6CA676}"/>
              </a:ext>
            </a:extLst>
          </p:cNvPr>
          <p:cNvSpPr/>
          <p:nvPr/>
        </p:nvSpPr>
        <p:spPr>
          <a:xfrm>
            <a:off x="1321164" y="1828796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E1D8F1-186A-5E43-E1F9-CCAC967E4FD6}"/>
              </a:ext>
            </a:extLst>
          </p:cNvPr>
          <p:cNvSpPr/>
          <p:nvPr/>
        </p:nvSpPr>
        <p:spPr>
          <a:xfrm>
            <a:off x="1807725" y="1828795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8FD7DF-4430-0550-E5A1-04FF3884F840}"/>
              </a:ext>
            </a:extLst>
          </p:cNvPr>
          <p:cNvSpPr/>
          <p:nvPr/>
        </p:nvSpPr>
        <p:spPr>
          <a:xfrm>
            <a:off x="2294286" y="1828794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481BA0-A3AD-0A44-F083-DB4E78EA4DA3}"/>
              </a:ext>
            </a:extLst>
          </p:cNvPr>
          <p:cNvSpPr/>
          <p:nvPr/>
        </p:nvSpPr>
        <p:spPr>
          <a:xfrm>
            <a:off x="2780847" y="1828793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19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196A4BE-17F9-F261-F08B-E5E3BF3987B4}"/>
              </a:ext>
            </a:extLst>
          </p:cNvPr>
          <p:cNvSpPr/>
          <p:nvPr/>
        </p:nvSpPr>
        <p:spPr>
          <a:xfrm>
            <a:off x="834603" y="2315355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7426E9-50A4-F81D-9E1E-FD7D08110406}"/>
              </a:ext>
            </a:extLst>
          </p:cNvPr>
          <p:cNvSpPr/>
          <p:nvPr/>
        </p:nvSpPr>
        <p:spPr>
          <a:xfrm>
            <a:off x="1321164" y="2315354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CCECA8-A6E0-C6B2-AA1D-A309552B7DC8}"/>
              </a:ext>
            </a:extLst>
          </p:cNvPr>
          <p:cNvSpPr/>
          <p:nvPr/>
        </p:nvSpPr>
        <p:spPr>
          <a:xfrm>
            <a:off x="1807725" y="2315353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507EAC3-DBD4-16AE-8379-60D876B582B5}"/>
              </a:ext>
            </a:extLst>
          </p:cNvPr>
          <p:cNvSpPr/>
          <p:nvPr/>
        </p:nvSpPr>
        <p:spPr>
          <a:xfrm>
            <a:off x="2294286" y="2315352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252CDEC-E1B2-A100-019F-5DEE895073B7}"/>
              </a:ext>
            </a:extLst>
          </p:cNvPr>
          <p:cNvSpPr/>
          <p:nvPr/>
        </p:nvSpPr>
        <p:spPr>
          <a:xfrm>
            <a:off x="2780847" y="2315351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557257-0962-68CF-32B8-AFF8AEBA4CDB}"/>
              </a:ext>
            </a:extLst>
          </p:cNvPr>
          <p:cNvSpPr/>
          <p:nvPr/>
        </p:nvSpPr>
        <p:spPr>
          <a:xfrm>
            <a:off x="834603" y="2801913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2B6A18E-6B97-4A52-768F-5076162BFD42}"/>
              </a:ext>
            </a:extLst>
          </p:cNvPr>
          <p:cNvSpPr/>
          <p:nvPr/>
        </p:nvSpPr>
        <p:spPr>
          <a:xfrm>
            <a:off x="1321164" y="2801912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7BDFFE3-0A04-9FA6-CC2D-A20EEAAA0C3B}"/>
              </a:ext>
            </a:extLst>
          </p:cNvPr>
          <p:cNvSpPr/>
          <p:nvPr/>
        </p:nvSpPr>
        <p:spPr>
          <a:xfrm>
            <a:off x="1807725" y="2801911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C79469-3E09-C33B-2D72-9DF731BE459F}"/>
              </a:ext>
            </a:extLst>
          </p:cNvPr>
          <p:cNvSpPr/>
          <p:nvPr/>
        </p:nvSpPr>
        <p:spPr>
          <a:xfrm>
            <a:off x="2294286" y="2801910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CC1C340-9C66-9516-F491-6D640944FAE5}"/>
              </a:ext>
            </a:extLst>
          </p:cNvPr>
          <p:cNvSpPr/>
          <p:nvPr/>
        </p:nvSpPr>
        <p:spPr>
          <a:xfrm>
            <a:off x="2780847" y="2801909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C205510-F040-FD48-2900-9E594D498E1D}"/>
              </a:ext>
            </a:extLst>
          </p:cNvPr>
          <p:cNvSpPr/>
          <p:nvPr/>
        </p:nvSpPr>
        <p:spPr>
          <a:xfrm>
            <a:off x="834603" y="3288471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EE836EB-3AC1-B28E-E4FF-B1039D86706F}"/>
              </a:ext>
            </a:extLst>
          </p:cNvPr>
          <p:cNvSpPr/>
          <p:nvPr/>
        </p:nvSpPr>
        <p:spPr>
          <a:xfrm>
            <a:off x="1321164" y="3288470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A58C55A-B9DD-96D1-0886-97748BC30D30}"/>
              </a:ext>
            </a:extLst>
          </p:cNvPr>
          <p:cNvSpPr/>
          <p:nvPr/>
        </p:nvSpPr>
        <p:spPr>
          <a:xfrm>
            <a:off x="1807725" y="3288469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583594D-9467-584D-604E-80E75C4AF115}"/>
              </a:ext>
            </a:extLst>
          </p:cNvPr>
          <p:cNvSpPr/>
          <p:nvPr/>
        </p:nvSpPr>
        <p:spPr>
          <a:xfrm>
            <a:off x="2294286" y="3288468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7EE2CDE-AC39-56D6-B27C-67A594F675CC}"/>
              </a:ext>
            </a:extLst>
          </p:cNvPr>
          <p:cNvSpPr/>
          <p:nvPr/>
        </p:nvSpPr>
        <p:spPr>
          <a:xfrm>
            <a:off x="2780847" y="3288467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900363A-4D95-5A48-2EED-5A4BD7FFB560}"/>
              </a:ext>
            </a:extLst>
          </p:cNvPr>
          <p:cNvSpPr/>
          <p:nvPr/>
        </p:nvSpPr>
        <p:spPr>
          <a:xfrm>
            <a:off x="834603" y="914619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2E2496F-0963-9289-4119-3EB668E7514C}"/>
              </a:ext>
            </a:extLst>
          </p:cNvPr>
          <p:cNvSpPr/>
          <p:nvPr/>
        </p:nvSpPr>
        <p:spPr>
          <a:xfrm>
            <a:off x="1321164" y="914618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8A18006-D04B-8367-ED85-41CB5A8B2445}"/>
              </a:ext>
            </a:extLst>
          </p:cNvPr>
          <p:cNvSpPr/>
          <p:nvPr/>
        </p:nvSpPr>
        <p:spPr>
          <a:xfrm>
            <a:off x="1807725" y="914617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E8BA4EA-4657-BEA0-19E1-42F090C91F16}"/>
              </a:ext>
            </a:extLst>
          </p:cNvPr>
          <p:cNvSpPr/>
          <p:nvPr/>
        </p:nvSpPr>
        <p:spPr>
          <a:xfrm>
            <a:off x="2294286" y="914616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30FA733-C58C-61D1-3407-DD5FB9888C6E}"/>
              </a:ext>
            </a:extLst>
          </p:cNvPr>
          <p:cNvSpPr/>
          <p:nvPr/>
        </p:nvSpPr>
        <p:spPr>
          <a:xfrm>
            <a:off x="2780847" y="914615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7F5C2CD-3D8A-2CC5-CD99-669EC97F4782}"/>
              </a:ext>
            </a:extLst>
          </p:cNvPr>
          <p:cNvSpPr/>
          <p:nvPr/>
        </p:nvSpPr>
        <p:spPr>
          <a:xfrm>
            <a:off x="384397" y="1342235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32D286D-937D-EB2C-9E97-485A4F2B5A48}"/>
              </a:ext>
            </a:extLst>
          </p:cNvPr>
          <p:cNvSpPr/>
          <p:nvPr/>
        </p:nvSpPr>
        <p:spPr>
          <a:xfrm>
            <a:off x="384397" y="1828793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143A2C9-843C-3BF5-5DFE-2DDC5B2E2E0D}"/>
              </a:ext>
            </a:extLst>
          </p:cNvPr>
          <p:cNvSpPr/>
          <p:nvPr/>
        </p:nvSpPr>
        <p:spPr>
          <a:xfrm>
            <a:off x="384397" y="2315351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6B96FD7-AAAB-8502-C95B-1A923FC4D2EC}"/>
              </a:ext>
            </a:extLst>
          </p:cNvPr>
          <p:cNvSpPr/>
          <p:nvPr/>
        </p:nvSpPr>
        <p:spPr>
          <a:xfrm>
            <a:off x="384397" y="2801909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1AB238D-4180-946C-3281-25F91F5E14A9}"/>
              </a:ext>
            </a:extLst>
          </p:cNvPr>
          <p:cNvSpPr/>
          <p:nvPr/>
        </p:nvSpPr>
        <p:spPr>
          <a:xfrm>
            <a:off x="384397" y="3288467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D9F30E3-2CAE-3624-E2F1-AC61CC2326D5}"/>
              </a:ext>
            </a:extLst>
          </p:cNvPr>
          <p:cNvSpPr txBox="1"/>
          <p:nvPr/>
        </p:nvSpPr>
        <p:spPr>
          <a:xfrm>
            <a:off x="7111517" y="23492"/>
            <a:ext cx="3993401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int n=5;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</a:t>
            </a:r>
            <a:r>
              <a:rPr lang="ko-KR" altLang="en-US" sz="2000">
                <a:latin typeface="Consolas" panose="020B0609020204030204" pitchFamily="49" charset="0"/>
              </a:rPr>
              <a:t> </a:t>
            </a:r>
            <a:r>
              <a:rPr lang="en-US" altLang="ko-KR" sz="2000">
                <a:latin typeface="Consolas" panose="020B0609020204030204" pitchFamily="49" charset="0"/>
              </a:rPr>
              <a:t>i,j;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count=0;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a[5][5] = {0,};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for( i=0; i&lt;n; i++ 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for(j=0; j&lt;i+1; j++ 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a[i-j][j] = ++count;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50F4DE-8929-316B-B397-91A442C776BE}"/>
              </a:ext>
            </a:extLst>
          </p:cNvPr>
          <p:cNvSpPr txBox="1"/>
          <p:nvPr/>
        </p:nvSpPr>
        <p:spPr>
          <a:xfrm>
            <a:off x="5290925" y="277344"/>
            <a:ext cx="1031051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16: 41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17: 32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18: 23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19: 14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20: 42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21: 33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22: 24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23: 43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24: 34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25: 44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3588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113AA5-B229-7115-7C8A-065F3E1A3EF9}"/>
              </a:ext>
            </a:extLst>
          </p:cNvPr>
          <p:cNvSpPr txBox="1"/>
          <p:nvPr/>
        </p:nvSpPr>
        <p:spPr>
          <a:xfrm>
            <a:off x="3671850" y="277344"/>
            <a:ext cx="1031051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1 : 00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2 : 10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3 : 01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4 : 20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5 : 11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6 : 02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7 : 30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8 : 21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9 : 12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10: 03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11: 40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12: 31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13: 22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14: 13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15: 04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FDF84A-0800-D426-5565-2F70A638DA31}"/>
              </a:ext>
            </a:extLst>
          </p:cNvPr>
          <p:cNvSpPr/>
          <p:nvPr/>
        </p:nvSpPr>
        <p:spPr>
          <a:xfrm>
            <a:off x="834603" y="1342239"/>
            <a:ext cx="486561" cy="48656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D1E299B-BDEA-4BA7-84D2-8FBEEA12CB9D}"/>
              </a:ext>
            </a:extLst>
          </p:cNvPr>
          <p:cNvSpPr/>
          <p:nvPr/>
        </p:nvSpPr>
        <p:spPr>
          <a:xfrm>
            <a:off x="1321164" y="1342238"/>
            <a:ext cx="486561" cy="48656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EDE8A6-FF68-4059-089B-8124EA173182}"/>
              </a:ext>
            </a:extLst>
          </p:cNvPr>
          <p:cNvSpPr/>
          <p:nvPr/>
        </p:nvSpPr>
        <p:spPr>
          <a:xfrm>
            <a:off x="1807725" y="1342237"/>
            <a:ext cx="486561" cy="48656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FDE0569-F810-6D2B-1B38-1E41BC4E9AB4}"/>
              </a:ext>
            </a:extLst>
          </p:cNvPr>
          <p:cNvSpPr/>
          <p:nvPr/>
        </p:nvSpPr>
        <p:spPr>
          <a:xfrm>
            <a:off x="2294286" y="1342236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1361F0-A7CA-4B41-BEAE-A4B5CDDDFEAC}"/>
              </a:ext>
            </a:extLst>
          </p:cNvPr>
          <p:cNvSpPr/>
          <p:nvPr/>
        </p:nvSpPr>
        <p:spPr>
          <a:xfrm>
            <a:off x="2780847" y="1342235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1CD58D-EC8F-F0B4-A7AF-6D590BA880F1}"/>
              </a:ext>
            </a:extLst>
          </p:cNvPr>
          <p:cNvSpPr/>
          <p:nvPr/>
        </p:nvSpPr>
        <p:spPr>
          <a:xfrm>
            <a:off x="834603" y="1828797"/>
            <a:ext cx="486561" cy="48656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EA1AB4-1F8A-BFAA-934D-888B5A6CA676}"/>
              </a:ext>
            </a:extLst>
          </p:cNvPr>
          <p:cNvSpPr/>
          <p:nvPr/>
        </p:nvSpPr>
        <p:spPr>
          <a:xfrm>
            <a:off x="1321164" y="1828796"/>
            <a:ext cx="486561" cy="48656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E1D8F1-186A-5E43-E1F9-CCAC967E4FD6}"/>
              </a:ext>
            </a:extLst>
          </p:cNvPr>
          <p:cNvSpPr/>
          <p:nvPr/>
        </p:nvSpPr>
        <p:spPr>
          <a:xfrm>
            <a:off x="1807725" y="1828795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8FD7DF-4430-0550-E5A1-04FF3884F840}"/>
              </a:ext>
            </a:extLst>
          </p:cNvPr>
          <p:cNvSpPr/>
          <p:nvPr/>
        </p:nvSpPr>
        <p:spPr>
          <a:xfrm>
            <a:off x="2294286" y="1828794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481BA0-A3AD-0A44-F083-DB4E78EA4DA3}"/>
              </a:ext>
            </a:extLst>
          </p:cNvPr>
          <p:cNvSpPr/>
          <p:nvPr/>
        </p:nvSpPr>
        <p:spPr>
          <a:xfrm>
            <a:off x="2780847" y="1828793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19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196A4BE-17F9-F261-F08B-E5E3BF3987B4}"/>
              </a:ext>
            </a:extLst>
          </p:cNvPr>
          <p:cNvSpPr/>
          <p:nvPr/>
        </p:nvSpPr>
        <p:spPr>
          <a:xfrm>
            <a:off x="834603" y="2315355"/>
            <a:ext cx="486561" cy="48656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7426E9-50A4-F81D-9E1E-FD7D08110406}"/>
              </a:ext>
            </a:extLst>
          </p:cNvPr>
          <p:cNvSpPr/>
          <p:nvPr/>
        </p:nvSpPr>
        <p:spPr>
          <a:xfrm>
            <a:off x="1321164" y="2315354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CCECA8-A6E0-C6B2-AA1D-A309552B7DC8}"/>
              </a:ext>
            </a:extLst>
          </p:cNvPr>
          <p:cNvSpPr/>
          <p:nvPr/>
        </p:nvSpPr>
        <p:spPr>
          <a:xfrm>
            <a:off x="1807725" y="2315353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507EAC3-DBD4-16AE-8379-60D876B582B5}"/>
              </a:ext>
            </a:extLst>
          </p:cNvPr>
          <p:cNvSpPr/>
          <p:nvPr/>
        </p:nvSpPr>
        <p:spPr>
          <a:xfrm>
            <a:off x="2294286" y="2315352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252CDEC-E1B2-A100-019F-5DEE895073B7}"/>
              </a:ext>
            </a:extLst>
          </p:cNvPr>
          <p:cNvSpPr/>
          <p:nvPr/>
        </p:nvSpPr>
        <p:spPr>
          <a:xfrm>
            <a:off x="2780847" y="2315351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557257-0962-68CF-32B8-AFF8AEBA4CDB}"/>
              </a:ext>
            </a:extLst>
          </p:cNvPr>
          <p:cNvSpPr/>
          <p:nvPr/>
        </p:nvSpPr>
        <p:spPr>
          <a:xfrm>
            <a:off x="834603" y="2801913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2B6A18E-6B97-4A52-768F-5076162BFD42}"/>
              </a:ext>
            </a:extLst>
          </p:cNvPr>
          <p:cNvSpPr/>
          <p:nvPr/>
        </p:nvSpPr>
        <p:spPr>
          <a:xfrm>
            <a:off x="1321164" y="2801912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7BDFFE3-0A04-9FA6-CC2D-A20EEAAA0C3B}"/>
              </a:ext>
            </a:extLst>
          </p:cNvPr>
          <p:cNvSpPr/>
          <p:nvPr/>
        </p:nvSpPr>
        <p:spPr>
          <a:xfrm>
            <a:off x="1807725" y="2801911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C79469-3E09-C33B-2D72-9DF731BE459F}"/>
              </a:ext>
            </a:extLst>
          </p:cNvPr>
          <p:cNvSpPr/>
          <p:nvPr/>
        </p:nvSpPr>
        <p:spPr>
          <a:xfrm>
            <a:off x="2294286" y="2801910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CC1C340-9C66-9516-F491-6D640944FAE5}"/>
              </a:ext>
            </a:extLst>
          </p:cNvPr>
          <p:cNvSpPr/>
          <p:nvPr/>
        </p:nvSpPr>
        <p:spPr>
          <a:xfrm>
            <a:off x="2780847" y="2801909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C205510-F040-FD48-2900-9E594D498E1D}"/>
              </a:ext>
            </a:extLst>
          </p:cNvPr>
          <p:cNvSpPr/>
          <p:nvPr/>
        </p:nvSpPr>
        <p:spPr>
          <a:xfrm>
            <a:off x="834603" y="3288471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EE836EB-3AC1-B28E-E4FF-B1039D86706F}"/>
              </a:ext>
            </a:extLst>
          </p:cNvPr>
          <p:cNvSpPr/>
          <p:nvPr/>
        </p:nvSpPr>
        <p:spPr>
          <a:xfrm>
            <a:off x="1321164" y="3288470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A58C55A-B9DD-96D1-0886-97748BC30D30}"/>
              </a:ext>
            </a:extLst>
          </p:cNvPr>
          <p:cNvSpPr/>
          <p:nvPr/>
        </p:nvSpPr>
        <p:spPr>
          <a:xfrm>
            <a:off x="1807725" y="3288469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583594D-9467-584D-604E-80E75C4AF115}"/>
              </a:ext>
            </a:extLst>
          </p:cNvPr>
          <p:cNvSpPr/>
          <p:nvPr/>
        </p:nvSpPr>
        <p:spPr>
          <a:xfrm>
            <a:off x="2294286" y="3288468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7EE2CDE-AC39-56D6-B27C-67A594F675CC}"/>
              </a:ext>
            </a:extLst>
          </p:cNvPr>
          <p:cNvSpPr/>
          <p:nvPr/>
        </p:nvSpPr>
        <p:spPr>
          <a:xfrm>
            <a:off x="2780847" y="3288467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900363A-4D95-5A48-2EED-5A4BD7FFB560}"/>
              </a:ext>
            </a:extLst>
          </p:cNvPr>
          <p:cNvSpPr/>
          <p:nvPr/>
        </p:nvSpPr>
        <p:spPr>
          <a:xfrm>
            <a:off x="834603" y="914619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2E2496F-0963-9289-4119-3EB668E7514C}"/>
              </a:ext>
            </a:extLst>
          </p:cNvPr>
          <p:cNvSpPr/>
          <p:nvPr/>
        </p:nvSpPr>
        <p:spPr>
          <a:xfrm>
            <a:off x="1321164" y="914618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8A18006-D04B-8367-ED85-41CB5A8B2445}"/>
              </a:ext>
            </a:extLst>
          </p:cNvPr>
          <p:cNvSpPr/>
          <p:nvPr/>
        </p:nvSpPr>
        <p:spPr>
          <a:xfrm>
            <a:off x="1807725" y="914617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E8BA4EA-4657-BEA0-19E1-42F090C91F16}"/>
              </a:ext>
            </a:extLst>
          </p:cNvPr>
          <p:cNvSpPr/>
          <p:nvPr/>
        </p:nvSpPr>
        <p:spPr>
          <a:xfrm>
            <a:off x="2294286" y="914616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30FA733-C58C-61D1-3407-DD5FB9888C6E}"/>
              </a:ext>
            </a:extLst>
          </p:cNvPr>
          <p:cNvSpPr/>
          <p:nvPr/>
        </p:nvSpPr>
        <p:spPr>
          <a:xfrm>
            <a:off x="2780847" y="914615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7F5C2CD-3D8A-2CC5-CD99-669EC97F4782}"/>
              </a:ext>
            </a:extLst>
          </p:cNvPr>
          <p:cNvSpPr/>
          <p:nvPr/>
        </p:nvSpPr>
        <p:spPr>
          <a:xfrm>
            <a:off x="384397" y="1342235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32D286D-937D-EB2C-9E97-485A4F2B5A48}"/>
              </a:ext>
            </a:extLst>
          </p:cNvPr>
          <p:cNvSpPr/>
          <p:nvPr/>
        </p:nvSpPr>
        <p:spPr>
          <a:xfrm>
            <a:off x="384397" y="1828793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143A2C9-843C-3BF5-5DFE-2DDC5B2E2E0D}"/>
              </a:ext>
            </a:extLst>
          </p:cNvPr>
          <p:cNvSpPr/>
          <p:nvPr/>
        </p:nvSpPr>
        <p:spPr>
          <a:xfrm>
            <a:off x="384397" y="2315351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6B96FD7-AAAB-8502-C95B-1A923FC4D2EC}"/>
              </a:ext>
            </a:extLst>
          </p:cNvPr>
          <p:cNvSpPr/>
          <p:nvPr/>
        </p:nvSpPr>
        <p:spPr>
          <a:xfrm>
            <a:off x="384397" y="2801909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1AB238D-4180-946C-3281-25F91F5E14A9}"/>
              </a:ext>
            </a:extLst>
          </p:cNvPr>
          <p:cNvSpPr/>
          <p:nvPr/>
        </p:nvSpPr>
        <p:spPr>
          <a:xfrm>
            <a:off x="384397" y="3288467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D9F30E3-2CAE-3624-E2F1-AC61CC2326D5}"/>
              </a:ext>
            </a:extLst>
          </p:cNvPr>
          <p:cNvSpPr txBox="1"/>
          <p:nvPr/>
        </p:nvSpPr>
        <p:spPr>
          <a:xfrm>
            <a:off x="7111517" y="23492"/>
            <a:ext cx="4557658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int n=5;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</a:t>
            </a:r>
            <a:r>
              <a:rPr lang="ko-KR" altLang="en-US" sz="2000">
                <a:latin typeface="Consolas" panose="020B0609020204030204" pitchFamily="49" charset="0"/>
              </a:rPr>
              <a:t> </a:t>
            </a:r>
            <a:r>
              <a:rPr lang="en-US" altLang="ko-KR" sz="2000">
                <a:latin typeface="Consolas" panose="020B0609020204030204" pitchFamily="49" charset="0"/>
              </a:rPr>
              <a:t>i,j,k;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count=0;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a[5][5] = {0,};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for( i=0; i&lt;n*2+1; i++ 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for(j=0; j&lt;n; j++ 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for(k=0; k&lt;n; k++)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if( j+k == i 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a[k][j] = ++count;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}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}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50F4DE-8929-316B-B397-91A442C776BE}"/>
              </a:ext>
            </a:extLst>
          </p:cNvPr>
          <p:cNvSpPr txBox="1"/>
          <p:nvPr/>
        </p:nvSpPr>
        <p:spPr>
          <a:xfrm>
            <a:off x="5290925" y="277344"/>
            <a:ext cx="1031051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16: 41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17: 32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18: 23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19: 14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20: 42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21: 33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22: 24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23: 43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24: 34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25: 44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0344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3FDF84A-0800-D426-5565-2F70A638DA31}"/>
              </a:ext>
            </a:extLst>
          </p:cNvPr>
          <p:cNvSpPr/>
          <p:nvPr/>
        </p:nvSpPr>
        <p:spPr>
          <a:xfrm>
            <a:off x="834603" y="1342239"/>
            <a:ext cx="486561" cy="4865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D1E299B-BDEA-4BA7-84D2-8FBEEA12CB9D}"/>
              </a:ext>
            </a:extLst>
          </p:cNvPr>
          <p:cNvSpPr/>
          <p:nvPr/>
        </p:nvSpPr>
        <p:spPr>
          <a:xfrm>
            <a:off x="1321164" y="1342238"/>
            <a:ext cx="486561" cy="4865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EDE8A6-FF68-4059-089B-8124EA173182}"/>
              </a:ext>
            </a:extLst>
          </p:cNvPr>
          <p:cNvSpPr/>
          <p:nvPr/>
        </p:nvSpPr>
        <p:spPr>
          <a:xfrm>
            <a:off x="1807725" y="1342237"/>
            <a:ext cx="486561" cy="4865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FDE0569-F810-6D2B-1B38-1E41BC4E9AB4}"/>
              </a:ext>
            </a:extLst>
          </p:cNvPr>
          <p:cNvSpPr/>
          <p:nvPr/>
        </p:nvSpPr>
        <p:spPr>
          <a:xfrm>
            <a:off x="2294286" y="1342236"/>
            <a:ext cx="486561" cy="4865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1361F0-A7CA-4B41-BEAE-A4B5CDDDFEAC}"/>
              </a:ext>
            </a:extLst>
          </p:cNvPr>
          <p:cNvSpPr/>
          <p:nvPr/>
        </p:nvSpPr>
        <p:spPr>
          <a:xfrm>
            <a:off x="2780847" y="1342235"/>
            <a:ext cx="486561" cy="4865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1CD58D-EC8F-F0B4-A7AF-6D590BA880F1}"/>
              </a:ext>
            </a:extLst>
          </p:cNvPr>
          <p:cNvSpPr/>
          <p:nvPr/>
        </p:nvSpPr>
        <p:spPr>
          <a:xfrm>
            <a:off x="834603" y="1828797"/>
            <a:ext cx="486561" cy="4865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EA1AB4-1F8A-BFAA-934D-888B5A6CA676}"/>
              </a:ext>
            </a:extLst>
          </p:cNvPr>
          <p:cNvSpPr/>
          <p:nvPr/>
        </p:nvSpPr>
        <p:spPr>
          <a:xfrm>
            <a:off x="1321164" y="1828796"/>
            <a:ext cx="486561" cy="4865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E1D8F1-186A-5E43-E1F9-CCAC967E4FD6}"/>
              </a:ext>
            </a:extLst>
          </p:cNvPr>
          <p:cNvSpPr/>
          <p:nvPr/>
        </p:nvSpPr>
        <p:spPr>
          <a:xfrm>
            <a:off x="1807725" y="1828795"/>
            <a:ext cx="486561" cy="4865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8FD7DF-4430-0550-E5A1-04FF3884F840}"/>
              </a:ext>
            </a:extLst>
          </p:cNvPr>
          <p:cNvSpPr/>
          <p:nvPr/>
        </p:nvSpPr>
        <p:spPr>
          <a:xfrm>
            <a:off x="2294286" y="1828794"/>
            <a:ext cx="486561" cy="4865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19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481BA0-A3AD-0A44-F083-DB4E78EA4DA3}"/>
              </a:ext>
            </a:extLst>
          </p:cNvPr>
          <p:cNvSpPr/>
          <p:nvPr/>
        </p:nvSpPr>
        <p:spPr>
          <a:xfrm>
            <a:off x="2780847" y="1828793"/>
            <a:ext cx="486561" cy="4865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196A4BE-17F9-F261-F08B-E5E3BF3987B4}"/>
              </a:ext>
            </a:extLst>
          </p:cNvPr>
          <p:cNvSpPr/>
          <p:nvPr/>
        </p:nvSpPr>
        <p:spPr>
          <a:xfrm>
            <a:off x="834603" y="2315355"/>
            <a:ext cx="486561" cy="4865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7426E9-50A4-F81D-9E1E-FD7D08110406}"/>
              </a:ext>
            </a:extLst>
          </p:cNvPr>
          <p:cNvSpPr/>
          <p:nvPr/>
        </p:nvSpPr>
        <p:spPr>
          <a:xfrm>
            <a:off x="1321164" y="2315354"/>
            <a:ext cx="486561" cy="4865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CCECA8-A6E0-C6B2-AA1D-A309552B7DC8}"/>
              </a:ext>
            </a:extLst>
          </p:cNvPr>
          <p:cNvSpPr/>
          <p:nvPr/>
        </p:nvSpPr>
        <p:spPr>
          <a:xfrm>
            <a:off x="1807725" y="2315353"/>
            <a:ext cx="486561" cy="4865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507EAC3-DBD4-16AE-8379-60D876B582B5}"/>
              </a:ext>
            </a:extLst>
          </p:cNvPr>
          <p:cNvSpPr/>
          <p:nvPr/>
        </p:nvSpPr>
        <p:spPr>
          <a:xfrm>
            <a:off x="2294286" y="2315352"/>
            <a:ext cx="486561" cy="4865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252CDEC-E1B2-A100-019F-5DEE895073B7}"/>
              </a:ext>
            </a:extLst>
          </p:cNvPr>
          <p:cNvSpPr/>
          <p:nvPr/>
        </p:nvSpPr>
        <p:spPr>
          <a:xfrm>
            <a:off x="2780847" y="2315351"/>
            <a:ext cx="486561" cy="4865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557257-0962-68CF-32B8-AFF8AEBA4CDB}"/>
              </a:ext>
            </a:extLst>
          </p:cNvPr>
          <p:cNvSpPr/>
          <p:nvPr/>
        </p:nvSpPr>
        <p:spPr>
          <a:xfrm>
            <a:off x="834603" y="2801913"/>
            <a:ext cx="486561" cy="4865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2B6A18E-6B97-4A52-768F-5076162BFD42}"/>
              </a:ext>
            </a:extLst>
          </p:cNvPr>
          <p:cNvSpPr/>
          <p:nvPr/>
        </p:nvSpPr>
        <p:spPr>
          <a:xfrm>
            <a:off x="1321164" y="2801912"/>
            <a:ext cx="486561" cy="4865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7BDFFE3-0A04-9FA6-CC2D-A20EEAAA0C3B}"/>
              </a:ext>
            </a:extLst>
          </p:cNvPr>
          <p:cNvSpPr/>
          <p:nvPr/>
        </p:nvSpPr>
        <p:spPr>
          <a:xfrm>
            <a:off x="1807725" y="2801911"/>
            <a:ext cx="486561" cy="4865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C79469-3E09-C33B-2D72-9DF731BE459F}"/>
              </a:ext>
            </a:extLst>
          </p:cNvPr>
          <p:cNvSpPr/>
          <p:nvPr/>
        </p:nvSpPr>
        <p:spPr>
          <a:xfrm>
            <a:off x="2294286" y="2801910"/>
            <a:ext cx="486561" cy="4865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CC1C340-9C66-9516-F491-6D640944FAE5}"/>
              </a:ext>
            </a:extLst>
          </p:cNvPr>
          <p:cNvSpPr/>
          <p:nvPr/>
        </p:nvSpPr>
        <p:spPr>
          <a:xfrm>
            <a:off x="2780847" y="2801909"/>
            <a:ext cx="486561" cy="4865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C205510-F040-FD48-2900-9E594D498E1D}"/>
              </a:ext>
            </a:extLst>
          </p:cNvPr>
          <p:cNvSpPr/>
          <p:nvPr/>
        </p:nvSpPr>
        <p:spPr>
          <a:xfrm>
            <a:off x="834603" y="3288471"/>
            <a:ext cx="486561" cy="4865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EE836EB-3AC1-B28E-E4FF-B1039D86706F}"/>
              </a:ext>
            </a:extLst>
          </p:cNvPr>
          <p:cNvSpPr/>
          <p:nvPr/>
        </p:nvSpPr>
        <p:spPr>
          <a:xfrm>
            <a:off x="1321164" y="3288470"/>
            <a:ext cx="486561" cy="4865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A58C55A-B9DD-96D1-0886-97748BC30D30}"/>
              </a:ext>
            </a:extLst>
          </p:cNvPr>
          <p:cNvSpPr/>
          <p:nvPr/>
        </p:nvSpPr>
        <p:spPr>
          <a:xfrm>
            <a:off x="1807725" y="3288469"/>
            <a:ext cx="486561" cy="4865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583594D-9467-584D-604E-80E75C4AF115}"/>
              </a:ext>
            </a:extLst>
          </p:cNvPr>
          <p:cNvSpPr/>
          <p:nvPr/>
        </p:nvSpPr>
        <p:spPr>
          <a:xfrm>
            <a:off x="2294286" y="3288468"/>
            <a:ext cx="486561" cy="4865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7EE2CDE-AC39-56D6-B27C-67A594F675CC}"/>
              </a:ext>
            </a:extLst>
          </p:cNvPr>
          <p:cNvSpPr/>
          <p:nvPr/>
        </p:nvSpPr>
        <p:spPr>
          <a:xfrm>
            <a:off x="2780847" y="3288467"/>
            <a:ext cx="486561" cy="4865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900363A-4D95-5A48-2EED-5A4BD7FFB560}"/>
              </a:ext>
            </a:extLst>
          </p:cNvPr>
          <p:cNvSpPr/>
          <p:nvPr/>
        </p:nvSpPr>
        <p:spPr>
          <a:xfrm>
            <a:off x="834603" y="914619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2E2496F-0963-9289-4119-3EB668E7514C}"/>
              </a:ext>
            </a:extLst>
          </p:cNvPr>
          <p:cNvSpPr/>
          <p:nvPr/>
        </p:nvSpPr>
        <p:spPr>
          <a:xfrm>
            <a:off x="1321164" y="914618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8A18006-D04B-8367-ED85-41CB5A8B2445}"/>
              </a:ext>
            </a:extLst>
          </p:cNvPr>
          <p:cNvSpPr/>
          <p:nvPr/>
        </p:nvSpPr>
        <p:spPr>
          <a:xfrm>
            <a:off x="1807725" y="914617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E8BA4EA-4657-BEA0-19E1-42F090C91F16}"/>
              </a:ext>
            </a:extLst>
          </p:cNvPr>
          <p:cNvSpPr/>
          <p:nvPr/>
        </p:nvSpPr>
        <p:spPr>
          <a:xfrm>
            <a:off x="2294286" y="914616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30FA733-C58C-61D1-3407-DD5FB9888C6E}"/>
              </a:ext>
            </a:extLst>
          </p:cNvPr>
          <p:cNvSpPr/>
          <p:nvPr/>
        </p:nvSpPr>
        <p:spPr>
          <a:xfrm>
            <a:off x="2780847" y="914615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7F5C2CD-3D8A-2CC5-CD99-669EC97F4782}"/>
              </a:ext>
            </a:extLst>
          </p:cNvPr>
          <p:cNvSpPr/>
          <p:nvPr/>
        </p:nvSpPr>
        <p:spPr>
          <a:xfrm>
            <a:off x="384397" y="1342235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32D286D-937D-EB2C-9E97-485A4F2B5A48}"/>
              </a:ext>
            </a:extLst>
          </p:cNvPr>
          <p:cNvSpPr/>
          <p:nvPr/>
        </p:nvSpPr>
        <p:spPr>
          <a:xfrm>
            <a:off x="384397" y="1828793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143A2C9-843C-3BF5-5DFE-2DDC5B2E2E0D}"/>
              </a:ext>
            </a:extLst>
          </p:cNvPr>
          <p:cNvSpPr/>
          <p:nvPr/>
        </p:nvSpPr>
        <p:spPr>
          <a:xfrm>
            <a:off x="384397" y="2315351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6B96FD7-AAAB-8502-C95B-1A923FC4D2EC}"/>
              </a:ext>
            </a:extLst>
          </p:cNvPr>
          <p:cNvSpPr/>
          <p:nvPr/>
        </p:nvSpPr>
        <p:spPr>
          <a:xfrm>
            <a:off x="384397" y="2801909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1AB238D-4180-946C-3281-25F91F5E14A9}"/>
              </a:ext>
            </a:extLst>
          </p:cNvPr>
          <p:cNvSpPr/>
          <p:nvPr/>
        </p:nvSpPr>
        <p:spPr>
          <a:xfrm>
            <a:off x="384397" y="3288467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D9F30E3-2CAE-3624-E2F1-AC61CC2326D5}"/>
              </a:ext>
            </a:extLst>
          </p:cNvPr>
          <p:cNvSpPr txBox="1"/>
          <p:nvPr/>
        </p:nvSpPr>
        <p:spPr>
          <a:xfrm>
            <a:off x="5651832" y="151179"/>
            <a:ext cx="5019323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int n=5;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</a:t>
            </a:r>
            <a:r>
              <a:rPr lang="ko-KR" altLang="en-US" sz="2000">
                <a:latin typeface="Consolas" panose="020B0609020204030204" pitchFamily="49" charset="0"/>
              </a:rPr>
              <a:t> </a:t>
            </a:r>
            <a:r>
              <a:rPr lang="en-US" altLang="ko-KR" sz="2000">
                <a:latin typeface="Consolas" panose="020B0609020204030204" pitchFamily="49" charset="0"/>
              </a:rPr>
              <a:t>i,j;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count=0;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a[5][5] = {0,};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row=0, col=-1;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max = n;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inc=1;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while(1)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2000">
                <a:latin typeface="Consolas" panose="020B0609020204030204" pitchFamily="49" charset="0"/>
              </a:rPr>
              <a:t>for( i=0; i&lt;max; i++ )</a:t>
            </a:r>
          </a:p>
          <a:p>
            <a:pPr lvl="1"/>
            <a:r>
              <a:rPr lang="en-US" altLang="ko-KR" sz="2000">
                <a:latin typeface="Consolas" panose="020B0609020204030204" pitchFamily="49" charset="0"/>
              </a:rPr>
              <a:t>    a[row][col+=inc] = ++count;</a:t>
            </a:r>
          </a:p>
          <a:p>
            <a:pPr lvl="1"/>
            <a:endParaRPr lang="en-US" altLang="ko-KR" sz="2000">
              <a:latin typeface="Consolas" panose="020B0609020204030204" pitchFamily="49" charset="0"/>
            </a:endParaRPr>
          </a:p>
          <a:p>
            <a:pPr lvl="1"/>
            <a:r>
              <a:rPr lang="en-US" altLang="ko-KR" sz="2000">
                <a:latin typeface="Consolas" panose="020B0609020204030204" pitchFamily="49" charset="0"/>
              </a:rPr>
              <a:t>if (--max == 0)</a:t>
            </a:r>
          </a:p>
          <a:p>
            <a:pPr lvl="1"/>
            <a:r>
              <a:rPr lang="en-US" altLang="ko-KR" sz="2000">
                <a:latin typeface="Consolas" panose="020B0609020204030204" pitchFamily="49" charset="0"/>
              </a:rPr>
              <a:t>    break;</a:t>
            </a:r>
          </a:p>
          <a:p>
            <a:pPr lvl="1"/>
            <a:endParaRPr lang="en-US" altLang="ko-KR" sz="2000">
              <a:latin typeface="Consolas" panose="020B0609020204030204" pitchFamily="49" charset="0"/>
            </a:endParaRPr>
          </a:p>
          <a:p>
            <a:pPr lvl="1"/>
            <a:r>
              <a:rPr lang="en-US" altLang="ko-KR" sz="2000">
                <a:latin typeface="Consolas" panose="020B0609020204030204" pitchFamily="49" charset="0"/>
              </a:rPr>
              <a:t>for( i=0; i&lt;max; i++ )</a:t>
            </a:r>
          </a:p>
          <a:p>
            <a:pPr lvl="1"/>
            <a:r>
              <a:rPr lang="en-US" altLang="ko-KR" sz="2000">
                <a:latin typeface="Consolas" panose="020B0609020204030204" pitchFamily="49" charset="0"/>
              </a:rPr>
              <a:t>    a[row+=inc][col] = ++count;</a:t>
            </a:r>
          </a:p>
          <a:p>
            <a:pPr lvl="1"/>
            <a:endParaRPr lang="en-US" altLang="ko-KR" sz="2000">
              <a:latin typeface="Consolas" panose="020B0609020204030204" pitchFamily="49" charset="0"/>
            </a:endParaRPr>
          </a:p>
          <a:p>
            <a:pPr lvl="1"/>
            <a:r>
              <a:rPr lang="en-US" altLang="ko-KR" sz="2000">
                <a:latin typeface="Consolas" panose="020B0609020204030204" pitchFamily="49" charset="0"/>
              </a:rPr>
              <a:t>inc = -inc;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89F5348-7593-B641-3BED-E3EC09E8438E}"/>
              </a:ext>
            </a:extLst>
          </p:cNvPr>
          <p:cNvCxnSpPr/>
          <p:nvPr/>
        </p:nvCxnSpPr>
        <p:spPr>
          <a:xfrm>
            <a:off x="931178" y="847288"/>
            <a:ext cx="22482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6DAA375-9328-C4B2-FADB-4C540975D6C4}"/>
              </a:ext>
            </a:extLst>
          </p:cNvPr>
          <p:cNvCxnSpPr>
            <a:cxnSpLocks/>
          </p:cNvCxnSpPr>
          <p:nvPr/>
        </p:nvCxnSpPr>
        <p:spPr>
          <a:xfrm>
            <a:off x="3481431" y="2063692"/>
            <a:ext cx="0" cy="17113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5A9341F-95F1-BD42-6CC4-109CDAC8D269}"/>
              </a:ext>
            </a:extLst>
          </p:cNvPr>
          <p:cNvCxnSpPr>
            <a:cxnSpLocks/>
          </p:cNvCxnSpPr>
          <p:nvPr/>
        </p:nvCxnSpPr>
        <p:spPr>
          <a:xfrm flipH="1">
            <a:off x="1082180" y="3942826"/>
            <a:ext cx="143451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8BA8288-19B7-4DC6-504E-B71DCF0BA036}"/>
              </a:ext>
            </a:extLst>
          </p:cNvPr>
          <p:cNvCxnSpPr>
            <a:cxnSpLocks/>
          </p:cNvCxnSpPr>
          <p:nvPr/>
        </p:nvCxnSpPr>
        <p:spPr>
          <a:xfrm flipV="1">
            <a:off x="276837" y="2063692"/>
            <a:ext cx="0" cy="10486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3146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3FDF84A-0800-D426-5565-2F70A638DA31}"/>
              </a:ext>
            </a:extLst>
          </p:cNvPr>
          <p:cNvSpPr/>
          <p:nvPr/>
        </p:nvSpPr>
        <p:spPr>
          <a:xfrm>
            <a:off x="834603" y="1342239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D1E299B-BDEA-4BA7-84D2-8FBEEA12CB9D}"/>
              </a:ext>
            </a:extLst>
          </p:cNvPr>
          <p:cNvSpPr/>
          <p:nvPr/>
        </p:nvSpPr>
        <p:spPr>
          <a:xfrm>
            <a:off x="1321164" y="1342238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EDE8A6-FF68-4059-089B-8124EA173182}"/>
              </a:ext>
            </a:extLst>
          </p:cNvPr>
          <p:cNvSpPr/>
          <p:nvPr/>
        </p:nvSpPr>
        <p:spPr>
          <a:xfrm>
            <a:off x="1807725" y="1342237"/>
            <a:ext cx="486561" cy="4865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FDE0569-F810-6D2B-1B38-1E41BC4E9AB4}"/>
              </a:ext>
            </a:extLst>
          </p:cNvPr>
          <p:cNvSpPr/>
          <p:nvPr/>
        </p:nvSpPr>
        <p:spPr>
          <a:xfrm>
            <a:off x="2294286" y="1342236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1361F0-A7CA-4B41-BEAE-A4B5CDDDFEAC}"/>
              </a:ext>
            </a:extLst>
          </p:cNvPr>
          <p:cNvSpPr/>
          <p:nvPr/>
        </p:nvSpPr>
        <p:spPr>
          <a:xfrm>
            <a:off x="2780847" y="1342235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1CD58D-EC8F-F0B4-A7AF-6D590BA880F1}"/>
              </a:ext>
            </a:extLst>
          </p:cNvPr>
          <p:cNvSpPr/>
          <p:nvPr/>
        </p:nvSpPr>
        <p:spPr>
          <a:xfrm>
            <a:off x="834603" y="1828797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EA1AB4-1F8A-BFAA-934D-888B5A6CA676}"/>
              </a:ext>
            </a:extLst>
          </p:cNvPr>
          <p:cNvSpPr/>
          <p:nvPr/>
        </p:nvSpPr>
        <p:spPr>
          <a:xfrm>
            <a:off x="1321164" y="1828796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E1D8F1-186A-5E43-E1F9-CCAC967E4FD6}"/>
              </a:ext>
            </a:extLst>
          </p:cNvPr>
          <p:cNvSpPr/>
          <p:nvPr/>
        </p:nvSpPr>
        <p:spPr>
          <a:xfrm>
            <a:off x="1807725" y="1828795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8FD7DF-4430-0550-E5A1-04FF3884F840}"/>
              </a:ext>
            </a:extLst>
          </p:cNvPr>
          <p:cNvSpPr/>
          <p:nvPr/>
        </p:nvSpPr>
        <p:spPr>
          <a:xfrm>
            <a:off x="2294286" y="1828794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481BA0-A3AD-0A44-F083-DB4E78EA4DA3}"/>
              </a:ext>
            </a:extLst>
          </p:cNvPr>
          <p:cNvSpPr/>
          <p:nvPr/>
        </p:nvSpPr>
        <p:spPr>
          <a:xfrm>
            <a:off x="2780847" y="1828793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196A4BE-17F9-F261-F08B-E5E3BF3987B4}"/>
              </a:ext>
            </a:extLst>
          </p:cNvPr>
          <p:cNvSpPr/>
          <p:nvPr/>
        </p:nvSpPr>
        <p:spPr>
          <a:xfrm>
            <a:off x="834603" y="2315355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7426E9-50A4-F81D-9E1E-FD7D08110406}"/>
              </a:ext>
            </a:extLst>
          </p:cNvPr>
          <p:cNvSpPr/>
          <p:nvPr/>
        </p:nvSpPr>
        <p:spPr>
          <a:xfrm>
            <a:off x="1321164" y="2315354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CCECA8-A6E0-C6B2-AA1D-A309552B7DC8}"/>
              </a:ext>
            </a:extLst>
          </p:cNvPr>
          <p:cNvSpPr/>
          <p:nvPr/>
        </p:nvSpPr>
        <p:spPr>
          <a:xfrm>
            <a:off x="1807725" y="2315353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507EAC3-DBD4-16AE-8379-60D876B582B5}"/>
              </a:ext>
            </a:extLst>
          </p:cNvPr>
          <p:cNvSpPr/>
          <p:nvPr/>
        </p:nvSpPr>
        <p:spPr>
          <a:xfrm>
            <a:off x="2294286" y="2315352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252CDEC-E1B2-A100-019F-5DEE895073B7}"/>
              </a:ext>
            </a:extLst>
          </p:cNvPr>
          <p:cNvSpPr/>
          <p:nvPr/>
        </p:nvSpPr>
        <p:spPr>
          <a:xfrm>
            <a:off x="2780847" y="2315351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557257-0962-68CF-32B8-AFF8AEBA4CDB}"/>
              </a:ext>
            </a:extLst>
          </p:cNvPr>
          <p:cNvSpPr/>
          <p:nvPr/>
        </p:nvSpPr>
        <p:spPr>
          <a:xfrm>
            <a:off x="834603" y="2801913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2B6A18E-6B97-4A52-768F-5076162BFD42}"/>
              </a:ext>
            </a:extLst>
          </p:cNvPr>
          <p:cNvSpPr/>
          <p:nvPr/>
        </p:nvSpPr>
        <p:spPr>
          <a:xfrm>
            <a:off x="1321164" y="2801912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7BDFFE3-0A04-9FA6-CC2D-A20EEAAA0C3B}"/>
              </a:ext>
            </a:extLst>
          </p:cNvPr>
          <p:cNvSpPr/>
          <p:nvPr/>
        </p:nvSpPr>
        <p:spPr>
          <a:xfrm>
            <a:off x="1807725" y="2801911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19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C79469-3E09-C33B-2D72-9DF731BE459F}"/>
              </a:ext>
            </a:extLst>
          </p:cNvPr>
          <p:cNvSpPr/>
          <p:nvPr/>
        </p:nvSpPr>
        <p:spPr>
          <a:xfrm>
            <a:off x="2294286" y="2801910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CC1C340-9C66-9516-F491-6D640944FAE5}"/>
              </a:ext>
            </a:extLst>
          </p:cNvPr>
          <p:cNvSpPr/>
          <p:nvPr/>
        </p:nvSpPr>
        <p:spPr>
          <a:xfrm>
            <a:off x="2780847" y="2801909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C205510-F040-FD48-2900-9E594D498E1D}"/>
              </a:ext>
            </a:extLst>
          </p:cNvPr>
          <p:cNvSpPr/>
          <p:nvPr/>
        </p:nvSpPr>
        <p:spPr>
          <a:xfrm>
            <a:off x="834603" y="3288471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EE836EB-3AC1-B28E-E4FF-B1039D86706F}"/>
              </a:ext>
            </a:extLst>
          </p:cNvPr>
          <p:cNvSpPr/>
          <p:nvPr/>
        </p:nvSpPr>
        <p:spPr>
          <a:xfrm>
            <a:off x="1321164" y="3288470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A58C55A-B9DD-96D1-0886-97748BC30D30}"/>
              </a:ext>
            </a:extLst>
          </p:cNvPr>
          <p:cNvSpPr/>
          <p:nvPr/>
        </p:nvSpPr>
        <p:spPr>
          <a:xfrm>
            <a:off x="1807725" y="3288469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583594D-9467-584D-604E-80E75C4AF115}"/>
              </a:ext>
            </a:extLst>
          </p:cNvPr>
          <p:cNvSpPr/>
          <p:nvPr/>
        </p:nvSpPr>
        <p:spPr>
          <a:xfrm>
            <a:off x="2294286" y="3288468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7EE2CDE-AC39-56D6-B27C-67A594F675CC}"/>
              </a:ext>
            </a:extLst>
          </p:cNvPr>
          <p:cNvSpPr/>
          <p:nvPr/>
        </p:nvSpPr>
        <p:spPr>
          <a:xfrm>
            <a:off x="2780847" y="3288467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900363A-4D95-5A48-2EED-5A4BD7FFB560}"/>
              </a:ext>
            </a:extLst>
          </p:cNvPr>
          <p:cNvSpPr/>
          <p:nvPr/>
        </p:nvSpPr>
        <p:spPr>
          <a:xfrm>
            <a:off x="834603" y="914619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2E2496F-0963-9289-4119-3EB668E7514C}"/>
              </a:ext>
            </a:extLst>
          </p:cNvPr>
          <p:cNvSpPr/>
          <p:nvPr/>
        </p:nvSpPr>
        <p:spPr>
          <a:xfrm>
            <a:off x="1321164" y="914618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8A18006-D04B-8367-ED85-41CB5A8B2445}"/>
              </a:ext>
            </a:extLst>
          </p:cNvPr>
          <p:cNvSpPr/>
          <p:nvPr/>
        </p:nvSpPr>
        <p:spPr>
          <a:xfrm>
            <a:off x="1807725" y="914617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E8BA4EA-4657-BEA0-19E1-42F090C91F16}"/>
              </a:ext>
            </a:extLst>
          </p:cNvPr>
          <p:cNvSpPr/>
          <p:nvPr/>
        </p:nvSpPr>
        <p:spPr>
          <a:xfrm>
            <a:off x="2294286" y="914616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30FA733-C58C-61D1-3407-DD5FB9888C6E}"/>
              </a:ext>
            </a:extLst>
          </p:cNvPr>
          <p:cNvSpPr/>
          <p:nvPr/>
        </p:nvSpPr>
        <p:spPr>
          <a:xfrm>
            <a:off x="2780847" y="914615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7F5C2CD-3D8A-2CC5-CD99-669EC97F4782}"/>
              </a:ext>
            </a:extLst>
          </p:cNvPr>
          <p:cNvSpPr/>
          <p:nvPr/>
        </p:nvSpPr>
        <p:spPr>
          <a:xfrm>
            <a:off x="384397" y="1342235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32D286D-937D-EB2C-9E97-485A4F2B5A48}"/>
              </a:ext>
            </a:extLst>
          </p:cNvPr>
          <p:cNvSpPr/>
          <p:nvPr/>
        </p:nvSpPr>
        <p:spPr>
          <a:xfrm>
            <a:off x="384397" y="1828793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143A2C9-843C-3BF5-5DFE-2DDC5B2E2E0D}"/>
              </a:ext>
            </a:extLst>
          </p:cNvPr>
          <p:cNvSpPr/>
          <p:nvPr/>
        </p:nvSpPr>
        <p:spPr>
          <a:xfrm>
            <a:off x="384397" y="2315351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6B96FD7-AAAB-8502-C95B-1A923FC4D2EC}"/>
              </a:ext>
            </a:extLst>
          </p:cNvPr>
          <p:cNvSpPr/>
          <p:nvPr/>
        </p:nvSpPr>
        <p:spPr>
          <a:xfrm>
            <a:off x="384397" y="2801909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1AB238D-4180-946C-3281-25F91F5E14A9}"/>
              </a:ext>
            </a:extLst>
          </p:cNvPr>
          <p:cNvSpPr/>
          <p:nvPr/>
        </p:nvSpPr>
        <p:spPr>
          <a:xfrm>
            <a:off x="384397" y="3288467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D9F30E3-2CAE-3624-E2F1-AC61CC2326D5}"/>
              </a:ext>
            </a:extLst>
          </p:cNvPr>
          <p:cNvSpPr txBox="1"/>
          <p:nvPr/>
        </p:nvSpPr>
        <p:spPr>
          <a:xfrm>
            <a:off x="4603208" y="327348"/>
            <a:ext cx="690445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Consolas" panose="020B0609020204030204" pitchFamily="49" charset="0"/>
              </a:rPr>
              <a:t>홀수 마방진 규칙 </a:t>
            </a:r>
            <a:r>
              <a:rPr lang="en-US" altLang="ko-KR" sz="2000">
                <a:latin typeface="Consolas" panose="020B0609020204030204" pitchFamily="49" charset="0"/>
              </a:rPr>
              <a:t>: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marL="457200" indent="-457200" algn="l">
              <a:buAutoNum type="arabicPeriod"/>
            </a:pPr>
            <a:r>
              <a:rPr lang="en-US" altLang="ko-KR" sz="2000">
                <a:latin typeface="Consolas" panose="020B0609020204030204" pitchFamily="49" charset="0"/>
              </a:rPr>
              <a:t>1</a:t>
            </a:r>
            <a:r>
              <a:rPr lang="ko-KR" altLang="en-US" sz="2000">
                <a:latin typeface="Consolas" panose="020B0609020204030204" pitchFamily="49" charset="0"/>
              </a:rPr>
              <a:t>은 첫번째 행의 가운데 열에 채운다</a:t>
            </a:r>
            <a:r>
              <a:rPr lang="en-US" altLang="ko-KR" sz="2000">
                <a:latin typeface="Consolas" panose="020B0609020204030204" pitchFamily="49" charset="0"/>
              </a:rPr>
              <a:t>.</a:t>
            </a:r>
          </a:p>
          <a:p>
            <a:pPr marL="457200" indent="-457200" algn="l">
              <a:buAutoNum type="arabicPeriod"/>
            </a:pPr>
            <a:r>
              <a:rPr lang="ko-KR" altLang="en-US" sz="2000">
                <a:latin typeface="Consolas" panose="020B0609020204030204" pitchFamily="49" charset="0"/>
              </a:rPr>
              <a:t>다음 숫자는 현재 위치의 윗행 왼쪽열에 채운다</a:t>
            </a:r>
            <a:r>
              <a:rPr lang="en-US" altLang="ko-KR" sz="2000">
                <a:latin typeface="Consolas" panose="020B0609020204030204" pitchFamily="49" charset="0"/>
              </a:rPr>
              <a:t>.</a:t>
            </a:r>
          </a:p>
          <a:p>
            <a:pPr marL="457200" indent="-457200" algn="l">
              <a:buAutoNum type="arabicPeriod"/>
            </a:pPr>
            <a:r>
              <a:rPr lang="ko-KR" altLang="en-US" sz="2000">
                <a:latin typeface="Consolas" panose="020B0609020204030204" pitchFamily="49" charset="0"/>
              </a:rPr>
              <a:t>만약 행의 범위가 벗어난 경우 마지막 행에 채운다</a:t>
            </a:r>
            <a:r>
              <a:rPr lang="en-US" altLang="ko-KR" sz="2000">
                <a:latin typeface="Consolas" panose="020B0609020204030204" pitchFamily="49" charset="0"/>
              </a:rPr>
              <a:t>.</a:t>
            </a:r>
          </a:p>
          <a:p>
            <a:pPr marL="457200" indent="-457200">
              <a:buFontTx/>
              <a:buAutoNum type="arabicPeriod"/>
            </a:pPr>
            <a:r>
              <a:rPr lang="ko-KR" altLang="en-US" sz="2000">
                <a:latin typeface="Consolas" panose="020B0609020204030204" pitchFamily="49" charset="0"/>
              </a:rPr>
              <a:t>만약 열의 범위가 벗어난 경우 마지막 열에 채운다</a:t>
            </a:r>
            <a:r>
              <a:rPr lang="en-US" altLang="ko-KR" sz="2000">
                <a:latin typeface="Consolas" panose="020B0609020204030204" pitchFamily="49" charset="0"/>
              </a:rPr>
              <a:t>.</a:t>
            </a:r>
          </a:p>
          <a:p>
            <a:pPr marL="457200" indent="-457200">
              <a:buFontTx/>
              <a:buAutoNum type="arabicPeriod"/>
            </a:pPr>
            <a:r>
              <a:rPr lang="ko-KR" altLang="en-US" sz="2000">
                <a:latin typeface="Consolas" panose="020B0609020204030204" pitchFamily="49" charset="0"/>
              </a:rPr>
              <a:t>채워야 될 위치에 이미 숫자가 있는 경우는</a:t>
            </a:r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   </a:t>
            </a:r>
            <a:r>
              <a:rPr lang="ko-KR" altLang="en-US" sz="2000">
                <a:latin typeface="Consolas" panose="020B0609020204030204" pitchFamily="49" charset="0"/>
              </a:rPr>
              <a:t>현재 위치 아래행에 채운다</a:t>
            </a:r>
            <a:r>
              <a:rPr lang="en-US" altLang="ko-KR" sz="2000"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E1B056-CF51-703C-B9AC-4F87483D8C5F}"/>
              </a:ext>
            </a:extLst>
          </p:cNvPr>
          <p:cNvSpPr txBox="1"/>
          <p:nvPr/>
        </p:nvSpPr>
        <p:spPr>
          <a:xfrm>
            <a:off x="549997" y="3959603"/>
            <a:ext cx="27174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Consolas" panose="020B0609020204030204" pitchFamily="49" charset="0"/>
              </a:rPr>
              <a:t>  </a:t>
            </a:r>
            <a:r>
              <a:rPr lang="en-US" altLang="ko-KR">
                <a:latin typeface="Consolas" panose="020B0609020204030204" pitchFamily="49" charset="0"/>
              </a:rPr>
              <a:t>15   8   1  24  17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16  14   7   5  23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22  20  13   6   4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3  21  19  12  10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9   2  25  18  11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7391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3FDF84A-0800-D426-5565-2F70A638DA31}"/>
              </a:ext>
            </a:extLst>
          </p:cNvPr>
          <p:cNvSpPr/>
          <p:nvPr/>
        </p:nvSpPr>
        <p:spPr>
          <a:xfrm>
            <a:off x="834603" y="1342239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D1E299B-BDEA-4BA7-84D2-8FBEEA12CB9D}"/>
              </a:ext>
            </a:extLst>
          </p:cNvPr>
          <p:cNvSpPr/>
          <p:nvPr/>
        </p:nvSpPr>
        <p:spPr>
          <a:xfrm>
            <a:off x="1321164" y="1342238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EDE8A6-FF68-4059-089B-8124EA173182}"/>
              </a:ext>
            </a:extLst>
          </p:cNvPr>
          <p:cNvSpPr/>
          <p:nvPr/>
        </p:nvSpPr>
        <p:spPr>
          <a:xfrm>
            <a:off x="1807725" y="1342237"/>
            <a:ext cx="486561" cy="4865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FDE0569-F810-6D2B-1B38-1E41BC4E9AB4}"/>
              </a:ext>
            </a:extLst>
          </p:cNvPr>
          <p:cNvSpPr/>
          <p:nvPr/>
        </p:nvSpPr>
        <p:spPr>
          <a:xfrm>
            <a:off x="2294286" y="1342236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1361F0-A7CA-4B41-BEAE-A4B5CDDDFEAC}"/>
              </a:ext>
            </a:extLst>
          </p:cNvPr>
          <p:cNvSpPr/>
          <p:nvPr/>
        </p:nvSpPr>
        <p:spPr>
          <a:xfrm>
            <a:off x="2780847" y="1342235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1CD58D-EC8F-F0B4-A7AF-6D590BA880F1}"/>
              </a:ext>
            </a:extLst>
          </p:cNvPr>
          <p:cNvSpPr/>
          <p:nvPr/>
        </p:nvSpPr>
        <p:spPr>
          <a:xfrm>
            <a:off x="834603" y="1828797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EA1AB4-1F8A-BFAA-934D-888B5A6CA676}"/>
              </a:ext>
            </a:extLst>
          </p:cNvPr>
          <p:cNvSpPr/>
          <p:nvPr/>
        </p:nvSpPr>
        <p:spPr>
          <a:xfrm>
            <a:off x="1321164" y="1828796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E1D8F1-186A-5E43-E1F9-CCAC967E4FD6}"/>
              </a:ext>
            </a:extLst>
          </p:cNvPr>
          <p:cNvSpPr/>
          <p:nvPr/>
        </p:nvSpPr>
        <p:spPr>
          <a:xfrm>
            <a:off x="1807725" y="1828795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8FD7DF-4430-0550-E5A1-04FF3884F840}"/>
              </a:ext>
            </a:extLst>
          </p:cNvPr>
          <p:cNvSpPr/>
          <p:nvPr/>
        </p:nvSpPr>
        <p:spPr>
          <a:xfrm>
            <a:off x="2294286" y="1828794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481BA0-A3AD-0A44-F083-DB4E78EA4DA3}"/>
              </a:ext>
            </a:extLst>
          </p:cNvPr>
          <p:cNvSpPr/>
          <p:nvPr/>
        </p:nvSpPr>
        <p:spPr>
          <a:xfrm>
            <a:off x="2780847" y="1828793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196A4BE-17F9-F261-F08B-E5E3BF3987B4}"/>
              </a:ext>
            </a:extLst>
          </p:cNvPr>
          <p:cNvSpPr/>
          <p:nvPr/>
        </p:nvSpPr>
        <p:spPr>
          <a:xfrm>
            <a:off x="834603" y="2315355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7426E9-50A4-F81D-9E1E-FD7D08110406}"/>
              </a:ext>
            </a:extLst>
          </p:cNvPr>
          <p:cNvSpPr/>
          <p:nvPr/>
        </p:nvSpPr>
        <p:spPr>
          <a:xfrm>
            <a:off x="1321164" y="2315354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CCECA8-A6E0-C6B2-AA1D-A309552B7DC8}"/>
              </a:ext>
            </a:extLst>
          </p:cNvPr>
          <p:cNvSpPr/>
          <p:nvPr/>
        </p:nvSpPr>
        <p:spPr>
          <a:xfrm>
            <a:off x="1807725" y="2315353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507EAC3-DBD4-16AE-8379-60D876B582B5}"/>
              </a:ext>
            </a:extLst>
          </p:cNvPr>
          <p:cNvSpPr/>
          <p:nvPr/>
        </p:nvSpPr>
        <p:spPr>
          <a:xfrm>
            <a:off x="2294286" y="2315352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252CDEC-E1B2-A100-019F-5DEE895073B7}"/>
              </a:ext>
            </a:extLst>
          </p:cNvPr>
          <p:cNvSpPr/>
          <p:nvPr/>
        </p:nvSpPr>
        <p:spPr>
          <a:xfrm>
            <a:off x="2780847" y="2315351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557257-0962-68CF-32B8-AFF8AEBA4CDB}"/>
              </a:ext>
            </a:extLst>
          </p:cNvPr>
          <p:cNvSpPr/>
          <p:nvPr/>
        </p:nvSpPr>
        <p:spPr>
          <a:xfrm>
            <a:off x="834603" y="2801913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2B6A18E-6B97-4A52-768F-5076162BFD42}"/>
              </a:ext>
            </a:extLst>
          </p:cNvPr>
          <p:cNvSpPr/>
          <p:nvPr/>
        </p:nvSpPr>
        <p:spPr>
          <a:xfrm>
            <a:off x="1321164" y="2801912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7BDFFE3-0A04-9FA6-CC2D-A20EEAAA0C3B}"/>
              </a:ext>
            </a:extLst>
          </p:cNvPr>
          <p:cNvSpPr/>
          <p:nvPr/>
        </p:nvSpPr>
        <p:spPr>
          <a:xfrm>
            <a:off x="1807725" y="2801911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19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C79469-3E09-C33B-2D72-9DF731BE459F}"/>
              </a:ext>
            </a:extLst>
          </p:cNvPr>
          <p:cNvSpPr/>
          <p:nvPr/>
        </p:nvSpPr>
        <p:spPr>
          <a:xfrm>
            <a:off x="2294286" y="2801910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CC1C340-9C66-9516-F491-6D640944FAE5}"/>
              </a:ext>
            </a:extLst>
          </p:cNvPr>
          <p:cNvSpPr/>
          <p:nvPr/>
        </p:nvSpPr>
        <p:spPr>
          <a:xfrm>
            <a:off x="2780847" y="2801909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C205510-F040-FD48-2900-9E594D498E1D}"/>
              </a:ext>
            </a:extLst>
          </p:cNvPr>
          <p:cNvSpPr/>
          <p:nvPr/>
        </p:nvSpPr>
        <p:spPr>
          <a:xfrm>
            <a:off x="834603" y="3288471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EE836EB-3AC1-B28E-E4FF-B1039D86706F}"/>
              </a:ext>
            </a:extLst>
          </p:cNvPr>
          <p:cNvSpPr/>
          <p:nvPr/>
        </p:nvSpPr>
        <p:spPr>
          <a:xfrm>
            <a:off x="1321164" y="3288470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A58C55A-B9DD-96D1-0886-97748BC30D30}"/>
              </a:ext>
            </a:extLst>
          </p:cNvPr>
          <p:cNvSpPr/>
          <p:nvPr/>
        </p:nvSpPr>
        <p:spPr>
          <a:xfrm>
            <a:off x="1807725" y="3288469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583594D-9467-584D-604E-80E75C4AF115}"/>
              </a:ext>
            </a:extLst>
          </p:cNvPr>
          <p:cNvSpPr/>
          <p:nvPr/>
        </p:nvSpPr>
        <p:spPr>
          <a:xfrm>
            <a:off x="2294286" y="3288468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7EE2CDE-AC39-56D6-B27C-67A594F675CC}"/>
              </a:ext>
            </a:extLst>
          </p:cNvPr>
          <p:cNvSpPr/>
          <p:nvPr/>
        </p:nvSpPr>
        <p:spPr>
          <a:xfrm>
            <a:off x="2780847" y="3288467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900363A-4D95-5A48-2EED-5A4BD7FFB560}"/>
              </a:ext>
            </a:extLst>
          </p:cNvPr>
          <p:cNvSpPr/>
          <p:nvPr/>
        </p:nvSpPr>
        <p:spPr>
          <a:xfrm>
            <a:off x="834603" y="914619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2E2496F-0963-9289-4119-3EB668E7514C}"/>
              </a:ext>
            </a:extLst>
          </p:cNvPr>
          <p:cNvSpPr/>
          <p:nvPr/>
        </p:nvSpPr>
        <p:spPr>
          <a:xfrm>
            <a:off x="1321164" y="914618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8A18006-D04B-8367-ED85-41CB5A8B2445}"/>
              </a:ext>
            </a:extLst>
          </p:cNvPr>
          <p:cNvSpPr/>
          <p:nvPr/>
        </p:nvSpPr>
        <p:spPr>
          <a:xfrm>
            <a:off x="1807725" y="914617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E8BA4EA-4657-BEA0-19E1-42F090C91F16}"/>
              </a:ext>
            </a:extLst>
          </p:cNvPr>
          <p:cNvSpPr/>
          <p:nvPr/>
        </p:nvSpPr>
        <p:spPr>
          <a:xfrm>
            <a:off x="2294286" y="914616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30FA733-C58C-61D1-3407-DD5FB9888C6E}"/>
              </a:ext>
            </a:extLst>
          </p:cNvPr>
          <p:cNvSpPr/>
          <p:nvPr/>
        </p:nvSpPr>
        <p:spPr>
          <a:xfrm>
            <a:off x="2780847" y="914615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7F5C2CD-3D8A-2CC5-CD99-669EC97F4782}"/>
              </a:ext>
            </a:extLst>
          </p:cNvPr>
          <p:cNvSpPr/>
          <p:nvPr/>
        </p:nvSpPr>
        <p:spPr>
          <a:xfrm>
            <a:off x="384397" y="1342235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32D286D-937D-EB2C-9E97-485A4F2B5A48}"/>
              </a:ext>
            </a:extLst>
          </p:cNvPr>
          <p:cNvSpPr/>
          <p:nvPr/>
        </p:nvSpPr>
        <p:spPr>
          <a:xfrm>
            <a:off x="384397" y="1828793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143A2C9-843C-3BF5-5DFE-2DDC5B2E2E0D}"/>
              </a:ext>
            </a:extLst>
          </p:cNvPr>
          <p:cNvSpPr/>
          <p:nvPr/>
        </p:nvSpPr>
        <p:spPr>
          <a:xfrm>
            <a:off x="384397" y="2315351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6B96FD7-AAAB-8502-C95B-1A923FC4D2EC}"/>
              </a:ext>
            </a:extLst>
          </p:cNvPr>
          <p:cNvSpPr/>
          <p:nvPr/>
        </p:nvSpPr>
        <p:spPr>
          <a:xfrm>
            <a:off x="384397" y="2801909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1AB238D-4180-946C-3281-25F91F5E14A9}"/>
              </a:ext>
            </a:extLst>
          </p:cNvPr>
          <p:cNvSpPr/>
          <p:nvPr/>
        </p:nvSpPr>
        <p:spPr>
          <a:xfrm>
            <a:off x="384397" y="3288467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D9F30E3-2CAE-3624-E2F1-AC61CC2326D5}"/>
              </a:ext>
            </a:extLst>
          </p:cNvPr>
          <p:cNvSpPr txBox="1"/>
          <p:nvPr/>
        </p:nvSpPr>
        <p:spPr>
          <a:xfrm>
            <a:off x="4620256" y="10646"/>
            <a:ext cx="5057795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2000">
                <a:latin typeface="Consolas" panose="020B0609020204030204" pitchFamily="49" charset="0"/>
              </a:rPr>
              <a:t>	col = n / 2;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a[row][col] = ++count;</a:t>
            </a:r>
          </a:p>
          <a:p>
            <a:pPr algn="l"/>
            <a:endParaRPr lang="pt-BR" altLang="ko-KR" sz="2000"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for (i = 0; i &lt; n * n; i++){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	r = row - 1;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	c = col - 1;</a:t>
            </a:r>
          </a:p>
          <a:p>
            <a:pPr algn="l"/>
            <a:endParaRPr lang="pt-BR" altLang="ko-KR" sz="2000"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	if (r &lt; 0)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		r = n - 1;</a:t>
            </a:r>
          </a:p>
          <a:p>
            <a:pPr algn="l"/>
            <a:endParaRPr lang="pt-BR" altLang="ko-KR" sz="2000"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	if (c &lt; 0)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		c = n - 1;</a:t>
            </a:r>
          </a:p>
          <a:p>
            <a:pPr algn="l"/>
            <a:endParaRPr lang="pt-BR" altLang="ko-KR" sz="2000"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	if (a[r][c] != 0){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		r = row + 1;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		c = col;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	}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	a[r][c] = ++count;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	row = r;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	col = c;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}</a:t>
            </a:r>
            <a:endParaRPr lang="en-US" altLang="ko-KR" sz="2000"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E11A105-4A95-482B-CEDA-52BF865CE359}"/>
              </a:ext>
            </a:extLst>
          </p:cNvPr>
          <p:cNvSpPr/>
          <p:nvPr/>
        </p:nvSpPr>
        <p:spPr>
          <a:xfrm>
            <a:off x="3263110" y="1342232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D375BB5-F290-06AC-D440-524E3D0221BC}"/>
              </a:ext>
            </a:extLst>
          </p:cNvPr>
          <p:cNvSpPr/>
          <p:nvPr/>
        </p:nvSpPr>
        <p:spPr>
          <a:xfrm>
            <a:off x="3263110" y="1828790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ED68ECC-1390-93DA-4836-29F8A2C3809D}"/>
              </a:ext>
            </a:extLst>
          </p:cNvPr>
          <p:cNvSpPr/>
          <p:nvPr/>
        </p:nvSpPr>
        <p:spPr>
          <a:xfrm>
            <a:off x="3263110" y="2315348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EF281D-3607-E937-6F6C-89098C93C25B}"/>
              </a:ext>
            </a:extLst>
          </p:cNvPr>
          <p:cNvSpPr/>
          <p:nvPr/>
        </p:nvSpPr>
        <p:spPr>
          <a:xfrm>
            <a:off x="3263110" y="2801906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24451DD-2E5B-2C45-0DD7-DC1D539949E9}"/>
              </a:ext>
            </a:extLst>
          </p:cNvPr>
          <p:cNvSpPr/>
          <p:nvPr/>
        </p:nvSpPr>
        <p:spPr>
          <a:xfrm>
            <a:off x="3263110" y="3288464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B39C7D6-6B57-55C5-C0F2-B347480B281E}"/>
              </a:ext>
            </a:extLst>
          </p:cNvPr>
          <p:cNvSpPr/>
          <p:nvPr/>
        </p:nvSpPr>
        <p:spPr>
          <a:xfrm>
            <a:off x="834603" y="3775025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A187B5B-361B-BFA9-69E4-EB1598E55CFA}"/>
              </a:ext>
            </a:extLst>
          </p:cNvPr>
          <p:cNvSpPr/>
          <p:nvPr/>
        </p:nvSpPr>
        <p:spPr>
          <a:xfrm>
            <a:off x="1321164" y="3775024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77A48D6-0951-57BA-0A24-84C45CAABE3D}"/>
              </a:ext>
            </a:extLst>
          </p:cNvPr>
          <p:cNvSpPr/>
          <p:nvPr/>
        </p:nvSpPr>
        <p:spPr>
          <a:xfrm>
            <a:off x="1807725" y="3775023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9648DA7-E824-477E-33B6-2F3FB376FFDB}"/>
              </a:ext>
            </a:extLst>
          </p:cNvPr>
          <p:cNvSpPr/>
          <p:nvPr/>
        </p:nvSpPr>
        <p:spPr>
          <a:xfrm>
            <a:off x="2294286" y="3775022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A2BA7C7-20F8-7D00-02F6-099242CADD39}"/>
              </a:ext>
            </a:extLst>
          </p:cNvPr>
          <p:cNvSpPr/>
          <p:nvPr/>
        </p:nvSpPr>
        <p:spPr>
          <a:xfrm>
            <a:off x="2780847" y="3775021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6BB7FF5-1583-4569-62A5-1A1B507FAB86}"/>
              </a:ext>
            </a:extLst>
          </p:cNvPr>
          <p:cNvSpPr/>
          <p:nvPr/>
        </p:nvSpPr>
        <p:spPr>
          <a:xfrm>
            <a:off x="3263110" y="3775018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8076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5656D7-F80E-71CA-D49E-84445F4557EE}"/>
              </a:ext>
            </a:extLst>
          </p:cNvPr>
          <p:cNvSpPr/>
          <p:nvPr/>
        </p:nvSpPr>
        <p:spPr>
          <a:xfrm>
            <a:off x="3850547" y="276836"/>
            <a:ext cx="1946246" cy="516761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2D3E3B-BA54-D372-FA01-74960C60A4F8}"/>
              </a:ext>
            </a:extLst>
          </p:cNvPr>
          <p:cNvSpPr txBox="1"/>
          <p:nvPr/>
        </p:nvSpPr>
        <p:spPr>
          <a:xfrm>
            <a:off x="7105475" y="629174"/>
            <a:ext cx="50161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int</a:t>
            </a:r>
            <a:r>
              <a:rPr lang="ko-KR" altLang="en-US" sz="2400">
                <a:latin typeface="Consolas" panose="020B0609020204030204" pitchFamily="49" charset="0"/>
              </a:rPr>
              <a:t> </a:t>
            </a:r>
            <a:r>
              <a:rPr lang="en-US" altLang="ko-KR" sz="2400">
                <a:latin typeface="Consolas" panose="020B0609020204030204" pitchFamily="49" charset="0"/>
              </a:rPr>
              <a:t>data;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int *ptr;  // </a:t>
            </a:r>
            <a:r>
              <a:rPr lang="ko-KR" altLang="en-US" sz="2400">
                <a:latin typeface="Consolas" panose="020B0609020204030204" pitchFamily="49" charset="0"/>
              </a:rPr>
              <a:t>포인터</a:t>
            </a:r>
            <a:r>
              <a:rPr lang="en-US" altLang="ko-KR" sz="2400">
                <a:latin typeface="Consolas" panose="020B0609020204030204" pitchFamily="49" charset="0"/>
              </a:rPr>
              <a:t>(pointer)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data = 3;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ptr = &amp;data; // </a:t>
            </a:r>
            <a:r>
              <a:rPr lang="ko-KR" altLang="en-US" sz="2400">
                <a:latin typeface="Consolas" panose="020B0609020204030204" pitchFamily="49" charset="0"/>
              </a:rPr>
              <a:t>주소연산자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6A653C-0D9E-9EFB-4384-E5E4D1DFDFB9}"/>
              </a:ext>
            </a:extLst>
          </p:cNvPr>
          <p:cNvSpPr/>
          <p:nvPr/>
        </p:nvSpPr>
        <p:spPr>
          <a:xfrm>
            <a:off x="3850547" y="2978092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31C4DB-9A1E-D5C4-8F7C-A3E046B992FE}"/>
              </a:ext>
            </a:extLst>
          </p:cNvPr>
          <p:cNvSpPr txBox="1"/>
          <p:nvPr/>
        </p:nvSpPr>
        <p:spPr>
          <a:xfrm>
            <a:off x="5880683" y="304929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data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879E10-4009-65FB-73A4-A4B214DB45BE}"/>
              </a:ext>
            </a:extLst>
          </p:cNvPr>
          <p:cNvSpPr txBox="1"/>
          <p:nvPr/>
        </p:nvSpPr>
        <p:spPr>
          <a:xfrm>
            <a:off x="3159332" y="279342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4C8D94-95AB-5651-4108-A10CA6603B1D}"/>
              </a:ext>
            </a:extLst>
          </p:cNvPr>
          <p:cNvSpPr/>
          <p:nvPr/>
        </p:nvSpPr>
        <p:spPr>
          <a:xfrm>
            <a:off x="3850547" y="2466362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D00620-124B-8F0B-EF84-E34F782B81A4}"/>
              </a:ext>
            </a:extLst>
          </p:cNvPr>
          <p:cNvSpPr txBox="1"/>
          <p:nvPr/>
        </p:nvSpPr>
        <p:spPr>
          <a:xfrm>
            <a:off x="5880683" y="253756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ptr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ABD1F-87D8-5A0D-6484-7B526030DF16}"/>
              </a:ext>
            </a:extLst>
          </p:cNvPr>
          <p:cNvSpPr txBox="1"/>
          <p:nvPr/>
        </p:nvSpPr>
        <p:spPr>
          <a:xfrm>
            <a:off x="3285969" y="228169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996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3510CFA-DC26-2FD3-C55C-E6B660A91587}"/>
              </a:ext>
            </a:extLst>
          </p:cNvPr>
          <p:cNvSpPr/>
          <p:nvPr/>
        </p:nvSpPr>
        <p:spPr>
          <a:xfrm>
            <a:off x="3850547" y="2906892"/>
            <a:ext cx="142398" cy="142398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9AA6C182-C35E-D10E-1D3B-05E94A654773}"/>
              </a:ext>
            </a:extLst>
          </p:cNvPr>
          <p:cNvCxnSpPr>
            <a:stCxn id="9" idx="1"/>
            <a:endCxn id="12" idx="2"/>
          </p:cNvCxnSpPr>
          <p:nvPr/>
        </p:nvCxnSpPr>
        <p:spPr>
          <a:xfrm rot="10800000" flipV="1">
            <a:off x="3850547" y="2722227"/>
            <a:ext cx="12700" cy="255864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73E479C9-456B-F801-209A-A0DB426B3ECC}"/>
              </a:ext>
            </a:extLst>
          </p:cNvPr>
          <p:cNvSpPr/>
          <p:nvPr/>
        </p:nvSpPr>
        <p:spPr>
          <a:xfrm rot="10800000">
            <a:off x="4592972" y="1795404"/>
            <a:ext cx="461395" cy="578625"/>
          </a:xfrm>
          <a:prstGeom prst="downArrow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4728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5656D7-F80E-71CA-D49E-84445F4557EE}"/>
              </a:ext>
            </a:extLst>
          </p:cNvPr>
          <p:cNvSpPr/>
          <p:nvPr/>
        </p:nvSpPr>
        <p:spPr>
          <a:xfrm>
            <a:off x="3850547" y="276836"/>
            <a:ext cx="1946246" cy="516761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2D3E3B-BA54-D372-FA01-74960C60A4F8}"/>
              </a:ext>
            </a:extLst>
          </p:cNvPr>
          <p:cNvSpPr txBox="1"/>
          <p:nvPr/>
        </p:nvSpPr>
        <p:spPr>
          <a:xfrm>
            <a:off x="7105475" y="629174"/>
            <a:ext cx="501611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int</a:t>
            </a:r>
            <a:r>
              <a:rPr lang="ko-KR" altLang="en-US" sz="2400">
                <a:latin typeface="Consolas" panose="020B0609020204030204" pitchFamily="49" charset="0"/>
              </a:rPr>
              <a:t> </a:t>
            </a:r>
            <a:r>
              <a:rPr lang="en-US" altLang="ko-KR" sz="2400">
                <a:latin typeface="Consolas" panose="020B0609020204030204" pitchFamily="49" charset="0"/>
              </a:rPr>
              <a:t>data;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int *ptr;  // </a:t>
            </a:r>
            <a:r>
              <a:rPr lang="ko-KR" altLang="en-US" sz="2400">
                <a:latin typeface="Consolas" panose="020B0609020204030204" pitchFamily="49" charset="0"/>
              </a:rPr>
              <a:t>포인터</a:t>
            </a:r>
            <a:r>
              <a:rPr lang="en-US" altLang="ko-KR" sz="2400">
                <a:latin typeface="Consolas" panose="020B0609020204030204" pitchFamily="49" charset="0"/>
              </a:rPr>
              <a:t>(pointer)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data = 3;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ptr = &amp;data; // </a:t>
            </a:r>
            <a:r>
              <a:rPr lang="ko-KR" altLang="en-US" sz="2400">
                <a:latin typeface="Consolas" panose="020B0609020204030204" pitchFamily="49" charset="0"/>
              </a:rPr>
              <a:t>주소연산자</a:t>
            </a:r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*ptr = 4;    // </a:t>
            </a:r>
            <a:r>
              <a:rPr lang="ko-KR" altLang="en-US" sz="2400">
                <a:latin typeface="Consolas" panose="020B0609020204030204" pitchFamily="49" charset="0"/>
              </a:rPr>
              <a:t>역참조 연산자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6A653C-0D9E-9EFB-4384-E5E4D1DFDFB9}"/>
              </a:ext>
            </a:extLst>
          </p:cNvPr>
          <p:cNvSpPr/>
          <p:nvPr/>
        </p:nvSpPr>
        <p:spPr>
          <a:xfrm>
            <a:off x="3850547" y="2978092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31C4DB-9A1E-D5C4-8F7C-A3E046B992FE}"/>
              </a:ext>
            </a:extLst>
          </p:cNvPr>
          <p:cNvSpPr txBox="1"/>
          <p:nvPr/>
        </p:nvSpPr>
        <p:spPr>
          <a:xfrm>
            <a:off x="5880683" y="304929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data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879E10-4009-65FB-73A4-A4B214DB45BE}"/>
              </a:ext>
            </a:extLst>
          </p:cNvPr>
          <p:cNvSpPr txBox="1"/>
          <p:nvPr/>
        </p:nvSpPr>
        <p:spPr>
          <a:xfrm>
            <a:off x="2236542" y="279342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0x00cff9e8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4C8D94-95AB-5651-4108-A10CA6603B1D}"/>
              </a:ext>
            </a:extLst>
          </p:cNvPr>
          <p:cNvSpPr/>
          <p:nvPr/>
        </p:nvSpPr>
        <p:spPr>
          <a:xfrm>
            <a:off x="3850547" y="1493238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0x00cff9e8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D00620-124B-8F0B-EF84-E34F782B81A4}"/>
              </a:ext>
            </a:extLst>
          </p:cNvPr>
          <p:cNvSpPr txBox="1"/>
          <p:nvPr/>
        </p:nvSpPr>
        <p:spPr>
          <a:xfrm>
            <a:off x="5880683" y="156443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ptr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ABD1F-87D8-5A0D-6484-7B526030DF16}"/>
              </a:ext>
            </a:extLst>
          </p:cNvPr>
          <p:cNvSpPr txBox="1"/>
          <p:nvPr/>
        </p:nvSpPr>
        <p:spPr>
          <a:xfrm>
            <a:off x="2270900" y="130857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0x00cff9dc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3510CFA-DC26-2FD3-C55C-E6B660A91587}"/>
              </a:ext>
            </a:extLst>
          </p:cNvPr>
          <p:cNvSpPr/>
          <p:nvPr/>
        </p:nvSpPr>
        <p:spPr>
          <a:xfrm>
            <a:off x="3850547" y="2915281"/>
            <a:ext cx="142398" cy="142398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9AA6C182-C35E-D10E-1D3B-05E94A654773}"/>
              </a:ext>
            </a:extLst>
          </p:cNvPr>
          <p:cNvCxnSpPr>
            <a:stCxn id="9" idx="1"/>
            <a:endCxn id="12" idx="2"/>
          </p:cNvCxnSpPr>
          <p:nvPr/>
        </p:nvCxnSpPr>
        <p:spPr>
          <a:xfrm rot="10800000" flipV="1">
            <a:off x="3850547" y="1749102"/>
            <a:ext cx="12700" cy="1237377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AD0AB8F-F3FA-3EBB-5BA7-EC8291B7F347}"/>
              </a:ext>
            </a:extLst>
          </p:cNvPr>
          <p:cNvSpPr txBox="1"/>
          <p:nvPr/>
        </p:nvSpPr>
        <p:spPr>
          <a:xfrm>
            <a:off x="1015068" y="276836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Consolas" panose="020B0609020204030204" pitchFamily="49" charset="0"/>
              </a:rPr>
              <a:t>스택</a:t>
            </a:r>
            <a:r>
              <a:rPr lang="en-US" altLang="ko-KR">
                <a:latin typeface="Consolas" panose="020B0609020204030204" pitchFamily="49" charset="0"/>
              </a:rPr>
              <a:t>(Stack)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419C3C31-85A5-B3CC-D38C-57C3D2DCF993}"/>
              </a:ext>
            </a:extLst>
          </p:cNvPr>
          <p:cNvSpPr/>
          <p:nvPr/>
        </p:nvSpPr>
        <p:spPr>
          <a:xfrm rot="10800000">
            <a:off x="4605175" y="734145"/>
            <a:ext cx="461395" cy="578625"/>
          </a:xfrm>
          <a:prstGeom prst="downArrow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216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C30052-B547-B9D0-5439-3751E0DACF4D}"/>
              </a:ext>
            </a:extLst>
          </p:cNvPr>
          <p:cNvSpPr txBox="1"/>
          <p:nvPr/>
        </p:nvSpPr>
        <p:spPr>
          <a:xfrm>
            <a:off x="1577130" y="385894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char </a:t>
            </a:r>
            <a:r>
              <a:rPr lang="en-US" altLang="ko-KR" err="1">
                <a:latin typeface="Consolas" panose="020B0609020204030204" pitchFamily="49" charset="0"/>
              </a:rPr>
              <a:t>ch</a:t>
            </a:r>
            <a:r>
              <a:rPr lang="en-US" altLang="ko-KR">
                <a:latin typeface="Consolas" panose="020B0609020204030204" pitchFamily="49" charset="0"/>
              </a:rPr>
              <a:t>=255;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139F46-8490-EBF7-15F2-806D5B94B440}"/>
              </a:ext>
            </a:extLst>
          </p:cNvPr>
          <p:cNvSpPr/>
          <p:nvPr/>
        </p:nvSpPr>
        <p:spPr>
          <a:xfrm>
            <a:off x="1577129" y="1426129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6BC5D9-0E2C-8029-1CCF-5CE52B1CE0FD}"/>
              </a:ext>
            </a:extLst>
          </p:cNvPr>
          <p:cNvSpPr/>
          <p:nvPr/>
        </p:nvSpPr>
        <p:spPr>
          <a:xfrm>
            <a:off x="2195817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772C5F-8BCA-8760-CA4E-C9335FC33061}"/>
              </a:ext>
            </a:extLst>
          </p:cNvPr>
          <p:cNvSpPr/>
          <p:nvPr/>
        </p:nvSpPr>
        <p:spPr>
          <a:xfrm>
            <a:off x="2814505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5E076B2-14CE-C575-B378-50B418A0308C}"/>
              </a:ext>
            </a:extLst>
          </p:cNvPr>
          <p:cNvSpPr/>
          <p:nvPr/>
        </p:nvSpPr>
        <p:spPr>
          <a:xfrm>
            <a:off x="3433193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7F061F-BB77-9887-E26F-A3928FA762D5}"/>
              </a:ext>
            </a:extLst>
          </p:cNvPr>
          <p:cNvSpPr/>
          <p:nvPr/>
        </p:nvSpPr>
        <p:spPr>
          <a:xfrm>
            <a:off x="4051882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1DA523D-5716-87EB-F918-6C4BB17F420A}"/>
              </a:ext>
            </a:extLst>
          </p:cNvPr>
          <p:cNvSpPr/>
          <p:nvPr/>
        </p:nvSpPr>
        <p:spPr>
          <a:xfrm>
            <a:off x="4670570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C779B5-6B97-0AD7-2700-5A7D472BA740}"/>
              </a:ext>
            </a:extLst>
          </p:cNvPr>
          <p:cNvSpPr/>
          <p:nvPr/>
        </p:nvSpPr>
        <p:spPr>
          <a:xfrm>
            <a:off x="5289258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525F61-6B80-5A1B-C9E9-C95BA9C67C01}"/>
              </a:ext>
            </a:extLst>
          </p:cNvPr>
          <p:cNvSpPr/>
          <p:nvPr/>
        </p:nvSpPr>
        <p:spPr>
          <a:xfrm>
            <a:off x="5907946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FDA85F-E178-5154-356A-E4421FDA61D4}"/>
              </a:ext>
            </a:extLst>
          </p:cNvPr>
          <p:cNvSpPr/>
          <p:nvPr/>
        </p:nvSpPr>
        <p:spPr>
          <a:xfrm>
            <a:off x="1577129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BD76D4-A82A-43D7-EC93-831AF676082C}"/>
              </a:ext>
            </a:extLst>
          </p:cNvPr>
          <p:cNvSpPr/>
          <p:nvPr/>
        </p:nvSpPr>
        <p:spPr>
          <a:xfrm>
            <a:off x="2195817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51AA8F-E3B5-63A6-9094-B07A8B4B1CDC}"/>
              </a:ext>
            </a:extLst>
          </p:cNvPr>
          <p:cNvSpPr/>
          <p:nvPr/>
        </p:nvSpPr>
        <p:spPr>
          <a:xfrm>
            <a:off x="2814505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E1C863D-AFB5-F483-735E-40DC43E9EE6B}"/>
              </a:ext>
            </a:extLst>
          </p:cNvPr>
          <p:cNvSpPr/>
          <p:nvPr/>
        </p:nvSpPr>
        <p:spPr>
          <a:xfrm>
            <a:off x="3433193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5342D69-6A75-B644-0445-1D167790D755}"/>
              </a:ext>
            </a:extLst>
          </p:cNvPr>
          <p:cNvSpPr/>
          <p:nvPr/>
        </p:nvSpPr>
        <p:spPr>
          <a:xfrm>
            <a:off x="4051882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150EC4-C2C4-6338-E247-804F2755DBE9}"/>
              </a:ext>
            </a:extLst>
          </p:cNvPr>
          <p:cNvSpPr/>
          <p:nvPr/>
        </p:nvSpPr>
        <p:spPr>
          <a:xfrm>
            <a:off x="4670570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736ADA3-967B-990B-C0A8-D71379473C53}"/>
              </a:ext>
            </a:extLst>
          </p:cNvPr>
          <p:cNvSpPr/>
          <p:nvPr/>
        </p:nvSpPr>
        <p:spPr>
          <a:xfrm>
            <a:off x="5289258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4E801C-728B-ED04-65D3-CFC8662593DA}"/>
              </a:ext>
            </a:extLst>
          </p:cNvPr>
          <p:cNvSpPr/>
          <p:nvPr/>
        </p:nvSpPr>
        <p:spPr>
          <a:xfrm>
            <a:off x="5907946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6A90EB9-E66A-D0AC-1B7A-3485058CC473}"/>
              </a:ext>
            </a:extLst>
          </p:cNvPr>
          <p:cNvSpPr/>
          <p:nvPr/>
        </p:nvSpPr>
        <p:spPr>
          <a:xfrm>
            <a:off x="1577129" y="654558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BF8F958-D207-3754-5861-CD379C5735BE}"/>
              </a:ext>
            </a:extLst>
          </p:cNvPr>
          <p:cNvSpPr/>
          <p:nvPr/>
        </p:nvSpPr>
        <p:spPr>
          <a:xfrm>
            <a:off x="1589712" y="2163929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E161F6-8C9D-F8D4-23BC-DE4600B0BA4A}"/>
              </a:ext>
            </a:extLst>
          </p:cNvPr>
          <p:cNvSpPr/>
          <p:nvPr/>
        </p:nvSpPr>
        <p:spPr>
          <a:xfrm>
            <a:off x="2208400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F326364-C5EE-6A75-8F72-6A01C88EE4C5}"/>
              </a:ext>
            </a:extLst>
          </p:cNvPr>
          <p:cNvSpPr/>
          <p:nvPr/>
        </p:nvSpPr>
        <p:spPr>
          <a:xfrm>
            <a:off x="2827088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DC1062F-FF35-5375-4B93-62B2AB51A60E}"/>
              </a:ext>
            </a:extLst>
          </p:cNvPr>
          <p:cNvSpPr/>
          <p:nvPr/>
        </p:nvSpPr>
        <p:spPr>
          <a:xfrm>
            <a:off x="3445776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AD204E2-2329-1B0A-E269-07009BE59ABB}"/>
              </a:ext>
            </a:extLst>
          </p:cNvPr>
          <p:cNvSpPr/>
          <p:nvPr/>
        </p:nvSpPr>
        <p:spPr>
          <a:xfrm>
            <a:off x="4064465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78842E7-4D27-1567-E535-4965B366F1AB}"/>
              </a:ext>
            </a:extLst>
          </p:cNvPr>
          <p:cNvSpPr/>
          <p:nvPr/>
        </p:nvSpPr>
        <p:spPr>
          <a:xfrm>
            <a:off x="4683153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A043821-91BC-D1A4-42D3-BA6650CE6F68}"/>
              </a:ext>
            </a:extLst>
          </p:cNvPr>
          <p:cNvSpPr/>
          <p:nvPr/>
        </p:nvSpPr>
        <p:spPr>
          <a:xfrm>
            <a:off x="5301841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FB44798-2222-04B7-E467-51EBFF507246}"/>
              </a:ext>
            </a:extLst>
          </p:cNvPr>
          <p:cNvSpPr/>
          <p:nvPr/>
        </p:nvSpPr>
        <p:spPr>
          <a:xfrm>
            <a:off x="5920529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7E7B33-CF95-DF30-65E6-69C5480E70FA}"/>
              </a:ext>
            </a:extLst>
          </p:cNvPr>
          <p:cNvSpPr txBox="1"/>
          <p:nvPr/>
        </p:nvSpPr>
        <p:spPr>
          <a:xfrm>
            <a:off x="6753138" y="2243516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</a:t>
            </a:r>
            <a:r>
              <a:rPr lang="ko-KR" altLang="en-US">
                <a:latin typeface="Consolas" panose="020B0609020204030204" pitchFamily="49" charset="0"/>
              </a:rPr>
              <a:t>의 보수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EFB50B9-6C50-EAB8-1028-C4139E450268}"/>
              </a:ext>
            </a:extLst>
          </p:cNvPr>
          <p:cNvSpPr/>
          <p:nvPr/>
        </p:nvSpPr>
        <p:spPr>
          <a:xfrm>
            <a:off x="1581322" y="3065314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7C5F49D-DF9E-6783-B866-73C8F2C0B058}"/>
              </a:ext>
            </a:extLst>
          </p:cNvPr>
          <p:cNvSpPr/>
          <p:nvPr/>
        </p:nvSpPr>
        <p:spPr>
          <a:xfrm>
            <a:off x="2200010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EFA7E4A-51CD-4E65-B6B6-C3ECF6CAE970}"/>
              </a:ext>
            </a:extLst>
          </p:cNvPr>
          <p:cNvSpPr/>
          <p:nvPr/>
        </p:nvSpPr>
        <p:spPr>
          <a:xfrm>
            <a:off x="2818698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2BE71C1-E856-9C44-B8A2-1B7829625E04}"/>
              </a:ext>
            </a:extLst>
          </p:cNvPr>
          <p:cNvSpPr/>
          <p:nvPr/>
        </p:nvSpPr>
        <p:spPr>
          <a:xfrm>
            <a:off x="3437386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8698727-9FDD-B8E8-CDDB-900E2BDF6AFC}"/>
              </a:ext>
            </a:extLst>
          </p:cNvPr>
          <p:cNvSpPr/>
          <p:nvPr/>
        </p:nvSpPr>
        <p:spPr>
          <a:xfrm>
            <a:off x="4056075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D8BEC77-F43B-4A02-D1A6-6CE826419E22}"/>
              </a:ext>
            </a:extLst>
          </p:cNvPr>
          <p:cNvSpPr/>
          <p:nvPr/>
        </p:nvSpPr>
        <p:spPr>
          <a:xfrm>
            <a:off x="4674763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E1F7294-03A8-8634-2D34-F14CD9CBD419}"/>
              </a:ext>
            </a:extLst>
          </p:cNvPr>
          <p:cNvSpPr/>
          <p:nvPr/>
        </p:nvSpPr>
        <p:spPr>
          <a:xfrm>
            <a:off x="5293451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43224A2-44A5-FDC3-E790-6C285A1802A9}"/>
              </a:ext>
            </a:extLst>
          </p:cNvPr>
          <p:cNvSpPr/>
          <p:nvPr/>
        </p:nvSpPr>
        <p:spPr>
          <a:xfrm>
            <a:off x="5912139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F66AA9D-A8EF-FBFC-B993-132BC489B3DA}"/>
              </a:ext>
            </a:extLst>
          </p:cNvPr>
          <p:cNvSpPr txBox="1"/>
          <p:nvPr/>
        </p:nvSpPr>
        <p:spPr>
          <a:xfrm>
            <a:off x="6744748" y="3144901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2</a:t>
            </a:r>
            <a:r>
              <a:rPr lang="ko-KR" altLang="en-US">
                <a:latin typeface="Consolas" panose="020B0609020204030204" pitchFamily="49" charset="0"/>
              </a:rPr>
              <a:t>의 보수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4EFEA0-2D05-6ECD-7ADD-A7BCD54C2ADB}"/>
              </a:ext>
            </a:extLst>
          </p:cNvPr>
          <p:cNvSpPr txBox="1"/>
          <p:nvPr/>
        </p:nvSpPr>
        <p:spPr>
          <a:xfrm>
            <a:off x="6744747" y="1585303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-1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6368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5656D7-F80E-71CA-D49E-84445F4557EE}"/>
              </a:ext>
            </a:extLst>
          </p:cNvPr>
          <p:cNvSpPr/>
          <p:nvPr/>
        </p:nvSpPr>
        <p:spPr>
          <a:xfrm>
            <a:off x="1006679" y="268447"/>
            <a:ext cx="1946246" cy="516761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2D3E3B-BA54-D372-FA01-74960C60A4F8}"/>
              </a:ext>
            </a:extLst>
          </p:cNvPr>
          <p:cNvSpPr txBox="1"/>
          <p:nvPr/>
        </p:nvSpPr>
        <p:spPr>
          <a:xfrm>
            <a:off x="4110606" y="595925"/>
            <a:ext cx="6891630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2000">
                <a:latin typeface="Consolas" panose="020B0609020204030204" pitchFamily="49" charset="0"/>
              </a:rPr>
              <a:t>	int num1 = 0, num2 = 0;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int* ptr = &amp;num1;</a:t>
            </a:r>
          </a:p>
          <a:p>
            <a:pPr algn="l"/>
            <a:endParaRPr lang="pt-BR" altLang="ko-KR" sz="2000"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*ptr = 10;</a:t>
            </a:r>
          </a:p>
          <a:p>
            <a:pPr algn="l"/>
            <a:endParaRPr lang="pt-BR" altLang="ko-KR" sz="2000"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printf("%d, %d, %d\n", num1, num2, *ptr);</a:t>
            </a:r>
          </a:p>
          <a:p>
            <a:pPr algn="l"/>
            <a:endParaRPr lang="pt-BR" altLang="ko-KR" sz="2000"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num2 = *ptr;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printf("%d, %d, %d\n", num1, num2, *ptr);</a:t>
            </a:r>
          </a:p>
          <a:p>
            <a:pPr algn="l"/>
            <a:endParaRPr lang="pt-BR" altLang="ko-KR" sz="2000"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ptr = &amp;num2;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*ptr = 5;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printf("%d, %d, %d\n", num1, num2, *ptr);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6A653C-0D9E-9EFB-4384-E5E4D1DFDFB9}"/>
              </a:ext>
            </a:extLst>
          </p:cNvPr>
          <p:cNvSpPr/>
          <p:nvPr/>
        </p:nvSpPr>
        <p:spPr>
          <a:xfrm>
            <a:off x="1006679" y="2969703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31C4DB-9A1E-D5C4-8F7C-A3E046B992FE}"/>
              </a:ext>
            </a:extLst>
          </p:cNvPr>
          <p:cNvSpPr txBox="1"/>
          <p:nvPr/>
        </p:nvSpPr>
        <p:spPr>
          <a:xfrm>
            <a:off x="3036815" y="304090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num1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879E10-4009-65FB-73A4-A4B214DB45BE}"/>
              </a:ext>
            </a:extLst>
          </p:cNvPr>
          <p:cNvSpPr txBox="1"/>
          <p:nvPr/>
        </p:nvSpPr>
        <p:spPr>
          <a:xfrm>
            <a:off x="315464" y="278503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4C8D94-95AB-5651-4108-A10CA6603B1D}"/>
              </a:ext>
            </a:extLst>
          </p:cNvPr>
          <p:cNvSpPr/>
          <p:nvPr/>
        </p:nvSpPr>
        <p:spPr>
          <a:xfrm>
            <a:off x="1006679" y="2457973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D00620-124B-8F0B-EF84-E34F782B81A4}"/>
              </a:ext>
            </a:extLst>
          </p:cNvPr>
          <p:cNvSpPr txBox="1"/>
          <p:nvPr/>
        </p:nvSpPr>
        <p:spPr>
          <a:xfrm>
            <a:off x="3036815" y="252917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num2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ABD1F-87D8-5A0D-6484-7B526030DF16}"/>
              </a:ext>
            </a:extLst>
          </p:cNvPr>
          <p:cNvSpPr txBox="1"/>
          <p:nvPr/>
        </p:nvSpPr>
        <p:spPr>
          <a:xfrm>
            <a:off x="442101" y="227330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996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3510CFA-DC26-2FD3-C55C-E6B660A91587}"/>
              </a:ext>
            </a:extLst>
          </p:cNvPr>
          <p:cNvSpPr/>
          <p:nvPr/>
        </p:nvSpPr>
        <p:spPr>
          <a:xfrm>
            <a:off x="1006679" y="2395163"/>
            <a:ext cx="142398" cy="142398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9AA6C182-C35E-D10E-1D3B-05E94A654773}"/>
              </a:ext>
            </a:extLst>
          </p:cNvPr>
          <p:cNvCxnSpPr>
            <a:cxnSpLocks/>
            <a:stCxn id="16" idx="1"/>
            <a:endCxn id="12" idx="2"/>
          </p:cNvCxnSpPr>
          <p:nvPr/>
        </p:nvCxnSpPr>
        <p:spPr>
          <a:xfrm rot="10800000" flipV="1">
            <a:off x="1006679" y="2202108"/>
            <a:ext cx="12700" cy="264253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68F1AB2-F55D-E6D7-1798-21F624DABE38}"/>
              </a:ext>
            </a:extLst>
          </p:cNvPr>
          <p:cNvSpPr/>
          <p:nvPr/>
        </p:nvSpPr>
        <p:spPr>
          <a:xfrm>
            <a:off x="1006679" y="1946244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996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58A914-9B66-DD2E-9AA1-CF1C6C0AE0E4}"/>
              </a:ext>
            </a:extLst>
          </p:cNvPr>
          <p:cNvSpPr txBox="1"/>
          <p:nvPr/>
        </p:nvSpPr>
        <p:spPr>
          <a:xfrm>
            <a:off x="3036815" y="201744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ptr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DEB5D1-F197-1BD2-A89A-12C4DC236254}"/>
              </a:ext>
            </a:extLst>
          </p:cNvPr>
          <p:cNvSpPr txBox="1"/>
          <p:nvPr/>
        </p:nvSpPr>
        <p:spPr>
          <a:xfrm>
            <a:off x="442101" y="176157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992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4880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5656D7-F80E-71CA-D49E-84445F4557EE}"/>
              </a:ext>
            </a:extLst>
          </p:cNvPr>
          <p:cNvSpPr/>
          <p:nvPr/>
        </p:nvSpPr>
        <p:spPr>
          <a:xfrm>
            <a:off x="1006679" y="268447"/>
            <a:ext cx="1946246" cy="516761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2D3E3B-BA54-D372-FA01-74960C60A4F8}"/>
              </a:ext>
            </a:extLst>
          </p:cNvPr>
          <p:cNvSpPr txBox="1"/>
          <p:nvPr/>
        </p:nvSpPr>
        <p:spPr>
          <a:xfrm>
            <a:off x="4110606" y="595925"/>
            <a:ext cx="6891630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2000">
                <a:latin typeface="Consolas" panose="020B0609020204030204" pitchFamily="49" charset="0"/>
              </a:rPr>
              <a:t>	int num1 = 0, num2 = 0;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int* ptr = &amp;num1;</a:t>
            </a:r>
          </a:p>
          <a:p>
            <a:pPr algn="l"/>
            <a:endParaRPr lang="pt-BR" altLang="ko-KR" sz="2000"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*ptr = 10;</a:t>
            </a:r>
          </a:p>
          <a:p>
            <a:pPr algn="l"/>
            <a:endParaRPr lang="pt-BR" altLang="ko-KR" sz="2000"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printf("%d, %d, %d\n", num1, num2, *ptr);</a:t>
            </a:r>
          </a:p>
          <a:p>
            <a:pPr algn="l"/>
            <a:endParaRPr lang="pt-BR" altLang="ko-KR" sz="2000"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num2 = *ptr;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printf("%d, %d, %d\n", num1, num2, *ptr);</a:t>
            </a:r>
          </a:p>
          <a:p>
            <a:pPr algn="l"/>
            <a:endParaRPr lang="pt-BR" altLang="ko-KR" sz="2000"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ptr = &amp;num2;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*ptr = 5;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printf("%d, %d, %d\n", num1, num2, *ptr);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6A653C-0D9E-9EFB-4384-E5E4D1DFDFB9}"/>
              </a:ext>
            </a:extLst>
          </p:cNvPr>
          <p:cNvSpPr/>
          <p:nvPr/>
        </p:nvSpPr>
        <p:spPr>
          <a:xfrm>
            <a:off x="1006679" y="2969703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31C4DB-9A1E-D5C4-8F7C-A3E046B992FE}"/>
              </a:ext>
            </a:extLst>
          </p:cNvPr>
          <p:cNvSpPr txBox="1"/>
          <p:nvPr/>
        </p:nvSpPr>
        <p:spPr>
          <a:xfrm>
            <a:off x="3036815" y="304090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num1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879E10-4009-65FB-73A4-A4B214DB45BE}"/>
              </a:ext>
            </a:extLst>
          </p:cNvPr>
          <p:cNvSpPr txBox="1"/>
          <p:nvPr/>
        </p:nvSpPr>
        <p:spPr>
          <a:xfrm>
            <a:off x="315464" y="278503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4C8D94-95AB-5651-4108-A10CA6603B1D}"/>
              </a:ext>
            </a:extLst>
          </p:cNvPr>
          <p:cNvSpPr/>
          <p:nvPr/>
        </p:nvSpPr>
        <p:spPr>
          <a:xfrm>
            <a:off x="1006679" y="2457973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D00620-124B-8F0B-EF84-E34F782B81A4}"/>
              </a:ext>
            </a:extLst>
          </p:cNvPr>
          <p:cNvSpPr txBox="1"/>
          <p:nvPr/>
        </p:nvSpPr>
        <p:spPr>
          <a:xfrm>
            <a:off x="3036815" y="252917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num2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ABD1F-87D8-5A0D-6484-7B526030DF16}"/>
              </a:ext>
            </a:extLst>
          </p:cNvPr>
          <p:cNvSpPr txBox="1"/>
          <p:nvPr/>
        </p:nvSpPr>
        <p:spPr>
          <a:xfrm>
            <a:off x="442101" y="227330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996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3510CFA-DC26-2FD3-C55C-E6B660A91587}"/>
              </a:ext>
            </a:extLst>
          </p:cNvPr>
          <p:cNvSpPr/>
          <p:nvPr/>
        </p:nvSpPr>
        <p:spPr>
          <a:xfrm>
            <a:off x="1006679" y="2395163"/>
            <a:ext cx="142398" cy="142398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9AA6C182-C35E-D10E-1D3B-05E94A654773}"/>
              </a:ext>
            </a:extLst>
          </p:cNvPr>
          <p:cNvCxnSpPr>
            <a:cxnSpLocks/>
            <a:stCxn id="16" idx="1"/>
            <a:endCxn id="12" idx="2"/>
          </p:cNvCxnSpPr>
          <p:nvPr/>
        </p:nvCxnSpPr>
        <p:spPr>
          <a:xfrm rot="10800000" flipV="1">
            <a:off x="1006679" y="2202108"/>
            <a:ext cx="12700" cy="264253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68F1AB2-F55D-E6D7-1798-21F624DABE38}"/>
              </a:ext>
            </a:extLst>
          </p:cNvPr>
          <p:cNvSpPr/>
          <p:nvPr/>
        </p:nvSpPr>
        <p:spPr>
          <a:xfrm>
            <a:off x="1006679" y="1946244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996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58A914-9B66-DD2E-9AA1-CF1C6C0AE0E4}"/>
              </a:ext>
            </a:extLst>
          </p:cNvPr>
          <p:cNvSpPr txBox="1"/>
          <p:nvPr/>
        </p:nvSpPr>
        <p:spPr>
          <a:xfrm>
            <a:off x="3036815" y="201744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ptr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DEB5D1-F197-1BD2-A89A-12C4DC236254}"/>
              </a:ext>
            </a:extLst>
          </p:cNvPr>
          <p:cNvSpPr txBox="1"/>
          <p:nvPr/>
        </p:nvSpPr>
        <p:spPr>
          <a:xfrm>
            <a:off x="442101" y="176157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992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5057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5656D7-F80E-71CA-D49E-84445F4557EE}"/>
              </a:ext>
            </a:extLst>
          </p:cNvPr>
          <p:cNvSpPr/>
          <p:nvPr/>
        </p:nvSpPr>
        <p:spPr>
          <a:xfrm>
            <a:off x="1006679" y="268447"/>
            <a:ext cx="1946246" cy="516761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2D3E3B-BA54-D372-FA01-74960C60A4F8}"/>
              </a:ext>
            </a:extLst>
          </p:cNvPr>
          <p:cNvSpPr txBox="1"/>
          <p:nvPr/>
        </p:nvSpPr>
        <p:spPr>
          <a:xfrm>
            <a:off x="4110606" y="595925"/>
            <a:ext cx="771236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2000">
                <a:latin typeface="Consolas" panose="020B0609020204030204" pitchFamily="49" charset="0"/>
              </a:rPr>
              <a:t>	int num1 = 0, num2 = 0;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int* ptr = &amp;num1;</a:t>
            </a:r>
          </a:p>
          <a:p>
            <a:pPr algn="l"/>
            <a:endParaRPr lang="pt-BR" altLang="ko-KR" sz="2000"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printf("%d, %d, %d\n", num1, num2, *ptr);</a:t>
            </a:r>
          </a:p>
          <a:p>
            <a:pPr algn="l"/>
            <a:endParaRPr lang="pt-BR" altLang="ko-KR" sz="2000"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num2 = *ptr;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printf("%d, %d, %d\n", num1, num2, *ptr);</a:t>
            </a:r>
          </a:p>
          <a:p>
            <a:pPr algn="l"/>
            <a:endParaRPr lang="pt-BR" altLang="ko-KR" sz="2000"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ptr = 0;  //  null pointer </a:t>
            </a:r>
          </a:p>
          <a:p>
            <a:pPr algn="l"/>
            <a:endParaRPr lang="pt-BR" altLang="ko-KR" sz="2000"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printf("%d, %d, %d\n", num1, num2, *ptr);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       // </a:t>
            </a:r>
            <a:r>
              <a:rPr lang="ko-KR" altLang="en-US" sz="2000">
                <a:latin typeface="Consolas" panose="020B0609020204030204" pitchFamily="49" charset="0"/>
              </a:rPr>
              <a:t>널 포인터를 역참조 하면 프로그램이 즉시 종료됨</a:t>
            </a:r>
            <a:r>
              <a:rPr lang="en-US" altLang="ko-KR" sz="2000">
                <a:latin typeface="Consolas" panose="020B0609020204030204" pitchFamily="49" charset="0"/>
              </a:rPr>
              <a:t>.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6A653C-0D9E-9EFB-4384-E5E4D1DFDFB9}"/>
              </a:ext>
            </a:extLst>
          </p:cNvPr>
          <p:cNvSpPr/>
          <p:nvPr/>
        </p:nvSpPr>
        <p:spPr>
          <a:xfrm>
            <a:off x="1006679" y="2969703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31C4DB-9A1E-D5C4-8F7C-A3E046B992FE}"/>
              </a:ext>
            </a:extLst>
          </p:cNvPr>
          <p:cNvSpPr txBox="1"/>
          <p:nvPr/>
        </p:nvSpPr>
        <p:spPr>
          <a:xfrm>
            <a:off x="3036815" y="304090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num1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879E10-4009-65FB-73A4-A4B214DB45BE}"/>
              </a:ext>
            </a:extLst>
          </p:cNvPr>
          <p:cNvSpPr txBox="1"/>
          <p:nvPr/>
        </p:nvSpPr>
        <p:spPr>
          <a:xfrm>
            <a:off x="315464" y="278503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4C8D94-95AB-5651-4108-A10CA6603B1D}"/>
              </a:ext>
            </a:extLst>
          </p:cNvPr>
          <p:cNvSpPr/>
          <p:nvPr/>
        </p:nvSpPr>
        <p:spPr>
          <a:xfrm>
            <a:off x="1006679" y="2457973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D00620-124B-8F0B-EF84-E34F782B81A4}"/>
              </a:ext>
            </a:extLst>
          </p:cNvPr>
          <p:cNvSpPr txBox="1"/>
          <p:nvPr/>
        </p:nvSpPr>
        <p:spPr>
          <a:xfrm>
            <a:off x="3036815" y="252917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num2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ABD1F-87D8-5A0D-6484-7B526030DF16}"/>
              </a:ext>
            </a:extLst>
          </p:cNvPr>
          <p:cNvSpPr txBox="1"/>
          <p:nvPr/>
        </p:nvSpPr>
        <p:spPr>
          <a:xfrm>
            <a:off x="442101" y="227330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996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3510CFA-DC26-2FD3-C55C-E6B660A91587}"/>
              </a:ext>
            </a:extLst>
          </p:cNvPr>
          <p:cNvSpPr/>
          <p:nvPr/>
        </p:nvSpPr>
        <p:spPr>
          <a:xfrm>
            <a:off x="1006679" y="2898503"/>
            <a:ext cx="142398" cy="142398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68F1AB2-F55D-E6D7-1798-21F624DABE38}"/>
              </a:ext>
            </a:extLst>
          </p:cNvPr>
          <p:cNvSpPr/>
          <p:nvPr/>
        </p:nvSpPr>
        <p:spPr>
          <a:xfrm>
            <a:off x="1006679" y="1946244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58A914-9B66-DD2E-9AA1-CF1C6C0AE0E4}"/>
              </a:ext>
            </a:extLst>
          </p:cNvPr>
          <p:cNvSpPr txBox="1"/>
          <p:nvPr/>
        </p:nvSpPr>
        <p:spPr>
          <a:xfrm>
            <a:off x="3036815" y="201744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ptr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DEB5D1-F197-1BD2-A89A-12C4DC236254}"/>
              </a:ext>
            </a:extLst>
          </p:cNvPr>
          <p:cNvSpPr txBox="1"/>
          <p:nvPr/>
        </p:nvSpPr>
        <p:spPr>
          <a:xfrm>
            <a:off x="442101" y="176157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992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61133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5656D7-F80E-71CA-D49E-84445F4557EE}"/>
              </a:ext>
            </a:extLst>
          </p:cNvPr>
          <p:cNvSpPr/>
          <p:nvPr/>
        </p:nvSpPr>
        <p:spPr>
          <a:xfrm>
            <a:off x="1006679" y="268447"/>
            <a:ext cx="1946246" cy="398477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2D3E3B-BA54-D372-FA01-74960C60A4F8}"/>
              </a:ext>
            </a:extLst>
          </p:cNvPr>
          <p:cNvSpPr txBox="1"/>
          <p:nvPr/>
        </p:nvSpPr>
        <p:spPr>
          <a:xfrm>
            <a:off x="4504889" y="495257"/>
            <a:ext cx="4719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int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a[5]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=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{1,2,3,4,5};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6A653C-0D9E-9EFB-4384-E5E4D1DFDFB9}"/>
              </a:ext>
            </a:extLst>
          </p:cNvPr>
          <p:cNvSpPr/>
          <p:nvPr/>
        </p:nvSpPr>
        <p:spPr>
          <a:xfrm>
            <a:off x="1006679" y="2969703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31C4DB-9A1E-D5C4-8F7C-A3E046B992FE}"/>
              </a:ext>
            </a:extLst>
          </p:cNvPr>
          <p:cNvSpPr txBox="1"/>
          <p:nvPr/>
        </p:nvSpPr>
        <p:spPr>
          <a:xfrm>
            <a:off x="3036815" y="304090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a[4]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879E10-4009-65FB-73A4-A4B214DB45BE}"/>
              </a:ext>
            </a:extLst>
          </p:cNvPr>
          <p:cNvSpPr txBox="1"/>
          <p:nvPr/>
        </p:nvSpPr>
        <p:spPr>
          <a:xfrm>
            <a:off x="315249" y="75242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4C8D94-95AB-5651-4108-A10CA6603B1D}"/>
              </a:ext>
            </a:extLst>
          </p:cNvPr>
          <p:cNvSpPr/>
          <p:nvPr/>
        </p:nvSpPr>
        <p:spPr>
          <a:xfrm>
            <a:off x="1006679" y="2457973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D00620-124B-8F0B-EF84-E34F782B81A4}"/>
              </a:ext>
            </a:extLst>
          </p:cNvPr>
          <p:cNvSpPr txBox="1"/>
          <p:nvPr/>
        </p:nvSpPr>
        <p:spPr>
          <a:xfrm>
            <a:off x="3036815" y="252917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a[3]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ABD1F-87D8-5A0D-6484-7B526030DF16}"/>
              </a:ext>
            </a:extLst>
          </p:cNvPr>
          <p:cNvSpPr txBox="1"/>
          <p:nvPr/>
        </p:nvSpPr>
        <p:spPr>
          <a:xfrm>
            <a:off x="315249" y="180728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1008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3510CFA-DC26-2FD3-C55C-E6B660A91587}"/>
              </a:ext>
            </a:extLst>
          </p:cNvPr>
          <p:cNvSpPr/>
          <p:nvPr/>
        </p:nvSpPr>
        <p:spPr>
          <a:xfrm>
            <a:off x="864066" y="2923670"/>
            <a:ext cx="142398" cy="142398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68F1AB2-F55D-E6D7-1798-21F624DABE38}"/>
              </a:ext>
            </a:extLst>
          </p:cNvPr>
          <p:cNvSpPr/>
          <p:nvPr/>
        </p:nvSpPr>
        <p:spPr>
          <a:xfrm>
            <a:off x="1006679" y="1946244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58A914-9B66-DD2E-9AA1-CF1C6C0AE0E4}"/>
              </a:ext>
            </a:extLst>
          </p:cNvPr>
          <p:cNvSpPr txBox="1"/>
          <p:nvPr/>
        </p:nvSpPr>
        <p:spPr>
          <a:xfrm>
            <a:off x="3036815" y="201744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a[2]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DEB5D1-F197-1BD2-A89A-12C4DC236254}"/>
              </a:ext>
            </a:extLst>
          </p:cNvPr>
          <p:cNvSpPr txBox="1"/>
          <p:nvPr/>
        </p:nvSpPr>
        <p:spPr>
          <a:xfrm>
            <a:off x="315249" y="12750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1004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22296F-DF8F-F35B-FE5D-B72912559427}"/>
              </a:ext>
            </a:extLst>
          </p:cNvPr>
          <p:cNvSpPr/>
          <p:nvPr/>
        </p:nvSpPr>
        <p:spPr>
          <a:xfrm>
            <a:off x="1006679" y="1444786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4B8B62-802D-5C49-BC73-6C77C0B8C1FD}"/>
              </a:ext>
            </a:extLst>
          </p:cNvPr>
          <p:cNvSpPr/>
          <p:nvPr/>
        </p:nvSpPr>
        <p:spPr>
          <a:xfrm>
            <a:off x="1006679" y="933057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7E0D94-5964-030B-2358-2D903662A660}"/>
              </a:ext>
            </a:extLst>
          </p:cNvPr>
          <p:cNvSpPr txBox="1"/>
          <p:nvPr/>
        </p:nvSpPr>
        <p:spPr>
          <a:xfrm>
            <a:off x="3036360" y="101847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a[0]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786B5C-C119-AA05-AA83-C1C4F13F8B02}"/>
              </a:ext>
            </a:extLst>
          </p:cNvPr>
          <p:cNvSpPr txBox="1"/>
          <p:nvPr/>
        </p:nvSpPr>
        <p:spPr>
          <a:xfrm>
            <a:off x="3036815" y="147645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a[1]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F719EC-DFF6-FA74-CC5A-94CA4429399C}"/>
              </a:ext>
            </a:extLst>
          </p:cNvPr>
          <p:cNvSpPr txBox="1"/>
          <p:nvPr/>
        </p:nvSpPr>
        <p:spPr>
          <a:xfrm>
            <a:off x="315249" y="226857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1012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7E7C58-80E9-6862-0E04-E1A91F5B7063}"/>
              </a:ext>
            </a:extLst>
          </p:cNvPr>
          <p:cNvSpPr txBox="1"/>
          <p:nvPr/>
        </p:nvSpPr>
        <p:spPr>
          <a:xfrm>
            <a:off x="315249" y="277003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1016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6134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5656D7-F80E-71CA-D49E-84445F4557EE}"/>
              </a:ext>
            </a:extLst>
          </p:cNvPr>
          <p:cNvSpPr/>
          <p:nvPr/>
        </p:nvSpPr>
        <p:spPr>
          <a:xfrm>
            <a:off x="1795244" y="419448"/>
            <a:ext cx="1946246" cy="398477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2D3E3B-BA54-D372-FA01-74960C60A4F8}"/>
              </a:ext>
            </a:extLst>
          </p:cNvPr>
          <p:cNvSpPr txBox="1"/>
          <p:nvPr/>
        </p:nvSpPr>
        <p:spPr>
          <a:xfrm>
            <a:off x="5293454" y="646258"/>
            <a:ext cx="4719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int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a[5]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=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{1,2,3,4,5};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6A653C-0D9E-9EFB-4384-E5E4D1DFDFB9}"/>
              </a:ext>
            </a:extLst>
          </p:cNvPr>
          <p:cNvSpPr/>
          <p:nvPr/>
        </p:nvSpPr>
        <p:spPr>
          <a:xfrm>
            <a:off x="1795244" y="3120704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31C4DB-9A1E-D5C4-8F7C-A3E046B992FE}"/>
              </a:ext>
            </a:extLst>
          </p:cNvPr>
          <p:cNvSpPr txBox="1"/>
          <p:nvPr/>
        </p:nvSpPr>
        <p:spPr>
          <a:xfrm>
            <a:off x="3733101" y="319190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a[4]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879E10-4009-65FB-73A4-A4B214DB45BE}"/>
              </a:ext>
            </a:extLst>
          </p:cNvPr>
          <p:cNvSpPr txBox="1"/>
          <p:nvPr/>
        </p:nvSpPr>
        <p:spPr>
          <a:xfrm>
            <a:off x="340415" y="90342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0x0136f6f4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4C8D94-95AB-5651-4108-A10CA6603B1D}"/>
              </a:ext>
            </a:extLst>
          </p:cNvPr>
          <p:cNvSpPr/>
          <p:nvPr/>
        </p:nvSpPr>
        <p:spPr>
          <a:xfrm>
            <a:off x="1795244" y="2608974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D00620-124B-8F0B-EF84-E34F782B81A4}"/>
              </a:ext>
            </a:extLst>
          </p:cNvPr>
          <p:cNvSpPr txBox="1"/>
          <p:nvPr/>
        </p:nvSpPr>
        <p:spPr>
          <a:xfrm>
            <a:off x="3733101" y="268017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a[3]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ABD1F-87D8-5A0D-6484-7B526030DF16}"/>
              </a:ext>
            </a:extLst>
          </p:cNvPr>
          <p:cNvSpPr txBox="1"/>
          <p:nvPr/>
        </p:nvSpPr>
        <p:spPr>
          <a:xfrm>
            <a:off x="340415" y="1939411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0x0136f6fc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3510CFA-DC26-2FD3-C55C-E6B660A91587}"/>
              </a:ext>
            </a:extLst>
          </p:cNvPr>
          <p:cNvSpPr/>
          <p:nvPr/>
        </p:nvSpPr>
        <p:spPr>
          <a:xfrm>
            <a:off x="1652631" y="3074671"/>
            <a:ext cx="142398" cy="142398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68F1AB2-F55D-E6D7-1798-21F624DABE38}"/>
              </a:ext>
            </a:extLst>
          </p:cNvPr>
          <p:cNvSpPr/>
          <p:nvPr/>
        </p:nvSpPr>
        <p:spPr>
          <a:xfrm>
            <a:off x="1795244" y="2097245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58A914-9B66-DD2E-9AA1-CF1C6C0AE0E4}"/>
              </a:ext>
            </a:extLst>
          </p:cNvPr>
          <p:cNvSpPr txBox="1"/>
          <p:nvPr/>
        </p:nvSpPr>
        <p:spPr>
          <a:xfrm>
            <a:off x="3733101" y="216844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a[2]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DEB5D1-F197-1BD2-A89A-12C4DC236254}"/>
              </a:ext>
            </a:extLst>
          </p:cNvPr>
          <p:cNvSpPr txBox="1"/>
          <p:nvPr/>
        </p:nvSpPr>
        <p:spPr>
          <a:xfrm>
            <a:off x="340415" y="1409024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0x0136f6f8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22296F-DF8F-F35B-FE5D-B72912559427}"/>
              </a:ext>
            </a:extLst>
          </p:cNvPr>
          <p:cNvSpPr/>
          <p:nvPr/>
        </p:nvSpPr>
        <p:spPr>
          <a:xfrm>
            <a:off x="1795244" y="1595787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4B8B62-802D-5C49-BC73-6C77C0B8C1FD}"/>
              </a:ext>
            </a:extLst>
          </p:cNvPr>
          <p:cNvSpPr/>
          <p:nvPr/>
        </p:nvSpPr>
        <p:spPr>
          <a:xfrm>
            <a:off x="1795244" y="1084058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7E0D94-5964-030B-2358-2D903662A660}"/>
              </a:ext>
            </a:extLst>
          </p:cNvPr>
          <p:cNvSpPr txBox="1"/>
          <p:nvPr/>
        </p:nvSpPr>
        <p:spPr>
          <a:xfrm>
            <a:off x="3732646" y="116947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a[0]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786B5C-C119-AA05-AA83-C1C4F13F8B02}"/>
              </a:ext>
            </a:extLst>
          </p:cNvPr>
          <p:cNvSpPr txBox="1"/>
          <p:nvPr/>
        </p:nvSpPr>
        <p:spPr>
          <a:xfrm>
            <a:off x="3733101" y="162745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a[1]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F719EC-DFF6-FA74-CC5A-94CA4429399C}"/>
              </a:ext>
            </a:extLst>
          </p:cNvPr>
          <p:cNvSpPr txBox="1"/>
          <p:nvPr/>
        </p:nvSpPr>
        <p:spPr>
          <a:xfrm>
            <a:off x="340415" y="245676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0x0136f700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7E7C58-80E9-6862-0E04-E1A91F5B7063}"/>
              </a:ext>
            </a:extLst>
          </p:cNvPr>
          <p:cNvSpPr txBox="1"/>
          <p:nvPr/>
        </p:nvSpPr>
        <p:spPr>
          <a:xfrm>
            <a:off x="361732" y="2936038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0x0136f704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6891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5656D7-F80E-71CA-D49E-84445F4557EE}"/>
              </a:ext>
            </a:extLst>
          </p:cNvPr>
          <p:cNvSpPr/>
          <p:nvPr/>
        </p:nvSpPr>
        <p:spPr>
          <a:xfrm>
            <a:off x="1006679" y="268447"/>
            <a:ext cx="1946246" cy="398477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2D3E3B-BA54-D372-FA01-74960C60A4F8}"/>
              </a:ext>
            </a:extLst>
          </p:cNvPr>
          <p:cNvSpPr txBox="1"/>
          <p:nvPr/>
        </p:nvSpPr>
        <p:spPr>
          <a:xfrm>
            <a:off x="4504889" y="495257"/>
            <a:ext cx="471956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int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a[5]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=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{1,2,3,4,5};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int *pa;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pa = &amp;a[0];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6A653C-0D9E-9EFB-4384-E5E4D1DFDFB9}"/>
              </a:ext>
            </a:extLst>
          </p:cNvPr>
          <p:cNvSpPr/>
          <p:nvPr/>
        </p:nvSpPr>
        <p:spPr>
          <a:xfrm>
            <a:off x="1006679" y="3523377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31C4DB-9A1E-D5C4-8F7C-A3E046B992FE}"/>
              </a:ext>
            </a:extLst>
          </p:cNvPr>
          <p:cNvSpPr txBox="1"/>
          <p:nvPr/>
        </p:nvSpPr>
        <p:spPr>
          <a:xfrm>
            <a:off x="3036815" y="359457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a[4]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879E10-4009-65FB-73A4-A4B214DB45BE}"/>
              </a:ext>
            </a:extLst>
          </p:cNvPr>
          <p:cNvSpPr txBox="1"/>
          <p:nvPr/>
        </p:nvSpPr>
        <p:spPr>
          <a:xfrm>
            <a:off x="315249" y="130609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4C8D94-95AB-5651-4108-A10CA6603B1D}"/>
              </a:ext>
            </a:extLst>
          </p:cNvPr>
          <p:cNvSpPr/>
          <p:nvPr/>
        </p:nvSpPr>
        <p:spPr>
          <a:xfrm>
            <a:off x="1006679" y="3011647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D00620-124B-8F0B-EF84-E34F782B81A4}"/>
              </a:ext>
            </a:extLst>
          </p:cNvPr>
          <p:cNvSpPr txBox="1"/>
          <p:nvPr/>
        </p:nvSpPr>
        <p:spPr>
          <a:xfrm>
            <a:off x="3036815" y="308284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a[3]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ABD1F-87D8-5A0D-6484-7B526030DF16}"/>
              </a:ext>
            </a:extLst>
          </p:cNvPr>
          <p:cNvSpPr txBox="1"/>
          <p:nvPr/>
        </p:nvSpPr>
        <p:spPr>
          <a:xfrm>
            <a:off x="315249" y="236096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1008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3510CFA-DC26-2FD3-C55C-E6B660A91587}"/>
              </a:ext>
            </a:extLst>
          </p:cNvPr>
          <p:cNvSpPr/>
          <p:nvPr/>
        </p:nvSpPr>
        <p:spPr>
          <a:xfrm>
            <a:off x="864066" y="3477344"/>
            <a:ext cx="142398" cy="142398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68F1AB2-F55D-E6D7-1798-21F624DABE38}"/>
              </a:ext>
            </a:extLst>
          </p:cNvPr>
          <p:cNvSpPr/>
          <p:nvPr/>
        </p:nvSpPr>
        <p:spPr>
          <a:xfrm>
            <a:off x="1006679" y="2499918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58A914-9B66-DD2E-9AA1-CF1C6C0AE0E4}"/>
              </a:ext>
            </a:extLst>
          </p:cNvPr>
          <p:cNvSpPr txBox="1"/>
          <p:nvPr/>
        </p:nvSpPr>
        <p:spPr>
          <a:xfrm>
            <a:off x="3036815" y="25711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a[2]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DEB5D1-F197-1BD2-A89A-12C4DC236254}"/>
              </a:ext>
            </a:extLst>
          </p:cNvPr>
          <p:cNvSpPr txBox="1"/>
          <p:nvPr/>
        </p:nvSpPr>
        <p:spPr>
          <a:xfrm>
            <a:off x="315249" y="182869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1004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22296F-DF8F-F35B-FE5D-B72912559427}"/>
              </a:ext>
            </a:extLst>
          </p:cNvPr>
          <p:cNvSpPr/>
          <p:nvPr/>
        </p:nvSpPr>
        <p:spPr>
          <a:xfrm>
            <a:off x="1006679" y="1998460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4B8B62-802D-5C49-BC73-6C77C0B8C1FD}"/>
              </a:ext>
            </a:extLst>
          </p:cNvPr>
          <p:cNvSpPr/>
          <p:nvPr/>
        </p:nvSpPr>
        <p:spPr>
          <a:xfrm>
            <a:off x="1006679" y="1486731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7E0D94-5964-030B-2358-2D903662A660}"/>
              </a:ext>
            </a:extLst>
          </p:cNvPr>
          <p:cNvSpPr txBox="1"/>
          <p:nvPr/>
        </p:nvSpPr>
        <p:spPr>
          <a:xfrm>
            <a:off x="3036360" y="157215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a[0]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786B5C-C119-AA05-AA83-C1C4F13F8B02}"/>
              </a:ext>
            </a:extLst>
          </p:cNvPr>
          <p:cNvSpPr txBox="1"/>
          <p:nvPr/>
        </p:nvSpPr>
        <p:spPr>
          <a:xfrm>
            <a:off x="3036815" y="203013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a[1]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F719EC-DFF6-FA74-CC5A-94CA4429399C}"/>
              </a:ext>
            </a:extLst>
          </p:cNvPr>
          <p:cNvSpPr txBox="1"/>
          <p:nvPr/>
        </p:nvSpPr>
        <p:spPr>
          <a:xfrm>
            <a:off x="315249" y="282224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1012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7E7C58-80E9-6862-0E04-E1A91F5B7063}"/>
              </a:ext>
            </a:extLst>
          </p:cNvPr>
          <p:cNvSpPr txBox="1"/>
          <p:nvPr/>
        </p:nvSpPr>
        <p:spPr>
          <a:xfrm>
            <a:off x="315249" y="332370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1016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62613A-723F-937E-6148-D7CEB5AFE2E8}"/>
              </a:ext>
            </a:extLst>
          </p:cNvPr>
          <p:cNvSpPr txBox="1"/>
          <p:nvPr/>
        </p:nvSpPr>
        <p:spPr>
          <a:xfrm>
            <a:off x="457647" y="79425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996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CA683A5-4600-AF6B-7F50-08C66B3BF8EC}"/>
              </a:ext>
            </a:extLst>
          </p:cNvPr>
          <p:cNvSpPr/>
          <p:nvPr/>
        </p:nvSpPr>
        <p:spPr>
          <a:xfrm>
            <a:off x="1006464" y="974892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A4AD9C-A13C-92FF-ECAA-BDC5A632540D}"/>
              </a:ext>
            </a:extLst>
          </p:cNvPr>
          <p:cNvSpPr txBox="1"/>
          <p:nvPr/>
        </p:nvSpPr>
        <p:spPr>
          <a:xfrm>
            <a:off x="3036145" y="106031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933B7B0-11E0-643A-58B5-7C8C1FE29129}"/>
              </a:ext>
            </a:extLst>
          </p:cNvPr>
          <p:cNvSpPr/>
          <p:nvPr/>
        </p:nvSpPr>
        <p:spPr>
          <a:xfrm>
            <a:off x="1006679" y="1422039"/>
            <a:ext cx="142398" cy="142398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53C673E8-792D-A00C-885A-1E0A51EF8E06}"/>
              </a:ext>
            </a:extLst>
          </p:cNvPr>
          <p:cNvCxnSpPr>
            <a:cxnSpLocks/>
            <a:endCxn id="26" idx="2"/>
          </p:cNvCxnSpPr>
          <p:nvPr/>
        </p:nvCxnSpPr>
        <p:spPr>
          <a:xfrm rot="10800000" flipV="1">
            <a:off x="1006679" y="1228984"/>
            <a:ext cx="12700" cy="264253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70947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5656D7-F80E-71CA-D49E-84445F4557EE}"/>
              </a:ext>
            </a:extLst>
          </p:cNvPr>
          <p:cNvSpPr/>
          <p:nvPr/>
        </p:nvSpPr>
        <p:spPr>
          <a:xfrm>
            <a:off x="1006679" y="268447"/>
            <a:ext cx="1946246" cy="398477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2D3E3B-BA54-D372-FA01-74960C60A4F8}"/>
              </a:ext>
            </a:extLst>
          </p:cNvPr>
          <p:cNvSpPr txBox="1"/>
          <p:nvPr/>
        </p:nvSpPr>
        <p:spPr>
          <a:xfrm>
            <a:off x="4773336" y="2354209"/>
            <a:ext cx="471956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int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a[5]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=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{1,2,3,4,5};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int *pa;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pa = &amp;a[0];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*(pa+1) =&gt; *1004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6A653C-0D9E-9EFB-4384-E5E4D1DFDFB9}"/>
              </a:ext>
            </a:extLst>
          </p:cNvPr>
          <p:cNvSpPr/>
          <p:nvPr/>
        </p:nvSpPr>
        <p:spPr>
          <a:xfrm>
            <a:off x="1006679" y="3523377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31C4DB-9A1E-D5C4-8F7C-A3E046B992FE}"/>
              </a:ext>
            </a:extLst>
          </p:cNvPr>
          <p:cNvSpPr txBox="1"/>
          <p:nvPr/>
        </p:nvSpPr>
        <p:spPr>
          <a:xfrm>
            <a:off x="3036815" y="359457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a[4]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879E10-4009-65FB-73A4-A4B214DB45BE}"/>
              </a:ext>
            </a:extLst>
          </p:cNvPr>
          <p:cNvSpPr txBox="1"/>
          <p:nvPr/>
        </p:nvSpPr>
        <p:spPr>
          <a:xfrm>
            <a:off x="315249" y="130609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4C8D94-95AB-5651-4108-A10CA6603B1D}"/>
              </a:ext>
            </a:extLst>
          </p:cNvPr>
          <p:cNvSpPr/>
          <p:nvPr/>
        </p:nvSpPr>
        <p:spPr>
          <a:xfrm>
            <a:off x="1006679" y="3011647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D00620-124B-8F0B-EF84-E34F782B81A4}"/>
              </a:ext>
            </a:extLst>
          </p:cNvPr>
          <p:cNvSpPr txBox="1"/>
          <p:nvPr/>
        </p:nvSpPr>
        <p:spPr>
          <a:xfrm>
            <a:off x="3036815" y="308284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a[3]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ABD1F-87D8-5A0D-6484-7B526030DF16}"/>
              </a:ext>
            </a:extLst>
          </p:cNvPr>
          <p:cNvSpPr txBox="1"/>
          <p:nvPr/>
        </p:nvSpPr>
        <p:spPr>
          <a:xfrm>
            <a:off x="315249" y="236096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1008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3510CFA-DC26-2FD3-C55C-E6B660A91587}"/>
              </a:ext>
            </a:extLst>
          </p:cNvPr>
          <p:cNvSpPr/>
          <p:nvPr/>
        </p:nvSpPr>
        <p:spPr>
          <a:xfrm>
            <a:off x="864066" y="3477344"/>
            <a:ext cx="142398" cy="142398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68F1AB2-F55D-E6D7-1798-21F624DABE38}"/>
              </a:ext>
            </a:extLst>
          </p:cNvPr>
          <p:cNvSpPr/>
          <p:nvPr/>
        </p:nvSpPr>
        <p:spPr>
          <a:xfrm>
            <a:off x="1006679" y="2499918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58A914-9B66-DD2E-9AA1-CF1C6C0AE0E4}"/>
              </a:ext>
            </a:extLst>
          </p:cNvPr>
          <p:cNvSpPr txBox="1"/>
          <p:nvPr/>
        </p:nvSpPr>
        <p:spPr>
          <a:xfrm>
            <a:off x="3036815" y="25711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a[2]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DEB5D1-F197-1BD2-A89A-12C4DC236254}"/>
              </a:ext>
            </a:extLst>
          </p:cNvPr>
          <p:cNvSpPr txBox="1"/>
          <p:nvPr/>
        </p:nvSpPr>
        <p:spPr>
          <a:xfrm>
            <a:off x="315249" y="182869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1004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22296F-DF8F-F35B-FE5D-B72912559427}"/>
              </a:ext>
            </a:extLst>
          </p:cNvPr>
          <p:cNvSpPr/>
          <p:nvPr/>
        </p:nvSpPr>
        <p:spPr>
          <a:xfrm>
            <a:off x="1006679" y="1998460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4B8B62-802D-5C49-BC73-6C77C0B8C1FD}"/>
              </a:ext>
            </a:extLst>
          </p:cNvPr>
          <p:cNvSpPr/>
          <p:nvPr/>
        </p:nvSpPr>
        <p:spPr>
          <a:xfrm>
            <a:off x="1006679" y="1486731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7E0D94-5964-030B-2358-2D903662A660}"/>
              </a:ext>
            </a:extLst>
          </p:cNvPr>
          <p:cNvSpPr txBox="1"/>
          <p:nvPr/>
        </p:nvSpPr>
        <p:spPr>
          <a:xfrm>
            <a:off x="3036360" y="157215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a[0]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786B5C-C119-AA05-AA83-C1C4F13F8B02}"/>
              </a:ext>
            </a:extLst>
          </p:cNvPr>
          <p:cNvSpPr txBox="1"/>
          <p:nvPr/>
        </p:nvSpPr>
        <p:spPr>
          <a:xfrm>
            <a:off x="3036815" y="203013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a[1]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F719EC-DFF6-FA74-CC5A-94CA4429399C}"/>
              </a:ext>
            </a:extLst>
          </p:cNvPr>
          <p:cNvSpPr txBox="1"/>
          <p:nvPr/>
        </p:nvSpPr>
        <p:spPr>
          <a:xfrm>
            <a:off x="315249" y="282224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1012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7E7C58-80E9-6862-0E04-E1A91F5B7063}"/>
              </a:ext>
            </a:extLst>
          </p:cNvPr>
          <p:cNvSpPr txBox="1"/>
          <p:nvPr/>
        </p:nvSpPr>
        <p:spPr>
          <a:xfrm>
            <a:off x="315249" y="332370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1016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62613A-723F-937E-6148-D7CEB5AFE2E8}"/>
              </a:ext>
            </a:extLst>
          </p:cNvPr>
          <p:cNvSpPr txBox="1"/>
          <p:nvPr/>
        </p:nvSpPr>
        <p:spPr>
          <a:xfrm>
            <a:off x="457647" y="79425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996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CA683A5-4600-AF6B-7F50-08C66B3BF8EC}"/>
              </a:ext>
            </a:extLst>
          </p:cNvPr>
          <p:cNvSpPr/>
          <p:nvPr/>
        </p:nvSpPr>
        <p:spPr>
          <a:xfrm>
            <a:off x="1006464" y="974892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A4AD9C-A13C-92FF-ECAA-BDC5A632540D}"/>
              </a:ext>
            </a:extLst>
          </p:cNvPr>
          <p:cNvSpPr txBox="1"/>
          <p:nvPr/>
        </p:nvSpPr>
        <p:spPr>
          <a:xfrm>
            <a:off x="3036145" y="106031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933B7B0-11E0-643A-58B5-7C8C1FE29129}"/>
              </a:ext>
            </a:extLst>
          </p:cNvPr>
          <p:cNvSpPr/>
          <p:nvPr/>
        </p:nvSpPr>
        <p:spPr>
          <a:xfrm>
            <a:off x="1006679" y="1422039"/>
            <a:ext cx="142398" cy="142398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53C673E8-792D-A00C-885A-1E0A51EF8E06}"/>
              </a:ext>
            </a:extLst>
          </p:cNvPr>
          <p:cNvCxnSpPr>
            <a:cxnSpLocks/>
            <a:endCxn id="26" idx="2"/>
          </p:cNvCxnSpPr>
          <p:nvPr/>
        </p:nvCxnSpPr>
        <p:spPr>
          <a:xfrm rot="10800000" flipV="1">
            <a:off x="1006679" y="1228984"/>
            <a:ext cx="12700" cy="264253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84297C-DC7B-8BDD-C96C-FA35CEF87240}"/>
              </a:ext>
            </a:extLst>
          </p:cNvPr>
          <p:cNvSpPr/>
          <p:nvPr/>
        </p:nvSpPr>
        <p:spPr>
          <a:xfrm>
            <a:off x="1006464" y="1481836"/>
            <a:ext cx="1946246" cy="5117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5CB1A0-3D4F-D4D1-1E9A-9F1BD5A31BA2}"/>
              </a:ext>
            </a:extLst>
          </p:cNvPr>
          <p:cNvSpPr txBox="1"/>
          <p:nvPr/>
        </p:nvSpPr>
        <p:spPr>
          <a:xfrm>
            <a:off x="321813" y="14403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1001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1D57F1-391C-08F1-8A3D-4880E6BBF7BA}"/>
              </a:ext>
            </a:extLst>
          </p:cNvPr>
          <p:cNvSpPr txBox="1"/>
          <p:nvPr/>
        </p:nvSpPr>
        <p:spPr>
          <a:xfrm>
            <a:off x="4376779" y="225609"/>
            <a:ext cx="731001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p + n =&gt; p + n*sizeof(*p);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: </a:t>
            </a:r>
            <a:r>
              <a:rPr lang="ko-KR" altLang="en-US" sz="2800">
                <a:latin typeface="Consolas" panose="020B0609020204030204" pitchFamily="49" charset="0"/>
              </a:rPr>
              <a:t>모든 포인터는 대상체 타입의 크기만큼 </a:t>
            </a:r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</a:t>
            </a:r>
            <a:r>
              <a:rPr lang="ko-KR" altLang="en-US" sz="2800">
                <a:latin typeface="Consolas" panose="020B0609020204030204" pitchFamily="49" charset="0"/>
              </a:rPr>
              <a:t>움직인다</a:t>
            </a:r>
            <a:r>
              <a:rPr lang="en-US" altLang="ko-KR" sz="2800">
                <a:latin typeface="Consolas" panose="020B0609020204030204" pitchFamily="49" charset="0"/>
              </a:rPr>
              <a:t>.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070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5656D7-F80E-71CA-D49E-84445F4557EE}"/>
              </a:ext>
            </a:extLst>
          </p:cNvPr>
          <p:cNvSpPr/>
          <p:nvPr/>
        </p:nvSpPr>
        <p:spPr>
          <a:xfrm>
            <a:off x="1006679" y="268447"/>
            <a:ext cx="1946246" cy="398477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6A653C-0D9E-9EFB-4384-E5E4D1DFDFB9}"/>
              </a:ext>
            </a:extLst>
          </p:cNvPr>
          <p:cNvSpPr/>
          <p:nvPr/>
        </p:nvSpPr>
        <p:spPr>
          <a:xfrm>
            <a:off x="1006679" y="3523377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31C4DB-9A1E-D5C4-8F7C-A3E046B992FE}"/>
              </a:ext>
            </a:extLst>
          </p:cNvPr>
          <p:cNvSpPr txBox="1"/>
          <p:nvPr/>
        </p:nvSpPr>
        <p:spPr>
          <a:xfrm>
            <a:off x="3036815" y="359457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a[4]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879E10-4009-65FB-73A4-A4B214DB45BE}"/>
              </a:ext>
            </a:extLst>
          </p:cNvPr>
          <p:cNvSpPr txBox="1"/>
          <p:nvPr/>
        </p:nvSpPr>
        <p:spPr>
          <a:xfrm>
            <a:off x="315249" y="130609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4C8D94-95AB-5651-4108-A10CA6603B1D}"/>
              </a:ext>
            </a:extLst>
          </p:cNvPr>
          <p:cNvSpPr/>
          <p:nvPr/>
        </p:nvSpPr>
        <p:spPr>
          <a:xfrm>
            <a:off x="1006679" y="3011647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D00620-124B-8F0B-EF84-E34F782B81A4}"/>
              </a:ext>
            </a:extLst>
          </p:cNvPr>
          <p:cNvSpPr txBox="1"/>
          <p:nvPr/>
        </p:nvSpPr>
        <p:spPr>
          <a:xfrm>
            <a:off x="3036815" y="308284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a[3]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ABD1F-87D8-5A0D-6484-7B526030DF16}"/>
              </a:ext>
            </a:extLst>
          </p:cNvPr>
          <p:cNvSpPr txBox="1"/>
          <p:nvPr/>
        </p:nvSpPr>
        <p:spPr>
          <a:xfrm>
            <a:off x="315249" y="236096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1008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3510CFA-DC26-2FD3-C55C-E6B660A91587}"/>
              </a:ext>
            </a:extLst>
          </p:cNvPr>
          <p:cNvSpPr/>
          <p:nvPr/>
        </p:nvSpPr>
        <p:spPr>
          <a:xfrm>
            <a:off x="864066" y="3477344"/>
            <a:ext cx="142398" cy="142398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68F1AB2-F55D-E6D7-1798-21F624DABE38}"/>
              </a:ext>
            </a:extLst>
          </p:cNvPr>
          <p:cNvSpPr/>
          <p:nvPr/>
        </p:nvSpPr>
        <p:spPr>
          <a:xfrm>
            <a:off x="1006679" y="2499918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58A914-9B66-DD2E-9AA1-CF1C6C0AE0E4}"/>
              </a:ext>
            </a:extLst>
          </p:cNvPr>
          <p:cNvSpPr txBox="1"/>
          <p:nvPr/>
        </p:nvSpPr>
        <p:spPr>
          <a:xfrm>
            <a:off x="3036815" y="25711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a[2]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DEB5D1-F197-1BD2-A89A-12C4DC236254}"/>
              </a:ext>
            </a:extLst>
          </p:cNvPr>
          <p:cNvSpPr txBox="1"/>
          <p:nvPr/>
        </p:nvSpPr>
        <p:spPr>
          <a:xfrm>
            <a:off x="315249" y="182869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1004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22296F-DF8F-F35B-FE5D-B72912559427}"/>
              </a:ext>
            </a:extLst>
          </p:cNvPr>
          <p:cNvSpPr/>
          <p:nvPr/>
        </p:nvSpPr>
        <p:spPr>
          <a:xfrm>
            <a:off x="1006679" y="1998460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4B8B62-802D-5C49-BC73-6C77C0B8C1FD}"/>
              </a:ext>
            </a:extLst>
          </p:cNvPr>
          <p:cNvSpPr/>
          <p:nvPr/>
        </p:nvSpPr>
        <p:spPr>
          <a:xfrm>
            <a:off x="1006679" y="1486731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7E0D94-5964-030B-2358-2D903662A660}"/>
              </a:ext>
            </a:extLst>
          </p:cNvPr>
          <p:cNvSpPr txBox="1"/>
          <p:nvPr/>
        </p:nvSpPr>
        <p:spPr>
          <a:xfrm>
            <a:off x="3036360" y="157215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a[0]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786B5C-C119-AA05-AA83-C1C4F13F8B02}"/>
              </a:ext>
            </a:extLst>
          </p:cNvPr>
          <p:cNvSpPr txBox="1"/>
          <p:nvPr/>
        </p:nvSpPr>
        <p:spPr>
          <a:xfrm>
            <a:off x="3036815" y="203013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a[1]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F719EC-DFF6-FA74-CC5A-94CA4429399C}"/>
              </a:ext>
            </a:extLst>
          </p:cNvPr>
          <p:cNvSpPr txBox="1"/>
          <p:nvPr/>
        </p:nvSpPr>
        <p:spPr>
          <a:xfrm>
            <a:off x="315249" y="282224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1012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7E7C58-80E9-6862-0E04-E1A91F5B7063}"/>
              </a:ext>
            </a:extLst>
          </p:cNvPr>
          <p:cNvSpPr txBox="1"/>
          <p:nvPr/>
        </p:nvSpPr>
        <p:spPr>
          <a:xfrm>
            <a:off x="315249" y="332370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1016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62613A-723F-937E-6148-D7CEB5AFE2E8}"/>
              </a:ext>
            </a:extLst>
          </p:cNvPr>
          <p:cNvSpPr txBox="1"/>
          <p:nvPr/>
        </p:nvSpPr>
        <p:spPr>
          <a:xfrm>
            <a:off x="457647" y="79425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996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CA683A5-4600-AF6B-7F50-08C66B3BF8EC}"/>
              </a:ext>
            </a:extLst>
          </p:cNvPr>
          <p:cNvSpPr/>
          <p:nvPr/>
        </p:nvSpPr>
        <p:spPr>
          <a:xfrm>
            <a:off x="1006464" y="974892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A4AD9C-A13C-92FF-ECAA-BDC5A632540D}"/>
              </a:ext>
            </a:extLst>
          </p:cNvPr>
          <p:cNvSpPr txBox="1"/>
          <p:nvPr/>
        </p:nvSpPr>
        <p:spPr>
          <a:xfrm>
            <a:off x="3036145" y="10603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933B7B0-11E0-643A-58B5-7C8C1FE29129}"/>
              </a:ext>
            </a:extLst>
          </p:cNvPr>
          <p:cNvSpPr/>
          <p:nvPr/>
        </p:nvSpPr>
        <p:spPr>
          <a:xfrm>
            <a:off x="1006679" y="1422039"/>
            <a:ext cx="142398" cy="142398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53C673E8-792D-A00C-885A-1E0A51EF8E06}"/>
              </a:ext>
            </a:extLst>
          </p:cNvPr>
          <p:cNvCxnSpPr>
            <a:cxnSpLocks/>
            <a:endCxn id="26" idx="2"/>
          </p:cNvCxnSpPr>
          <p:nvPr/>
        </p:nvCxnSpPr>
        <p:spPr>
          <a:xfrm rot="10800000" flipV="1">
            <a:off x="1006679" y="1228984"/>
            <a:ext cx="12700" cy="264253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61D57F1-391C-08F1-8A3D-4880E6BBF7BA}"/>
              </a:ext>
            </a:extLst>
          </p:cNvPr>
          <p:cNvSpPr txBox="1"/>
          <p:nvPr/>
        </p:nvSpPr>
        <p:spPr>
          <a:xfrm>
            <a:off x="4191768" y="514759"/>
            <a:ext cx="846577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decay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:</a:t>
            </a:r>
            <a:r>
              <a:rPr lang="ko-KR" altLang="en-US" sz="2800">
                <a:latin typeface="Consolas" panose="020B0609020204030204" pitchFamily="49" charset="0"/>
              </a:rPr>
              <a:t> 배열의 이름은 배열의 첫번째 </a:t>
            </a:r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ko-KR" altLang="en-US" sz="2800">
                <a:latin typeface="Consolas" panose="020B0609020204030204" pitchFamily="49" charset="0"/>
              </a:rPr>
              <a:t>원소의 주소로 해석 된다</a:t>
            </a:r>
            <a:r>
              <a:rPr lang="en-US" altLang="ko-KR" sz="2800"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ko-KR" altLang="en-US" sz="2800">
                <a:latin typeface="Consolas" panose="020B0609020204030204" pitchFamily="49" charset="0"/>
              </a:rPr>
              <a:t>예외</a:t>
            </a:r>
            <a:r>
              <a:rPr lang="en-US" altLang="ko-KR" sz="2800">
                <a:latin typeface="Consolas" panose="020B0609020204030204" pitchFamily="49" charset="0"/>
              </a:rPr>
              <a:t>) sizeof, 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int a[] = {1,2,3,4,5};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int *p = a;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printf("sizeof(p)=%d\n", sizeof(p)); //  4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printf("sizeof(a)=%d\n", sizeof(a)); // 20</a:t>
            </a:r>
            <a:endParaRPr lang="ko-KR" altLang="en-US" sz="2800">
              <a:latin typeface="Consolas" panose="020B0609020204030204" pitchFamily="49" charset="0"/>
            </a:endParaRP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2D0CC82-5595-9A8B-2EE4-11CED72C59F3}"/>
              </a:ext>
            </a:extLst>
          </p:cNvPr>
          <p:cNvSpPr/>
          <p:nvPr/>
        </p:nvSpPr>
        <p:spPr>
          <a:xfrm>
            <a:off x="1006464" y="1493238"/>
            <a:ext cx="1946246" cy="25418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6590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5656D7-F80E-71CA-D49E-84445F4557EE}"/>
              </a:ext>
            </a:extLst>
          </p:cNvPr>
          <p:cNvSpPr/>
          <p:nvPr/>
        </p:nvSpPr>
        <p:spPr>
          <a:xfrm>
            <a:off x="1006679" y="268447"/>
            <a:ext cx="1946246" cy="398477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6A653C-0D9E-9EFB-4384-E5E4D1DFDFB9}"/>
              </a:ext>
            </a:extLst>
          </p:cNvPr>
          <p:cNvSpPr/>
          <p:nvPr/>
        </p:nvSpPr>
        <p:spPr>
          <a:xfrm>
            <a:off x="1006679" y="3523377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31C4DB-9A1E-D5C4-8F7C-A3E046B992FE}"/>
              </a:ext>
            </a:extLst>
          </p:cNvPr>
          <p:cNvSpPr txBox="1"/>
          <p:nvPr/>
        </p:nvSpPr>
        <p:spPr>
          <a:xfrm>
            <a:off x="3036815" y="359457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a[4]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879E10-4009-65FB-73A4-A4B214DB45BE}"/>
              </a:ext>
            </a:extLst>
          </p:cNvPr>
          <p:cNvSpPr txBox="1"/>
          <p:nvPr/>
        </p:nvSpPr>
        <p:spPr>
          <a:xfrm>
            <a:off x="315249" y="130609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4C8D94-95AB-5651-4108-A10CA6603B1D}"/>
              </a:ext>
            </a:extLst>
          </p:cNvPr>
          <p:cNvSpPr/>
          <p:nvPr/>
        </p:nvSpPr>
        <p:spPr>
          <a:xfrm>
            <a:off x="1006679" y="3011647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D00620-124B-8F0B-EF84-E34F782B81A4}"/>
              </a:ext>
            </a:extLst>
          </p:cNvPr>
          <p:cNvSpPr txBox="1"/>
          <p:nvPr/>
        </p:nvSpPr>
        <p:spPr>
          <a:xfrm>
            <a:off x="3036815" y="308284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a[3]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ABD1F-87D8-5A0D-6484-7B526030DF16}"/>
              </a:ext>
            </a:extLst>
          </p:cNvPr>
          <p:cNvSpPr txBox="1"/>
          <p:nvPr/>
        </p:nvSpPr>
        <p:spPr>
          <a:xfrm>
            <a:off x="315249" y="236096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1008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3510CFA-DC26-2FD3-C55C-E6B660A91587}"/>
              </a:ext>
            </a:extLst>
          </p:cNvPr>
          <p:cNvSpPr/>
          <p:nvPr/>
        </p:nvSpPr>
        <p:spPr>
          <a:xfrm>
            <a:off x="864066" y="3477344"/>
            <a:ext cx="142398" cy="142398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68F1AB2-F55D-E6D7-1798-21F624DABE38}"/>
              </a:ext>
            </a:extLst>
          </p:cNvPr>
          <p:cNvSpPr/>
          <p:nvPr/>
        </p:nvSpPr>
        <p:spPr>
          <a:xfrm>
            <a:off x="1006679" y="2499918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58A914-9B66-DD2E-9AA1-CF1C6C0AE0E4}"/>
              </a:ext>
            </a:extLst>
          </p:cNvPr>
          <p:cNvSpPr txBox="1"/>
          <p:nvPr/>
        </p:nvSpPr>
        <p:spPr>
          <a:xfrm>
            <a:off x="3036815" y="25711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a[2]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DEB5D1-F197-1BD2-A89A-12C4DC236254}"/>
              </a:ext>
            </a:extLst>
          </p:cNvPr>
          <p:cNvSpPr txBox="1"/>
          <p:nvPr/>
        </p:nvSpPr>
        <p:spPr>
          <a:xfrm>
            <a:off x="315249" y="182869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1004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22296F-DF8F-F35B-FE5D-B72912559427}"/>
              </a:ext>
            </a:extLst>
          </p:cNvPr>
          <p:cNvSpPr/>
          <p:nvPr/>
        </p:nvSpPr>
        <p:spPr>
          <a:xfrm>
            <a:off x="1006679" y="1998460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4B8B62-802D-5C49-BC73-6C77C0B8C1FD}"/>
              </a:ext>
            </a:extLst>
          </p:cNvPr>
          <p:cNvSpPr/>
          <p:nvPr/>
        </p:nvSpPr>
        <p:spPr>
          <a:xfrm>
            <a:off x="1006679" y="1486731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7E0D94-5964-030B-2358-2D903662A660}"/>
              </a:ext>
            </a:extLst>
          </p:cNvPr>
          <p:cNvSpPr txBox="1"/>
          <p:nvPr/>
        </p:nvSpPr>
        <p:spPr>
          <a:xfrm>
            <a:off x="3036360" y="157215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a[0]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786B5C-C119-AA05-AA83-C1C4F13F8B02}"/>
              </a:ext>
            </a:extLst>
          </p:cNvPr>
          <p:cNvSpPr txBox="1"/>
          <p:nvPr/>
        </p:nvSpPr>
        <p:spPr>
          <a:xfrm>
            <a:off x="3036815" y="203013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a[1]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F719EC-DFF6-FA74-CC5A-94CA4429399C}"/>
              </a:ext>
            </a:extLst>
          </p:cNvPr>
          <p:cNvSpPr txBox="1"/>
          <p:nvPr/>
        </p:nvSpPr>
        <p:spPr>
          <a:xfrm>
            <a:off x="315249" y="282224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1012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7E7C58-80E9-6862-0E04-E1A91F5B7063}"/>
              </a:ext>
            </a:extLst>
          </p:cNvPr>
          <p:cNvSpPr txBox="1"/>
          <p:nvPr/>
        </p:nvSpPr>
        <p:spPr>
          <a:xfrm>
            <a:off x="315249" y="332370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1016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62613A-723F-937E-6148-D7CEB5AFE2E8}"/>
              </a:ext>
            </a:extLst>
          </p:cNvPr>
          <p:cNvSpPr txBox="1"/>
          <p:nvPr/>
        </p:nvSpPr>
        <p:spPr>
          <a:xfrm>
            <a:off x="457647" y="79425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996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CA683A5-4600-AF6B-7F50-08C66B3BF8EC}"/>
              </a:ext>
            </a:extLst>
          </p:cNvPr>
          <p:cNvSpPr/>
          <p:nvPr/>
        </p:nvSpPr>
        <p:spPr>
          <a:xfrm>
            <a:off x="1006464" y="974892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A4AD9C-A13C-92FF-ECAA-BDC5A632540D}"/>
              </a:ext>
            </a:extLst>
          </p:cNvPr>
          <p:cNvSpPr txBox="1"/>
          <p:nvPr/>
        </p:nvSpPr>
        <p:spPr>
          <a:xfrm>
            <a:off x="3036145" y="10603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933B7B0-11E0-643A-58B5-7C8C1FE29129}"/>
              </a:ext>
            </a:extLst>
          </p:cNvPr>
          <p:cNvSpPr/>
          <p:nvPr/>
        </p:nvSpPr>
        <p:spPr>
          <a:xfrm>
            <a:off x="1006679" y="1422039"/>
            <a:ext cx="142398" cy="142398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53C673E8-792D-A00C-885A-1E0A51EF8E06}"/>
              </a:ext>
            </a:extLst>
          </p:cNvPr>
          <p:cNvCxnSpPr>
            <a:cxnSpLocks/>
            <a:endCxn id="26" idx="2"/>
          </p:cNvCxnSpPr>
          <p:nvPr/>
        </p:nvCxnSpPr>
        <p:spPr>
          <a:xfrm rot="10800000" flipV="1">
            <a:off x="1006679" y="1228984"/>
            <a:ext cx="12700" cy="264253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61D57F1-391C-08F1-8A3D-4880E6BBF7BA}"/>
              </a:ext>
            </a:extLst>
          </p:cNvPr>
          <p:cNvSpPr txBox="1"/>
          <p:nvPr/>
        </p:nvSpPr>
        <p:spPr>
          <a:xfrm>
            <a:off x="4191768" y="514759"/>
            <a:ext cx="7874271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a[4] =&gt; *(a+4) =&gt; *(1000+4) =&gt; *(1016)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p[4] =&gt; *(p+4) =&gt; *(1000+4) =&gt; *(1016) 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nn-NO" altLang="ko-KR" sz="2800">
                <a:latin typeface="Consolas" panose="020B0609020204030204" pitchFamily="49" charset="0"/>
              </a:rPr>
              <a:t>int a[5] = { 1,2,3,4,5 };</a:t>
            </a:r>
          </a:p>
          <a:p>
            <a:pPr algn="l"/>
            <a:r>
              <a:rPr lang="nn-NO" altLang="ko-KR" sz="2800">
                <a:latin typeface="Consolas" panose="020B0609020204030204" pitchFamily="49" charset="0"/>
              </a:rPr>
              <a:t>int* p = a;</a:t>
            </a:r>
          </a:p>
          <a:p>
            <a:pPr algn="l"/>
            <a:r>
              <a:rPr lang="nn-NO" altLang="ko-KR" sz="2800">
                <a:latin typeface="Consolas" panose="020B0609020204030204" pitchFamily="49" charset="0"/>
              </a:rPr>
              <a:t>int i;</a:t>
            </a:r>
          </a:p>
          <a:p>
            <a:pPr algn="l"/>
            <a:endParaRPr lang="nn-NO" altLang="ko-KR" sz="2800">
              <a:latin typeface="Consolas" panose="020B0609020204030204" pitchFamily="49" charset="0"/>
            </a:endParaRPr>
          </a:p>
          <a:p>
            <a:pPr algn="l"/>
            <a:r>
              <a:rPr lang="nn-NO" altLang="ko-KR" sz="2800">
                <a:latin typeface="Consolas" panose="020B0609020204030204" pitchFamily="49" charset="0"/>
              </a:rPr>
              <a:t>for (i = 0; i &lt; 5; i++)</a:t>
            </a:r>
          </a:p>
          <a:p>
            <a:pPr algn="l"/>
            <a:r>
              <a:rPr lang="nn-NO" altLang="ko-KR" sz="2800">
                <a:latin typeface="Consolas" panose="020B0609020204030204" pitchFamily="49" charset="0"/>
              </a:rPr>
              <a:t>	printf("%d\n", p[i]);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2D0CC82-5595-9A8B-2EE4-11CED72C59F3}"/>
              </a:ext>
            </a:extLst>
          </p:cNvPr>
          <p:cNvSpPr/>
          <p:nvPr/>
        </p:nvSpPr>
        <p:spPr>
          <a:xfrm>
            <a:off x="1006464" y="1493238"/>
            <a:ext cx="1946246" cy="25418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7576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5656D7-F80E-71CA-D49E-84445F4557EE}"/>
              </a:ext>
            </a:extLst>
          </p:cNvPr>
          <p:cNvSpPr/>
          <p:nvPr/>
        </p:nvSpPr>
        <p:spPr>
          <a:xfrm>
            <a:off x="771787" y="268447"/>
            <a:ext cx="1946246" cy="398477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6A653C-0D9E-9EFB-4384-E5E4D1DFDFB9}"/>
              </a:ext>
            </a:extLst>
          </p:cNvPr>
          <p:cNvSpPr/>
          <p:nvPr/>
        </p:nvSpPr>
        <p:spPr>
          <a:xfrm>
            <a:off x="771787" y="3523377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31C4DB-9A1E-D5C4-8F7C-A3E046B992FE}"/>
              </a:ext>
            </a:extLst>
          </p:cNvPr>
          <p:cNvSpPr txBox="1"/>
          <p:nvPr/>
        </p:nvSpPr>
        <p:spPr>
          <a:xfrm>
            <a:off x="2801923" y="359457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a[4]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879E10-4009-65FB-73A4-A4B214DB45BE}"/>
              </a:ext>
            </a:extLst>
          </p:cNvPr>
          <p:cNvSpPr txBox="1"/>
          <p:nvPr/>
        </p:nvSpPr>
        <p:spPr>
          <a:xfrm>
            <a:off x="80357" y="130609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4C8D94-95AB-5651-4108-A10CA6603B1D}"/>
              </a:ext>
            </a:extLst>
          </p:cNvPr>
          <p:cNvSpPr/>
          <p:nvPr/>
        </p:nvSpPr>
        <p:spPr>
          <a:xfrm>
            <a:off x="771787" y="3011647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D00620-124B-8F0B-EF84-E34F782B81A4}"/>
              </a:ext>
            </a:extLst>
          </p:cNvPr>
          <p:cNvSpPr txBox="1"/>
          <p:nvPr/>
        </p:nvSpPr>
        <p:spPr>
          <a:xfrm>
            <a:off x="2801923" y="308284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a[3]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ABD1F-87D8-5A0D-6484-7B526030DF16}"/>
              </a:ext>
            </a:extLst>
          </p:cNvPr>
          <p:cNvSpPr txBox="1"/>
          <p:nvPr/>
        </p:nvSpPr>
        <p:spPr>
          <a:xfrm>
            <a:off x="80357" y="236096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1008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3510CFA-DC26-2FD3-C55C-E6B660A91587}"/>
              </a:ext>
            </a:extLst>
          </p:cNvPr>
          <p:cNvSpPr/>
          <p:nvPr/>
        </p:nvSpPr>
        <p:spPr>
          <a:xfrm>
            <a:off x="629174" y="3477344"/>
            <a:ext cx="142398" cy="142398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68F1AB2-F55D-E6D7-1798-21F624DABE38}"/>
              </a:ext>
            </a:extLst>
          </p:cNvPr>
          <p:cNvSpPr/>
          <p:nvPr/>
        </p:nvSpPr>
        <p:spPr>
          <a:xfrm>
            <a:off x="771787" y="2499918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58A914-9B66-DD2E-9AA1-CF1C6C0AE0E4}"/>
              </a:ext>
            </a:extLst>
          </p:cNvPr>
          <p:cNvSpPr txBox="1"/>
          <p:nvPr/>
        </p:nvSpPr>
        <p:spPr>
          <a:xfrm>
            <a:off x="2801923" y="25711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a[2]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DEB5D1-F197-1BD2-A89A-12C4DC236254}"/>
              </a:ext>
            </a:extLst>
          </p:cNvPr>
          <p:cNvSpPr txBox="1"/>
          <p:nvPr/>
        </p:nvSpPr>
        <p:spPr>
          <a:xfrm>
            <a:off x="80357" y="182869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1004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22296F-DF8F-F35B-FE5D-B72912559427}"/>
              </a:ext>
            </a:extLst>
          </p:cNvPr>
          <p:cNvSpPr/>
          <p:nvPr/>
        </p:nvSpPr>
        <p:spPr>
          <a:xfrm>
            <a:off x="771787" y="1998460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4B8B62-802D-5C49-BC73-6C77C0B8C1FD}"/>
              </a:ext>
            </a:extLst>
          </p:cNvPr>
          <p:cNvSpPr/>
          <p:nvPr/>
        </p:nvSpPr>
        <p:spPr>
          <a:xfrm>
            <a:off x="771787" y="1486731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7E0D94-5964-030B-2358-2D903662A660}"/>
              </a:ext>
            </a:extLst>
          </p:cNvPr>
          <p:cNvSpPr txBox="1"/>
          <p:nvPr/>
        </p:nvSpPr>
        <p:spPr>
          <a:xfrm>
            <a:off x="2801468" y="157215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a[0]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786B5C-C119-AA05-AA83-C1C4F13F8B02}"/>
              </a:ext>
            </a:extLst>
          </p:cNvPr>
          <p:cNvSpPr txBox="1"/>
          <p:nvPr/>
        </p:nvSpPr>
        <p:spPr>
          <a:xfrm>
            <a:off x="2801923" y="203013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a[1]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F719EC-DFF6-FA74-CC5A-94CA4429399C}"/>
              </a:ext>
            </a:extLst>
          </p:cNvPr>
          <p:cNvSpPr txBox="1"/>
          <p:nvPr/>
        </p:nvSpPr>
        <p:spPr>
          <a:xfrm>
            <a:off x="80357" y="282224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1012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7E7C58-80E9-6862-0E04-E1A91F5B7063}"/>
              </a:ext>
            </a:extLst>
          </p:cNvPr>
          <p:cNvSpPr txBox="1"/>
          <p:nvPr/>
        </p:nvSpPr>
        <p:spPr>
          <a:xfrm>
            <a:off x="80357" y="332370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1016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62613A-723F-937E-6148-D7CEB5AFE2E8}"/>
              </a:ext>
            </a:extLst>
          </p:cNvPr>
          <p:cNvSpPr txBox="1"/>
          <p:nvPr/>
        </p:nvSpPr>
        <p:spPr>
          <a:xfrm>
            <a:off x="222755" y="79425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996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CA683A5-4600-AF6B-7F50-08C66B3BF8EC}"/>
              </a:ext>
            </a:extLst>
          </p:cNvPr>
          <p:cNvSpPr/>
          <p:nvPr/>
        </p:nvSpPr>
        <p:spPr>
          <a:xfrm>
            <a:off x="771572" y="974892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A4AD9C-A13C-92FF-ECAA-BDC5A632540D}"/>
              </a:ext>
            </a:extLst>
          </p:cNvPr>
          <p:cNvSpPr txBox="1"/>
          <p:nvPr/>
        </p:nvSpPr>
        <p:spPr>
          <a:xfrm>
            <a:off x="2801253" y="10603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933B7B0-11E0-643A-58B5-7C8C1FE29129}"/>
              </a:ext>
            </a:extLst>
          </p:cNvPr>
          <p:cNvSpPr/>
          <p:nvPr/>
        </p:nvSpPr>
        <p:spPr>
          <a:xfrm>
            <a:off x="771787" y="1422039"/>
            <a:ext cx="142398" cy="142398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53C673E8-792D-A00C-885A-1E0A51EF8E06}"/>
              </a:ext>
            </a:extLst>
          </p:cNvPr>
          <p:cNvCxnSpPr>
            <a:cxnSpLocks/>
            <a:endCxn id="26" idx="2"/>
          </p:cNvCxnSpPr>
          <p:nvPr/>
        </p:nvCxnSpPr>
        <p:spPr>
          <a:xfrm rot="10800000" flipV="1">
            <a:off x="771787" y="1228984"/>
            <a:ext cx="12700" cy="264253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61D57F1-391C-08F1-8A3D-4880E6BBF7BA}"/>
              </a:ext>
            </a:extLst>
          </p:cNvPr>
          <p:cNvSpPr txBox="1"/>
          <p:nvPr/>
        </p:nvSpPr>
        <p:spPr>
          <a:xfrm>
            <a:off x="4107879" y="155070"/>
            <a:ext cx="6859570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decay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:</a:t>
            </a:r>
            <a:r>
              <a:rPr lang="ko-KR" altLang="en-US" sz="2800">
                <a:latin typeface="Consolas" panose="020B0609020204030204" pitchFamily="49" charset="0"/>
              </a:rPr>
              <a:t> 배열의 이름은 배열의 첫번째 </a:t>
            </a:r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ko-KR" altLang="en-US" sz="2800">
                <a:latin typeface="Consolas" panose="020B0609020204030204" pitchFamily="49" charset="0"/>
              </a:rPr>
              <a:t>원소의 주소로 해석 된다</a:t>
            </a:r>
            <a:r>
              <a:rPr lang="en-US" altLang="ko-KR" sz="2800"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ko-KR" altLang="en-US" sz="2800">
                <a:latin typeface="Consolas" panose="020B0609020204030204" pitchFamily="49" charset="0"/>
              </a:rPr>
              <a:t>예외</a:t>
            </a:r>
            <a:r>
              <a:rPr lang="en-US" altLang="ko-KR" sz="2800">
                <a:latin typeface="Consolas" panose="020B0609020204030204" pitchFamily="49" charset="0"/>
              </a:rPr>
              <a:t>) sizeof, &amp;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pt-BR" altLang="ko-KR" sz="2800">
                <a:latin typeface="Consolas" panose="020B0609020204030204" pitchFamily="49" charset="0"/>
              </a:rPr>
              <a:t>int a[5] = { 1,2,3,4,5 };</a:t>
            </a:r>
          </a:p>
          <a:p>
            <a:pPr algn="l"/>
            <a:endParaRPr lang="pt-BR" altLang="ko-KR" sz="2800">
              <a:latin typeface="Consolas" panose="020B0609020204030204" pitchFamily="49" charset="0"/>
            </a:endParaRPr>
          </a:p>
          <a:p>
            <a:pPr algn="l"/>
            <a:r>
              <a:rPr lang="pt-BR" altLang="ko-KR" sz="2800">
                <a:latin typeface="Consolas" panose="020B0609020204030204" pitchFamily="49" charset="0"/>
              </a:rPr>
              <a:t>printf(" a = %p\n", a);</a:t>
            </a:r>
          </a:p>
          <a:p>
            <a:pPr algn="l"/>
            <a:r>
              <a:rPr lang="pt-BR" altLang="ko-KR" sz="2800">
                <a:latin typeface="Consolas" panose="020B0609020204030204" pitchFamily="49" charset="0"/>
              </a:rPr>
              <a:t>printf("&amp;a = %p\n", &amp;a);</a:t>
            </a:r>
          </a:p>
          <a:p>
            <a:pPr algn="l"/>
            <a:endParaRPr lang="pt-BR" altLang="ko-KR" sz="2800">
              <a:latin typeface="Consolas" panose="020B0609020204030204" pitchFamily="49" charset="0"/>
            </a:endParaRP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2D0CC82-5595-9A8B-2EE4-11CED72C59F3}"/>
              </a:ext>
            </a:extLst>
          </p:cNvPr>
          <p:cNvSpPr/>
          <p:nvPr/>
        </p:nvSpPr>
        <p:spPr>
          <a:xfrm>
            <a:off x="771572" y="1493238"/>
            <a:ext cx="1946246" cy="25418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906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C30052-B547-B9D0-5439-3751E0DACF4D}"/>
              </a:ext>
            </a:extLst>
          </p:cNvPr>
          <p:cNvSpPr txBox="1"/>
          <p:nvPr/>
        </p:nvSpPr>
        <p:spPr>
          <a:xfrm>
            <a:off x="1577130" y="385894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char </a:t>
            </a:r>
            <a:r>
              <a:rPr lang="en-US" altLang="ko-KR" err="1">
                <a:latin typeface="Consolas" panose="020B0609020204030204" pitchFamily="49" charset="0"/>
              </a:rPr>
              <a:t>ch</a:t>
            </a:r>
            <a:r>
              <a:rPr lang="en-US" altLang="ko-KR">
                <a:latin typeface="Consolas" panose="020B0609020204030204" pitchFamily="49" charset="0"/>
              </a:rPr>
              <a:t>=200;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139F46-8490-EBF7-15F2-806D5B94B440}"/>
              </a:ext>
            </a:extLst>
          </p:cNvPr>
          <p:cNvSpPr/>
          <p:nvPr/>
        </p:nvSpPr>
        <p:spPr>
          <a:xfrm>
            <a:off x="1577129" y="1426129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6BC5D9-0E2C-8029-1CCF-5CE52B1CE0FD}"/>
              </a:ext>
            </a:extLst>
          </p:cNvPr>
          <p:cNvSpPr/>
          <p:nvPr/>
        </p:nvSpPr>
        <p:spPr>
          <a:xfrm>
            <a:off x="2195817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772C5F-8BCA-8760-CA4E-C9335FC33061}"/>
              </a:ext>
            </a:extLst>
          </p:cNvPr>
          <p:cNvSpPr/>
          <p:nvPr/>
        </p:nvSpPr>
        <p:spPr>
          <a:xfrm>
            <a:off x="2814505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5E076B2-14CE-C575-B378-50B418A0308C}"/>
              </a:ext>
            </a:extLst>
          </p:cNvPr>
          <p:cNvSpPr/>
          <p:nvPr/>
        </p:nvSpPr>
        <p:spPr>
          <a:xfrm>
            <a:off x="3433193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7F061F-BB77-9887-E26F-A3928FA762D5}"/>
              </a:ext>
            </a:extLst>
          </p:cNvPr>
          <p:cNvSpPr/>
          <p:nvPr/>
        </p:nvSpPr>
        <p:spPr>
          <a:xfrm>
            <a:off x="4051882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1DA523D-5716-87EB-F918-6C4BB17F420A}"/>
              </a:ext>
            </a:extLst>
          </p:cNvPr>
          <p:cNvSpPr/>
          <p:nvPr/>
        </p:nvSpPr>
        <p:spPr>
          <a:xfrm>
            <a:off x="4670570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C779B5-6B97-0AD7-2700-5A7D472BA740}"/>
              </a:ext>
            </a:extLst>
          </p:cNvPr>
          <p:cNvSpPr/>
          <p:nvPr/>
        </p:nvSpPr>
        <p:spPr>
          <a:xfrm>
            <a:off x="5289258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525F61-6B80-5A1B-C9E9-C95BA9C67C01}"/>
              </a:ext>
            </a:extLst>
          </p:cNvPr>
          <p:cNvSpPr/>
          <p:nvPr/>
        </p:nvSpPr>
        <p:spPr>
          <a:xfrm>
            <a:off x="5907946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FDA85F-E178-5154-356A-E4421FDA61D4}"/>
              </a:ext>
            </a:extLst>
          </p:cNvPr>
          <p:cNvSpPr/>
          <p:nvPr/>
        </p:nvSpPr>
        <p:spPr>
          <a:xfrm>
            <a:off x="1577129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BD76D4-A82A-43D7-EC93-831AF676082C}"/>
              </a:ext>
            </a:extLst>
          </p:cNvPr>
          <p:cNvSpPr/>
          <p:nvPr/>
        </p:nvSpPr>
        <p:spPr>
          <a:xfrm>
            <a:off x="2195817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51AA8F-E3B5-63A6-9094-B07A8B4B1CDC}"/>
              </a:ext>
            </a:extLst>
          </p:cNvPr>
          <p:cNvSpPr/>
          <p:nvPr/>
        </p:nvSpPr>
        <p:spPr>
          <a:xfrm>
            <a:off x="2814505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E1C863D-AFB5-F483-735E-40DC43E9EE6B}"/>
              </a:ext>
            </a:extLst>
          </p:cNvPr>
          <p:cNvSpPr/>
          <p:nvPr/>
        </p:nvSpPr>
        <p:spPr>
          <a:xfrm>
            <a:off x="3433193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5342D69-6A75-B644-0445-1D167790D755}"/>
              </a:ext>
            </a:extLst>
          </p:cNvPr>
          <p:cNvSpPr/>
          <p:nvPr/>
        </p:nvSpPr>
        <p:spPr>
          <a:xfrm>
            <a:off x="4051882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150EC4-C2C4-6338-E247-804F2755DBE9}"/>
              </a:ext>
            </a:extLst>
          </p:cNvPr>
          <p:cNvSpPr/>
          <p:nvPr/>
        </p:nvSpPr>
        <p:spPr>
          <a:xfrm>
            <a:off x="4670570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736ADA3-967B-990B-C0A8-D71379473C53}"/>
              </a:ext>
            </a:extLst>
          </p:cNvPr>
          <p:cNvSpPr/>
          <p:nvPr/>
        </p:nvSpPr>
        <p:spPr>
          <a:xfrm>
            <a:off x="5289258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4E801C-728B-ED04-65D3-CFC8662593DA}"/>
              </a:ext>
            </a:extLst>
          </p:cNvPr>
          <p:cNvSpPr/>
          <p:nvPr/>
        </p:nvSpPr>
        <p:spPr>
          <a:xfrm>
            <a:off x="5907946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6A90EB9-E66A-D0AC-1B7A-3485058CC473}"/>
              </a:ext>
            </a:extLst>
          </p:cNvPr>
          <p:cNvSpPr/>
          <p:nvPr/>
        </p:nvSpPr>
        <p:spPr>
          <a:xfrm>
            <a:off x="1577129" y="654558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BF8F958-D207-3754-5861-CD379C5735BE}"/>
              </a:ext>
            </a:extLst>
          </p:cNvPr>
          <p:cNvSpPr/>
          <p:nvPr/>
        </p:nvSpPr>
        <p:spPr>
          <a:xfrm>
            <a:off x="1589712" y="2163929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E161F6-8C9D-F8D4-23BC-DE4600B0BA4A}"/>
              </a:ext>
            </a:extLst>
          </p:cNvPr>
          <p:cNvSpPr/>
          <p:nvPr/>
        </p:nvSpPr>
        <p:spPr>
          <a:xfrm>
            <a:off x="2208400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F326364-C5EE-6A75-8F72-6A01C88EE4C5}"/>
              </a:ext>
            </a:extLst>
          </p:cNvPr>
          <p:cNvSpPr/>
          <p:nvPr/>
        </p:nvSpPr>
        <p:spPr>
          <a:xfrm>
            <a:off x="2827088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DC1062F-FF35-5375-4B93-62B2AB51A60E}"/>
              </a:ext>
            </a:extLst>
          </p:cNvPr>
          <p:cNvSpPr/>
          <p:nvPr/>
        </p:nvSpPr>
        <p:spPr>
          <a:xfrm>
            <a:off x="3445776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AD204E2-2329-1B0A-E269-07009BE59ABB}"/>
              </a:ext>
            </a:extLst>
          </p:cNvPr>
          <p:cNvSpPr/>
          <p:nvPr/>
        </p:nvSpPr>
        <p:spPr>
          <a:xfrm>
            <a:off x="4064465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78842E7-4D27-1567-E535-4965B366F1AB}"/>
              </a:ext>
            </a:extLst>
          </p:cNvPr>
          <p:cNvSpPr/>
          <p:nvPr/>
        </p:nvSpPr>
        <p:spPr>
          <a:xfrm>
            <a:off x="4683153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A043821-91BC-D1A4-42D3-BA6650CE6F68}"/>
              </a:ext>
            </a:extLst>
          </p:cNvPr>
          <p:cNvSpPr/>
          <p:nvPr/>
        </p:nvSpPr>
        <p:spPr>
          <a:xfrm>
            <a:off x="5301841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FB44798-2222-04B7-E467-51EBFF507246}"/>
              </a:ext>
            </a:extLst>
          </p:cNvPr>
          <p:cNvSpPr/>
          <p:nvPr/>
        </p:nvSpPr>
        <p:spPr>
          <a:xfrm>
            <a:off x="5920529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7E7B33-CF95-DF30-65E6-69C5480E70FA}"/>
              </a:ext>
            </a:extLst>
          </p:cNvPr>
          <p:cNvSpPr txBox="1"/>
          <p:nvPr/>
        </p:nvSpPr>
        <p:spPr>
          <a:xfrm>
            <a:off x="6753138" y="2243516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</a:t>
            </a:r>
            <a:r>
              <a:rPr lang="ko-KR" altLang="en-US">
                <a:latin typeface="Consolas" panose="020B0609020204030204" pitchFamily="49" charset="0"/>
              </a:rPr>
              <a:t>의 보수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EFB50B9-6C50-EAB8-1028-C4139E450268}"/>
              </a:ext>
            </a:extLst>
          </p:cNvPr>
          <p:cNvSpPr/>
          <p:nvPr/>
        </p:nvSpPr>
        <p:spPr>
          <a:xfrm>
            <a:off x="1581322" y="3065314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7C5F49D-DF9E-6783-B866-73C8F2C0B058}"/>
              </a:ext>
            </a:extLst>
          </p:cNvPr>
          <p:cNvSpPr/>
          <p:nvPr/>
        </p:nvSpPr>
        <p:spPr>
          <a:xfrm>
            <a:off x="2200010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EFA7E4A-51CD-4E65-B6B6-C3ECF6CAE970}"/>
              </a:ext>
            </a:extLst>
          </p:cNvPr>
          <p:cNvSpPr/>
          <p:nvPr/>
        </p:nvSpPr>
        <p:spPr>
          <a:xfrm>
            <a:off x="2818698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2BE71C1-E856-9C44-B8A2-1B7829625E04}"/>
              </a:ext>
            </a:extLst>
          </p:cNvPr>
          <p:cNvSpPr/>
          <p:nvPr/>
        </p:nvSpPr>
        <p:spPr>
          <a:xfrm>
            <a:off x="3437386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8698727-9FDD-B8E8-CDDB-900E2BDF6AFC}"/>
              </a:ext>
            </a:extLst>
          </p:cNvPr>
          <p:cNvSpPr/>
          <p:nvPr/>
        </p:nvSpPr>
        <p:spPr>
          <a:xfrm>
            <a:off x="4056075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D8BEC77-F43B-4A02-D1A6-6CE826419E22}"/>
              </a:ext>
            </a:extLst>
          </p:cNvPr>
          <p:cNvSpPr/>
          <p:nvPr/>
        </p:nvSpPr>
        <p:spPr>
          <a:xfrm>
            <a:off x="4674763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E1F7294-03A8-8634-2D34-F14CD9CBD419}"/>
              </a:ext>
            </a:extLst>
          </p:cNvPr>
          <p:cNvSpPr/>
          <p:nvPr/>
        </p:nvSpPr>
        <p:spPr>
          <a:xfrm>
            <a:off x="5293451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43224A2-44A5-FDC3-E790-6C285A1802A9}"/>
              </a:ext>
            </a:extLst>
          </p:cNvPr>
          <p:cNvSpPr/>
          <p:nvPr/>
        </p:nvSpPr>
        <p:spPr>
          <a:xfrm>
            <a:off x="5912139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F66AA9D-A8EF-FBFC-B993-132BC489B3DA}"/>
              </a:ext>
            </a:extLst>
          </p:cNvPr>
          <p:cNvSpPr txBox="1"/>
          <p:nvPr/>
        </p:nvSpPr>
        <p:spPr>
          <a:xfrm>
            <a:off x="6744748" y="3144901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2</a:t>
            </a:r>
            <a:r>
              <a:rPr lang="ko-KR" altLang="en-US">
                <a:latin typeface="Consolas" panose="020B0609020204030204" pitchFamily="49" charset="0"/>
              </a:rPr>
              <a:t>의 보수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4EFEA0-2D05-6ECD-7ADD-A7BCD54C2ADB}"/>
              </a:ext>
            </a:extLst>
          </p:cNvPr>
          <p:cNvSpPr txBox="1"/>
          <p:nvPr/>
        </p:nvSpPr>
        <p:spPr>
          <a:xfrm>
            <a:off x="6744747" y="1585303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-56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66183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5656D7-F80E-71CA-D49E-84445F4557EE}"/>
              </a:ext>
            </a:extLst>
          </p:cNvPr>
          <p:cNvSpPr/>
          <p:nvPr/>
        </p:nvSpPr>
        <p:spPr>
          <a:xfrm>
            <a:off x="771787" y="268447"/>
            <a:ext cx="1946246" cy="398477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6A653C-0D9E-9EFB-4384-E5E4D1DFDFB9}"/>
              </a:ext>
            </a:extLst>
          </p:cNvPr>
          <p:cNvSpPr/>
          <p:nvPr/>
        </p:nvSpPr>
        <p:spPr>
          <a:xfrm>
            <a:off x="771787" y="3523377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31C4DB-9A1E-D5C4-8F7C-A3E046B992FE}"/>
              </a:ext>
            </a:extLst>
          </p:cNvPr>
          <p:cNvSpPr txBox="1"/>
          <p:nvPr/>
        </p:nvSpPr>
        <p:spPr>
          <a:xfrm>
            <a:off x="2801923" y="359457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a[4]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879E10-4009-65FB-73A4-A4B214DB45BE}"/>
              </a:ext>
            </a:extLst>
          </p:cNvPr>
          <p:cNvSpPr txBox="1"/>
          <p:nvPr/>
        </p:nvSpPr>
        <p:spPr>
          <a:xfrm>
            <a:off x="80357" y="130609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4C8D94-95AB-5651-4108-A10CA6603B1D}"/>
              </a:ext>
            </a:extLst>
          </p:cNvPr>
          <p:cNvSpPr/>
          <p:nvPr/>
        </p:nvSpPr>
        <p:spPr>
          <a:xfrm>
            <a:off x="771787" y="3011647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D00620-124B-8F0B-EF84-E34F782B81A4}"/>
              </a:ext>
            </a:extLst>
          </p:cNvPr>
          <p:cNvSpPr txBox="1"/>
          <p:nvPr/>
        </p:nvSpPr>
        <p:spPr>
          <a:xfrm>
            <a:off x="2801923" y="308284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a[3]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ABD1F-87D8-5A0D-6484-7B526030DF16}"/>
              </a:ext>
            </a:extLst>
          </p:cNvPr>
          <p:cNvSpPr txBox="1"/>
          <p:nvPr/>
        </p:nvSpPr>
        <p:spPr>
          <a:xfrm>
            <a:off x="80357" y="236096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1008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3510CFA-DC26-2FD3-C55C-E6B660A91587}"/>
              </a:ext>
            </a:extLst>
          </p:cNvPr>
          <p:cNvSpPr/>
          <p:nvPr/>
        </p:nvSpPr>
        <p:spPr>
          <a:xfrm>
            <a:off x="629174" y="3477344"/>
            <a:ext cx="142398" cy="142398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68F1AB2-F55D-E6D7-1798-21F624DABE38}"/>
              </a:ext>
            </a:extLst>
          </p:cNvPr>
          <p:cNvSpPr/>
          <p:nvPr/>
        </p:nvSpPr>
        <p:spPr>
          <a:xfrm>
            <a:off x="771787" y="2499918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58A914-9B66-DD2E-9AA1-CF1C6C0AE0E4}"/>
              </a:ext>
            </a:extLst>
          </p:cNvPr>
          <p:cNvSpPr txBox="1"/>
          <p:nvPr/>
        </p:nvSpPr>
        <p:spPr>
          <a:xfrm>
            <a:off x="2801923" y="25711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a[2]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DEB5D1-F197-1BD2-A89A-12C4DC236254}"/>
              </a:ext>
            </a:extLst>
          </p:cNvPr>
          <p:cNvSpPr txBox="1"/>
          <p:nvPr/>
        </p:nvSpPr>
        <p:spPr>
          <a:xfrm>
            <a:off x="80357" y="182869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1004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22296F-DF8F-F35B-FE5D-B72912559427}"/>
              </a:ext>
            </a:extLst>
          </p:cNvPr>
          <p:cNvSpPr/>
          <p:nvPr/>
        </p:nvSpPr>
        <p:spPr>
          <a:xfrm>
            <a:off x="771787" y="1998460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4B8B62-802D-5C49-BC73-6C77C0B8C1FD}"/>
              </a:ext>
            </a:extLst>
          </p:cNvPr>
          <p:cNvSpPr/>
          <p:nvPr/>
        </p:nvSpPr>
        <p:spPr>
          <a:xfrm>
            <a:off x="771787" y="1486731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7E0D94-5964-030B-2358-2D903662A660}"/>
              </a:ext>
            </a:extLst>
          </p:cNvPr>
          <p:cNvSpPr txBox="1"/>
          <p:nvPr/>
        </p:nvSpPr>
        <p:spPr>
          <a:xfrm>
            <a:off x="2801468" y="157215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a[0]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786B5C-C119-AA05-AA83-C1C4F13F8B02}"/>
              </a:ext>
            </a:extLst>
          </p:cNvPr>
          <p:cNvSpPr txBox="1"/>
          <p:nvPr/>
        </p:nvSpPr>
        <p:spPr>
          <a:xfrm>
            <a:off x="2801923" y="203013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a[1]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F719EC-DFF6-FA74-CC5A-94CA4429399C}"/>
              </a:ext>
            </a:extLst>
          </p:cNvPr>
          <p:cNvSpPr txBox="1"/>
          <p:nvPr/>
        </p:nvSpPr>
        <p:spPr>
          <a:xfrm>
            <a:off x="80357" y="282224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1012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7E7C58-80E9-6862-0E04-E1A91F5B7063}"/>
              </a:ext>
            </a:extLst>
          </p:cNvPr>
          <p:cNvSpPr txBox="1"/>
          <p:nvPr/>
        </p:nvSpPr>
        <p:spPr>
          <a:xfrm>
            <a:off x="80357" y="332370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1016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62613A-723F-937E-6148-D7CEB5AFE2E8}"/>
              </a:ext>
            </a:extLst>
          </p:cNvPr>
          <p:cNvSpPr txBox="1"/>
          <p:nvPr/>
        </p:nvSpPr>
        <p:spPr>
          <a:xfrm>
            <a:off x="222755" y="79425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996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CA683A5-4600-AF6B-7F50-08C66B3BF8EC}"/>
              </a:ext>
            </a:extLst>
          </p:cNvPr>
          <p:cNvSpPr/>
          <p:nvPr/>
        </p:nvSpPr>
        <p:spPr>
          <a:xfrm>
            <a:off x="771572" y="974892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A4AD9C-A13C-92FF-ECAA-BDC5A632540D}"/>
              </a:ext>
            </a:extLst>
          </p:cNvPr>
          <p:cNvSpPr txBox="1"/>
          <p:nvPr/>
        </p:nvSpPr>
        <p:spPr>
          <a:xfrm>
            <a:off x="2801253" y="10603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933B7B0-11E0-643A-58B5-7C8C1FE29129}"/>
              </a:ext>
            </a:extLst>
          </p:cNvPr>
          <p:cNvSpPr/>
          <p:nvPr/>
        </p:nvSpPr>
        <p:spPr>
          <a:xfrm>
            <a:off x="771787" y="1422039"/>
            <a:ext cx="142398" cy="142398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53C673E8-792D-A00C-885A-1E0A51EF8E06}"/>
              </a:ext>
            </a:extLst>
          </p:cNvPr>
          <p:cNvCxnSpPr>
            <a:cxnSpLocks/>
            <a:endCxn id="26" idx="2"/>
          </p:cNvCxnSpPr>
          <p:nvPr/>
        </p:nvCxnSpPr>
        <p:spPr>
          <a:xfrm rot="10800000" flipV="1">
            <a:off x="771787" y="1228984"/>
            <a:ext cx="12700" cy="264253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61D57F1-391C-08F1-8A3D-4880E6BBF7BA}"/>
              </a:ext>
            </a:extLst>
          </p:cNvPr>
          <p:cNvSpPr txBox="1"/>
          <p:nvPr/>
        </p:nvSpPr>
        <p:spPr>
          <a:xfrm>
            <a:off x="4107879" y="155070"/>
            <a:ext cx="685957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decay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:</a:t>
            </a:r>
            <a:r>
              <a:rPr lang="ko-KR" altLang="en-US" sz="2800">
                <a:latin typeface="Consolas" panose="020B0609020204030204" pitchFamily="49" charset="0"/>
              </a:rPr>
              <a:t> 배열의 이름은 배열의 첫번째 </a:t>
            </a:r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ko-KR" altLang="en-US" sz="2800">
                <a:latin typeface="Consolas" panose="020B0609020204030204" pitchFamily="49" charset="0"/>
              </a:rPr>
              <a:t>원소의 주소로 해석 된다</a:t>
            </a:r>
            <a:r>
              <a:rPr lang="en-US" altLang="ko-KR" sz="2800"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ko-KR" altLang="en-US" sz="2800">
                <a:latin typeface="Consolas" panose="020B0609020204030204" pitchFamily="49" charset="0"/>
              </a:rPr>
              <a:t>예외</a:t>
            </a:r>
            <a:r>
              <a:rPr lang="en-US" altLang="ko-KR" sz="2800">
                <a:latin typeface="Consolas" panose="020B0609020204030204" pitchFamily="49" charset="0"/>
              </a:rPr>
              <a:t>) sizeof, &amp;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r>
              <a:rPr lang="pt-BR" altLang="ko-KR" sz="2800">
                <a:latin typeface="Consolas" panose="020B0609020204030204" pitchFamily="49" charset="0"/>
              </a:rPr>
              <a:t>int a[5] = { 1,2,3,4,5 };</a:t>
            </a:r>
          </a:p>
          <a:p>
            <a:pPr algn="l"/>
            <a:endParaRPr lang="pt-BR" altLang="ko-KR" sz="2800">
              <a:latin typeface="Consolas" panose="020B0609020204030204" pitchFamily="49" charset="0"/>
            </a:endParaRPr>
          </a:p>
          <a:p>
            <a:pPr algn="l"/>
            <a:r>
              <a:rPr lang="pt-BR" altLang="ko-KR" sz="2800">
                <a:latin typeface="Consolas" panose="020B0609020204030204" pitchFamily="49" charset="0"/>
              </a:rPr>
              <a:t>int (*p)[5] = &amp;a;</a:t>
            </a:r>
          </a:p>
          <a:p>
            <a:pPr algn="l"/>
            <a:endParaRPr lang="pt-BR" altLang="ko-KR" sz="2800">
              <a:latin typeface="Consolas" panose="020B0609020204030204" pitchFamily="49" charset="0"/>
            </a:endParaRP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2D0CC82-5595-9A8B-2EE4-11CED72C59F3}"/>
              </a:ext>
            </a:extLst>
          </p:cNvPr>
          <p:cNvSpPr/>
          <p:nvPr/>
        </p:nvSpPr>
        <p:spPr>
          <a:xfrm>
            <a:off x="771572" y="1493238"/>
            <a:ext cx="1946246" cy="25418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0511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5656D7-F80E-71CA-D49E-84445F4557EE}"/>
              </a:ext>
            </a:extLst>
          </p:cNvPr>
          <p:cNvSpPr/>
          <p:nvPr/>
        </p:nvSpPr>
        <p:spPr>
          <a:xfrm>
            <a:off x="771787" y="268447"/>
            <a:ext cx="1946246" cy="398477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879E10-4009-65FB-73A4-A4B214DB45BE}"/>
              </a:ext>
            </a:extLst>
          </p:cNvPr>
          <p:cNvSpPr txBox="1"/>
          <p:nvPr/>
        </p:nvSpPr>
        <p:spPr>
          <a:xfrm>
            <a:off x="80357" y="130609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4C8D94-95AB-5651-4108-A10CA6603B1D}"/>
              </a:ext>
            </a:extLst>
          </p:cNvPr>
          <p:cNvSpPr/>
          <p:nvPr/>
        </p:nvSpPr>
        <p:spPr>
          <a:xfrm>
            <a:off x="771787" y="3011647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D00620-124B-8F0B-EF84-E34F782B81A4}"/>
              </a:ext>
            </a:extLst>
          </p:cNvPr>
          <p:cNvSpPr txBox="1"/>
          <p:nvPr/>
        </p:nvSpPr>
        <p:spPr>
          <a:xfrm>
            <a:off x="2801923" y="308284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a[1][1]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ABD1F-87D8-5A0D-6484-7B526030DF16}"/>
              </a:ext>
            </a:extLst>
          </p:cNvPr>
          <p:cNvSpPr txBox="1"/>
          <p:nvPr/>
        </p:nvSpPr>
        <p:spPr>
          <a:xfrm>
            <a:off x="80357" y="236096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1008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68F1AB2-F55D-E6D7-1798-21F624DABE38}"/>
              </a:ext>
            </a:extLst>
          </p:cNvPr>
          <p:cNvSpPr/>
          <p:nvPr/>
        </p:nvSpPr>
        <p:spPr>
          <a:xfrm>
            <a:off x="771787" y="2499918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58A914-9B66-DD2E-9AA1-CF1C6C0AE0E4}"/>
              </a:ext>
            </a:extLst>
          </p:cNvPr>
          <p:cNvSpPr txBox="1"/>
          <p:nvPr/>
        </p:nvSpPr>
        <p:spPr>
          <a:xfrm>
            <a:off x="2801923" y="257111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a[1][0]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DEB5D1-F197-1BD2-A89A-12C4DC236254}"/>
              </a:ext>
            </a:extLst>
          </p:cNvPr>
          <p:cNvSpPr txBox="1"/>
          <p:nvPr/>
        </p:nvSpPr>
        <p:spPr>
          <a:xfrm>
            <a:off x="80357" y="182869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1004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22296F-DF8F-F35B-FE5D-B72912559427}"/>
              </a:ext>
            </a:extLst>
          </p:cNvPr>
          <p:cNvSpPr/>
          <p:nvPr/>
        </p:nvSpPr>
        <p:spPr>
          <a:xfrm>
            <a:off x="771787" y="1998460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4B8B62-802D-5C49-BC73-6C77C0B8C1FD}"/>
              </a:ext>
            </a:extLst>
          </p:cNvPr>
          <p:cNvSpPr/>
          <p:nvPr/>
        </p:nvSpPr>
        <p:spPr>
          <a:xfrm>
            <a:off x="771787" y="1486731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7E0D94-5964-030B-2358-2D903662A660}"/>
              </a:ext>
            </a:extLst>
          </p:cNvPr>
          <p:cNvSpPr txBox="1"/>
          <p:nvPr/>
        </p:nvSpPr>
        <p:spPr>
          <a:xfrm>
            <a:off x="2801468" y="1572151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a[0][0]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786B5C-C119-AA05-AA83-C1C4F13F8B02}"/>
              </a:ext>
            </a:extLst>
          </p:cNvPr>
          <p:cNvSpPr txBox="1"/>
          <p:nvPr/>
        </p:nvSpPr>
        <p:spPr>
          <a:xfrm>
            <a:off x="2801923" y="203013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a[0][1]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F719EC-DFF6-FA74-CC5A-94CA4429399C}"/>
              </a:ext>
            </a:extLst>
          </p:cNvPr>
          <p:cNvSpPr txBox="1"/>
          <p:nvPr/>
        </p:nvSpPr>
        <p:spPr>
          <a:xfrm>
            <a:off x="80357" y="282224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1012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62613A-723F-937E-6148-D7CEB5AFE2E8}"/>
              </a:ext>
            </a:extLst>
          </p:cNvPr>
          <p:cNvSpPr txBox="1"/>
          <p:nvPr/>
        </p:nvSpPr>
        <p:spPr>
          <a:xfrm>
            <a:off x="222755" y="79425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996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CA683A5-4600-AF6B-7F50-08C66B3BF8EC}"/>
              </a:ext>
            </a:extLst>
          </p:cNvPr>
          <p:cNvSpPr/>
          <p:nvPr/>
        </p:nvSpPr>
        <p:spPr>
          <a:xfrm>
            <a:off x="771572" y="974892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A4AD9C-A13C-92FF-ECAA-BDC5A632540D}"/>
              </a:ext>
            </a:extLst>
          </p:cNvPr>
          <p:cNvSpPr txBox="1"/>
          <p:nvPr/>
        </p:nvSpPr>
        <p:spPr>
          <a:xfrm>
            <a:off x="2801253" y="10603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933B7B0-11E0-643A-58B5-7C8C1FE29129}"/>
              </a:ext>
            </a:extLst>
          </p:cNvPr>
          <p:cNvSpPr/>
          <p:nvPr/>
        </p:nvSpPr>
        <p:spPr>
          <a:xfrm>
            <a:off x="771787" y="1422039"/>
            <a:ext cx="142398" cy="142398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53C673E8-792D-A00C-885A-1E0A51EF8E06}"/>
              </a:ext>
            </a:extLst>
          </p:cNvPr>
          <p:cNvCxnSpPr>
            <a:cxnSpLocks/>
            <a:endCxn id="26" idx="2"/>
          </p:cNvCxnSpPr>
          <p:nvPr/>
        </p:nvCxnSpPr>
        <p:spPr>
          <a:xfrm rot="10800000" flipV="1">
            <a:off x="771787" y="1228984"/>
            <a:ext cx="12700" cy="264253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61D57F1-391C-08F1-8A3D-4880E6BBF7BA}"/>
              </a:ext>
            </a:extLst>
          </p:cNvPr>
          <p:cNvSpPr txBox="1"/>
          <p:nvPr/>
        </p:nvSpPr>
        <p:spPr>
          <a:xfrm>
            <a:off x="5005501" y="306259"/>
            <a:ext cx="531106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2800">
                <a:latin typeface="Consolas" panose="020B0609020204030204" pitchFamily="49" charset="0"/>
              </a:rPr>
              <a:t>int a[2][2] = { 1,2,3,4 };</a:t>
            </a:r>
          </a:p>
          <a:p>
            <a:pPr algn="l"/>
            <a:r>
              <a:rPr lang="pt-BR" altLang="ko-KR" sz="2800">
                <a:latin typeface="Consolas" panose="020B0609020204030204" pitchFamily="49" charset="0"/>
              </a:rPr>
              <a:t>int *p = a;</a:t>
            </a:r>
          </a:p>
          <a:p>
            <a:pPr algn="l"/>
            <a:endParaRPr lang="pt-BR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p[1][1] = 10;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(*(p+1))[1]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*(*(p+1)+1)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*(*(1000+1)+1)</a:t>
            </a:r>
            <a:endParaRPr lang="ko-KR" altLang="en-US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*(*1004+1)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*(2+1)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*3  // </a:t>
            </a:r>
            <a:r>
              <a:rPr lang="ko-KR" altLang="en-US" sz="2800">
                <a:latin typeface="Consolas" panose="020B0609020204030204" pitchFamily="49" charset="0"/>
              </a:rPr>
              <a:t>컴파일 에러</a:t>
            </a: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67431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5656D7-F80E-71CA-D49E-84445F4557EE}"/>
              </a:ext>
            </a:extLst>
          </p:cNvPr>
          <p:cNvSpPr/>
          <p:nvPr/>
        </p:nvSpPr>
        <p:spPr>
          <a:xfrm>
            <a:off x="771787" y="268447"/>
            <a:ext cx="1946246" cy="398477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879E10-4009-65FB-73A4-A4B214DB45BE}"/>
              </a:ext>
            </a:extLst>
          </p:cNvPr>
          <p:cNvSpPr txBox="1"/>
          <p:nvPr/>
        </p:nvSpPr>
        <p:spPr>
          <a:xfrm>
            <a:off x="80357" y="130609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4C8D94-95AB-5651-4108-A10CA6603B1D}"/>
              </a:ext>
            </a:extLst>
          </p:cNvPr>
          <p:cNvSpPr/>
          <p:nvPr/>
        </p:nvSpPr>
        <p:spPr>
          <a:xfrm>
            <a:off x="771787" y="3011647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D00620-124B-8F0B-EF84-E34F782B81A4}"/>
              </a:ext>
            </a:extLst>
          </p:cNvPr>
          <p:cNvSpPr txBox="1"/>
          <p:nvPr/>
        </p:nvSpPr>
        <p:spPr>
          <a:xfrm>
            <a:off x="2801923" y="308284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a[1][1]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ABD1F-87D8-5A0D-6484-7B526030DF16}"/>
              </a:ext>
            </a:extLst>
          </p:cNvPr>
          <p:cNvSpPr txBox="1"/>
          <p:nvPr/>
        </p:nvSpPr>
        <p:spPr>
          <a:xfrm>
            <a:off x="80357" y="236096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1008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68F1AB2-F55D-E6D7-1798-21F624DABE38}"/>
              </a:ext>
            </a:extLst>
          </p:cNvPr>
          <p:cNvSpPr/>
          <p:nvPr/>
        </p:nvSpPr>
        <p:spPr>
          <a:xfrm>
            <a:off x="771787" y="2499918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58A914-9B66-DD2E-9AA1-CF1C6C0AE0E4}"/>
              </a:ext>
            </a:extLst>
          </p:cNvPr>
          <p:cNvSpPr txBox="1"/>
          <p:nvPr/>
        </p:nvSpPr>
        <p:spPr>
          <a:xfrm>
            <a:off x="2801923" y="257111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a[1][0]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DEB5D1-F197-1BD2-A89A-12C4DC236254}"/>
              </a:ext>
            </a:extLst>
          </p:cNvPr>
          <p:cNvSpPr txBox="1"/>
          <p:nvPr/>
        </p:nvSpPr>
        <p:spPr>
          <a:xfrm>
            <a:off x="80357" y="182869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1004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22296F-DF8F-F35B-FE5D-B72912559427}"/>
              </a:ext>
            </a:extLst>
          </p:cNvPr>
          <p:cNvSpPr/>
          <p:nvPr/>
        </p:nvSpPr>
        <p:spPr>
          <a:xfrm>
            <a:off x="771787" y="1998460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4B8B62-802D-5C49-BC73-6C77C0B8C1FD}"/>
              </a:ext>
            </a:extLst>
          </p:cNvPr>
          <p:cNvSpPr/>
          <p:nvPr/>
        </p:nvSpPr>
        <p:spPr>
          <a:xfrm>
            <a:off x="771787" y="1486731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7E0D94-5964-030B-2358-2D903662A660}"/>
              </a:ext>
            </a:extLst>
          </p:cNvPr>
          <p:cNvSpPr txBox="1"/>
          <p:nvPr/>
        </p:nvSpPr>
        <p:spPr>
          <a:xfrm>
            <a:off x="2801468" y="1572151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a[0][0]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786B5C-C119-AA05-AA83-C1C4F13F8B02}"/>
              </a:ext>
            </a:extLst>
          </p:cNvPr>
          <p:cNvSpPr txBox="1"/>
          <p:nvPr/>
        </p:nvSpPr>
        <p:spPr>
          <a:xfrm>
            <a:off x="2801923" y="203013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a[0][1]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F719EC-DFF6-FA74-CC5A-94CA4429399C}"/>
              </a:ext>
            </a:extLst>
          </p:cNvPr>
          <p:cNvSpPr txBox="1"/>
          <p:nvPr/>
        </p:nvSpPr>
        <p:spPr>
          <a:xfrm>
            <a:off x="80357" y="282224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1012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62613A-723F-937E-6148-D7CEB5AFE2E8}"/>
              </a:ext>
            </a:extLst>
          </p:cNvPr>
          <p:cNvSpPr txBox="1"/>
          <p:nvPr/>
        </p:nvSpPr>
        <p:spPr>
          <a:xfrm>
            <a:off x="222755" y="79425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996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CA683A5-4600-AF6B-7F50-08C66B3BF8EC}"/>
              </a:ext>
            </a:extLst>
          </p:cNvPr>
          <p:cNvSpPr/>
          <p:nvPr/>
        </p:nvSpPr>
        <p:spPr>
          <a:xfrm>
            <a:off x="771572" y="974892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A4AD9C-A13C-92FF-ECAA-BDC5A632540D}"/>
              </a:ext>
            </a:extLst>
          </p:cNvPr>
          <p:cNvSpPr txBox="1"/>
          <p:nvPr/>
        </p:nvSpPr>
        <p:spPr>
          <a:xfrm>
            <a:off x="2801253" y="10603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933B7B0-11E0-643A-58B5-7C8C1FE29129}"/>
              </a:ext>
            </a:extLst>
          </p:cNvPr>
          <p:cNvSpPr/>
          <p:nvPr/>
        </p:nvSpPr>
        <p:spPr>
          <a:xfrm>
            <a:off x="771787" y="1422039"/>
            <a:ext cx="142398" cy="142398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53C673E8-792D-A00C-885A-1E0A51EF8E06}"/>
              </a:ext>
            </a:extLst>
          </p:cNvPr>
          <p:cNvCxnSpPr>
            <a:cxnSpLocks/>
            <a:endCxn id="26" idx="2"/>
          </p:cNvCxnSpPr>
          <p:nvPr/>
        </p:nvCxnSpPr>
        <p:spPr>
          <a:xfrm rot="10800000" flipV="1">
            <a:off x="771787" y="1228984"/>
            <a:ext cx="12700" cy="264253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61D57F1-391C-08F1-8A3D-4880E6BBF7BA}"/>
              </a:ext>
            </a:extLst>
          </p:cNvPr>
          <p:cNvSpPr txBox="1"/>
          <p:nvPr/>
        </p:nvSpPr>
        <p:spPr>
          <a:xfrm>
            <a:off x="5005501" y="306259"/>
            <a:ext cx="531106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2800">
                <a:latin typeface="Consolas" panose="020B0609020204030204" pitchFamily="49" charset="0"/>
              </a:rPr>
              <a:t>int a[2][2] = { 1,2,3,4 };</a:t>
            </a:r>
          </a:p>
          <a:p>
            <a:pPr algn="l"/>
            <a:r>
              <a:rPr lang="pt-BR" altLang="ko-KR" sz="2800">
                <a:latin typeface="Consolas" panose="020B0609020204030204" pitchFamily="49" charset="0"/>
              </a:rPr>
              <a:t>int **p = a;</a:t>
            </a:r>
          </a:p>
          <a:p>
            <a:pPr algn="l"/>
            <a:endParaRPr lang="pt-BR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p[1][1] = 10;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(*(p+1))[1]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*(*(p+1)+1)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*(*(1000+1)+1)</a:t>
            </a:r>
            <a:endParaRPr lang="ko-KR" altLang="en-US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*(*1004+1)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*(2+1)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*6  // </a:t>
            </a:r>
            <a:r>
              <a:rPr lang="ko-KR" altLang="en-US" sz="2800">
                <a:latin typeface="Consolas" panose="020B0609020204030204" pitchFamily="49" charset="0"/>
              </a:rPr>
              <a:t>런타임 에러</a:t>
            </a: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57079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5656D7-F80E-71CA-D49E-84445F4557EE}"/>
              </a:ext>
            </a:extLst>
          </p:cNvPr>
          <p:cNvSpPr/>
          <p:nvPr/>
        </p:nvSpPr>
        <p:spPr>
          <a:xfrm>
            <a:off x="771787" y="268447"/>
            <a:ext cx="1946246" cy="398477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879E10-4009-65FB-73A4-A4B214DB45BE}"/>
              </a:ext>
            </a:extLst>
          </p:cNvPr>
          <p:cNvSpPr txBox="1"/>
          <p:nvPr/>
        </p:nvSpPr>
        <p:spPr>
          <a:xfrm>
            <a:off x="80357" y="130609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4C8D94-95AB-5651-4108-A10CA6603B1D}"/>
              </a:ext>
            </a:extLst>
          </p:cNvPr>
          <p:cNvSpPr/>
          <p:nvPr/>
        </p:nvSpPr>
        <p:spPr>
          <a:xfrm>
            <a:off x="771787" y="3011647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D00620-124B-8F0B-EF84-E34F782B81A4}"/>
              </a:ext>
            </a:extLst>
          </p:cNvPr>
          <p:cNvSpPr txBox="1"/>
          <p:nvPr/>
        </p:nvSpPr>
        <p:spPr>
          <a:xfrm>
            <a:off x="2801923" y="308284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a[1][1]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ABD1F-87D8-5A0D-6484-7B526030DF16}"/>
              </a:ext>
            </a:extLst>
          </p:cNvPr>
          <p:cNvSpPr txBox="1"/>
          <p:nvPr/>
        </p:nvSpPr>
        <p:spPr>
          <a:xfrm>
            <a:off x="80357" y="236096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1008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68F1AB2-F55D-E6D7-1798-21F624DABE38}"/>
              </a:ext>
            </a:extLst>
          </p:cNvPr>
          <p:cNvSpPr/>
          <p:nvPr/>
        </p:nvSpPr>
        <p:spPr>
          <a:xfrm>
            <a:off x="771787" y="2499918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58A914-9B66-DD2E-9AA1-CF1C6C0AE0E4}"/>
              </a:ext>
            </a:extLst>
          </p:cNvPr>
          <p:cNvSpPr txBox="1"/>
          <p:nvPr/>
        </p:nvSpPr>
        <p:spPr>
          <a:xfrm>
            <a:off x="2801923" y="257111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a[1][0]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DEB5D1-F197-1BD2-A89A-12C4DC236254}"/>
              </a:ext>
            </a:extLst>
          </p:cNvPr>
          <p:cNvSpPr txBox="1"/>
          <p:nvPr/>
        </p:nvSpPr>
        <p:spPr>
          <a:xfrm>
            <a:off x="80357" y="182869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1004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22296F-DF8F-F35B-FE5D-B72912559427}"/>
              </a:ext>
            </a:extLst>
          </p:cNvPr>
          <p:cNvSpPr/>
          <p:nvPr/>
        </p:nvSpPr>
        <p:spPr>
          <a:xfrm>
            <a:off x="771787" y="1998460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4B8B62-802D-5C49-BC73-6C77C0B8C1FD}"/>
              </a:ext>
            </a:extLst>
          </p:cNvPr>
          <p:cNvSpPr/>
          <p:nvPr/>
        </p:nvSpPr>
        <p:spPr>
          <a:xfrm>
            <a:off x="771787" y="1486731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7E0D94-5964-030B-2358-2D903662A660}"/>
              </a:ext>
            </a:extLst>
          </p:cNvPr>
          <p:cNvSpPr txBox="1"/>
          <p:nvPr/>
        </p:nvSpPr>
        <p:spPr>
          <a:xfrm>
            <a:off x="2801468" y="1572151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a[0][0]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786B5C-C119-AA05-AA83-C1C4F13F8B02}"/>
              </a:ext>
            </a:extLst>
          </p:cNvPr>
          <p:cNvSpPr txBox="1"/>
          <p:nvPr/>
        </p:nvSpPr>
        <p:spPr>
          <a:xfrm>
            <a:off x="2801923" y="203013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a[0][1]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F719EC-DFF6-FA74-CC5A-94CA4429399C}"/>
              </a:ext>
            </a:extLst>
          </p:cNvPr>
          <p:cNvSpPr txBox="1"/>
          <p:nvPr/>
        </p:nvSpPr>
        <p:spPr>
          <a:xfrm>
            <a:off x="80357" y="282224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1012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62613A-723F-937E-6148-D7CEB5AFE2E8}"/>
              </a:ext>
            </a:extLst>
          </p:cNvPr>
          <p:cNvSpPr txBox="1"/>
          <p:nvPr/>
        </p:nvSpPr>
        <p:spPr>
          <a:xfrm>
            <a:off x="222755" y="79425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996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CA683A5-4600-AF6B-7F50-08C66B3BF8EC}"/>
              </a:ext>
            </a:extLst>
          </p:cNvPr>
          <p:cNvSpPr/>
          <p:nvPr/>
        </p:nvSpPr>
        <p:spPr>
          <a:xfrm>
            <a:off x="771572" y="974892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A4AD9C-A13C-92FF-ECAA-BDC5A632540D}"/>
              </a:ext>
            </a:extLst>
          </p:cNvPr>
          <p:cNvSpPr txBox="1"/>
          <p:nvPr/>
        </p:nvSpPr>
        <p:spPr>
          <a:xfrm>
            <a:off x="2801253" y="10603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933B7B0-11E0-643A-58B5-7C8C1FE29129}"/>
              </a:ext>
            </a:extLst>
          </p:cNvPr>
          <p:cNvSpPr/>
          <p:nvPr/>
        </p:nvSpPr>
        <p:spPr>
          <a:xfrm>
            <a:off x="771787" y="1422039"/>
            <a:ext cx="142398" cy="142398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53C673E8-792D-A00C-885A-1E0A51EF8E06}"/>
              </a:ext>
            </a:extLst>
          </p:cNvPr>
          <p:cNvCxnSpPr>
            <a:cxnSpLocks/>
            <a:endCxn id="26" idx="2"/>
          </p:cNvCxnSpPr>
          <p:nvPr/>
        </p:nvCxnSpPr>
        <p:spPr>
          <a:xfrm rot="10800000" flipV="1">
            <a:off x="771787" y="1228984"/>
            <a:ext cx="12700" cy="264253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61D57F1-391C-08F1-8A3D-4880E6BBF7BA}"/>
              </a:ext>
            </a:extLst>
          </p:cNvPr>
          <p:cNvSpPr txBox="1"/>
          <p:nvPr/>
        </p:nvSpPr>
        <p:spPr>
          <a:xfrm>
            <a:off x="4527328" y="406201"/>
            <a:ext cx="6296917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2800">
                <a:latin typeface="Consolas" panose="020B0609020204030204" pitchFamily="49" charset="0"/>
              </a:rPr>
              <a:t>int a[2][2] = { {1,2}, {3,4} };</a:t>
            </a:r>
          </a:p>
          <a:p>
            <a:pPr algn="l"/>
            <a:r>
              <a:rPr lang="pt-BR" altLang="ko-KR" sz="2800">
                <a:latin typeface="Consolas" panose="020B0609020204030204" pitchFamily="49" charset="0"/>
              </a:rPr>
              <a:t>int (*p)[2] = a;</a:t>
            </a:r>
          </a:p>
          <a:p>
            <a:pPr algn="l"/>
            <a:endParaRPr lang="pt-BR" altLang="ko-KR" sz="2800">
              <a:latin typeface="Consolas" panose="020B0609020204030204" pitchFamily="49" charset="0"/>
            </a:endParaRPr>
          </a:p>
          <a:p>
            <a:pPr algn="l"/>
            <a:r>
              <a:rPr lang="pt-BR" altLang="ko-KR" sz="2800">
                <a:latin typeface="Consolas" panose="020B0609020204030204" pitchFamily="49" charset="0"/>
              </a:rPr>
              <a:t>sizeof(a)/sizeof(a[0]) == 2</a:t>
            </a:r>
          </a:p>
          <a:p>
            <a:pPr algn="l"/>
            <a:r>
              <a:rPr lang="pt-BR" altLang="ko-KR" sz="2800">
                <a:latin typeface="Consolas" panose="020B0609020204030204" pitchFamily="49" charset="0"/>
              </a:rPr>
              <a:t>    16       8  </a:t>
            </a:r>
          </a:p>
          <a:p>
            <a:pPr algn="l"/>
            <a:endParaRPr lang="pt-BR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p[1][1] = 10;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(*(p+1))[1]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*(*(p+1)+1)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*(*(1000+1)+1)</a:t>
            </a:r>
            <a:endParaRPr lang="ko-KR" altLang="en-US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*(*1008+1)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*(1008+1)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*1012</a:t>
            </a:r>
            <a:endParaRPr lang="ko-KR" altLang="en-US" sz="2800">
              <a:latin typeface="Consolas" panose="020B0609020204030204" pitchFamily="49" charset="0"/>
            </a:endParaRP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FEB63F8-DDBF-B4EE-7290-0A486B3B021C}"/>
              </a:ext>
            </a:extLst>
          </p:cNvPr>
          <p:cNvSpPr/>
          <p:nvPr/>
        </p:nvSpPr>
        <p:spPr>
          <a:xfrm>
            <a:off x="776098" y="1481486"/>
            <a:ext cx="1946246" cy="10249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F4FD7B-D266-8E86-AD3B-F16C649FD586}"/>
              </a:ext>
            </a:extLst>
          </p:cNvPr>
          <p:cNvSpPr/>
          <p:nvPr/>
        </p:nvSpPr>
        <p:spPr>
          <a:xfrm>
            <a:off x="778136" y="2498438"/>
            <a:ext cx="1946246" cy="10249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70DF566D-6FE5-B1ED-1C3C-4239A12E4622}"/>
              </a:ext>
            </a:extLst>
          </p:cNvPr>
          <p:cNvSpPr/>
          <p:nvPr/>
        </p:nvSpPr>
        <p:spPr>
          <a:xfrm>
            <a:off x="-109057" y="2360961"/>
            <a:ext cx="394283" cy="243712"/>
          </a:xfrm>
          <a:prstGeom prst="rightArrow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B9BC3E7A-37DC-62B1-4E1B-3AFB930FFFD0}"/>
              </a:ext>
            </a:extLst>
          </p:cNvPr>
          <p:cNvSpPr/>
          <p:nvPr/>
        </p:nvSpPr>
        <p:spPr>
          <a:xfrm>
            <a:off x="416059" y="2973358"/>
            <a:ext cx="394283" cy="243712"/>
          </a:xfrm>
          <a:prstGeom prst="rightArrow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58467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F61D57F1-391C-08F1-8A3D-4880E6BBF7BA}"/>
              </a:ext>
            </a:extLst>
          </p:cNvPr>
          <p:cNvSpPr txBox="1"/>
          <p:nvPr/>
        </p:nvSpPr>
        <p:spPr>
          <a:xfrm>
            <a:off x="4527328" y="406201"/>
            <a:ext cx="333937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2800">
                <a:latin typeface="Consolas" panose="020B0609020204030204" pitchFamily="49" charset="0"/>
              </a:rPr>
              <a:t>int a[10][2];</a:t>
            </a:r>
          </a:p>
          <a:p>
            <a:pPr algn="l"/>
            <a:r>
              <a:rPr lang="pt-BR" altLang="ko-KR" sz="2800">
                <a:latin typeface="Consolas" panose="020B0609020204030204" pitchFamily="49" charset="0"/>
              </a:rPr>
              <a:t>int (*p)[2] = a;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p[1][1] = 10;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12809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F61D57F1-391C-08F1-8A3D-4880E6BBF7BA}"/>
              </a:ext>
            </a:extLst>
          </p:cNvPr>
          <p:cNvSpPr txBox="1"/>
          <p:nvPr/>
        </p:nvSpPr>
        <p:spPr>
          <a:xfrm>
            <a:off x="4409883" y="129364"/>
            <a:ext cx="787427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"hello" =&gt; </a:t>
            </a:r>
            <a:r>
              <a:rPr lang="ko-KR" altLang="en-US" sz="2800">
                <a:latin typeface="Consolas" panose="020B0609020204030204" pitchFamily="49" charset="0"/>
              </a:rPr>
              <a:t>문자열 상수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char *p = "hello";  // sizeof("hello");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p[0] = 'a';  // </a:t>
            </a:r>
            <a:r>
              <a:rPr lang="ko-KR" altLang="en-US" sz="2800">
                <a:latin typeface="Consolas" panose="020B0609020204030204" pitchFamily="49" charset="0"/>
              </a:rPr>
              <a:t>런타임 에러</a:t>
            </a:r>
            <a:r>
              <a:rPr lang="en-US" altLang="ko-KR" sz="2800">
                <a:latin typeface="Consolas" panose="020B0609020204030204" pitchFamily="49" charset="0"/>
              </a:rPr>
              <a:t>.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071246-51DD-D1FA-4F4D-580AB2A4B816}"/>
              </a:ext>
            </a:extLst>
          </p:cNvPr>
          <p:cNvSpPr/>
          <p:nvPr/>
        </p:nvSpPr>
        <p:spPr>
          <a:xfrm>
            <a:off x="1308683" y="453005"/>
            <a:ext cx="1946246" cy="11912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405EAB-EEE1-0A0F-5A29-249630DECEF3}"/>
              </a:ext>
            </a:extLst>
          </p:cNvPr>
          <p:cNvSpPr/>
          <p:nvPr/>
        </p:nvSpPr>
        <p:spPr>
          <a:xfrm>
            <a:off x="1308683" y="3045204"/>
            <a:ext cx="1946246" cy="25921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4F353F-9D5D-6E3A-F4D5-32338B8F849D}"/>
              </a:ext>
            </a:extLst>
          </p:cNvPr>
          <p:cNvSpPr txBox="1"/>
          <p:nvPr/>
        </p:nvSpPr>
        <p:spPr>
          <a:xfrm>
            <a:off x="352338" y="426160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Stack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9E93E0-EA7D-2ABE-A6D5-482B94012E2D}"/>
              </a:ext>
            </a:extLst>
          </p:cNvPr>
          <p:cNvSpPr txBox="1"/>
          <p:nvPr/>
        </p:nvSpPr>
        <p:spPr>
          <a:xfrm>
            <a:off x="-260058" y="145957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Data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575663-7BAA-E486-75A9-EC3031334FB6}"/>
              </a:ext>
            </a:extLst>
          </p:cNvPr>
          <p:cNvSpPr/>
          <p:nvPr/>
        </p:nvSpPr>
        <p:spPr>
          <a:xfrm>
            <a:off x="1308683" y="1644242"/>
            <a:ext cx="1946246" cy="1400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109992-2702-318E-43F8-6F450151993D}"/>
              </a:ext>
            </a:extLst>
          </p:cNvPr>
          <p:cNvSpPr txBox="1"/>
          <p:nvPr/>
        </p:nvSpPr>
        <p:spPr>
          <a:xfrm>
            <a:off x="-687219" y="836047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Read Only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9893E51-8F7B-00F1-1E46-23F7364F1268}"/>
              </a:ext>
            </a:extLst>
          </p:cNvPr>
          <p:cNvGrpSpPr/>
          <p:nvPr/>
        </p:nvGrpSpPr>
        <p:grpSpPr>
          <a:xfrm>
            <a:off x="1315706" y="844384"/>
            <a:ext cx="1939223" cy="478173"/>
            <a:chOff x="1315706" y="844384"/>
            <a:chExt cx="2516700" cy="478173"/>
          </a:xfrm>
          <a:solidFill>
            <a:schemeClr val="bg1">
              <a:lumMod val="50000"/>
            </a:schemeClr>
          </a:solidFill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1798D76-29B8-FA67-81CA-D36E06D5FE65}"/>
                </a:ext>
              </a:extLst>
            </p:cNvPr>
            <p:cNvSpPr/>
            <p:nvPr/>
          </p:nvSpPr>
          <p:spPr>
            <a:xfrm>
              <a:off x="131570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h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97B50F2-D065-924E-3769-C6F296FA61FA}"/>
                </a:ext>
              </a:extLst>
            </p:cNvPr>
            <p:cNvSpPr/>
            <p:nvPr/>
          </p:nvSpPr>
          <p:spPr>
            <a:xfrm>
              <a:off x="173515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e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7ACFDF9-9585-8464-4C3D-1D40E50FABCC}"/>
                </a:ext>
              </a:extLst>
            </p:cNvPr>
            <p:cNvSpPr/>
            <p:nvPr/>
          </p:nvSpPr>
          <p:spPr>
            <a:xfrm>
              <a:off x="215460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l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60A1C88-0731-06C6-3B36-082C9B609CCD}"/>
                </a:ext>
              </a:extLst>
            </p:cNvPr>
            <p:cNvSpPr/>
            <p:nvPr/>
          </p:nvSpPr>
          <p:spPr>
            <a:xfrm>
              <a:off x="257405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l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18C9CDC-EBE2-C85A-7DF2-4E803C7FFECC}"/>
                </a:ext>
              </a:extLst>
            </p:cNvPr>
            <p:cNvSpPr/>
            <p:nvPr/>
          </p:nvSpPr>
          <p:spPr>
            <a:xfrm>
              <a:off x="299350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o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A0AFE6F-F4D7-6326-A93B-941DD8139BBC}"/>
                </a:ext>
              </a:extLst>
            </p:cNvPr>
            <p:cNvSpPr/>
            <p:nvPr/>
          </p:nvSpPr>
          <p:spPr>
            <a:xfrm>
              <a:off x="341295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6" name="타원 15">
            <a:extLst>
              <a:ext uri="{FF2B5EF4-FFF2-40B4-BE49-F238E27FC236}">
                <a16:creationId xmlns:a16="http://schemas.microsoft.com/office/drawing/2014/main" id="{11C0B494-CD63-73FA-4B47-F09550F8A94E}"/>
              </a:ext>
            </a:extLst>
          </p:cNvPr>
          <p:cNvSpPr/>
          <p:nvPr/>
        </p:nvSpPr>
        <p:spPr>
          <a:xfrm>
            <a:off x="1291905" y="760546"/>
            <a:ext cx="144884" cy="144884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CECD13-2F7C-0F33-E7ED-D1472A066C9B}"/>
              </a:ext>
            </a:extLst>
          </p:cNvPr>
          <p:cNvSpPr/>
          <p:nvPr/>
        </p:nvSpPr>
        <p:spPr>
          <a:xfrm>
            <a:off x="1307317" y="3942609"/>
            <a:ext cx="1946246" cy="39869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24F69F-0D47-8246-8928-B0ADC1291215}"/>
              </a:ext>
            </a:extLst>
          </p:cNvPr>
          <p:cNvSpPr txBox="1"/>
          <p:nvPr/>
        </p:nvSpPr>
        <p:spPr>
          <a:xfrm>
            <a:off x="3253563" y="395729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3CACBDA8-CE9D-3778-2A4E-0D1022EB85B1}"/>
              </a:ext>
            </a:extLst>
          </p:cNvPr>
          <p:cNvCxnSpPr>
            <a:stCxn id="18" idx="1"/>
            <a:endCxn id="16" idx="2"/>
          </p:cNvCxnSpPr>
          <p:nvPr/>
        </p:nvCxnSpPr>
        <p:spPr>
          <a:xfrm rot="10800000">
            <a:off x="1291905" y="832988"/>
            <a:ext cx="15412" cy="3308968"/>
          </a:xfrm>
          <a:prstGeom prst="bentConnector3">
            <a:avLst>
              <a:gd name="adj1" fmla="val 158326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C684D3F-D152-CBBD-DAA5-70F5E6DF236F}"/>
              </a:ext>
            </a:extLst>
          </p:cNvPr>
          <p:cNvSpPr txBox="1"/>
          <p:nvPr/>
        </p:nvSpPr>
        <p:spPr>
          <a:xfrm>
            <a:off x="431157" y="64832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9652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E071246-51DD-D1FA-4F4D-580AB2A4B816}"/>
              </a:ext>
            </a:extLst>
          </p:cNvPr>
          <p:cNvSpPr/>
          <p:nvPr/>
        </p:nvSpPr>
        <p:spPr>
          <a:xfrm>
            <a:off x="1308683" y="453005"/>
            <a:ext cx="1946246" cy="16801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1D57F1-391C-08F1-8A3D-4880E6BBF7BA}"/>
              </a:ext>
            </a:extLst>
          </p:cNvPr>
          <p:cNvSpPr txBox="1"/>
          <p:nvPr/>
        </p:nvSpPr>
        <p:spPr>
          <a:xfrm>
            <a:off x="4409883" y="129364"/>
            <a:ext cx="787427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"hello" =&gt; </a:t>
            </a:r>
            <a:r>
              <a:rPr lang="ko-KR" altLang="en-US" sz="2800">
                <a:latin typeface="Consolas" panose="020B0609020204030204" pitchFamily="49" charset="0"/>
              </a:rPr>
              <a:t>문자열 상수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char *p = "hello";  // sizeof("hello");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p[0] = 'a';  // </a:t>
            </a:r>
            <a:r>
              <a:rPr lang="ko-KR" altLang="en-US" sz="2800">
                <a:latin typeface="Consolas" panose="020B0609020204030204" pitchFamily="49" charset="0"/>
              </a:rPr>
              <a:t>런타임 에러</a:t>
            </a:r>
            <a:r>
              <a:rPr lang="en-US" altLang="ko-KR" sz="2800">
                <a:latin typeface="Consolas" panose="020B0609020204030204" pitchFamily="49" charset="0"/>
              </a:rPr>
              <a:t>.</a:t>
            </a:r>
          </a:p>
          <a:p>
            <a:endParaRPr lang="en-US" altLang="ko-KR" sz="2800" dirty="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p = "world";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405EAB-EEE1-0A0F-5A29-249630DECEF3}"/>
              </a:ext>
            </a:extLst>
          </p:cNvPr>
          <p:cNvSpPr/>
          <p:nvPr/>
        </p:nvSpPr>
        <p:spPr>
          <a:xfrm>
            <a:off x="1308683" y="3045204"/>
            <a:ext cx="1946246" cy="25921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4F353F-9D5D-6E3A-F4D5-32338B8F849D}"/>
              </a:ext>
            </a:extLst>
          </p:cNvPr>
          <p:cNvSpPr txBox="1"/>
          <p:nvPr/>
        </p:nvSpPr>
        <p:spPr>
          <a:xfrm>
            <a:off x="352338" y="426160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Stack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9E93E0-EA7D-2ABE-A6D5-482B94012E2D}"/>
              </a:ext>
            </a:extLst>
          </p:cNvPr>
          <p:cNvSpPr txBox="1"/>
          <p:nvPr/>
        </p:nvSpPr>
        <p:spPr>
          <a:xfrm>
            <a:off x="-260058" y="145957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Data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575663-7BAA-E486-75A9-EC3031334FB6}"/>
              </a:ext>
            </a:extLst>
          </p:cNvPr>
          <p:cNvSpPr/>
          <p:nvPr/>
        </p:nvSpPr>
        <p:spPr>
          <a:xfrm>
            <a:off x="1308683" y="2147798"/>
            <a:ext cx="1946246" cy="8974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109992-2702-318E-43F8-6F450151993D}"/>
              </a:ext>
            </a:extLst>
          </p:cNvPr>
          <p:cNvSpPr txBox="1"/>
          <p:nvPr/>
        </p:nvSpPr>
        <p:spPr>
          <a:xfrm>
            <a:off x="-687219" y="836047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Read Only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9893E51-8F7B-00F1-1E46-23F7364F1268}"/>
              </a:ext>
            </a:extLst>
          </p:cNvPr>
          <p:cNvGrpSpPr/>
          <p:nvPr/>
        </p:nvGrpSpPr>
        <p:grpSpPr>
          <a:xfrm>
            <a:off x="1315706" y="844384"/>
            <a:ext cx="1939223" cy="478173"/>
            <a:chOff x="1315706" y="844384"/>
            <a:chExt cx="2516700" cy="478173"/>
          </a:xfrm>
          <a:solidFill>
            <a:schemeClr val="bg1">
              <a:lumMod val="50000"/>
            </a:schemeClr>
          </a:solidFill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1798D76-29B8-FA67-81CA-D36E06D5FE65}"/>
                </a:ext>
              </a:extLst>
            </p:cNvPr>
            <p:cNvSpPr/>
            <p:nvPr/>
          </p:nvSpPr>
          <p:spPr>
            <a:xfrm>
              <a:off x="131570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h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97B50F2-D065-924E-3769-C6F296FA61FA}"/>
                </a:ext>
              </a:extLst>
            </p:cNvPr>
            <p:cNvSpPr/>
            <p:nvPr/>
          </p:nvSpPr>
          <p:spPr>
            <a:xfrm>
              <a:off x="173515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e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7ACFDF9-9585-8464-4C3D-1D40E50FABCC}"/>
                </a:ext>
              </a:extLst>
            </p:cNvPr>
            <p:cNvSpPr/>
            <p:nvPr/>
          </p:nvSpPr>
          <p:spPr>
            <a:xfrm>
              <a:off x="215460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l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60A1C88-0731-06C6-3B36-082C9B609CCD}"/>
                </a:ext>
              </a:extLst>
            </p:cNvPr>
            <p:cNvSpPr/>
            <p:nvPr/>
          </p:nvSpPr>
          <p:spPr>
            <a:xfrm>
              <a:off x="257405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l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18C9CDC-EBE2-C85A-7DF2-4E803C7FFECC}"/>
                </a:ext>
              </a:extLst>
            </p:cNvPr>
            <p:cNvSpPr/>
            <p:nvPr/>
          </p:nvSpPr>
          <p:spPr>
            <a:xfrm>
              <a:off x="299350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o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A0AFE6F-F4D7-6326-A93B-941DD8139BBC}"/>
                </a:ext>
              </a:extLst>
            </p:cNvPr>
            <p:cNvSpPr/>
            <p:nvPr/>
          </p:nvSpPr>
          <p:spPr>
            <a:xfrm>
              <a:off x="341295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6" name="타원 15">
            <a:extLst>
              <a:ext uri="{FF2B5EF4-FFF2-40B4-BE49-F238E27FC236}">
                <a16:creationId xmlns:a16="http://schemas.microsoft.com/office/drawing/2014/main" id="{11C0B494-CD63-73FA-4B47-F09550F8A94E}"/>
              </a:ext>
            </a:extLst>
          </p:cNvPr>
          <p:cNvSpPr/>
          <p:nvPr/>
        </p:nvSpPr>
        <p:spPr>
          <a:xfrm>
            <a:off x="1291905" y="1448444"/>
            <a:ext cx="144884" cy="144884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CECD13-2F7C-0F33-E7ED-D1472A066C9B}"/>
              </a:ext>
            </a:extLst>
          </p:cNvPr>
          <p:cNvSpPr/>
          <p:nvPr/>
        </p:nvSpPr>
        <p:spPr>
          <a:xfrm>
            <a:off x="1307317" y="3942609"/>
            <a:ext cx="1946246" cy="39869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2000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24F69F-0D47-8246-8928-B0ADC1291215}"/>
              </a:ext>
            </a:extLst>
          </p:cNvPr>
          <p:cNvSpPr txBox="1"/>
          <p:nvPr/>
        </p:nvSpPr>
        <p:spPr>
          <a:xfrm>
            <a:off x="3253563" y="395729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3CACBDA8-CE9D-3778-2A4E-0D1022EB85B1}"/>
              </a:ext>
            </a:extLst>
          </p:cNvPr>
          <p:cNvCxnSpPr>
            <a:stCxn id="18" idx="1"/>
            <a:endCxn id="16" idx="2"/>
          </p:cNvCxnSpPr>
          <p:nvPr/>
        </p:nvCxnSpPr>
        <p:spPr>
          <a:xfrm rot="10800000">
            <a:off x="1291905" y="1520886"/>
            <a:ext cx="15412" cy="2621070"/>
          </a:xfrm>
          <a:prstGeom prst="bentConnector3">
            <a:avLst>
              <a:gd name="adj1" fmla="val 158326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C684D3F-D152-CBBD-DAA5-70F5E6DF236F}"/>
              </a:ext>
            </a:extLst>
          </p:cNvPr>
          <p:cNvSpPr txBox="1"/>
          <p:nvPr/>
        </p:nvSpPr>
        <p:spPr>
          <a:xfrm>
            <a:off x="431157" y="64832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43937FF-299E-44D9-827B-1D9731370525}"/>
              </a:ext>
            </a:extLst>
          </p:cNvPr>
          <p:cNvGrpSpPr/>
          <p:nvPr/>
        </p:nvGrpSpPr>
        <p:grpSpPr>
          <a:xfrm>
            <a:off x="1315706" y="1510017"/>
            <a:ext cx="1939223" cy="478173"/>
            <a:chOff x="1315706" y="844384"/>
            <a:chExt cx="2516700" cy="478173"/>
          </a:xfrm>
          <a:solidFill>
            <a:schemeClr val="bg1">
              <a:lumMod val="50000"/>
            </a:schemeClr>
          </a:solidFill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C62105A-B2F8-3BAA-2494-7DE6FC6359DC}"/>
                </a:ext>
              </a:extLst>
            </p:cNvPr>
            <p:cNvSpPr/>
            <p:nvPr/>
          </p:nvSpPr>
          <p:spPr>
            <a:xfrm>
              <a:off x="131570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w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8873DFE-7100-DB52-4995-39F78B5DA4C5}"/>
                </a:ext>
              </a:extLst>
            </p:cNvPr>
            <p:cNvSpPr/>
            <p:nvPr/>
          </p:nvSpPr>
          <p:spPr>
            <a:xfrm>
              <a:off x="173515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o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81B7D9C-BD85-EE8A-E6ED-768875B15768}"/>
                </a:ext>
              </a:extLst>
            </p:cNvPr>
            <p:cNvSpPr/>
            <p:nvPr/>
          </p:nvSpPr>
          <p:spPr>
            <a:xfrm>
              <a:off x="215460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r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9186EA9-6A2C-D6D2-E0D2-7A995F120A35}"/>
                </a:ext>
              </a:extLst>
            </p:cNvPr>
            <p:cNvSpPr/>
            <p:nvPr/>
          </p:nvSpPr>
          <p:spPr>
            <a:xfrm>
              <a:off x="257405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l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273027D-36AF-F1F1-5524-AA0EC30597C0}"/>
                </a:ext>
              </a:extLst>
            </p:cNvPr>
            <p:cNvSpPr/>
            <p:nvPr/>
          </p:nvSpPr>
          <p:spPr>
            <a:xfrm>
              <a:off x="299350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d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C940CE8-7B44-073B-DBA0-1093B0DE4C6A}"/>
                </a:ext>
              </a:extLst>
            </p:cNvPr>
            <p:cNvSpPr/>
            <p:nvPr/>
          </p:nvSpPr>
          <p:spPr>
            <a:xfrm>
              <a:off x="341295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31416947-421A-F343-C915-FFD7ACAB5C41}"/>
              </a:ext>
            </a:extLst>
          </p:cNvPr>
          <p:cNvSpPr/>
          <p:nvPr/>
        </p:nvSpPr>
        <p:spPr>
          <a:xfrm>
            <a:off x="1291905" y="1426179"/>
            <a:ext cx="144884" cy="144884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51BE11-1307-1651-2D07-FF090492DB90}"/>
              </a:ext>
            </a:extLst>
          </p:cNvPr>
          <p:cNvSpPr txBox="1"/>
          <p:nvPr/>
        </p:nvSpPr>
        <p:spPr>
          <a:xfrm>
            <a:off x="439149" y="132535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2000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44454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E071246-51DD-D1FA-4F4D-580AB2A4B816}"/>
              </a:ext>
            </a:extLst>
          </p:cNvPr>
          <p:cNvSpPr/>
          <p:nvPr/>
        </p:nvSpPr>
        <p:spPr>
          <a:xfrm>
            <a:off x="1308683" y="453005"/>
            <a:ext cx="1946246" cy="16801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1D57F1-391C-08F1-8A3D-4880E6BBF7BA}"/>
              </a:ext>
            </a:extLst>
          </p:cNvPr>
          <p:cNvSpPr txBox="1"/>
          <p:nvPr/>
        </p:nvSpPr>
        <p:spPr>
          <a:xfrm>
            <a:off x="4409883" y="129364"/>
            <a:ext cx="533190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char a[] = "hello"; 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a[0] = 'a'; 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a = "world"; // </a:t>
            </a:r>
            <a:r>
              <a:rPr lang="ko-KR" altLang="en-US" sz="2800">
                <a:latin typeface="Consolas" panose="020B0609020204030204" pitchFamily="49" charset="0"/>
              </a:rPr>
              <a:t>컴파일 에러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405EAB-EEE1-0A0F-5A29-249630DECEF3}"/>
              </a:ext>
            </a:extLst>
          </p:cNvPr>
          <p:cNvSpPr/>
          <p:nvPr/>
        </p:nvSpPr>
        <p:spPr>
          <a:xfrm>
            <a:off x="1308683" y="3045204"/>
            <a:ext cx="1946246" cy="25921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4F353F-9D5D-6E3A-F4D5-32338B8F849D}"/>
              </a:ext>
            </a:extLst>
          </p:cNvPr>
          <p:cNvSpPr txBox="1"/>
          <p:nvPr/>
        </p:nvSpPr>
        <p:spPr>
          <a:xfrm>
            <a:off x="352338" y="426160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Stack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9E93E0-EA7D-2ABE-A6D5-482B94012E2D}"/>
              </a:ext>
            </a:extLst>
          </p:cNvPr>
          <p:cNvSpPr txBox="1"/>
          <p:nvPr/>
        </p:nvSpPr>
        <p:spPr>
          <a:xfrm>
            <a:off x="-260058" y="145957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Data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575663-7BAA-E486-75A9-EC3031334FB6}"/>
              </a:ext>
            </a:extLst>
          </p:cNvPr>
          <p:cNvSpPr/>
          <p:nvPr/>
        </p:nvSpPr>
        <p:spPr>
          <a:xfrm>
            <a:off x="1308683" y="2147798"/>
            <a:ext cx="1946246" cy="8974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109992-2702-318E-43F8-6F450151993D}"/>
              </a:ext>
            </a:extLst>
          </p:cNvPr>
          <p:cNvSpPr txBox="1"/>
          <p:nvPr/>
        </p:nvSpPr>
        <p:spPr>
          <a:xfrm>
            <a:off x="-687219" y="836047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Read Only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9893E51-8F7B-00F1-1E46-23F7364F1268}"/>
              </a:ext>
            </a:extLst>
          </p:cNvPr>
          <p:cNvGrpSpPr/>
          <p:nvPr/>
        </p:nvGrpSpPr>
        <p:grpSpPr>
          <a:xfrm>
            <a:off x="1315706" y="844384"/>
            <a:ext cx="1939223" cy="478173"/>
            <a:chOff x="1315706" y="844384"/>
            <a:chExt cx="2516700" cy="478173"/>
          </a:xfrm>
          <a:solidFill>
            <a:schemeClr val="bg1">
              <a:lumMod val="50000"/>
            </a:schemeClr>
          </a:solidFill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1798D76-29B8-FA67-81CA-D36E06D5FE65}"/>
                </a:ext>
              </a:extLst>
            </p:cNvPr>
            <p:cNvSpPr/>
            <p:nvPr/>
          </p:nvSpPr>
          <p:spPr>
            <a:xfrm>
              <a:off x="131570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h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97B50F2-D065-924E-3769-C6F296FA61FA}"/>
                </a:ext>
              </a:extLst>
            </p:cNvPr>
            <p:cNvSpPr/>
            <p:nvPr/>
          </p:nvSpPr>
          <p:spPr>
            <a:xfrm>
              <a:off x="173515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e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7ACFDF9-9585-8464-4C3D-1D40E50FABCC}"/>
                </a:ext>
              </a:extLst>
            </p:cNvPr>
            <p:cNvSpPr/>
            <p:nvPr/>
          </p:nvSpPr>
          <p:spPr>
            <a:xfrm>
              <a:off x="215460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l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60A1C88-0731-06C6-3B36-082C9B609CCD}"/>
                </a:ext>
              </a:extLst>
            </p:cNvPr>
            <p:cNvSpPr/>
            <p:nvPr/>
          </p:nvSpPr>
          <p:spPr>
            <a:xfrm>
              <a:off x="257405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l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18C9CDC-EBE2-C85A-7DF2-4E803C7FFECC}"/>
                </a:ext>
              </a:extLst>
            </p:cNvPr>
            <p:cNvSpPr/>
            <p:nvPr/>
          </p:nvSpPr>
          <p:spPr>
            <a:xfrm>
              <a:off x="299350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o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A0AFE6F-F4D7-6326-A93B-941DD8139BBC}"/>
                </a:ext>
              </a:extLst>
            </p:cNvPr>
            <p:cNvSpPr/>
            <p:nvPr/>
          </p:nvSpPr>
          <p:spPr>
            <a:xfrm>
              <a:off x="341295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6" name="타원 15">
            <a:extLst>
              <a:ext uri="{FF2B5EF4-FFF2-40B4-BE49-F238E27FC236}">
                <a16:creationId xmlns:a16="http://schemas.microsoft.com/office/drawing/2014/main" id="{11C0B494-CD63-73FA-4B47-F09550F8A94E}"/>
              </a:ext>
            </a:extLst>
          </p:cNvPr>
          <p:cNvSpPr/>
          <p:nvPr/>
        </p:nvSpPr>
        <p:spPr>
          <a:xfrm>
            <a:off x="1291905" y="1448444"/>
            <a:ext cx="144884" cy="144884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24F69F-0D47-8246-8928-B0ADC1291215}"/>
              </a:ext>
            </a:extLst>
          </p:cNvPr>
          <p:cNvSpPr txBox="1"/>
          <p:nvPr/>
        </p:nvSpPr>
        <p:spPr>
          <a:xfrm>
            <a:off x="3258439" y="404328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684D3F-D152-CBBD-DAA5-70F5E6DF236F}"/>
              </a:ext>
            </a:extLst>
          </p:cNvPr>
          <p:cNvSpPr txBox="1"/>
          <p:nvPr/>
        </p:nvSpPr>
        <p:spPr>
          <a:xfrm>
            <a:off x="431157" y="64832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43937FF-299E-44D9-827B-1D9731370525}"/>
              </a:ext>
            </a:extLst>
          </p:cNvPr>
          <p:cNvGrpSpPr/>
          <p:nvPr/>
        </p:nvGrpSpPr>
        <p:grpSpPr>
          <a:xfrm>
            <a:off x="1315706" y="1510017"/>
            <a:ext cx="1939223" cy="478173"/>
            <a:chOff x="1315706" y="844384"/>
            <a:chExt cx="2516700" cy="478173"/>
          </a:xfrm>
          <a:solidFill>
            <a:schemeClr val="bg1">
              <a:lumMod val="50000"/>
            </a:schemeClr>
          </a:solidFill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C62105A-B2F8-3BAA-2494-7DE6FC6359DC}"/>
                </a:ext>
              </a:extLst>
            </p:cNvPr>
            <p:cNvSpPr/>
            <p:nvPr/>
          </p:nvSpPr>
          <p:spPr>
            <a:xfrm>
              <a:off x="131570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w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8873DFE-7100-DB52-4995-39F78B5DA4C5}"/>
                </a:ext>
              </a:extLst>
            </p:cNvPr>
            <p:cNvSpPr/>
            <p:nvPr/>
          </p:nvSpPr>
          <p:spPr>
            <a:xfrm>
              <a:off x="173515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o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81B7D9C-BD85-EE8A-E6ED-768875B15768}"/>
                </a:ext>
              </a:extLst>
            </p:cNvPr>
            <p:cNvSpPr/>
            <p:nvPr/>
          </p:nvSpPr>
          <p:spPr>
            <a:xfrm>
              <a:off x="215460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r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9186EA9-6A2C-D6D2-E0D2-7A995F120A35}"/>
                </a:ext>
              </a:extLst>
            </p:cNvPr>
            <p:cNvSpPr/>
            <p:nvPr/>
          </p:nvSpPr>
          <p:spPr>
            <a:xfrm>
              <a:off x="257405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l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273027D-36AF-F1F1-5524-AA0EC30597C0}"/>
                </a:ext>
              </a:extLst>
            </p:cNvPr>
            <p:cNvSpPr/>
            <p:nvPr/>
          </p:nvSpPr>
          <p:spPr>
            <a:xfrm>
              <a:off x="299350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d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C940CE8-7B44-073B-DBA0-1093B0DE4C6A}"/>
                </a:ext>
              </a:extLst>
            </p:cNvPr>
            <p:cNvSpPr/>
            <p:nvPr/>
          </p:nvSpPr>
          <p:spPr>
            <a:xfrm>
              <a:off x="341295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31416947-421A-F343-C915-FFD7ACAB5C41}"/>
              </a:ext>
            </a:extLst>
          </p:cNvPr>
          <p:cNvSpPr/>
          <p:nvPr/>
        </p:nvSpPr>
        <p:spPr>
          <a:xfrm>
            <a:off x="1291905" y="1426179"/>
            <a:ext cx="144884" cy="144884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51BE11-1307-1651-2D07-FF090492DB90}"/>
              </a:ext>
            </a:extLst>
          </p:cNvPr>
          <p:cNvSpPr txBox="1"/>
          <p:nvPr/>
        </p:nvSpPr>
        <p:spPr>
          <a:xfrm>
            <a:off x="439149" y="132535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2000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88A21A8-9DC4-6B35-08A3-C84FFA267D83}"/>
              </a:ext>
            </a:extLst>
          </p:cNvPr>
          <p:cNvGrpSpPr/>
          <p:nvPr/>
        </p:nvGrpSpPr>
        <p:grpSpPr>
          <a:xfrm>
            <a:off x="1307317" y="4018118"/>
            <a:ext cx="1939223" cy="478173"/>
            <a:chOff x="1315706" y="844384"/>
            <a:chExt cx="2516700" cy="478173"/>
          </a:xfrm>
          <a:solidFill>
            <a:srgbClr val="FFFF00"/>
          </a:solidFill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23211A8-9ED9-7C7B-3580-E71C22406456}"/>
                </a:ext>
              </a:extLst>
            </p:cNvPr>
            <p:cNvSpPr/>
            <p:nvPr/>
          </p:nvSpPr>
          <p:spPr>
            <a:xfrm>
              <a:off x="131570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a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55D251BA-5DEA-6C46-CD17-FD1BB0313ADF}"/>
                </a:ext>
              </a:extLst>
            </p:cNvPr>
            <p:cNvSpPr/>
            <p:nvPr/>
          </p:nvSpPr>
          <p:spPr>
            <a:xfrm>
              <a:off x="173515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e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B033841-259F-5765-8B83-2C371DFE6855}"/>
                </a:ext>
              </a:extLst>
            </p:cNvPr>
            <p:cNvSpPr/>
            <p:nvPr/>
          </p:nvSpPr>
          <p:spPr>
            <a:xfrm>
              <a:off x="215460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l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454BD2C0-8E36-0E77-CE28-41E3111D7DD2}"/>
                </a:ext>
              </a:extLst>
            </p:cNvPr>
            <p:cNvSpPr/>
            <p:nvPr/>
          </p:nvSpPr>
          <p:spPr>
            <a:xfrm>
              <a:off x="257405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l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B9885CD5-9CB1-83DA-8924-D7F44EDEEF2A}"/>
                </a:ext>
              </a:extLst>
            </p:cNvPr>
            <p:cNvSpPr/>
            <p:nvPr/>
          </p:nvSpPr>
          <p:spPr>
            <a:xfrm>
              <a:off x="299350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o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FC1BDA3-C15A-B333-3ACA-9470D723BFFE}"/>
                </a:ext>
              </a:extLst>
            </p:cNvPr>
            <p:cNvSpPr/>
            <p:nvPr/>
          </p:nvSpPr>
          <p:spPr>
            <a:xfrm>
              <a:off x="341295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63249F-5793-E518-2FDB-D6A6492DBF19}"/>
              </a:ext>
            </a:extLst>
          </p:cNvPr>
          <p:cNvSpPr txBox="1"/>
          <p:nvPr/>
        </p:nvSpPr>
        <p:spPr>
          <a:xfrm>
            <a:off x="639610" y="382028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2000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15854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30FA6F-F9B4-0500-4879-A1A379397224}"/>
              </a:ext>
            </a:extLst>
          </p:cNvPr>
          <p:cNvSpPr txBox="1"/>
          <p:nvPr/>
        </p:nvSpPr>
        <p:spPr>
          <a:xfrm>
            <a:off x="67111" y="293615"/>
            <a:ext cx="2896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int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r>
              <a:rPr lang="en-US" altLang="ko-KR" sz="3200">
                <a:latin typeface="Consolas" panose="020B0609020204030204" pitchFamily="49" charset="0"/>
              </a:rPr>
              <a:t>(*p)[2];</a:t>
            </a:r>
            <a:endParaRPr lang="ko-KR" altLang="en-US" sz="32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58370F-8BC2-3E92-01DF-4815569EA556}"/>
              </a:ext>
            </a:extLst>
          </p:cNvPr>
          <p:cNvSpPr txBox="1"/>
          <p:nvPr/>
        </p:nvSpPr>
        <p:spPr>
          <a:xfrm>
            <a:off x="67111" y="2759978"/>
            <a:ext cx="24449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int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r>
              <a:rPr lang="en-US" altLang="ko-KR" sz="3200">
                <a:latin typeface="Consolas" panose="020B0609020204030204" pitchFamily="49" charset="0"/>
              </a:rPr>
              <a:t>*p[2];</a:t>
            </a:r>
            <a:endParaRPr lang="ko-KR" altLang="en-US" sz="32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FEFD3B-3F75-2C14-9004-FA0A9144B4F7}"/>
              </a:ext>
            </a:extLst>
          </p:cNvPr>
          <p:cNvSpPr txBox="1"/>
          <p:nvPr/>
        </p:nvSpPr>
        <p:spPr>
          <a:xfrm>
            <a:off x="4018326" y="167780"/>
            <a:ext cx="31229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sizeof(p) = 4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p   =&gt; 1000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p+1 =&gt; 1008</a:t>
            </a:r>
            <a:endParaRPr lang="ko-KR" altLang="en-US" sz="32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004340-C31D-93F1-96B9-87CA0FEB289C}"/>
              </a:ext>
            </a:extLst>
          </p:cNvPr>
          <p:cNvSpPr txBox="1"/>
          <p:nvPr/>
        </p:nvSpPr>
        <p:spPr>
          <a:xfrm>
            <a:off x="4018326" y="2759978"/>
            <a:ext cx="31229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sizeof(p) = 8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p   =&gt; 1000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p+1 =&gt; 1004</a:t>
            </a:r>
            <a:endParaRPr lang="ko-KR" altLang="en-US" sz="3200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BD07D8-117D-4475-1100-78809FEAAF44}"/>
              </a:ext>
            </a:extLst>
          </p:cNvPr>
          <p:cNvSpPr/>
          <p:nvPr/>
        </p:nvSpPr>
        <p:spPr>
          <a:xfrm>
            <a:off x="8330268" y="981512"/>
            <a:ext cx="1031846" cy="44461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DE26CC-85BD-00F0-FE48-8294503E469B}"/>
              </a:ext>
            </a:extLst>
          </p:cNvPr>
          <p:cNvSpPr txBox="1"/>
          <p:nvPr/>
        </p:nvSpPr>
        <p:spPr>
          <a:xfrm>
            <a:off x="7868873" y="98151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p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61E8F9F-88EE-EAB2-57DD-13E3C0B7B90B}"/>
              </a:ext>
            </a:extLst>
          </p:cNvPr>
          <p:cNvSpPr/>
          <p:nvPr/>
        </p:nvSpPr>
        <p:spPr>
          <a:xfrm>
            <a:off x="10503017" y="767728"/>
            <a:ext cx="1031846" cy="44461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19B23A4-EE0F-9A17-0CAA-9581346F0823}"/>
              </a:ext>
            </a:extLst>
          </p:cNvPr>
          <p:cNvSpPr/>
          <p:nvPr/>
        </p:nvSpPr>
        <p:spPr>
          <a:xfrm>
            <a:off x="10503017" y="1220869"/>
            <a:ext cx="1031846" cy="44461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BFC4727-F573-984E-9825-92C109EB5C6D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9362114" y="759203"/>
            <a:ext cx="1138657" cy="44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5721207-983E-1C61-FBA1-723D0E177005}"/>
              </a:ext>
            </a:extLst>
          </p:cNvPr>
          <p:cNvSpPr/>
          <p:nvPr/>
        </p:nvSpPr>
        <p:spPr>
          <a:xfrm>
            <a:off x="8330268" y="3206692"/>
            <a:ext cx="1031846" cy="44461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54D035-4202-6299-85A8-0653DCC6286C}"/>
              </a:ext>
            </a:extLst>
          </p:cNvPr>
          <p:cNvSpPr/>
          <p:nvPr/>
        </p:nvSpPr>
        <p:spPr>
          <a:xfrm>
            <a:off x="8330268" y="3651444"/>
            <a:ext cx="1031846" cy="44461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E1D27F-6A4D-9C9C-7284-8300BBF905FB}"/>
              </a:ext>
            </a:extLst>
          </p:cNvPr>
          <p:cNvSpPr txBox="1"/>
          <p:nvPr/>
        </p:nvSpPr>
        <p:spPr>
          <a:xfrm>
            <a:off x="7811293" y="31204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p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B27256-D369-EABD-8E1C-AFF4C9977A7B}"/>
              </a:ext>
            </a:extLst>
          </p:cNvPr>
          <p:cNvSpPr/>
          <p:nvPr/>
        </p:nvSpPr>
        <p:spPr>
          <a:xfrm>
            <a:off x="10251347" y="2690736"/>
            <a:ext cx="1031846" cy="44461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29F6BE-87FA-9E13-61DA-C4C6488EA5F3}"/>
              </a:ext>
            </a:extLst>
          </p:cNvPr>
          <p:cNvSpPr/>
          <p:nvPr/>
        </p:nvSpPr>
        <p:spPr>
          <a:xfrm>
            <a:off x="10251347" y="3873752"/>
            <a:ext cx="1031846" cy="44461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8D18E96-FF7F-0560-5096-95E4B947F590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9362114" y="2685609"/>
            <a:ext cx="889233" cy="743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E51E084-ADA5-7046-778C-21E711122C6D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9362114" y="3873752"/>
            <a:ext cx="8892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8C39445-1D64-A57F-CA21-C5C278F41F12}"/>
              </a:ext>
            </a:extLst>
          </p:cNvPr>
          <p:cNvSpPr txBox="1"/>
          <p:nvPr/>
        </p:nvSpPr>
        <p:spPr>
          <a:xfrm>
            <a:off x="-123494" y="4181864"/>
            <a:ext cx="4169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포이터로 이루어진 배열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739B69-56AC-6CEF-788D-E75F1D7733D3}"/>
              </a:ext>
            </a:extLst>
          </p:cNvPr>
          <p:cNvSpPr txBox="1"/>
          <p:nvPr/>
        </p:nvSpPr>
        <p:spPr>
          <a:xfrm>
            <a:off x="0" y="1629697"/>
            <a:ext cx="4169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배열을 가리키는 포인터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71752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30FA6F-F9B4-0500-4879-A1A379397224}"/>
              </a:ext>
            </a:extLst>
          </p:cNvPr>
          <p:cNvSpPr txBox="1"/>
          <p:nvPr/>
        </p:nvSpPr>
        <p:spPr>
          <a:xfrm>
            <a:off x="67111" y="293615"/>
            <a:ext cx="12098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char* week[] = { "</a:t>
            </a:r>
            <a:r>
              <a:rPr lang="ko-KR" altLang="en-US" sz="3200">
                <a:latin typeface="Consolas" panose="020B0609020204030204" pitchFamily="49" charset="0"/>
              </a:rPr>
              <a:t>일</a:t>
            </a:r>
            <a:r>
              <a:rPr lang="en-US" altLang="ko-KR" sz="3200">
                <a:latin typeface="Consolas" panose="020B0609020204030204" pitchFamily="49" charset="0"/>
              </a:rPr>
              <a:t>","</a:t>
            </a:r>
            <a:r>
              <a:rPr lang="ko-KR" altLang="en-US" sz="3200">
                <a:latin typeface="Consolas" panose="020B0609020204030204" pitchFamily="49" charset="0"/>
              </a:rPr>
              <a:t>월</a:t>
            </a:r>
            <a:r>
              <a:rPr lang="en-US" altLang="ko-KR" sz="3200">
                <a:latin typeface="Consolas" panose="020B0609020204030204" pitchFamily="49" charset="0"/>
              </a:rPr>
              <a:t>","</a:t>
            </a:r>
            <a:r>
              <a:rPr lang="ko-KR" altLang="en-US" sz="3200">
                <a:latin typeface="Consolas" panose="020B0609020204030204" pitchFamily="49" charset="0"/>
              </a:rPr>
              <a:t>화</a:t>
            </a:r>
            <a:r>
              <a:rPr lang="en-US" altLang="ko-KR" sz="3200">
                <a:latin typeface="Consolas" panose="020B0609020204030204" pitchFamily="49" charset="0"/>
              </a:rPr>
              <a:t>","</a:t>
            </a:r>
            <a:r>
              <a:rPr lang="ko-KR" altLang="en-US" sz="3200">
                <a:latin typeface="Consolas" panose="020B0609020204030204" pitchFamily="49" charset="0"/>
              </a:rPr>
              <a:t>수</a:t>
            </a:r>
            <a:r>
              <a:rPr lang="en-US" altLang="ko-KR" sz="3200">
                <a:latin typeface="Consolas" panose="020B0609020204030204" pitchFamily="49" charset="0"/>
              </a:rPr>
              <a:t>","</a:t>
            </a:r>
            <a:r>
              <a:rPr lang="ko-KR" altLang="en-US" sz="3200">
                <a:latin typeface="Consolas" panose="020B0609020204030204" pitchFamily="49" charset="0"/>
              </a:rPr>
              <a:t>목</a:t>
            </a:r>
            <a:r>
              <a:rPr lang="en-US" altLang="ko-KR" sz="3200">
                <a:latin typeface="Consolas" panose="020B0609020204030204" pitchFamily="49" charset="0"/>
              </a:rPr>
              <a:t>","</a:t>
            </a:r>
            <a:r>
              <a:rPr lang="ko-KR" altLang="en-US" sz="3200">
                <a:latin typeface="Consolas" panose="020B0609020204030204" pitchFamily="49" charset="0"/>
              </a:rPr>
              <a:t>금</a:t>
            </a:r>
            <a:r>
              <a:rPr lang="en-US" altLang="ko-KR" sz="3200">
                <a:latin typeface="Consolas" panose="020B0609020204030204" pitchFamily="49" charset="0"/>
              </a:rPr>
              <a:t>","</a:t>
            </a:r>
            <a:r>
              <a:rPr lang="ko-KR" altLang="en-US" sz="3200">
                <a:latin typeface="Consolas" panose="020B0609020204030204" pitchFamily="49" charset="0"/>
              </a:rPr>
              <a:t>토</a:t>
            </a:r>
            <a:r>
              <a:rPr lang="en-US" altLang="ko-KR" sz="3200">
                <a:latin typeface="Consolas" panose="020B0609020204030204" pitchFamily="49" charset="0"/>
              </a:rPr>
              <a:t>" };</a:t>
            </a:r>
            <a:endParaRPr lang="ko-KR" altLang="en-US" sz="3200" dirty="0"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5721207-983E-1C61-FBA1-723D0E177005}"/>
              </a:ext>
            </a:extLst>
          </p:cNvPr>
          <p:cNvSpPr/>
          <p:nvPr/>
        </p:nvSpPr>
        <p:spPr>
          <a:xfrm>
            <a:off x="2030136" y="2015455"/>
            <a:ext cx="1031846" cy="44461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54D035-4202-6299-85A8-0653DCC6286C}"/>
              </a:ext>
            </a:extLst>
          </p:cNvPr>
          <p:cNvSpPr/>
          <p:nvPr/>
        </p:nvSpPr>
        <p:spPr>
          <a:xfrm>
            <a:off x="2030136" y="2460207"/>
            <a:ext cx="1031846" cy="44461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E1D27F-6A4D-9C9C-7284-8300BBF905FB}"/>
              </a:ext>
            </a:extLst>
          </p:cNvPr>
          <p:cNvSpPr txBox="1"/>
          <p:nvPr/>
        </p:nvSpPr>
        <p:spPr>
          <a:xfrm>
            <a:off x="1165797" y="178455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week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B27256-D369-EABD-8E1C-AFF4C9977A7B}"/>
              </a:ext>
            </a:extLst>
          </p:cNvPr>
          <p:cNvSpPr/>
          <p:nvPr/>
        </p:nvSpPr>
        <p:spPr>
          <a:xfrm>
            <a:off x="3951215" y="1499499"/>
            <a:ext cx="1031846" cy="4446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일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29F6BE-87FA-9E13-61DA-C4C6488EA5F3}"/>
              </a:ext>
            </a:extLst>
          </p:cNvPr>
          <p:cNvSpPr/>
          <p:nvPr/>
        </p:nvSpPr>
        <p:spPr>
          <a:xfrm>
            <a:off x="3951215" y="2047339"/>
            <a:ext cx="1031846" cy="4446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월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8D18E96-FF7F-0560-5096-95E4B947F590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3061982" y="1494372"/>
            <a:ext cx="889233" cy="743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E51E084-ADA5-7046-778C-21E711122C6D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3061982" y="2068032"/>
            <a:ext cx="889233" cy="61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AD3B346-70E7-10A4-EE56-569BB50D6376}"/>
              </a:ext>
            </a:extLst>
          </p:cNvPr>
          <p:cNvSpPr/>
          <p:nvPr/>
        </p:nvSpPr>
        <p:spPr>
          <a:xfrm>
            <a:off x="2030136" y="2904823"/>
            <a:ext cx="1031846" cy="44461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344D2C2-1905-930F-F625-93F636BEF081}"/>
              </a:ext>
            </a:extLst>
          </p:cNvPr>
          <p:cNvSpPr/>
          <p:nvPr/>
        </p:nvSpPr>
        <p:spPr>
          <a:xfrm>
            <a:off x="2030136" y="3349575"/>
            <a:ext cx="1031846" cy="44461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1591268-89C5-DB43-1EE6-3B38C767E6F8}"/>
              </a:ext>
            </a:extLst>
          </p:cNvPr>
          <p:cNvSpPr/>
          <p:nvPr/>
        </p:nvSpPr>
        <p:spPr>
          <a:xfrm>
            <a:off x="2030136" y="3794191"/>
            <a:ext cx="1031846" cy="44461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FCF6434-52C9-60C6-F67F-D03DD01B6808}"/>
              </a:ext>
            </a:extLst>
          </p:cNvPr>
          <p:cNvSpPr/>
          <p:nvPr/>
        </p:nvSpPr>
        <p:spPr>
          <a:xfrm>
            <a:off x="2030136" y="4238943"/>
            <a:ext cx="1031846" cy="44461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7529407-B126-5FDF-1CBC-711115A8871D}"/>
              </a:ext>
            </a:extLst>
          </p:cNvPr>
          <p:cNvSpPr/>
          <p:nvPr/>
        </p:nvSpPr>
        <p:spPr>
          <a:xfrm>
            <a:off x="2030136" y="4683559"/>
            <a:ext cx="1031846" cy="44461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BC455F4-A184-AE83-6361-E48EA8D4692C}"/>
              </a:ext>
            </a:extLst>
          </p:cNvPr>
          <p:cNvSpPr/>
          <p:nvPr/>
        </p:nvSpPr>
        <p:spPr>
          <a:xfrm>
            <a:off x="3951215" y="2614065"/>
            <a:ext cx="1031846" cy="4446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화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243FD2B-D7B5-EABD-BCAA-E512E70AD89D}"/>
              </a:ext>
            </a:extLst>
          </p:cNvPr>
          <p:cNvSpPr/>
          <p:nvPr/>
        </p:nvSpPr>
        <p:spPr>
          <a:xfrm>
            <a:off x="3951215" y="3180791"/>
            <a:ext cx="1031846" cy="4446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수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376652A-23F9-C7B4-CB06-DACCB3257E53}"/>
              </a:ext>
            </a:extLst>
          </p:cNvPr>
          <p:cNvSpPr/>
          <p:nvPr/>
        </p:nvSpPr>
        <p:spPr>
          <a:xfrm>
            <a:off x="3951215" y="3747517"/>
            <a:ext cx="1031846" cy="4446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목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A6E693B-24BC-CF1B-0F7D-A275417257F4}"/>
              </a:ext>
            </a:extLst>
          </p:cNvPr>
          <p:cNvSpPr/>
          <p:nvPr/>
        </p:nvSpPr>
        <p:spPr>
          <a:xfrm>
            <a:off x="3951215" y="4314243"/>
            <a:ext cx="1031846" cy="4446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금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1E268EB-1B3E-9315-BAA8-D215FD613308}"/>
              </a:ext>
            </a:extLst>
          </p:cNvPr>
          <p:cNvSpPr/>
          <p:nvPr/>
        </p:nvSpPr>
        <p:spPr>
          <a:xfrm>
            <a:off x="3951215" y="4880969"/>
            <a:ext cx="1031846" cy="4446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토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585B856-69D0-FA67-75EB-2CC7204CF032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3061982" y="2613929"/>
            <a:ext cx="889233" cy="513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C73D808-5705-DE03-5679-85E835EC2247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3061982" y="3197734"/>
            <a:ext cx="889233" cy="374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CAB6F7A-52F4-91A1-BE2C-9029B6867A46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3061982" y="3755921"/>
            <a:ext cx="889233" cy="260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7CB0342-768A-703D-17A3-50D74DDB4F9E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3061982" y="4283435"/>
            <a:ext cx="889233" cy="177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A3FFF46-5A12-806E-EB3B-F6397E8A6FC0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3061982" y="4880969"/>
            <a:ext cx="889233" cy="24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491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C30052-B547-B9D0-5439-3751E0DACF4D}"/>
              </a:ext>
            </a:extLst>
          </p:cNvPr>
          <p:cNvSpPr txBox="1"/>
          <p:nvPr/>
        </p:nvSpPr>
        <p:spPr>
          <a:xfrm>
            <a:off x="1577130" y="385894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char </a:t>
            </a:r>
            <a:r>
              <a:rPr lang="en-US" altLang="ko-KR" err="1">
                <a:latin typeface="Consolas" panose="020B0609020204030204" pitchFamily="49" charset="0"/>
              </a:rPr>
              <a:t>ch</a:t>
            </a:r>
            <a:r>
              <a:rPr lang="en-US" altLang="ko-KR">
                <a:latin typeface="Consolas" panose="020B0609020204030204" pitchFamily="49" charset="0"/>
              </a:rPr>
              <a:t>=128;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139F46-8490-EBF7-15F2-806D5B94B440}"/>
              </a:ext>
            </a:extLst>
          </p:cNvPr>
          <p:cNvSpPr/>
          <p:nvPr/>
        </p:nvSpPr>
        <p:spPr>
          <a:xfrm>
            <a:off x="1577129" y="1426129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6BC5D9-0E2C-8029-1CCF-5CE52B1CE0FD}"/>
              </a:ext>
            </a:extLst>
          </p:cNvPr>
          <p:cNvSpPr/>
          <p:nvPr/>
        </p:nvSpPr>
        <p:spPr>
          <a:xfrm>
            <a:off x="2195817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772C5F-8BCA-8760-CA4E-C9335FC33061}"/>
              </a:ext>
            </a:extLst>
          </p:cNvPr>
          <p:cNvSpPr/>
          <p:nvPr/>
        </p:nvSpPr>
        <p:spPr>
          <a:xfrm>
            <a:off x="2814505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5E076B2-14CE-C575-B378-50B418A0308C}"/>
              </a:ext>
            </a:extLst>
          </p:cNvPr>
          <p:cNvSpPr/>
          <p:nvPr/>
        </p:nvSpPr>
        <p:spPr>
          <a:xfrm>
            <a:off x="3433193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7F061F-BB77-9887-E26F-A3928FA762D5}"/>
              </a:ext>
            </a:extLst>
          </p:cNvPr>
          <p:cNvSpPr/>
          <p:nvPr/>
        </p:nvSpPr>
        <p:spPr>
          <a:xfrm>
            <a:off x="4051882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1DA523D-5716-87EB-F918-6C4BB17F420A}"/>
              </a:ext>
            </a:extLst>
          </p:cNvPr>
          <p:cNvSpPr/>
          <p:nvPr/>
        </p:nvSpPr>
        <p:spPr>
          <a:xfrm>
            <a:off x="4670570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C779B5-6B97-0AD7-2700-5A7D472BA740}"/>
              </a:ext>
            </a:extLst>
          </p:cNvPr>
          <p:cNvSpPr/>
          <p:nvPr/>
        </p:nvSpPr>
        <p:spPr>
          <a:xfrm>
            <a:off x="5289258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525F61-6B80-5A1B-C9E9-C95BA9C67C01}"/>
              </a:ext>
            </a:extLst>
          </p:cNvPr>
          <p:cNvSpPr/>
          <p:nvPr/>
        </p:nvSpPr>
        <p:spPr>
          <a:xfrm>
            <a:off x="5907946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FDA85F-E178-5154-356A-E4421FDA61D4}"/>
              </a:ext>
            </a:extLst>
          </p:cNvPr>
          <p:cNvSpPr/>
          <p:nvPr/>
        </p:nvSpPr>
        <p:spPr>
          <a:xfrm>
            <a:off x="1577129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BD76D4-A82A-43D7-EC93-831AF676082C}"/>
              </a:ext>
            </a:extLst>
          </p:cNvPr>
          <p:cNvSpPr/>
          <p:nvPr/>
        </p:nvSpPr>
        <p:spPr>
          <a:xfrm>
            <a:off x="2195817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51AA8F-E3B5-63A6-9094-B07A8B4B1CDC}"/>
              </a:ext>
            </a:extLst>
          </p:cNvPr>
          <p:cNvSpPr/>
          <p:nvPr/>
        </p:nvSpPr>
        <p:spPr>
          <a:xfrm>
            <a:off x="2814505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E1C863D-AFB5-F483-735E-40DC43E9EE6B}"/>
              </a:ext>
            </a:extLst>
          </p:cNvPr>
          <p:cNvSpPr/>
          <p:nvPr/>
        </p:nvSpPr>
        <p:spPr>
          <a:xfrm>
            <a:off x="3433193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5342D69-6A75-B644-0445-1D167790D755}"/>
              </a:ext>
            </a:extLst>
          </p:cNvPr>
          <p:cNvSpPr/>
          <p:nvPr/>
        </p:nvSpPr>
        <p:spPr>
          <a:xfrm>
            <a:off x="4051882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150EC4-C2C4-6338-E247-804F2755DBE9}"/>
              </a:ext>
            </a:extLst>
          </p:cNvPr>
          <p:cNvSpPr/>
          <p:nvPr/>
        </p:nvSpPr>
        <p:spPr>
          <a:xfrm>
            <a:off x="4670570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736ADA3-967B-990B-C0A8-D71379473C53}"/>
              </a:ext>
            </a:extLst>
          </p:cNvPr>
          <p:cNvSpPr/>
          <p:nvPr/>
        </p:nvSpPr>
        <p:spPr>
          <a:xfrm>
            <a:off x="5289258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4E801C-728B-ED04-65D3-CFC8662593DA}"/>
              </a:ext>
            </a:extLst>
          </p:cNvPr>
          <p:cNvSpPr/>
          <p:nvPr/>
        </p:nvSpPr>
        <p:spPr>
          <a:xfrm>
            <a:off x="5907946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6A90EB9-E66A-D0AC-1B7A-3485058CC473}"/>
              </a:ext>
            </a:extLst>
          </p:cNvPr>
          <p:cNvSpPr/>
          <p:nvPr/>
        </p:nvSpPr>
        <p:spPr>
          <a:xfrm>
            <a:off x="1577129" y="654558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BF8F958-D207-3754-5861-CD379C5735BE}"/>
              </a:ext>
            </a:extLst>
          </p:cNvPr>
          <p:cNvSpPr/>
          <p:nvPr/>
        </p:nvSpPr>
        <p:spPr>
          <a:xfrm>
            <a:off x="1589712" y="2163929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E161F6-8C9D-F8D4-23BC-DE4600B0BA4A}"/>
              </a:ext>
            </a:extLst>
          </p:cNvPr>
          <p:cNvSpPr/>
          <p:nvPr/>
        </p:nvSpPr>
        <p:spPr>
          <a:xfrm>
            <a:off x="2208400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F326364-C5EE-6A75-8F72-6A01C88EE4C5}"/>
              </a:ext>
            </a:extLst>
          </p:cNvPr>
          <p:cNvSpPr/>
          <p:nvPr/>
        </p:nvSpPr>
        <p:spPr>
          <a:xfrm>
            <a:off x="2827088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DC1062F-FF35-5375-4B93-62B2AB51A60E}"/>
              </a:ext>
            </a:extLst>
          </p:cNvPr>
          <p:cNvSpPr/>
          <p:nvPr/>
        </p:nvSpPr>
        <p:spPr>
          <a:xfrm>
            <a:off x="3445776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AD204E2-2329-1B0A-E269-07009BE59ABB}"/>
              </a:ext>
            </a:extLst>
          </p:cNvPr>
          <p:cNvSpPr/>
          <p:nvPr/>
        </p:nvSpPr>
        <p:spPr>
          <a:xfrm>
            <a:off x="4064465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78842E7-4D27-1567-E535-4965B366F1AB}"/>
              </a:ext>
            </a:extLst>
          </p:cNvPr>
          <p:cNvSpPr/>
          <p:nvPr/>
        </p:nvSpPr>
        <p:spPr>
          <a:xfrm>
            <a:off x="4683153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A043821-91BC-D1A4-42D3-BA6650CE6F68}"/>
              </a:ext>
            </a:extLst>
          </p:cNvPr>
          <p:cNvSpPr/>
          <p:nvPr/>
        </p:nvSpPr>
        <p:spPr>
          <a:xfrm>
            <a:off x="5301841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FB44798-2222-04B7-E467-51EBFF507246}"/>
              </a:ext>
            </a:extLst>
          </p:cNvPr>
          <p:cNvSpPr/>
          <p:nvPr/>
        </p:nvSpPr>
        <p:spPr>
          <a:xfrm>
            <a:off x="5920529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7E7B33-CF95-DF30-65E6-69C5480E70FA}"/>
              </a:ext>
            </a:extLst>
          </p:cNvPr>
          <p:cNvSpPr txBox="1"/>
          <p:nvPr/>
        </p:nvSpPr>
        <p:spPr>
          <a:xfrm>
            <a:off x="6753138" y="2243516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</a:t>
            </a:r>
            <a:r>
              <a:rPr lang="ko-KR" altLang="en-US">
                <a:latin typeface="Consolas" panose="020B0609020204030204" pitchFamily="49" charset="0"/>
              </a:rPr>
              <a:t>의 보수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EFB50B9-6C50-EAB8-1028-C4139E450268}"/>
              </a:ext>
            </a:extLst>
          </p:cNvPr>
          <p:cNvSpPr/>
          <p:nvPr/>
        </p:nvSpPr>
        <p:spPr>
          <a:xfrm>
            <a:off x="1581322" y="3065314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7C5F49D-DF9E-6783-B866-73C8F2C0B058}"/>
              </a:ext>
            </a:extLst>
          </p:cNvPr>
          <p:cNvSpPr/>
          <p:nvPr/>
        </p:nvSpPr>
        <p:spPr>
          <a:xfrm>
            <a:off x="2200010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EFA7E4A-51CD-4E65-B6B6-C3ECF6CAE970}"/>
              </a:ext>
            </a:extLst>
          </p:cNvPr>
          <p:cNvSpPr/>
          <p:nvPr/>
        </p:nvSpPr>
        <p:spPr>
          <a:xfrm>
            <a:off x="2818698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2BE71C1-E856-9C44-B8A2-1B7829625E04}"/>
              </a:ext>
            </a:extLst>
          </p:cNvPr>
          <p:cNvSpPr/>
          <p:nvPr/>
        </p:nvSpPr>
        <p:spPr>
          <a:xfrm>
            <a:off x="3437386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8698727-9FDD-B8E8-CDDB-900E2BDF6AFC}"/>
              </a:ext>
            </a:extLst>
          </p:cNvPr>
          <p:cNvSpPr/>
          <p:nvPr/>
        </p:nvSpPr>
        <p:spPr>
          <a:xfrm>
            <a:off x="4056075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D8BEC77-F43B-4A02-D1A6-6CE826419E22}"/>
              </a:ext>
            </a:extLst>
          </p:cNvPr>
          <p:cNvSpPr/>
          <p:nvPr/>
        </p:nvSpPr>
        <p:spPr>
          <a:xfrm>
            <a:off x="4674763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E1F7294-03A8-8634-2D34-F14CD9CBD419}"/>
              </a:ext>
            </a:extLst>
          </p:cNvPr>
          <p:cNvSpPr/>
          <p:nvPr/>
        </p:nvSpPr>
        <p:spPr>
          <a:xfrm>
            <a:off x="5293451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43224A2-44A5-FDC3-E790-6C285A1802A9}"/>
              </a:ext>
            </a:extLst>
          </p:cNvPr>
          <p:cNvSpPr/>
          <p:nvPr/>
        </p:nvSpPr>
        <p:spPr>
          <a:xfrm>
            <a:off x="5912139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F66AA9D-A8EF-FBFC-B993-132BC489B3DA}"/>
              </a:ext>
            </a:extLst>
          </p:cNvPr>
          <p:cNvSpPr txBox="1"/>
          <p:nvPr/>
        </p:nvSpPr>
        <p:spPr>
          <a:xfrm>
            <a:off x="6744748" y="3144901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2</a:t>
            </a:r>
            <a:r>
              <a:rPr lang="ko-KR" altLang="en-US">
                <a:latin typeface="Consolas" panose="020B0609020204030204" pitchFamily="49" charset="0"/>
              </a:rPr>
              <a:t>의 보수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4EFEA0-2D05-6ECD-7ADD-A7BCD54C2ADB}"/>
              </a:ext>
            </a:extLst>
          </p:cNvPr>
          <p:cNvSpPr txBox="1"/>
          <p:nvPr/>
        </p:nvSpPr>
        <p:spPr>
          <a:xfrm>
            <a:off x="6744747" y="1585303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-128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46710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30FA6F-F9B4-0500-4879-A1A379397224}"/>
              </a:ext>
            </a:extLst>
          </p:cNvPr>
          <p:cNvSpPr txBox="1"/>
          <p:nvPr/>
        </p:nvSpPr>
        <p:spPr>
          <a:xfrm>
            <a:off x="6979640" y="402672"/>
            <a:ext cx="380104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int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r>
              <a:rPr lang="en-US" altLang="ko-KR" sz="3200">
                <a:latin typeface="Consolas" panose="020B0609020204030204" pitchFamily="49" charset="0"/>
              </a:rPr>
              <a:t>data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r>
              <a:rPr lang="en-US" altLang="ko-KR" sz="3200">
                <a:latin typeface="Consolas" panose="020B0609020204030204" pitchFamily="49" charset="0"/>
              </a:rPr>
              <a:t>=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r>
              <a:rPr lang="en-US" altLang="ko-KR" sz="3200">
                <a:latin typeface="Consolas" panose="020B0609020204030204" pitchFamily="49" charset="0"/>
              </a:rPr>
              <a:t>3;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int </a:t>
            </a:r>
            <a:r>
              <a:rPr lang="en-US" altLang="ko-KR" sz="320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3200">
                <a:latin typeface="Consolas" panose="020B0609020204030204" pitchFamily="49" charset="0"/>
              </a:rPr>
              <a:t>p1 = &amp;data;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int </a:t>
            </a:r>
            <a:r>
              <a:rPr lang="en-US" altLang="ko-KR" sz="3200">
                <a:solidFill>
                  <a:srgbClr val="FF0000"/>
                </a:solidFill>
                <a:latin typeface="Consolas" panose="020B0609020204030204" pitchFamily="49" charset="0"/>
              </a:rPr>
              <a:t>**</a:t>
            </a:r>
            <a:r>
              <a:rPr lang="en-US" altLang="ko-KR" sz="3200">
                <a:latin typeface="Consolas" panose="020B0609020204030204" pitchFamily="49" charset="0"/>
              </a:rPr>
              <a:t>p2 = &amp;p1;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int </a:t>
            </a:r>
            <a:r>
              <a:rPr lang="en-US" altLang="ko-KR" sz="3200">
                <a:solidFill>
                  <a:srgbClr val="FF0000"/>
                </a:solidFill>
                <a:latin typeface="Consolas" panose="020B0609020204030204" pitchFamily="49" charset="0"/>
              </a:rPr>
              <a:t>***</a:t>
            </a:r>
            <a:r>
              <a:rPr lang="en-US" altLang="ko-KR" sz="3200">
                <a:latin typeface="Consolas" panose="020B0609020204030204" pitchFamily="49" charset="0"/>
              </a:rPr>
              <a:t>p3 = &amp;p2;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C19648-3B63-CB18-2986-CF931EA9852F}"/>
              </a:ext>
            </a:extLst>
          </p:cNvPr>
          <p:cNvSpPr/>
          <p:nvPr/>
        </p:nvSpPr>
        <p:spPr>
          <a:xfrm>
            <a:off x="1979801" y="478172"/>
            <a:ext cx="1946246" cy="398477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5DCB46A-CAB8-42BC-B04F-4C1A29A4D9CB}"/>
              </a:ext>
            </a:extLst>
          </p:cNvPr>
          <p:cNvSpPr/>
          <p:nvPr/>
        </p:nvSpPr>
        <p:spPr>
          <a:xfrm>
            <a:off x="1979801" y="3221372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5552F57-80DE-B7C1-2110-080087867EA8}"/>
              </a:ext>
            </a:extLst>
          </p:cNvPr>
          <p:cNvSpPr txBox="1"/>
          <p:nvPr/>
        </p:nvSpPr>
        <p:spPr>
          <a:xfrm>
            <a:off x="4009937" y="329257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data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8162E14-2B07-37DE-4FC8-BCDB6C363A35}"/>
              </a:ext>
            </a:extLst>
          </p:cNvPr>
          <p:cNvSpPr txBox="1"/>
          <p:nvPr/>
        </p:nvSpPr>
        <p:spPr>
          <a:xfrm>
            <a:off x="1288371" y="303197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0A60888-7A7B-2665-79C6-03DE7735427E}"/>
              </a:ext>
            </a:extLst>
          </p:cNvPr>
          <p:cNvSpPr/>
          <p:nvPr/>
        </p:nvSpPr>
        <p:spPr>
          <a:xfrm>
            <a:off x="1979586" y="2708086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B1C1C26-908D-BFE0-9192-7F0A066B0856}"/>
              </a:ext>
            </a:extLst>
          </p:cNvPr>
          <p:cNvSpPr txBox="1"/>
          <p:nvPr/>
        </p:nvSpPr>
        <p:spPr>
          <a:xfrm>
            <a:off x="4009722" y="277928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p1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1FF5304-F33D-A355-B81F-34D879C5FB7E}"/>
              </a:ext>
            </a:extLst>
          </p:cNvPr>
          <p:cNvSpPr txBox="1"/>
          <p:nvPr/>
        </p:nvSpPr>
        <p:spPr>
          <a:xfrm>
            <a:off x="1288156" y="251868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996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0982C0A-60C7-0C2A-ED3F-A5EE263C0F04}"/>
              </a:ext>
            </a:extLst>
          </p:cNvPr>
          <p:cNvSpPr/>
          <p:nvPr/>
        </p:nvSpPr>
        <p:spPr>
          <a:xfrm>
            <a:off x="1979586" y="3169481"/>
            <a:ext cx="83890" cy="83890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735D9F84-5E29-E3A1-17A1-3352DB811154}"/>
              </a:ext>
            </a:extLst>
          </p:cNvPr>
          <p:cNvCxnSpPr>
            <a:stCxn id="60" idx="1"/>
            <a:endCxn id="2" idx="2"/>
          </p:cNvCxnSpPr>
          <p:nvPr/>
        </p:nvCxnSpPr>
        <p:spPr>
          <a:xfrm rot="10800000" flipV="1">
            <a:off x="1979586" y="2963950"/>
            <a:ext cx="12700" cy="247475"/>
          </a:xfrm>
          <a:prstGeom prst="bent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9952627-9FDE-26BE-913A-3AB50C92D3BB}"/>
              </a:ext>
            </a:extLst>
          </p:cNvPr>
          <p:cNvSpPr/>
          <p:nvPr/>
        </p:nvSpPr>
        <p:spPr>
          <a:xfrm>
            <a:off x="1980984" y="2197755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996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1C0FB2E-23E2-AB2A-BB17-53678DBBB907}"/>
              </a:ext>
            </a:extLst>
          </p:cNvPr>
          <p:cNvSpPr txBox="1"/>
          <p:nvPr/>
        </p:nvSpPr>
        <p:spPr>
          <a:xfrm>
            <a:off x="4011120" y="226895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831B88C-BE23-402F-D624-51F08DD6C1FE}"/>
              </a:ext>
            </a:extLst>
          </p:cNvPr>
          <p:cNvSpPr txBox="1"/>
          <p:nvPr/>
        </p:nvSpPr>
        <p:spPr>
          <a:xfrm>
            <a:off x="1289554" y="200835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992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3007FB66-C70F-0650-05A0-6F81F69202BF}"/>
              </a:ext>
            </a:extLst>
          </p:cNvPr>
          <p:cNvSpPr/>
          <p:nvPr/>
        </p:nvSpPr>
        <p:spPr>
          <a:xfrm>
            <a:off x="1980984" y="2659150"/>
            <a:ext cx="83890" cy="83890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908118C9-7235-E3D8-BC09-656AB4652772}"/>
              </a:ext>
            </a:extLst>
          </p:cNvPr>
          <p:cNvCxnSpPr>
            <a:stCxn id="63" idx="1"/>
            <a:endCxn id="66" idx="2"/>
          </p:cNvCxnSpPr>
          <p:nvPr/>
        </p:nvCxnSpPr>
        <p:spPr>
          <a:xfrm rot="10800000" flipV="1">
            <a:off x="1980984" y="2453619"/>
            <a:ext cx="12700" cy="247475"/>
          </a:xfrm>
          <a:prstGeom prst="bent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BD14325-5BB1-5EF8-15D2-1B1D21E9A880}"/>
              </a:ext>
            </a:extLst>
          </p:cNvPr>
          <p:cNvSpPr/>
          <p:nvPr/>
        </p:nvSpPr>
        <p:spPr>
          <a:xfrm>
            <a:off x="1982382" y="1687424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992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3C98A7F-1585-0D96-4A33-BF4DE310C3AD}"/>
              </a:ext>
            </a:extLst>
          </p:cNvPr>
          <p:cNvSpPr txBox="1"/>
          <p:nvPr/>
        </p:nvSpPr>
        <p:spPr>
          <a:xfrm>
            <a:off x="4012518" y="175862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p3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1C2E683-F5A8-EA16-2F36-AFB56B74A08B}"/>
              </a:ext>
            </a:extLst>
          </p:cNvPr>
          <p:cNvSpPr txBox="1"/>
          <p:nvPr/>
        </p:nvSpPr>
        <p:spPr>
          <a:xfrm>
            <a:off x="1290952" y="149802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988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3A4455CC-22AF-01D6-49BC-C0E5534649B5}"/>
              </a:ext>
            </a:extLst>
          </p:cNvPr>
          <p:cNvSpPr/>
          <p:nvPr/>
        </p:nvSpPr>
        <p:spPr>
          <a:xfrm>
            <a:off x="1982382" y="2148819"/>
            <a:ext cx="83890" cy="83890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CC5B8F95-2CA1-B5F1-203F-ADF79CDD5B8B}"/>
              </a:ext>
            </a:extLst>
          </p:cNvPr>
          <p:cNvCxnSpPr>
            <a:cxnSpLocks/>
            <a:stCxn id="68" idx="1"/>
            <a:endCxn id="71" idx="2"/>
          </p:cNvCxnSpPr>
          <p:nvPr/>
        </p:nvCxnSpPr>
        <p:spPr>
          <a:xfrm rot="10800000" flipV="1">
            <a:off x="1982382" y="1943288"/>
            <a:ext cx="12700" cy="247475"/>
          </a:xfrm>
          <a:prstGeom prst="bent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93039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9932A6C-1728-8063-2E41-6E3CB5866B0D}"/>
              </a:ext>
            </a:extLst>
          </p:cNvPr>
          <p:cNvSpPr/>
          <p:nvPr/>
        </p:nvSpPr>
        <p:spPr>
          <a:xfrm>
            <a:off x="1719743" y="796954"/>
            <a:ext cx="671120" cy="6711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8730B55-FBB1-6474-C5A4-04FCCC04FC47}"/>
              </a:ext>
            </a:extLst>
          </p:cNvPr>
          <p:cNvSpPr/>
          <p:nvPr/>
        </p:nvSpPr>
        <p:spPr>
          <a:xfrm>
            <a:off x="2390863" y="796954"/>
            <a:ext cx="671120" cy="6711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BC9651-47C0-4B02-F31F-460C9CA40998}"/>
              </a:ext>
            </a:extLst>
          </p:cNvPr>
          <p:cNvSpPr/>
          <p:nvPr/>
        </p:nvSpPr>
        <p:spPr>
          <a:xfrm>
            <a:off x="3061983" y="796954"/>
            <a:ext cx="671120" cy="6711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C1BD912-F6A2-FDD4-BEFD-D833EB34985B}"/>
              </a:ext>
            </a:extLst>
          </p:cNvPr>
          <p:cNvSpPr/>
          <p:nvPr/>
        </p:nvSpPr>
        <p:spPr>
          <a:xfrm>
            <a:off x="3733103" y="796954"/>
            <a:ext cx="671120" cy="6711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590ACE-D210-DB72-6F52-E66380AE1686}"/>
              </a:ext>
            </a:extLst>
          </p:cNvPr>
          <p:cNvSpPr/>
          <p:nvPr/>
        </p:nvSpPr>
        <p:spPr>
          <a:xfrm>
            <a:off x="4404223" y="796954"/>
            <a:ext cx="671120" cy="6711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A15C28-6938-8E26-D1D1-79D6376F0C48}"/>
              </a:ext>
            </a:extLst>
          </p:cNvPr>
          <p:cNvSpPr/>
          <p:nvPr/>
        </p:nvSpPr>
        <p:spPr>
          <a:xfrm>
            <a:off x="1719743" y="260058"/>
            <a:ext cx="671120" cy="6711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A9D6CB8-8FD4-E46A-7FA8-958EAF8942EE}"/>
              </a:ext>
            </a:extLst>
          </p:cNvPr>
          <p:cNvSpPr/>
          <p:nvPr/>
        </p:nvSpPr>
        <p:spPr>
          <a:xfrm>
            <a:off x="2390863" y="260058"/>
            <a:ext cx="671120" cy="6711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38D7E64-C813-12A6-93FE-85D6AD0A13E2}"/>
              </a:ext>
            </a:extLst>
          </p:cNvPr>
          <p:cNvSpPr/>
          <p:nvPr/>
        </p:nvSpPr>
        <p:spPr>
          <a:xfrm>
            <a:off x="3061983" y="260058"/>
            <a:ext cx="671120" cy="6711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A2863F7-6DC3-99D0-6380-5EC6ACF85DE8}"/>
              </a:ext>
            </a:extLst>
          </p:cNvPr>
          <p:cNvSpPr/>
          <p:nvPr/>
        </p:nvSpPr>
        <p:spPr>
          <a:xfrm>
            <a:off x="3733103" y="260058"/>
            <a:ext cx="671120" cy="6711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E02C26D-B3D4-4B33-BC0D-BC74D353F1C4}"/>
              </a:ext>
            </a:extLst>
          </p:cNvPr>
          <p:cNvSpPr/>
          <p:nvPr/>
        </p:nvSpPr>
        <p:spPr>
          <a:xfrm>
            <a:off x="4404223" y="260058"/>
            <a:ext cx="671120" cy="6711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0DB1F4A-7993-1AA0-38A1-46F11E648512}"/>
              </a:ext>
            </a:extLst>
          </p:cNvPr>
          <p:cNvSpPr/>
          <p:nvPr/>
        </p:nvSpPr>
        <p:spPr>
          <a:xfrm>
            <a:off x="1719743" y="1830840"/>
            <a:ext cx="671120" cy="6711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4CFA37A-4296-B2AD-C8AB-FD081E80C6CA}"/>
              </a:ext>
            </a:extLst>
          </p:cNvPr>
          <p:cNvSpPr/>
          <p:nvPr/>
        </p:nvSpPr>
        <p:spPr>
          <a:xfrm>
            <a:off x="2390863" y="1830840"/>
            <a:ext cx="671120" cy="6711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5938BC4-9EC7-3B18-8E64-DC8B3125F040}"/>
              </a:ext>
            </a:extLst>
          </p:cNvPr>
          <p:cNvSpPr/>
          <p:nvPr/>
        </p:nvSpPr>
        <p:spPr>
          <a:xfrm>
            <a:off x="3061983" y="1830840"/>
            <a:ext cx="671120" cy="6711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5F3167A-1191-CED8-F2E8-D9E4D8ADB6F7}"/>
              </a:ext>
            </a:extLst>
          </p:cNvPr>
          <p:cNvSpPr/>
          <p:nvPr/>
        </p:nvSpPr>
        <p:spPr>
          <a:xfrm>
            <a:off x="3733103" y="1830840"/>
            <a:ext cx="671120" cy="6711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0B29B17-B68C-32AB-8AAE-88EF36FCE458}"/>
              </a:ext>
            </a:extLst>
          </p:cNvPr>
          <p:cNvSpPr/>
          <p:nvPr/>
        </p:nvSpPr>
        <p:spPr>
          <a:xfrm>
            <a:off x="4404223" y="1830840"/>
            <a:ext cx="671120" cy="67112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0FDBA968-7816-A92F-E72D-8F8EE3766ABF}"/>
              </a:ext>
            </a:extLst>
          </p:cNvPr>
          <p:cNvCxnSpPr>
            <a:stCxn id="18" idx="2"/>
            <a:endCxn id="19" idx="2"/>
          </p:cNvCxnSpPr>
          <p:nvPr/>
        </p:nvCxnSpPr>
        <p:spPr>
          <a:xfrm rot="16200000" flipH="1">
            <a:off x="2390863" y="2166400"/>
            <a:ext cx="12700" cy="67112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907552C5-E7E1-FCF3-5A32-F7A0E392A563}"/>
              </a:ext>
            </a:extLst>
          </p:cNvPr>
          <p:cNvCxnSpPr>
            <a:cxnSpLocks/>
            <a:stCxn id="19" idx="2"/>
            <a:endCxn id="20" idx="2"/>
          </p:cNvCxnSpPr>
          <p:nvPr/>
        </p:nvCxnSpPr>
        <p:spPr>
          <a:xfrm rot="16200000" flipH="1">
            <a:off x="3061983" y="2166400"/>
            <a:ext cx="12700" cy="67112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D9307FC5-1127-A011-D2DB-DC7F6C1EB71C}"/>
              </a:ext>
            </a:extLst>
          </p:cNvPr>
          <p:cNvCxnSpPr>
            <a:cxnSpLocks/>
            <a:stCxn id="20" idx="2"/>
            <a:endCxn id="21" idx="2"/>
          </p:cNvCxnSpPr>
          <p:nvPr/>
        </p:nvCxnSpPr>
        <p:spPr>
          <a:xfrm rot="16200000" flipH="1">
            <a:off x="3733103" y="2166400"/>
            <a:ext cx="12700" cy="67112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ECAB6E0E-A612-683E-9D09-81A4E136C9B4}"/>
              </a:ext>
            </a:extLst>
          </p:cNvPr>
          <p:cNvCxnSpPr>
            <a:cxnSpLocks/>
            <a:stCxn id="21" idx="2"/>
            <a:endCxn id="22" idx="2"/>
          </p:cNvCxnSpPr>
          <p:nvPr/>
        </p:nvCxnSpPr>
        <p:spPr>
          <a:xfrm rot="16200000" flipH="1">
            <a:off x="4404223" y="2166400"/>
            <a:ext cx="12700" cy="67112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5967C3F-D341-7EC1-DD61-DA462D12DF58}"/>
              </a:ext>
            </a:extLst>
          </p:cNvPr>
          <p:cNvSpPr txBox="1"/>
          <p:nvPr/>
        </p:nvSpPr>
        <p:spPr>
          <a:xfrm>
            <a:off x="5404553" y="1935567"/>
            <a:ext cx="2127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회전수 </a:t>
            </a:r>
            <a:r>
              <a:rPr lang="en-US" altLang="ko-KR" sz="2400">
                <a:latin typeface="Consolas" panose="020B0609020204030204" pitchFamily="49" charset="0"/>
              </a:rPr>
              <a:t>: n-1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568F077-A5C5-D0AF-231E-56A7F2A13761}"/>
              </a:ext>
            </a:extLst>
          </p:cNvPr>
          <p:cNvSpPr/>
          <p:nvPr/>
        </p:nvSpPr>
        <p:spPr>
          <a:xfrm>
            <a:off x="1726093" y="2963354"/>
            <a:ext cx="671120" cy="6711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FA58E9D-3E4C-9EDC-76F0-00EC6E2934CF}"/>
              </a:ext>
            </a:extLst>
          </p:cNvPr>
          <p:cNvSpPr/>
          <p:nvPr/>
        </p:nvSpPr>
        <p:spPr>
          <a:xfrm>
            <a:off x="2397213" y="2963354"/>
            <a:ext cx="671120" cy="6711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FE9B90E-74DA-3660-4AFC-990F8508ECED}"/>
              </a:ext>
            </a:extLst>
          </p:cNvPr>
          <p:cNvSpPr/>
          <p:nvPr/>
        </p:nvSpPr>
        <p:spPr>
          <a:xfrm>
            <a:off x="3068333" y="2963354"/>
            <a:ext cx="671120" cy="6711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56167AC-7F56-D05B-2D6C-98EA6DD3E227}"/>
              </a:ext>
            </a:extLst>
          </p:cNvPr>
          <p:cNvSpPr/>
          <p:nvPr/>
        </p:nvSpPr>
        <p:spPr>
          <a:xfrm>
            <a:off x="3739453" y="2963354"/>
            <a:ext cx="671120" cy="67112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3744892-369B-F9DA-F0B0-38DC40F7074D}"/>
              </a:ext>
            </a:extLst>
          </p:cNvPr>
          <p:cNvSpPr/>
          <p:nvPr/>
        </p:nvSpPr>
        <p:spPr>
          <a:xfrm>
            <a:off x="4410573" y="2963354"/>
            <a:ext cx="671120" cy="67112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33BDDBD6-C6EB-880B-81C2-5CF2939FDC98}"/>
              </a:ext>
            </a:extLst>
          </p:cNvPr>
          <p:cNvCxnSpPr>
            <a:stCxn id="34" idx="2"/>
            <a:endCxn id="35" idx="2"/>
          </p:cNvCxnSpPr>
          <p:nvPr/>
        </p:nvCxnSpPr>
        <p:spPr>
          <a:xfrm rot="16200000" flipH="1">
            <a:off x="2397213" y="3298914"/>
            <a:ext cx="12700" cy="67112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48B12A34-5F0F-9CF3-C644-A6B8D25C5747}"/>
              </a:ext>
            </a:extLst>
          </p:cNvPr>
          <p:cNvCxnSpPr>
            <a:cxnSpLocks/>
            <a:stCxn id="35" idx="2"/>
            <a:endCxn id="36" idx="2"/>
          </p:cNvCxnSpPr>
          <p:nvPr/>
        </p:nvCxnSpPr>
        <p:spPr>
          <a:xfrm rot="16200000" flipH="1">
            <a:off x="3068333" y="3298914"/>
            <a:ext cx="12700" cy="67112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C602B2DB-05A4-FCE3-DF19-5DD0D11444C8}"/>
              </a:ext>
            </a:extLst>
          </p:cNvPr>
          <p:cNvCxnSpPr>
            <a:cxnSpLocks/>
            <a:stCxn id="36" idx="2"/>
            <a:endCxn id="37" idx="2"/>
          </p:cNvCxnSpPr>
          <p:nvPr/>
        </p:nvCxnSpPr>
        <p:spPr>
          <a:xfrm rot="16200000" flipH="1">
            <a:off x="3739453" y="3298914"/>
            <a:ext cx="12700" cy="67112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72B85D8-CE20-CDE6-A41D-9C8680E40752}"/>
              </a:ext>
            </a:extLst>
          </p:cNvPr>
          <p:cNvSpPr txBox="1"/>
          <p:nvPr/>
        </p:nvSpPr>
        <p:spPr>
          <a:xfrm>
            <a:off x="5410903" y="3068081"/>
            <a:ext cx="2127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회전수 </a:t>
            </a:r>
            <a:r>
              <a:rPr lang="en-US" altLang="ko-KR" sz="2400">
                <a:latin typeface="Consolas" panose="020B0609020204030204" pitchFamily="49" charset="0"/>
              </a:rPr>
              <a:t>: n-2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F4CCB50-EF83-A1F1-BCFE-652C068F9D22}"/>
              </a:ext>
            </a:extLst>
          </p:cNvPr>
          <p:cNvSpPr/>
          <p:nvPr/>
        </p:nvSpPr>
        <p:spPr>
          <a:xfrm>
            <a:off x="1732443" y="4089518"/>
            <a:ext cx="671120" cy="6711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8FD8EFA-1177-2EA2-BDCE-643AEF8F6D42}"/>
              </a:ext>
            </a:extLst>
          </p:cNvPr>
          <p:cNvSpPr/>
          <p:nvPr/>
        </p:nvSpPr>
        <p:spPr>
          <a:xfrm>
            <a:off x="2403563" y="4089518"/>
            <a:ext cx="671120" cy="6711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DD145E7-0343-196E-A868-2CE14F594484}"/>
              </a:ext>
            </a:extLst>
          </p:cNvPr>
          <p:cNvSpPr/>
          <p:nvPr/>
        </p:nvSpPr>
        <p:spPr>
          <a:xfrm>
            <a:off x="3074683" y="4089518"/>
            <a:ext cx="671120" cy="67112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95675B7-8F89-9600-F0F9-481163F9EFC7}"/>
              </a:ext>
            </a:extLst>
          </p:cNvPr>
          <p:cNvSpPr/>
          <p:nvPr/>
        </p:nvSpPr>
        <p:spPr>
          <a:xfrm>
            <a:off x="3745803" y="4089518"/>
            <a:ext cx="671120" cy="67112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06C8929-19AE-0F8E-233F-51BFC6AD4BC0}"/>
              </a:ext>
            </a:extLst>
          </p:cNvPr>
          <p:cNvSpPr/>
          <p:nvPr/>
        </p:nvSpPr>
        <p:spPr>
          <a:xfrm>
            <a:off x="4416923" y="4089518"/>
            <a:ext cx="671120" cy="67112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890ABE6B-C911-41B1-F883-AF7D6482E9AE}"/>
              </a:ext>
            </a:extLst>
          </p:cNvPr>
          <p:cNvCxnSpPr>
            <a:stCxn id="44" idx="2"/>
            <a:endCxn id="45" idx="2"/>
          </p:cNvCxnSpPr>
          <p:nvPr/>
        </p:nvCxnSpPr>
        <p:spPr>
          <a:xfrm rot="16200000" flipH="1">
            <a:off x="2403563" y="4425078"/>
            <a:ext cx="12700" cy="67112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7327A297-7A37-A537-B6C4-7F6F0D2B8013}"/>
              </a:ext>
            </a:extLst>
          </p:cNvPr>
          <p:cNvCxnSpPr>
            <a:cxnSpLocks/>
            <a:stCxn id="45" idx="2"/>
            <a:endCxn id="46" idx="2"/>
          </p:cNvCxnSpPr>
          <p:nvPr/>
        </p:nvCxnSpPr>
        <p:spPr>
          <a:xfrm rot="16200000" flipH="1">
            <a:off x="3074683" y="4425078"/>
            <a:ext cx="12700" cy="67112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7616C20-45BF-6AE9-67FC-810DD0D6C492}"/>
              </a:ext>
            </a:extLst>
          </p:cNvPr>
          <p:cNvSpPr txBox="1"/>
          <p:nvPr/>
        </p:nvSpPr>
        <p:spPr>
          <a:xfrm>
            <a:off x="5417253" y="4194245"/>
            <a:ext cx="2127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회전수 </a:t>
            </a:r>
            <a:r>
              <a:rPr lang="en-US" altLang="ko-KR" sz="2400">
                <a:latin typeface="Consolas" panose="020B0609020204030204" pitchFamily="49" charset="0"/>
              </a:rPr>
              <a:t>: n-3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2937BB3-546E-6DCD-058A-04FBDCF21413}"/>
              </a:ext>
            </a:extLst>
          </p:cNvPr>
          <p:cNvSpPr/>
          <p:nvPr/>
        </p:nvSpPr>
        <p:spPr>
          <a:xfrm>
            <a:off x="1732443" y="5215682"/>
            <a:ext cx="671120" cy="6711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28F73C0-F6C3-6373-32B6-781FAD3E7D62}"/>
              </a:ext>
            </a:extLst>
          </p:cNvPr>
          <p:cNvSpPr/>
          <p:nvPr/>
        </p:nvSpPr>
        <p:spPr>
          <a:xfrm>
            <a:off x="2403563" y="5215682"/>
            <a:ext cx="671120" cy="67112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5070456-BA3E-31CB-0273-9EAEEBBC5A07}"/>
              </a:ext>
            </a:extLst>
          </p:cNvPr>
          <p:cNvSpPr/>
          <p:nvPr/>
        </p:nvSpPr>
        <p:spPr>
          <a:xfrm>
            <a:off x="3074683" y="5215682"/>
            <a:ext cx="671120" cy="67112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10BF9EE-BA29-67F8-9055-2DAF7DE89842}"/>
              </a:ext>
            </a:extLst>
          </p:cNvPr>
          <p:cNvSpPr/>
          <p:nvPr/>
        </p:nvSpPr>
        <p:spPr>
          <a:xfrm>
            <a:off x="3745803" y="5215682"/>
            <a:ext cx="671120" cy="67112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08198D8-B161-7C49-E444-BE95F3C10EE5}"/>
              </a:ext>
            </a:extLst>
          </p:cNvPr>
          <p:cNvSpPr/>
          <p:nvPr/>
        </p:nvSpPr>
        <p:spPr>
          <a:xfrm>
            <a:off x="4416923" y="5215682"/>
            <a:ext cx="671120" cy="67112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DF9A0083-E087-1EC0-F86A-B1220D765A86}"/>
              </a:ext>
            </a:extLst>
          </p:cNvPr>
          <p:cNvCxnSpPr>
            <a:stCxn id="53" idx="2"/>
            <a:endCxn id="54" idx="2"/>
          </p:cNvCxnSpPr>
          <p:nvPr/>
        </p:nvCxnSpPr>
        <p:spPr>
          <a:xfrm rot="16200000" flipH="1">
            <a:off x="2403563" y="5551242"/>
            <a:ext cx="12700" cy="67112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7F49A7F-4010-5827-DB99-2CF42B935E13}"/>
              </a:ext>
            </a:extLst>
          </p:cNvPr>
          <p:cNvSpPr txBox="1"/>
          <p:nvPr/>
        </p:nvSpPr>
        <p:spPr>
          <a:xfrm>
            <a:off x="5417253" y="5320409"/>
            <a:ext cx="2127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회전수 </a:t>
            </a:r>
            <a:r>
              <a:rPr lang="en-US" altLang="ko-KR" sz="2400">
                <a:latin typeface="Consolas" panose="020B0609020204030204" pitchFamily="49" charset="0"/>
              </a:rPr>
              <a:t>: n-4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9504E4A-662D-09C7-974F-7715F01E9470}"/>
              </a:ext>
            </a:extLst>
          </p:cNvPr>
          <p:cNvSpPr txBox="1"/>
          <p:nvPr/>
        </p:nvSpPr>
        <p:spPr>
          <a:xfrm>
            <a:off x="8514829" y="3732580"/>
            <a:ext cx="2912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전체 회전수 </a:t>
            </a:r>
            <a:r>
              <a:rPr lang="en-US" altLang="ko-KR" sz="2400">
                <a:latin typeface="Consolas" panose="020B0609020204030204" pitchFamily="49" charset="0"/>
              </a:rPr>
              <a:t>: n-1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03930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9932A6C-1728-8063-2E41-6E3CB5866B0D}"/>
              </a:ext>
            </a:extLst>
          </p:cNvPr>
          <p:cNvSpPr/>
          <p:nvPr/>
        </p:nvSpPr>
        <p:spPr>
          <a:xfrm>
            <a:off x="209723" y="847288"/>
            <a:ext cx="671120" cy="6711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8730B55-FBB1-6474-C5A4-04FCCC04FC47}"/>
              </a:ext>
            </a:extLst>
          </p:cNvPr>
          <p:cNvSpPr/>
          <p:nvPr/>
        </p:nvSpPr>
        <p:spPr>
          <a:xfrm>
            <a:off x="880843" y="847288"/>
            <a:ext cx="671120" cy="6711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BC9651-47C0-4B02-F31F-460C9CA40998}"/>
              </a:ext>
            </a:extLst>
          </p:cNvPr>
          <p:cNvSpPr/>
          <p:nvPr/>
        </p:nvSpPr>
        <p:spPr>
          <a:xfrm>
            <a:off x="1551963" y="847288"/>
            <a:ext cx="671120" cy="6711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C1BD912-F6A2-FDD4-BEFD-D833EB34985B}"/>
              </a:ext>
            </a:extLst>
          </p:cNvPr>
          <p:cNvSpPr/>
          <p:nvPr/>
        </p:nvSpPr>
        <p:spPr>
          <a:xfrm>
            <a:off x="2223083" y="847288"/>
            <a:ext cx="671120" cy="6711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590ACE-D210-DB72-6F52-E66380AE1686}"/>
              </a:ext>
            </a:extLst>
          </p:cNvPr>
          <p:cNvSpPr/>
          <p:nvPr/>
        </p:nvSpPr>
        <p:spPr>
          <a:xfrm>
            <a:off x="2894203" y="847288"/>
            <a:ext cx="671120" cy="6711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A15C28-6938-8E26-D1D1-79D6376F0C48}"/>
              </a:ext>
            </a:extLst>
          </p:cNvPr>
          <p:cNvSpPr/>
          <p:nvPr/>
        </p:nvSpPr>
        <p:spPr>
          <a:xfrm>
            <a:off x="209723" y="310392"/>
            <a:ext cx="671120" cy="6711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A9D6CB8-8FD4-E46A-7FA8-958EAF8942EE}"/>
              </a:ext>
            </a:extLst>
          </p:cNvPr>
          <p:cNvSpPr/>
          <p:nvPr/>
        </p:nvSpPr>
        <p:spPr>
          <a:xfrm>
            <a:off x="880843" y="310392"/>
            <a:ext cx="671120" cy="6711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38D7E64-C813-12A6-93FE-85D6AD0A13E2}"/>
              </a:ext>
            </a:extLst>
          </p:cNvPr>
          <p:cNvSpPr/>
          <p:nvPr/>
        </p:nvSpPr>
        <p:spPr>
          <a:xfrm>
            <a:off x="1551963" y="310392"/>
            <a:ext cx="671120" cy="6711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A2863F7-6DC3-99D0-6380-5EC6ACF85DE8}"/>
              </a:ext>
            </a:extLst>
          </p:cNvPr>
          <p:cNvSpPr/>
          <p:nvPr/>
        </p:nvSpPr>
        <p:spPr>
          <a:xfrm>
            <a:off x="2223083" y="310392"/>
            <a:ext cx="671120" cy="6711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E02C26D-B3D4-4B33-BC0D-BC74D353F1C4}"/>
              </a:ext>
            </a:extLst>
          </p:cNvPr>
          <p:cNvSpPr/>
          <p:nvPr/>
        </p:nvSpPr>
        <p:spPr>
          <a:xfrm>
            <a:off x="2894203" y="310392"/>
            <a:ext cx="671120" cy="6711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0DB1F4A-7993-1AA0-38A1-46F11E648512}"/>
              </a:ext>
            </a:extLst>
          </p:cNvPr>
          <p:cNvSpPr/>
          <p:nvPr/>
        </p:nvSpPr>
        <p:spPr>
          <a:xfrm>
            <a:off x="209723" y="1881174"/>
            <a:ext cx="671120" cy="6711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4CFA37A-4296-B2AD-C8AB-FD081E80C6CA}"/>
              </a:ext>
            </a:extLst>
          </p:cNvPr>
          <p:cNvSpPr/>
          <p:nvPr/>
        </p:nvSpPr>
        <p:spPr>
          <a:xfrm>
            <a:off x="880843" y="1881174"/>
            <a:ext cx="671120" cy="6711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5938BC4-9EC7-3B18-8E64-DC8B3125F040}"/>
              </a:ext>
            </a:extLst>
          </p:cNvPr>
          <p:cNvSpPr/>
          <p:nvPr/>
        </p:nvSpPr>
        <p:spPr>
          <a:xfrm>
            <a:off x="1551963" y="1881174"/>
            <a:ext cx="671120" cy="6711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5F3167A-1191-CED8-F2E8-D9E4D8ADB6F7}"/>
              </a:ext>
            </a:extLst>
          </p:cNvPr>
          <p:cNvSpPr/>
          <p:nvPr/>
        </p:nvSpPr>
        <p:spPr>
          <a:xfrm>
            <a:off x="2223083" y="1881174"/>
            <a:ext cx="671120" cy="6711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0B29B17-B68C-32AB-8AAE-88EF36FCE458}"/>
              </a:ext>
            </a:extLst>
          </p:cNvPr>
          <p:cNvSpPr/>
          <p:nvPr/>
        </p:nvSpPr>
        <p:spPr>
          <a:xfrm>
            <a:off x="2894203" y="1881174"/>
            <a:ext cx="671120" cy="67112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0FDBA968-7816-A92F-E72D-8F8EE3766ABF}"/>
              </a:ext>
            </a:extLst>
          </p:cNvPr>
          <p:cNvCxnSpPr>
            <a:stCxn id="18" idx="2"/>
            <a:endCxn id="19" idx="2"/>
          </p:cNvCxnSpPr>
          <p:nvPr/>
        </p:nvCxnSpPr>
        <p:spPr>
          <a:xfrm rot="16200000" flipH="1">
            <a:off x="880843" y="2216734"/>
            <a:ext cx="12700" cy="67112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907552C5-E7E1-FCF3-5A32-F7A0E392A563}"/>
              </a:ext>
            </a:extLst>
          </p:cNvPr>
          <p:cNvCxnSpPr>
            <a:cxnSpLocks/>
            <a:stCxn id="19" idx="2"/>
            <a:endCxn id="20" idx="2"/>
          </p:cNvCxnSpPr>
          <p:nvPr/>
        </p:nvCxnSpPr>
        <p:spPr>
          <a:xfrm rot="16200000" flipH="1">
            <a:off x="1551963" y="2216734"/>
            <a:ext cx="12700" cy="67112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D9307FC5-1127-A011-D2DB-DC7F6C1EB71C}"/>
              </a:ext>
            </a:extLst>
          </p:cNvPr>
          <p:cNvCxnSpPr>
            <a:cxnSpLocks/>
            <a:stCxn id="20" idx="2"/>
            <a:endCxn id="21" idx="2"/>
          </p:cNvCxnSpPr>
          <p:nvPr/>
        </p:nvCxnSpPr>
        <p:spPr>
          <a:xfrm rot="16200000" flipH="1">
            <a:off x="2223083" y="2216734"/>
            <a:ext cx="12700" cy="67112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ECAB6E0E-A612-683E-9D09-81A4E136C9B4}"/>
              </a:ext>
            </a:extLst>
          </p:cNvPr>
          <p:cNvCxnSpPr>
            <a:cxnSpLocks/>
            <a:stCxn id="21" idx="2"/>
            <a:endCxn id="22" idx="2"/>
          </p:cNvCxnSpPr>
          <p:nvPr/>
        </p:nvCxnSpPr>
        <p:spPr>
          <a:xfrm rot="16200000" flipH="1">
            <a:off x="2894203" y="2216734"/>
            <a:ext cx="12700" cy="67112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5967C3F-D341-7EC1-DD61-DA462D12DF58}"/>
              </a:ext>
            </a:extLst>
          </p:cNvPr>
          <p:cNvSpPr txBox="1"/>
          <p:nvPr/>
        </p:nvSpPr>
        <p:spPr>
          <a:xfrm>
            <a:off x="3894533" y="1985901"/>
            <a:ext cx="2127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회전수 </a:t>
            </a:r>
            <a:r>
              <a:rPr lang="en-US" altLang="ko-KR" sz="2400">
                <a:latin typeface="Consolas" panose="020B0609020204030204" pitchFamily="49" charset="0"/>
              </a:rPr>
              <a:t>: n-1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568F077-A5C5-D0AF-231E-56A7F2A13761}"/>
              </a:ext>
            </a:extLst>
          </p:cNvPr>
          <p:cNvSpPr/>
          <p:nvPr/>
        </p:nvSpPr>
        <p:spPr>
          <a:xfrm>
            <a:off x="216073" y="3013688"/>
            <a:ext cx="671120" cy="6711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FA58E9D-3E4C-9EDC-76F0-00EC6E2934CF}"/>
              </a:ext>
            </a:extLst>
          </p:cNvPr>
          <p:cNvSpPr/>
          <p:nvPr/>
        </p:nvSpPr>
        <p:spPr>
          <a:xfrm>
            <a:off x="887193" y="3013688"/>
            <a:ext cx="671120" cy="6711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FE9B90E-74DA-3660-4AFC-990F8508ECED}"/>
              </a:ext>
            </a:extLst>
          </p:cNvPr>
          <p:cNvSpPr/>
          <p:nvPr/>
        </p:nvSpPr>
        <p:spPr>
          <a:xfrm>
            <a:off x="1558313" y="3013688"/>
            <a:ext cx="671120" cy="6711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56167AC-7F56-D05B-2D6C-98EA6DD3E227}"/>
              </a:ext>
            </a:extLst>
          </p:cNvPr>
          <p:cNvSpPr/>
          <p:nvPr/>
        </p:nvSpPr>
        <p:spPr>
          <a:xfrm>
            <a:off x="2229433" y="3013688"/>
            <a:ext cx="671120" cy="67112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3744892-369B-F9DA-F0B0-38DC40F7074D}"/>
              </a:ext>
            </a:extLst>
          </p:cNvPr>
          <p:cNvSpPr/>
          <p:nvPr/>
        </p:nvSpPr>
        <p:spPr>
          <a:xfrm>
            <a:off x="2900553" y="3013688"/>
            <a:ext cx="671120" cy="67112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33BDDBD6-C6EB-880B-81C2-5CF2939FDC98}"/>
              </a:ext>
            </a:extLst>
          </p:cNvPr>
          <p:cNvCxnSpPr>
            <a:stCxn id="34" idx="2"/>
            <a:endCxn id="35" idx="2"/>
          </p:cNvCxnSpPr>
          <p:nvPr/>
        </p:nvCxnSpPr>
        <p:spPr>
          <a:xfrm rot="16200000" flipH="1">
            <a:off x="887193" y="3349248"/>
            <a:ext cx="12700" cy="67112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48B12A34-5F0F-9CF3-C644-A6B8D25C5747}"/>
              </a:ext>
            </a:extLst>
          </p:cNvPr>
          <p:cNvCxnSpPr>
            <a:cxnSpLocks/>
            <a:stCxn id="35" idx="2"/>
            <a:endCxn id="36" idx="2"/>
          </p:cNvCxnSpPr>
          <p:nvPr/>
        </p:nvCxnSpPr>
        <p:spPr>
          <a:xfrm rot="16200000" flipH="1">
            <a:off x="1558313" y="3349248"/>
            <a:ext cx="12700" cy="67112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C602B2DB-05A4-FCE3-DF19-5DD0D11444C8}"/>
              </a:ext>
            </a:extLst>
          </p:cNvPr>
          <p:cNvCxnSpPr>
            <a:cxnSpLocks/>
            <a:stCxn id="36" idx="2"/>
            <a:endCxn id="37" idx="2"/>
          </p:cNvCxnSpPr>
          <p:nvPr/>
        </p:nvCxnSpPr>
        <p:spPr>
          <a:xfrm rot="16200000" flipH="1">
            <a:off x="2229433" y="3349248"/>
            <a:ext cx="12700" cy="67112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72B85D8-CE20-CDE6-A41D-9C8680E40752}"/>
              </a:ext>
            </a:extLst>
          </p:cNvPr>
          <p:cNvSpPr txBox="1"/>
          <p:nvPr/>
        </p:nvSpPr>
        <p:spPr>
          <a:xfrm>
            <a:off x="3900883" y="3118415"/>
            <a:ext cx="2127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회전수 </a:t>
            </a:r>
            <a:r>
              <a:rPr lang="en-US" altLang="ko-KR" sz="2400">
                <a:latin typeface="Consolas" panose="020B0609020204030204" pitchFamily="49" charset="0"/>
              </a:rPr>
              <a:t>: n-2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F4CCB50-EF83-A1F1-BCFE-652C068F9D22}"/>
              </a:ext>
            </a:extLst>
          </p:cNvPr>
          <p:cNvSpPr/>
          <p:nvPr/>
        </p:nvSpPr>
        <p:spPr>
          <a:xfrm>
            <a:off x="222423" y="4139852"/>
            <a:ext cx="671120" cy="6711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8FD8EFA-1177-2EA2-BDCE-643AEF8F6D42}"/>
              </a:ext>
            </a:extLst>
          </p:cNvPr>
          <p:cNvSpPr/>
          <p:nvPr/>
        </p:nvSpPr>
        <p:spPr>
          <a:xfrm>
            <a:off x="893543" y="4139852"/>
            <a:ext cx="671120" cy="6711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DD145E7-0343-196E-A868-2CE14F594484}"/>
              </a:ext>
            </a:extLst>
          </p:cNvPr>
          <p:cNvSpPr/>
          <p:nvPr/>
        </p:nvSpPr>
        <p:spPr>
          <a:xfrm>
            <a:off x="1564663" y="4139852"/>
            <a:ext cx="671120" cy="67112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95675B7-8F89-9600-F0F9-481163F9EFC7}"/>
              </a:ext>
            </a:extLst>
          </p:cNvPr>
          <p:cNvSpPr/>
          <p:nvPr/>
        </p:nvSpPr>
        <p:spPr>
          <a:xfrm>
            <a:off x="2235783" y="4139852"/>
            <a:ext cx="671120" cy="67112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06C8929-19AE-0F8E-233F-51BFC6AD4BC0}"/>
              </a:ext>
            </a:extLst>
          </p:cNvPr>
          <p:cNvSpPr/>
          <p:nvPr/>
        </p:nvSpPr>
        <p:spPr>
          <a:xfrm>
            <a:off x="2906903" y="4139852"/>
            <a:ext cx="671120" cy="67112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890ABE6B-C911-41B1-F883-AF7D6482E9AE}"/>
              </a:ext>
            </a:extLst>
          </p:cNvPr>
          <p:cNvCxnSpPr>
            <a:stCxn id="44" idx="2"/>
            <a:endCxn id="45" idx="2"/>
          </p:cNvCxnSpPr>
          <p:nvPr/>
        </p:nvCxnSpPr>
        <p:spPr>
          <a:xfrm rot="16200000" flipH="1">
            <a:off x="893543" y="4475412"/>
            <a:ext cx="12700" cy="67112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7327A297-7A37-A537-B6C4-7F6F0D2B8013}"/>
              </a:ext>
            </a:extLst>
          </p:cNvPr>
          <p:cNvCxnSpPr>
            <a:cxnSpLocks/>
            <a:stCxn id="45" idx="2"/>
            <a:endCxn id="46" idx="2"/>
          </p:cNvCxnSpPr>
          <p:nvPr/>
        </p:nvCxnSpPr>
        <p:spPr>
          <a:xfrm rot="16200000" flipH="1">
            <a:off x="1564663" y="4475412"/>
            <a:ext cx="12700" cy="67112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7616C20-45BF-6AE9-67FC-810DD0D6C492}"/>
              </a:ext>
            </a:extLst>
          </p:cNvPr>
          <p:cNvSpPr txBox="1"/>
          <p:nvPr/>
        </p:nvSpPr>
        <p:spPr>
          <a:xfrm>
            <a:off x="3907233" y="4244579"/>
            <a:ext cx="2127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회전수 </a:t>
            </a:r>
            <a:r>
              <a:rPr lang="en-US" altLang="ko-KR" sz="2400">
                <a:latin typeface="Consolas" panose="020B0609020204030204" pitchFamily="49" charset="0"/>
              </a:rPr>
              <a:t>: n-3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2937BB3-546E-6DCD-058A-04FBDCF21413}"/>
              </a:ext>
            </a:extLst>
          </p:cNvPr>
          <p:cNvSpPr/>
          <p:nvPr/>
        </p:nvSpPr>
        <p:spPr>
          <a:xfrm>
            <a:off x="222423" y="5266016"/>
            <a:ext cx="671120" cy="6711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28F73C0-F6C3-6373-32B6-781FAD3E7D62}"/>
              </a:ext>
            </a:extLst>
          </p:cNvPr>
          <p:cNvSpPr/>
          <p:nvPr/>
        </p:nvSpPr>
        <p:spPr>
          <a:xfrm>
            <a:off x="893543" y="5266016"/>
            <a:ext cx="671120" cy="67112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5070456-BA3E-31CB-0273-9EAEEBBC5A07}"/>
              </a:ext>
            </a:extLst>
          </p:cNvPr>
          <p:cNvSpPr/>
          <p:nvPr/>
        </p:nvSpPr>
        <p:spPr>
          <a:xfrm>
            <a:off x="1564663" y="5266016"/>
            <a:ext cx="671120" cy="67112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10BF9EE-BA29-67F8-9055-2DAF7DE89842}"/>
              </a:ext>
            </a:extLst>
          </p:cNvPr>
          <p:cNvSpPr/>
          <p:nvPr/>
        </p:nvSpPr>
        <p:spPr>
          <a:xfrm>
            <a:off x="2235783" y="5266016"/>
            <a:ext cx="671120" cy="67112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08198D8-B161-7C49-E444-BE95F3C10EE5}"/>
              </a:ext>
            </a:extLst>
          </p:cNvPr>
          <p:cNvSpPr/>
          <p:nvPr/>
        </p:nvSpPr>
        <p:spPr>
          <a:xfrm>
            <a:off x="2906903" y="5266016"/>
            <a:ext cx="671120" cy="67112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DF9A0083-E087-1EC0-F86A-B1220D765A86}"/>
              </a:ext>
            </a:extLst>
          </p:cNvPr>
          <p:cNvCxnSpPr>
            <a:stCxn id="53" idx="2"/>
            <a:endCxn id="54" idx="2"/>
          </p:cNvCxnSpPr>
          <p:nvPr/>
        </p:nvCxnSpPr>
        <p:spPr>
          <a:xfrm rot="16200000" flipH="1">
            <a:off x="893543" y="5601576"/>
            <a:ext cx="12700" cy="67112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7F49A7F-4010-5827-DB99-2CF42B935E13}"/>
              </a:ext>
            </a:extLst>
          </p:cNvPr>
          <p:cNvSpPr txBox="1"/>
          <p:nvPr/>
        </p:nvSpPr>
        <p:spPr>
          <a:xfrm>
            <a:off x="3907233" y="5370743"/>
            <a:ext cx="2127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회전수 </a:t>
            </a:r>
            <a:r>
              <a:rPr lang="en-US" altLang="ko-KR" sz="2400">
                <a:latin typeface="Consolas" panose="020B0609020204030204" pitchFamily="49" charset="0"/>
              </a:rPr>
              <a:t>: n-4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9504E4A-662D-09C7-974F-7715F01E9470}"/>
              </a:ext>
            </a:extLst>
          </p:cNvPr>
          <p:cNvSpPr txBox="1"/>
          <p:nvPr/>
        </p:nvSpPr>
        <p:spPr>
          <a:xfrm>
            <a:off x="-94277" y="-17047"/>
            <a:ext cx="2912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전체 회전수 </a:t>
            </a:r>
            <a:r>
              <a:rPr lang="en-US" altLang="ko-KR" sz="2400">
                <a:latin typeface="Consolas" panose="020B0609020204030204" pitchFamily="49" charset="0"/>
              </a:rPr>
              <a:t>: n-1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83F5CE-2271-D79E-3D2D-B85E3191B548}"/>
              </a:ext>
            </a:extLst>
          </p:cNvPr>
          <p:cNvSpPr txBox="1"/>
          <p:nvPr/>
        </p:nvSpPr>
        <p:spPr>
          <a:xfrm>
            <a:off x="6530977" y="-17047"/>
            <a:ext cx="4772460" cy="710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int</a:t>
            </a:r>
            <a:r>
              <a:rPr lang="ko-KR" altLang="en-US" sz="2400">
                <a:latin typeface="Consolas" panose="020B0609020204030204" pitchFamily="49" charset="0"/>
              </a:rPr>
              <a:t> </a:t>
            </a:r>
            <a:r>
              <a:rPr lang="en-US" altLang="ko-KR" sz="2400">
                <a:latin typeface="Consolas" panose="020B0609020204030204" pitchFamily="49" charset="0"/>
              </a:rPr>
              <a:t>n</a:t>
            </a:r>
            <a:r>
              <a:rPr lang="ko-KR" altLang="en-US" sz="2400">
                <a:latin typeface="Consolas" panose="020B0609020204030204" pitchFamily="49" charset="0"/>
              </a:rPr>
              <a:t> </a:t>
            </a:r>
            <a:r>
              <a:rPr lang="en-US" altLang="ko-KR" sz="2400">
                <a:latin typeface="Consolas" panose="020B0609020204030204" pitchFamily="49" charset="0"/>
              </a:rPr>
              <a:t>=</a:t>
            </a:r>
            <a:r>
              <a:rPr lang="ko-KR" altLang="en-US" sz="2400">
                <a:latin typeface="Consolas" panose="020B0609020204030204" pitchFamily="49" charset="0"/>
              </a:rPr>
              <a:t> </a:t>
            </a:r>
            <a:r>
              <a:rPr lang="en-US" altLang="ko-KR" sz="2400">
                <a:latin typeface="Consolas" panose="020B0609020204030204" pitchFamily="49" charset="0"/>
              </a:rPr>
              <a:t>5;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int a[100] = {0,};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int i,j;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int t;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for(i=0; i&lt;n; i++)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scanf("%d", &amp;a[i]);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r>
              <a:rPr lang="en-US" altLang="ko-KR" sz="2400">
                <a:latin typeface="Consolas" panose="020B0609020204030204" pitchFamily="49" charset="0"/>
              </a:rPr>
              <a:t>for(i=0; i&lt;n-1; i++)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for(j=0; j&lt;n-1-i; j++)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{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    if( a[j] &gt; a[j+1] )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    {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        t = a[j];</a:t>
            </a:r>
          </a:p>
          <a:p>
            <a:pPr algn="l"/>
            <a:r>
              <a:rPr lang="ko-KR" altLang="en-US" sz="2400">
                <a:latin typeface="Consolas" panose="020B0609020204030204" pitchFamily="49" charset="0"/>
              </a:rPr>
              <a:t>            </a:t>
            </a:r>
            <a:r>
              <a:rPr lang="en-US" altLang="ko-KR" sz="2400">
                <a:latin typeface="Consolas" panose="020B0609020204030204" pitchFamily="49" charset="0"/>
              </a:rPr>
              <a:t>a[j] = a[j+1];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    a[j+1] = t;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}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} 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74152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83F5CE-2271-D79E-3D2D-B85E3191B548}"/>
              </a:ext>
            </a:extLst>
          </p:cNvPr>
          <p:cNvSpPr txBox="1"/>
          <p:nvPr/>
        </p:nvSpPr>
        <p:spPr>
          <a:xfrm>
            <a:off x="2084812" y="381795"/>
            <a:ext cx="7321235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char buff[100];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int i;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printf("</a:t>
            </a:r>
            <a:r>
              <a:rPr lang="ko-KR" altLang="en-US" sz="2400">
                <a:latin typeface="Consolas" panose="020B0609020204030204" pitchFamily="49" charset="0"/>
              </a:rPr>
              <a:t>문자열 입력 </a:t>
            </a:r>
            <a:r>
              <a:rPr lang="en-US" altLang="ko-KR" sz="2400">
                <a:latin typeface="Consolas" panose="020B0609020204030204" pitchFamily="49" charset="0"/>
              </a:rPr>
              <a:t>:");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//	scanf("%s", buff);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gets(buff);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for( i=0; buff[i]!=0; i++ 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if( 'a' &lt;= buff[i] &amp;&amp; buff[i] &lt;= 'z' 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buff[i] -= 'a' - 'A'; 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}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printf("%s\n", buff );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63649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83F5CE-2271-D79E-3D2D-B85E3191B548}"/>
              </a:ext>
            </a:extLst>
          </p:cNvPr>
          <p:cNvSpPr txBox="1"/>
          <p:nvPr/>
        </p:nvSpPr>
        <p:spPr>
          <a:xfrm>
            <a:off x="4475674" y="-156597"/>
            <a:ext cx="7148111" cy="7478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char buff[100];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char</a:t>
            </a:r>
            <a:r>
              <a:rPr lang="ko-KR" altLang="en-US" sz="2000">
                <a:latin typeface="Consolas" panose="020B0609020204030204" pitchFamily="49" charset="0"/>
              </a:rPr>
              <a:t> </a:t>
            </a:r>
            <a:r>
              <a:rPr lang="en-US" altLang="ko-KR" sz="2000">
                <a:latin typeface="Consolas" panose="020B0609020204030204" pitchFamily="49" charset="0"/>
              </a:rPr>
              <a:t>c;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i;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printf("</a:t>
            </a:r>
            <a:r>
              <a:rPr lang="ko-KR" altLang="en-US" sz="2000">
                <a:latin typeface="Consolas" panose="020B0609020204030204" pitchFamily="49" charset="0"/>
              </a:rPr>
              <a:t>문자열 입력 </a:t>
            </a:r>
            <a:r>
              <a:rPr lang="en-US" altLang="ko-KR" sz="2000">
                <a:latin typeface="Consolas" panose="020B0609020204030204" pitchFamily="49" charset="0"/>
              </a:rPr>
              <a:t>:");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gets(buff);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printf("</a:t>
            </a:r>
            <a:r>
              <a:rPr lang="ko-KR" altLang="en-US" sz="2000">
                <a:latin typeface="Consolas" panose="020B0609020204030204" pitchFamily="49" charset="0"/>
              </a:rPr>
              <a:t>찾을 문자 입력 </a:t>
            </a:r>
            <a:r>
              <a:rPr lang="en-US" altLang="ko-KR" sz="2000">
                <a:latin typeface="Consolas" panose="020B0609020204030204" pitchFamily="49" charset="0"/>
              </a:rPr>
              <a:t>: ");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scanf("%c", &amp;c );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for( i=0;; i++ 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if( buff[i] == c 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printf("%c </a:t>
            </a:r>
            <a:r>
              <a:rPr lang="ko-KR" altLang="en-US" sz="2000">
                <a:latin typeface="Consolas" panose="020B0609020204030204" pitchFamily="49" charset="0"/>
              </a:rPr>
              <a:t>문자는 </a:t>
            </a:r>
            <a:r>
              <a:rPr lang="en-US" altLang="ko-KR" sz="2000">
                <a:latin typeface="Consolas" panose="020B0609020204030204" pitchFamily="49" charset="0"/>
              </a:rPr>
              <a:t>%d</a:t>
            </a:r>
            <a:r>
              <a:rPr lang="ko-KR" altLang="en-US" sz="2000">
                <a:latin typeface="Consolas" panose="020B0609020204030204" pitchFamily="49" charset="0"/>
              </a:rPr>
              <a:t>번째 있습니다</a:t>
            </a:r>
            <a:r>
              <a:rPr lang="en-US" altLang="ko-KR" sz="2000">
                <a:latin typeface="Consolas" panose="020B0609020204030204" pitchFamily="49" charset="0"/>
              </a:rPr>
              <a:t>.\n",c,i);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break;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}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if( buff[i]==0 )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printf("</a:t>
            </a:r>
            <a:r>
              <a:rPr lang="ko-KR" altLang="en-US" sz="2000">
                <a:latin typeface="Consolas" panose="020B0609020204030204" pitchFamily="49" charset="0"/>
              </a:rPr>
              <a:t>찾는 문자가 없습니다</a:t>
            </a:r>
            <a:r>
              <a:rPr lang="en-US" altLang="ko-KR" sz="2000">
                <a:latin typeface="Consolas" panose="020B0609020204030204" pitchFamily="49" charset="0"/>
              </a:rPr>
              <a:t>.\n");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break;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3FD3F62-A18A-AC5C-A3C5-95402AEEB62D}"/>
              </a:ext>
            </a:extLst>
          </p:cNvPr>
          <p:cNvSpPr/>
          <p:nvPr/>
        </p:nvSpPr>
        <p:spPr>
          <a:xfrm>
            <a:off x="285226" y="1426128"/>
            <a:ext cx="511729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DA7B09A-9316-5266-03C4-BF77BF108FF1}"/>
              </a:ext>
            </a:extLst>
          </p:cNvPr>
          <p:cNvSpPr/>
          <p:nvPr/>
        </p:nvSpPr>
        <p:spPr>
          <a:xfrm>
            <a:off x="796955" y="1426128"/>
            <a:ext cx="511729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2E4663-CCE6-89A3-8A48-5206CF115E9C}"/>
              </a:ext>
            </a:extLst>
          </p:cNvPr>
          <p:cNvSpPr/>
          <p:nvPr/>
        </p:nvSpPr>
        <p:spPr>
          <a:xfrm>
            <a:off x="1308684" y="1426128"/>
            <a:ext cx="511729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306445-7D90-9FAD-2CDB-0F2EF26D8477}"/>
              </a:ext>
            </a:extLst>
          </p:cNvPr>
          <p:cNvSpPr/>
          <p:nvPr/>
        </p:nvSpPr>
        <p:spPr>
          <a:xfrm>
            <a:off x="1820413" y="1426128"/>
            <a:ext cx="511729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d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CE60AE-22B3-3DB8-BE66-154A8686720C}"/>
              </a:ext>
            </a:extLst>
          </p:cNvPr>
          <p:cNvSpPr/>
          <p:nvPr/>
        </p:nvSpPr>
        <p:spPr>
          <a:xfrm>
            <a:off x="2332142" y="1426128"/>
            <a:ext cx="511729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e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E6659BF-A364-BA03-F983-518E52F469D6}"/>
              </a:ext>
            </a:extLst>
          </p:cNvPr>
          <p:cNvSpPr/>
          <p:nvPr/>
        </p:nvSpPr>
        <p:spPr>
          <a:xfrm>
            <a:off x="2843871" y="1426128"/>
            <a:ext cx="511729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..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E359528-D010-6BDF-51C9-02F581F0D1C0}"/>
              </a:ext>
            </a:extLst>
          </p:cNvPr>
          <p:cNvSpPr/>
          <p:nvPr/>
        </p:nvSpPr>
        <p:spPr>
          <a:xfrm>
            <a:off x="3355600" y="1426128"/>
            <a:ext cx="511729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1CB8ACA-9DF6-736B-82B3-0DC4778F4B06}"/>
              </a:ext>
            </a:extLst>
          </p:cNvPr>
          <p:cNvSpPr/>
          <p:nvPr/>
        </p:nvSpPr>
        <p:spPr>
          <a:xfrm>
            <a:off x="285226" y="973123"/>
            <a:ext cx="511729" cy="51172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62D4D8-B350-B8E6-9A8E-C6618FDF7678}"/>
              </a:ext>
            </a:extLst>
          </p:cNvPr>
          <p:cNvSpPr/>
          <p:nvPr/>
        </p:nvSpPr>
        <p:spPr>
          <a:xfrm>
            <a:off x="796955" y="973123"/>
            <a:ext cx="511729" cy="51172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30EEB7-9FC4-0A75-530D-0447E3D0C389}"/>
              </a:ext>
            </a:extLst>
          </p:cNvPr>
          <p:cNvSpPr/>
          <p:nvPr/>
        </p:nvSpPr>
        <p:spPr>
          <a:xfrm>
            <a:off x="1308684" y="973123"/>
            <a:ext cx="511729" cy="51172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0A551F-DDA8-F73A-4891-50C055D9002E}"/>
              </a:ext>
            </a:extLst>
          </p:cNvPr>
          <p:cNvSpPr/>
          <p:nvPr/>
        </p:nvSpPr>
        <p:spPr>
          <a:xfrm>
            <a:off x="1820413" y="973123"/>
            <a:ext cx="511729" cy="51172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40553C-7E3C-5835-9001-795AD750128A}"/>
              </a:ext>
            </a:extLst>
          </p:cNvPr>
          <p:cNvSpPr/>
          <p:nvPr/>
        </p:nvSpPr>
        <p:spPr>
          <a:xfrm>
            <a:off x="2332142" y="973123"/>
            <a:ext cx="511729" cy="51172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7306258-F4AC-177C-EDC1-16BA7126D9E2}"/>
              </a:ext>
            </a:extLst>
          </p:cNvPr>
          <p:cNvSpPr/>
          <p:nvPr/>
        </p:nvSpPr>
        <p:spPr>
          <a:xfrm>
            <a:off x="2843871" y="973123"/>
            <a:ext cx="511729" cy="51172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9516EE-E450-FF1A-6C13-19BF6C1A5249}"/>
              </a:ext>
            </a:extLst>
          </p:cNvPr>
          <p:cNvSpPr/>
          <p:nvPr/>
        </p:nvSpPr>
        <p:spPr>
          <a:xfrm>
            <a:off x="3355600" y="973123"/>
            <a:ext cx="511729" cy="51172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290259F6-3CFB-055D-AE8E-E61C38EE68FF}"/>
              </a:ext>
            </a:extLst>
          </p:cNvPr>
          <p:cNvSpPr/>
          <p:nvPr/>
        </p:nvSpPr>
        <p:spPr>
          <a:xfrm>
            <a:off x="327170" y="612397"/>
            <a:ext cx="427840" cy="436227"/>
          </a:xfrm>
          <a:prstGeom prst="downArrow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07951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83F5CE-2271-D79E-3D2D-B85E3191B548}"/>
              </a:ext>
            </a:extLst>
          </p:cNvPr>
          <p:cNvSpPr txBox="1"/>
          <p:nvPr/>
        </p:nvSpPr>
        <p:spPr>
          <a:xfrm>
            <a:off x="5253614" y="204345"/>
            <a:ext cx="7661072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#include &lt;stdio.h&gt;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#include &lt;string.h&gt;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char *name[5]={"kim", "lee", "park", "choi", "moon"};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char *t;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for(i=0; i&lt;n-1; i++)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    for(j=0; j&lt;n-1-i; j++)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    {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        if( strcmp(</a:t>
            </a:r>
            <a:r>
              <a:rPr lang="en-US" altLang="ko-KR" sz="2000">
                <a:latin typeface="Consolas" panose="020B0609020204030204" pitchFamily="49" charset="0"/>
              </a:rPr>
              <a:t>name[j],name[j+1]</a:t>
            </a:r>
            <a:r>
              <a:rPr lang="pt-BR" altLang="ko-KR" sz="2000">
                <a:latin typeface="Consolas" panose="020B0609020204030204" pitchFamily="49" charset="0"/>
              </a:rPr>
              <a:t>) &gt; 0 )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        {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            t = name[j];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            name[j] = name[j+1];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            name[j+1] = t;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        }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} 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3DAB692-0B6C-0D96-DCD7-DF3DA6F7979C}"/>
              </a:ext>
            </a:extLst>
          </p:cNvPr>
          <p:cNvSpPr/>
          <p:nvPr/>
        </p:nvSpPr>
        <p:spPr>
          <a:xfrm>
            <a:off x="109057" y="651346"/>
            <a:ext cx="545285" cy="54528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BBE7766-4B84-F8CF-73CC-79F6EA01DB9F}"/>
              </a:ext>
            </a:extLst>
          </p:cNvPr>
          <p:cNvSpPr/>
          <p:nvPr/>
        </p:nvSpPr>
        <p:spPr>
          <a:xfrm>
            <a:off x="654342" y="651346"/>
            <a:ext cx="545285" cy="54528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A359CFC-D0D4-9E84-17FD-6CCD128EDCCA}"/>
              </a:ext>
            </a:extLst>
          </p:cNvPr>
          <p:cNvSpPr/>
          <p:nvPr/>
        </p:nvSpPr>
        <p:spPr>
          <a:xfrm>
            <a:off x="1199627" y="651346"/>
            <a:ext cx="545285" cy="54528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42ECB01-FA37-AB41-4E01-BEBD693168EA}"/>
              </a:ext>
            </a:extLst>
          </p:cNvPr>
          <p:cNvSpPr/>
          <p:nvPr/>
        </p:nvSpPr>
        <p:spPr>
          <a:xfrm>
            <a:off x="1744912" y="651346"/>
            <a:ext cx="545285" cy="54528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C9391CE-E01A-C504-AA73-A57D4F5ECDF9}"/>
              </a:ext>
            </a:extLst>
          </p:cNvPr>
          <p:cNvSpPr/>
          <p:nvPr/>
        </p:nvSpPr>
        <p:spPr>
          <a:xfrm>
            <a:off x="2290197" y="651346"/>
            <a:ext cx="545285" cy="54528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C8A0299-7FFF-884A-9EEC-A05724AC59E1}"/>
              </a:ext>
            </a:extLst>
          </p:cNvPr>
          <p:cNvSpPr/>
          <p:nvPr/>
        </p:nvSpPr>
        <p:spPr>
          <a:xfrm>
            <a:off x="109057" y="204345"/>
            <a:ext cx="545285" cy="54528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2933692-662C-8B05-037F-AC993AEB5AA7}"/>
              </a:ext>
            </a:extLst>
          </p:cNvPr>
          <p:cNvSpPr/>
          <p:nvPr/>
        </p:nvSpPr>
        <p:spPr>
          <a:xfrm>
            <a:off x="654342" y="204345"/>
            <a:ext cx="545285" cy="54528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2D96DC-299C-9465-D53E-536A97BE75EC}"/>
              </a:ext>
            </a:extLst>
          </p:cNvPr>
          <p:cNvSpPr/>
          <p:nvPr/>
        </p:nvSpPr>
        <p:spPr>
          <a:xfrm>
            <a:off x="1199627" y="204345"/>
            <a:ext cx="545285" cy="54528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A23AB26-F3C1-D00F-3970-153D070554DD}"/>
              </a:ext>
            </a:extLst>
          </p:cNvPr>
          <p:cNvSpPr/>
          <p:nvPr/>
        </p:nvSpPr>
        <p:spPr>
          <a:xfrm>
            <a:off x="1744912" y="204345"/>
            <a:ext cx="545285" cy="54528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DBA0C4-D150-41EE-2BE3-6F517FDC6E18}"/>
              </a:ext>
            </a:extLst>
          </p:cNvPr>
          <p:cNvSpPr/>
          <p:nvPr/>
        </p:nvSpPr>
        <p:spPr>
          <a:xfrm>
            <a:off x="2290197" y="204345"/>
            <a:ext cx="545285" cy="54528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E914817-19E4-74CF-108E-7FEA1311DB8B}"/>
              </a:ext>
            </a:extLst>
          </p:cNvPr>
          <p:cNvSpPr txBox="1"/>
          <p:nvPr/>
        </p:nvSpPr>
        <p:spPr>
          <a:xfrm>
            <a:off x="-299870" y="2083550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"kim"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B506D6-DEB5-6D35-E96A-1349FCAEC2DC}"/>
              </a:ext>
            </a:extLst>
          </p:cNvPr>
          <p:cNvSpPr txBox="1"/>
          <p:nvPr/>
        </p:nvSpPr>
        <p:spPr>
          <a:xfrm>
            <a:off x="708944" y="2083550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"lee"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7B456D-243B-91F9-0F30-5D46E0E76968}"/>
              </a:ext>
            </a:extLst>
          </p:cNvPr>
          <p:cNvSpPr txBox="1"/>
          <p:nvPr/>
        </p:nvSpPr>
        <p:spPr>
          <a:xfrm>
            <a:off x="2523032" y="2126765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"park"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904269-A0DE-8B1B-4193-77B0E9C5338B}"/>
              </a:ext>
            </a:extLst>
          </p:cNvPr>
          <p:cNvSpPr txBox="1"/>
          <p:nvPr/>
        </p:nvSpPr>
        <p:spPr>
          <a:xfrm>
            <a:off x="1595233" y="2172077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"choi"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E42678-580F-2F68-538F-B21921EB5A24}"/>
              </a:ext>
            </a:extLst>
          </p:cNvPr>
          <p:cNvSpPr txBox="1"/>
          <p:nvPr/>
        </p:nvSpPr>
        <p:spPr>
          <a:xfrm>
            <a:off x="3913541" y="2081453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"moon"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34" name="연결선: 구부러짐 33">
            <a:extLst>
              <a:ext uri="{FF2B5EF4-FFF2-40B4-BE49-F238E27FC236}">
                <a16:creationId xmlns:a16="http://schemas.microsoft.com/office/drawing/2014/main" id="{3A9B9D5E-0510-D90E-EC7C-71531CBC7942}"/>
              </a:ext>
            </a:extLst>
          </p:cNvPr>
          <p:cNvCxnSpPr>
            <a:stCxn id="18" idx="2"/>
            <a:endCxn id="28" idx="0"/>
          </p:cNvCxnSpPr>
          <p:nvPr/>
        </p:nvCxnSpPr>
        <p:spPr>
          <a:xfrm rot="5400000">
            <a:off x="-180047" y="1521802"/>
            <a:ext cx="886919" cy="23657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구부러짐 34">
            <a:extLst>
              <a:ext uri="{FF2B5EF4-FFF2-40B4-BE49-F238E27FC236}">
                <a16:creationId xmlns:a16="http://schemas.microsoft.com/office/drawing/2014/main" id="{F0F4E2DC-8F17-1CCF-B1AC-0468A2A11CA7}"/>
              </a:ext>
            </a:extLst>
          </p:cNvPr>
          <p:cNvCxnSpPr>
            <a:cxnSpLocks/>
            <a:stCxn id="19" idx="2"/>
            <a:endCxn id="29" idx="0"/>
          </p:cNvCxnSpPr>
          <p:nvPr/>
        </p:nvCxnSpPr>
        <p:spPr>
          <a:xfrm rot="16200000" flipH="1">
            <a:off x="597002" y="1526613"/>
            <a:ext cx="886919" cy="2269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317B9CCF-09B7-0BF9-FF62-9CD935A39FDC}"/>
              </a:ext>
            </a:extLst>
          </p:cNvPr>
          <p:cNvCxnSpPr>
            <a:cxnSpLocks/>
            <a:stCxn id="21" idx="2"/>
            <a:endCxn id="30" idx="0"/>
          </p:cNvCxnSpPr>
          <p:nvPr/>
        </p:nvCxnSpPr>
        <p:spPr>
          <a:xfrm rot="16200000" flipH="1">
            <a:off x="2062989" y="1151196"/>
            <a:ext cx="930134" cy="102100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구부러짐 40">
            <a:extLst>
              <a:ext uri="{FF2B5EF4-FFF2-40B4-BE49-F238E27FC236}">
                <a16:creationId xmlns:a16="http://schemas.microsoft.com/office/drawing/2014/main" id="{90E6889F-4CFB-EB18-6510-188B9A5E6DF9}"/>
              </a:ext>
            </a:extLst>
          </p:cNvPr>
          <p:cNvCxnSpPr>
            <a:cxnSpLocks/>
            <a:stCxn id="20" idx="2"/>
            <a:endCxn id="31" idx="0"/>
          </p:cNvCxnSpPr>
          <p:nvPr/>
        </p:nvCxnSpPr>
        <p:spPr>
          <a:xfrm rot="16200000" flipH="1">
            <a:off x="1303791" y="1365109"/>
            <a:ext cx="975446" cy="63848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구부러짐 43">
            <a:extLst>
              <a:ext uri="{FF2B5EF4-FFF2-40B4-BE49-F238E27FC236}">
                <a16:creationId xmlns:a16="http://schemas.microsoft.com/office/drawing/2014/main" id="{1A859EF5-2195-2C6B-479C-780738236EAB}"/>
              </a:ext>
            </a:extLst>
          </p:cNvPr>
          <p:cNvCxnSpPr>
            <a:cxnSpLocks/>
            <a:stCxn id="22" idx="2"/>
            <a:endCxn id="32" idx="0"/>
          </p:cNvCxnSpPr>
          <p:nvPr/>
        </p:nvCxnSpPr>
        <p:spPr>
          <a:xfrm rot="16200000" flipH="1">
            <a:off x="3053542" y="705928"/>
            <a:ext cx="884822" cy="186622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CCEF35B-8B44-F0CE-6B2C-531AF0CC4D87}"/>
              </a:ext>
            </a:extLst>
          </p:cNvPr>
          <p:cNvSpPr txBox="1"/>
          <p:nvPr/>
        </p:nvSpPr>
        <p:spPr>
          <a:xfrm>
            <a:off x="964565" y="402927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"abc"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7275350-4ED0-AD7C-D6FA-4CB9F96B2635}"/>
              </a:ext>
            </a:extLst>
          </p:cNvPr>
          <p:cNvSpPr txBox="1"/>
          <p:nvPr/>
        </p:nvSpPr>
        <p:spPr>
          <a:xfrm>
            <a:off x="2128170" y="400620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"abd"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86891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83F5CE-2271-D79E-3D2D-B85E3191B548}"/>
              </a:ext>
            </a:extLst>
          </p:cNvPr>
          <p:cNvSpPr txBox="1"/>
          <p:nvPr/>
        </p:nvSpPr>
        <p:spPr>
          <a:xfrm>
            <a:off x="3120286" y="1064722"/>
            <a:ext cx="907171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int</a:t>
            </a:r>
            <a:r>
              <a:rPr lang="ko-KR" altLang="en-US" sz="2000">
                <a:latin typeface="Consolas" panose="020B0609020204030204" pitchFamily="49" charset="0"/>
              </a:rPr>
              <a:t> </a:t>
            </a:r>
            <a:r>
              <a:rPr lang="en-US" altLang="ko-KR" sz="2000">
                <a:latin typeface="Consolas" panose="020B0609020204030204" pitchFamily="49" charset="0"/>
              </a:rPr>
              <a:t>month_day[2][12]</a:t>
            </a:r>
            <a:r>
              <a:rPr lang="ko-KR" altLang="en-US" sz="2000">
                <a:latin typeface="Consolas" panose="020B0609020204030204" pitchFamily="49" charset="0"/>
              </a:rPr>
              <a:t> </a:t>
            </a:r>
            <a:r>
              <a:rPr lang="en-US" altLang="ko-KR" sz="2000">
                <a:latin typeface="Consolas" panose="020B0609020204030204" pitchFamily="49" charset="0"/>
              </a:rPr>
              <a:t>=</a:t>
            </a:r>
            <a:r>
              <a:rPr lang="ko-KR" altLang="en-US" sz="2000">
                <a:latin typeface="Consolas" panose="020B0609020204030204" pitchFamily="49" charset="0"/>
              </a:rPr>
              <a:t> </a:t>
            </a:r>
            <a:r>
              <a:rPr lang="en-US" altLang="ko-KR" sz="2000">
                <a:latin typeface="Consolas" panose="020B0609020204030204" pitchFamily="49" charset="0"/>
              </a:rPr>
              <a:t>{{31,28,31,30,31,30,31,31,30,31,30,31},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        {31,29,31,30,31,30,31,31,30,31,30,31}};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year, month, day;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total = 0;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i;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printf("</a:t>
            </a:r>
            <a:r>
              <a:rPr lang="ko-KR" altLang="en-US" sz="2000">
                <a:latin typeface="Consolas" panose="020B0609020204030204" pitchFamily="49" charset="0"/>
              </a:rPr>
              <a:t>년 월 일 입력 </a:t>
            </a:r>
            <a:r>
              <a:rPr lang="en-US" altLang="ko-KR" sz="2000">
                <a:latin typeface="Consolas" panose="020B0609020204030204" pitchFamily="49" charset="0"/>
              </a:rPr>
              <a:t>: ");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scanf("%d %d %d", &amp;year, &amp;month, &amp;day);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for(i=0; i&lt;month-1; i++ 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if( (year%4==0 &amp;&amp; year%100!=0) || year%400==0 )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	 total += month_day[1][i];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else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total += month_day[0][i];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total += day;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printf("%d</a:t>
            </a:r>
            <a:r>
              <a:rPr lang="ko-KR" altLang="en-US" sz="2000">
                <a:latin typeface="Consolas" panose="020B0609020204030204" pitchFamily="49" charset="0"/>
              </a:rPr>
              <a:t>월 </a:t>
            </a:r>
            <a:r>
              <a:rPr lang="en-US" altLang="ko-KR" sz="2000">
                <a:latin typeface="Consolas" panose="020B0609020204030204" pitchFamily="49" charset="0"/>
              </a:rPr>
              <a:t>%d</a:t>
            </a:r>
            <a:r>
              <a:rPr lang="ko-KR" altLang="en-US" sz="2000">
                <a:latin typeface="Consolas" panose="020B0609020204030204" pitchFamily="49" charset="0"/>
              </a:rPr>
              <a:t>일은 </a:t>
            </a:r>
            <a:r>
              <a:rPr lang="en-US" altLang="ko-KR" sz="2000">
                <a:latin typeface="Consolas" panose="020B0609020204030204" pitchFamily="49" charset="0"/>
              </a:rPr>
              <a:t>%d</a:t>
            </a:r>
            <a:r>
              <a:rPr lang="ko-KR" altLang="en-US" sz="2000">
                <a:latin typeface="Consolas" panose="020B0609020204030204" pitchFamily="49" charset="0"/>
              </a:rPr>
              <a:t>번째 일입니다</a:t>
            </a:r>
            <a:r>
              <a:rPr lang="en-US" altLang="ko-KR" sz="2000">
                <a:latin typeface="Consolas" panose="020B0609020204030204" pitchFamily="49" charset="0"/>
              </a:rPr>
              <a:t>.\n", month, day, total);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FC80D55-FC98-60A6-FC9B-9D4EB15AB449}"/>
              </a:ext>
            </a:extLst>
          </p:cNvPr>
          <p:cNvSpPr/>
          <p:nvPr/>
        </p:nvSpPr>
        <p:spPr>
          <a:xfrm>
            <a:off x="144281" y="487110"/>
            <a:ext cx="529839" cy="48711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BB8DB72-D6D4-2F45-F593-01914CB09C5A}"/>
              </a:ext>
            </a:extLst>
          </p:cNvPr>
          <p:cNvSpPr/>
          <p:nvPr/>
        </p:nvSpPr>
        <p:spPr>
          <a:xfrm>
            <a:off x="674120" y="487110"/>
            <a:ext cx="529839" cy="48711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930A65-39BF-CBBB-4B3C-D8518889028D}"/>
              </a:ext>
            </a:extLst>
          </p:cNvPr>
          <p:cNvSpPr/>
          <p:nvPr/>
        </p:nvSpPr>
        <p:spPr>
          <a:xfrm>
            <a:off x="1203959" y="487110"/>
            <a:ext cx="529839" cy="48711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7334C4E-F82E-0304-D4D3-5C8F4412A8D3}"/>
              </a:ext>
            </a:extLst>
          </p:cNvPr>
          <p:cNvSpPr/>
          <p:nvPr/>
        </p:nvSpPr>
        <p:spPr>
          <a:xfrm>
            <a:off x="1733798" y="487110"/>
            <a:ext cx="529839" cy="48711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A0AB007-A47C-875D-CB57-BF5FD865693D}"/>
              </a:ext>
            </a:extLst>
          </p:cNvPr>
          <p:cNvSpPr/>
          <p:nvPr/>
        </p:nvSpPr>
        <p:spPr>
          <a:xfrm>
            <a:off x="2263637" y="487110"/>
            <a:ext cx="529839" cy="48711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82A3829-2375-D284-87C9-3DB60488AA2B}"/>
              </a:ext>
            </a:extLst>
          </p:cNvPr>
          <p:cNvSpPr/>
          <p:nvPr/>
        </p:nvSpPr>
        <p:spPr>
          <a:xfrm>
            <a:off x="2793476" y="487110"/>
            <a:ext cx="529839" cy="48711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F45EB02-A78A-60E2-D88E-94E783297A4A}"/>
              </a:ext>
            </a:extLst>
          </p:cNvPr>
          <p:cNvSpPr/>
          <p:nvPr/>
        </p:nvSpPr>
        <p:spPr>
          <a:xfrm>
            <a:off x="3323315" y="487110"/>
            <a:ext cx="529839" cy="4871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9E398CF-74AA-BB50-C93D-170F88AB56C5}"/>
              </a:ext>
            </a:extLst>
          </p:cNvPr>
          <p:cNvSpPr/>
          <p:nvPr/>
        </p:nvSpPr>
        <p:spPr>
          <a:xfrm>
            <a:off x="3853154" y="487110"/>
            <a:ext cx="529839" cy="4871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C596477-CC10-415D-42CD-E315B8C7B8A2}"/>
              </a:ext>
            </a:extLst>
          </p:cNvPr>
          <p:cNvSpPr/>
          <p:nvPr/>
        </p:nvSpPr>
        <p:spPr>
          <a:xfrm>
            <a:off x="4382993" y="487110"/>
            <a:ext cx="529839" cy="4871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93BCD2F-535A-0232-D37C-2C81C4D28DB9}"/>
              </a:ext>
            </a:extLst>
          </p:cNvPr>
          <p:cNvSpPr/>
          <p:nvPr/>
        </p:nvSpPr>
        <p:spPr>
          <a:xfrm>
            <a:off x="4912832" y="487110"/>
            <a:ext cx="529839" cy="4871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DC1A478-417D-CA27-1ACC-C0890AA0EEED}"/>
              </a:ext>
            </a:extLst>
          </p:cNvPr>
          <p:cNvSpPr/>
          <p:nvPr/>
        </p:nvSpPr>
        <p:spPr>
          <a:xfrm>
            <a:off x="5442671" y="487110"/>
            <a:ext cx="529839" cy="4871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D7938CB-7CE6-4603-5796-CC6E734A7870}"/>
              </a:ext>
            </a:extLst>
          </p:cNvPr>
          <p:cNvSpPr/>
          <p:nvPr/>
        </p:nvSpPr>
        <p:spPr>
          <a:xfrm>
            <a:off x="5972510" y="487110"/>
            <a:ext cx="529839" cy="4871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CC4EC22-9B6F-5DBD-1668-55366CB37DC2}"/>
              </a:ext>
            </a:extLst>
          </p:cNvPr>
          <p:cNvSpPr/>
          <p:nvPr/>
        </p:nvSpPr>
        <p:spPr>
          <a:xfrm>
            <a:off x="144281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DA5A38C-FBBF-CF97-BF76-9759B1BDE8C7}"/>
              </a:ext>
            </a:extLst>
          </p:cNvPr>
          <p:cNvSpPr/>
          <p:nvPr/>
        </p:nvSpPr>
        <p:spPr>
          <a:xfrm>
            <a:off x="674120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1CA83C1-904F-BDDE-A617-71B27FB730D2}"/>
              </a:ext>
            </a:extLst>
          </p:cNvPr>
          <p:cNvSpPr/>
          <p:nvPr/>
        </p:nvSpPr>
        <p:spPr>
          <a:xfrm>
            <a:off x="1203959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6ADD8A0-3DE0-D3AE-1DD3-FA81D22514F4}"/>
              </a:ext>
            </a:extLst>
          </p:cNvPr>
          <p:cNvSpPr/>
          <p:nvPr/>
        </p:nvSpPr>
        <p:spPr>
          <a:xfrm>
            <a:off x="1733798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DF73629-866F-1156-EE93-E4E3E51FF279}"/>
              </a:ext>
            </a:extLst>
          </p:cNvPr>
          <p:cNvSpPr/>
          <p:nvPr/>
        </p:nvSpPr>
        <p:spPr>
          <a:xfrm>
            <a:off x="2263637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8B184F1-2A77-05A9-4087-764E6A4D879F}"/>
              </a:ext>
            </a:extLst>
          </p:cNvPr>
          <p:cNvSpPr/>
          <p:nvPr/>
        </p:nvSpPr>
        <p:spPr>
          <a:xfrm>
            <a:off x="2793476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5C4F1B4-44CD-87DC-DBCC-5430373B2CE7}"/>
              </a:ext>
            </a:extLst>
          </p:cNvPr>
          <p:cNvSpPr/>
          <p:nvPr/>
        </p:nvSpPr>
        <p:spPr>
          <a:xfrm>
            <a:off x="3323315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70CB386-0EA9-4DFE-DEB3-10E58005CDA7}"/>
              </a:ext>
            </a:extLst>
          </p:cNvPr>
          <p:cNvSpPr/>
          <p:nvPr/>
        </p:nvSpPr>
        <p:spPr>
          <a:xfrm>
            <a:off x="3853154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E37DFE7-F28B-14D2-2175-76C75B176833}"/>
              </a:ext>
            </a:extLst>
          </p:cNvPr>
          <p:cNvSpPr/>
          <p:nvPr/>
        </p:nvSpPr>
        <p:spPr>
          <a:xfrm>
            <a:off x="4382993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FA4675A-544E-ED77-B769-9484506EB3BA}"/>
              </a:ext>
            </a:extLst>
          </p:cNvPr>
          <p:cNvSpPr/>
          <p:nvPr/>
        </p:nvSpPr>
        <p:spPr>
          <a:xfrm>
            <a:off x="4912832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C69BD68-88BB-83AB-B523-6A55E5FB1BC1}"/>
              </a:ext>
            </a:extLst>
          </p:cNvPr>
          <p:cNvSpPr/>
          <p:nvPr/>
        </p:nvSpPr>
        <p:spPr>
          <a:xfrm>
            <a:off x="5442671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4022F6D-103D-D7DC-0C12-8CA26C6A2FC9}"/>
              </a:ext>
            </a:extLst>
          </p:cNvPr>
          <p:cNvSpPr/>
          <p:nvPr/>
        </p:nvSpPr>
        <p:spPr>
          <a:xfrm>
            <a:off x="5972510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3B6E17-5E61-DA76-969C-4F5A5B3AEE35}"/>
              </a:ext>
            </a:extLst>
          </p:cNvPr>
          <p:cNvSpPr txBox="1"/>
          <p:nvPr/>
        </p:nvSpPr>
        <p:spPr>
          <a:xfrm>
            <a:off x="144281" y="1385961"/>
            <a:ext cx="2736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Consolas" panose="020B0609020204030204" pitchFamily="49" charset="0"/>
              </a:rPr>
              <a:t>월 일을 입력 </a:t>
            </a:r>
            <a:r>
              <a:rPr lang="en-US" altLang="ko-KR" sz="2000">
                <a:latin typeface="Consolas" panose="020B0609020204030204" pitchFamily="49" charset="0"/>
              </a:rPr>
              <a:t>: 7 14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74277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83F5CE-2271-D79E-3D2D-B85E3191B548}"/>
              </a:ext>
            </a:extLst>
          </p:cNvPr>
          <p:cNvSpPr txBox="1"/>
          <p:nvPr/>
        </p:nvSpPr>
        <p:spPr>
          <a:xfrm>
            <a:off x="3120286" y="974220"/>
            <a:ext cx="9071714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int</a:t>
            </a:r>
            <a:r>
              <a:rPr lang="ko-KR" altLang="en-US" sz="2000">
                <a:latin typeface="Consolas" panose="020B0609020204030204" pitchFamily="49" charset="0"/>
              </a:rPr>
              <a:t> </a:t>
            </a:r>
            <a:r>
              <a:rPr lang="en-US" altLang="ko-KR" sz="2000">
                <a:latin typeface="Consolas" panose="020B0609020204030204" pitchFamily="49" charset="0"/>
              </a:rPr>
              <a:t>month_day[2][12]</a:t>
            </a:r>
            <a:r>
              <a:rPr lang="ko-KR" altLang="en-US" sz="2000">
                <a:latin typeface="Consolas" panose="020B0609020204030204" pitchFamily="49" charset="0"/>
              </a:rPr>
              <a:t> </a:t>
            </a:r>
            <a:r>
              <a:rPr lang="en-US" altLang="ko-KR" sz="2000">
                <a:latin typeface="Consolas" panose="020B0609020204030204" pitchFamily="49" charset="0"/>
              </a:rPr>
              <a:t>=</a:t>
            </a:r>
            <a:r>
              <a:rPr lang="ko-KR" altLang="en-US" sz="2000">
                <a:latin typeface="Consolas" panose="020B0609020204030204" pitchFamily="49" charset="0"/>
              </a:rPr>
              <a:t> </a:t>
            </a:r>
            <a:r>
              <a:rPr lang="en-US" altLang="ko-KR" sz="2000">
                <a:latin typeface="Consolas" panose="020B0609020204030204" pitchFamily="49" charset="0"/>
              </a:rPr>
              <a:t>{{31,28,31,30,31,30,31,31,30,31,30,31},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        {31,29,31,30,31,30,31,31,30,31,30,31}};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int b_year, b_month, b_day;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year, month, day;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total = 0;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i;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printf("</a:t>
            </a:r>
            <a:r>
              <a:rPr lang="ko-KR" altLang="en-US" sz="2000">
                <a:latin typeface="Consolas" panose="020B0609020204030204" pitchFamily="49" charset="0"/>
              </a:rPr>
              <a:t>태어난 년 월 일 입력 </a:t>
            </a:r>
            <a:r>
              <a:rPr lang="en-US" altLang="ko-KR" sz="2000">
                <a:latin typeface="Consolas" panose="020B0609020204030204" pitchFamily="49" charset="0"/>
              </a:rPr>
              <a:t>: ");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scanf("%d %d %d", &amp;b_year, &amp;b_month, &amp;b_day);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printf("</a:t>
            </a:r>
            <a:r>
              <a:rPr lang="ko-KR" altLang="en-US" sz="2000">
                <a:latin typeface="Consolas" panose="020B0609020204030204" pitchFamily="49" charset="0"/>
              </a:rPr>
              <a:t>현재 년 월 일 입력 </a:t>
            </a:r>
            <a:r>
              <a:rPr lang="en-US" altLang="ko-KR" sz="2000">
                <a:latin typeface="Consolas" panose="020B0609020204030204" pitchFamily="49" charset="0"/>
              </a:rPr>
              <a:t>: ");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scanf("%d %d %d", &amp;year, &amp;month, &amp;day);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for(i=b_year+1; i &lt; year; i++ 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if( (year%4==0 &amp;&amp; year%100!=0) || year%400==0 )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total+=366;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else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total+=365;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FC80D55-FC98-60A6-FC9B-9D4EB15AB449}"/>
              </a:ext>
            </a:extLst>
          </p:cNvPr>
          <p:cNvSpPr/>
          <p:nvPr/>
        </p:nvSpPr>
        <p:spPr>
          <a:xfrm>
            <a:off x="144281" y="487110"/>
            <a:ext cx="529839" cy="48711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BB8DB72-D6D4-2F45-F593-01914CB09C5A}"/>
              </a:ext>
            </a:extLst>
          </p:cNvPr>
          <p:cNvSpPr/>
          <p:nvPr/>
        </p:nvSpPr>
        <p:spPr>
          <a:xfrm>
            <a:off x="674120" y="487110"/>
            <a:ext cx="529839" cy="48711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930A65-39BF-CBBB-4B3C-D8518889028D}"/>
              </a:ext>
            </a:extLst>
          </p:cNvPr>
          <p:cNvSpPr/>
          <p:nvPr/>
        </p:nvSpPr>
        <p:spPr>
          <a:xfrm>
            <a:off x="1203959" y="487110"/>
            <a:ext cx="529839" cy="48711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7334C4E-F82E-0304-D4D3-5C8F4412A8D3}"/>
              </a:ext>
            </a:extLst>
          </p:cNvPr>
          <p:cNvSpPr/>
          <p:nvPr/>
        </p:nvSpPr>
        <p:spPr>
          <a:xfrm>
            <a:off x="1733798" y="487110"/>
            <a:ext cx="529839" cy="48711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A0AB007-A47C-875D-CB57-BF5FD865693D}"/>
              </a:ext>
            </a:extLst>
          </p:cNvPr>
          <p:cNvSpPr/>
          <p:nvPr/>
        </p:nvSpPr>
        <p:spPr>
          <a:xfrm>
            <a:off x="2263637" y="487110"/>
            <a:ext cx="529839" cy="48711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82A3829-2375-D284-87C9-3DB60488AA2B}"/>
              </a:ext>
            </a:extLst>
          </p:cNvPr>
          <p:cNvSpPr/>
          <p:nvPr/>
        </p:nvSpPr>
        <p:spPr>
          <a:xfrm>
            <a:off x="2793476" y="487110"/>
            <a:ext cx="529839" cy="48711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F45EB02-A78A-60E2-D88E-94E783297A4A}"/>
              </a:ext>
            </a:extLst>
          </p:cNvPr>
          <p:cNvSpPr/>
          <p:nvPr/>
        </p:nvSpPr>
        <p:spPr>
          <a:xfrm>
            <a:off x="3323315" y="487110"/>
            <a:ext cx="529839" cy="4871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9E398CF-74AA-BB50-C93D-170F88AB56C5}"/>
              </a:ext>
            </a:extLst>
          </p:cNvPr>
          <p:cNvSpPr/>
          <p:nvPr/>
        </p:nvSpPr>
        <p:spPr>
          <a:xfrm>
            <a:off x="3853154" y="487110"/>
            <a:ext cx="529839" cy="4871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C596477-CC10-415D-42CD-E315B8C7B8A2}"/>
              </a:ext>
            </a:extLst>
          </p:cNvPr>
          <p:cNvSpPr/>
          <p:nvPr/>
        </p:nvSpPr>
        <p:spPr>
          <a:xfrm>
            <a:off x="4382993" y="487110"/>
            <a:ext cx="529839" cy="4871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93BCD2F-535A-0232-D37C-2C81C4D28DB9}"/>
              </a:ext>
            </a:extLst>
          </p:cNvPr>
          <p:cNvSpPr/>
          <p:nvPr/>
        </p:nvSpPr>
        <p:spPr>
          <a:xfrm>
            <a:off x="4912832" y="487110"/>
            <a:ext cx="529839" cy="4871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DC1A478-417D-CA27-1ACC-C0890AA0EEED}"/>
              </a:ext>
            </a:extLst>
          </p:cNvPr>
          <p:cNvSpPr/>
          <p:nvPr/>
        </p:nvSpPr>
        <p:spPr>
          <a:xfrm>
            <a:off x="5442671" y="487110"/>
            <a:ext cx="529839" cy="4871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D7938CB-7CE6-4603-5796-CC6E734A7870}"/>
              </a:ext>
            </a:extLst>
          </p:cNvPr>
          <p:cNvSpPr/>
          <p:nvPr/>
        </p:nvSpPr>
        <p:spPr>
          <a:xfrm>
            <a:off x="5972510" y="487110"/>
            <a:ext cx="529839" cy="4871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CC4EC22-9B6F-5DBD-1668-55366CB37DC2}"/>
              </a:ext>
            </a:extLst>
          </p:cNvPr>
          <p:cNvSpPr/>
          <p:nvPr/>
        </p:nvSpPr>
        <p:spPr>
          <a:xfrm>
            <a:off x="144281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DA5A38C-FBBF-CF97-BF76-9759B1BDE8C7}"/>
              </a:ext>
            </a:extLst>
          </p:cNvPr>
          <p:cNvSpPr/>
          <p:nvPr/>
        </p:nvSpPr>
        <p:spPr>
          <a:xfrm>
            <a:off x="674120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1CA83C1-904F-BDDE-A617-71B27FB730D2}"/>
              </a:ext>
            </a:extLst>
          </p:cNvPr>
          <p:cNvSpPr/>
          <p:nvPr/>
        </p:nvSpPr>
        <p:spPr>
          <a:xfrm>
            <a:off x="1203959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6ADD8A0-3DE0-D3AE-1DD3-FA81D22514F4}"/>
              </a:ext>
            </a:extLst>
          </p:cNvPr>
          <p:cNvSpPr/>
          <p:nvPr/>
        </p:nvSpPr>
        <p:spPr>
          <a:xfrm>
            <a:off x="1733798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DF73629-866F-1156-EE93-E4E3E51FF279}"/>
              </a:ext>
            </a:extLst>
          </p:cNvPr>
          <p:cNvSpPr/>
          <p:nvPr/>
        </p:nvSpPr>
        <p:spPr>
          <a:xfrm>
            <a:off x="2263637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8B184F1-2A77-05A9-4087-764E6A4D879F}"/>
              </a:ext>
            </a:extLst>
          </p:cNvPr>
          <p:cNvSpPr/>
          <p:nvPr/>
        </p:nvSpPr>
        <p:spPr>
          <a:xfrm>
            <a:off x="2793476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5C4F1B4-44CD-87DC-DBCC-5430373B2CE7}"/>
              </a:ext>
            </a:extLst>
          </p:cNvPr>
          <p:cNvSpPr/>
          <p:nvPr/>
        </p:nvSpPr>
        <p:spPr>
          <a:xfrm>
            <a:off x="3323315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70CB386-0EA9-4DFE-DEB3-10E58005CDA7}"/>
              </a:ext>
            </a:extLst>
          </p:cNvPr>
          <p:cNvSpPr/>
          <p:nvPr/>
        </p:nvSpPr>
        <p:spPr>
          <a:xfrm>
            <a:off x="3853154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E37DFE7-F28B-14D2-2175-76C75B176833}"/>
              </a:ext>
            </a:extLst>
          </p:cNvPr>
          <p:cNvSpPr/>
          <p:nvPr/>
        </p:nvSpPr>
        <p:spPr>
          <a:xfrm>
            <a:off x="4382993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FA4675A-544E-ED77-B769-9484506EB3BA}"/>
              </a:ext>
            </a:extLst>
          </p:cNvPr>
          <p:cNvSpPr/>
          <p:nvPr/>
        </p:nvSpPr>
        <p:spPr>
          <a:xfrm>
            <a:off x="4912832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C69BD68-88BB-83AB-B523-6A55E5FB1BC1}"/>
              </a:ext>
            </a:extLst>
          </p:cNvPr>
          <p:cNvSpPr/>
          <p:nvPr/>
        </p:nvSpPr>
        <p:spPr>
          <a:xfrm>
            <a:off x="5442671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4022F6D-103D-D7DC-0C12-8CA26C6A2FC9}"/>
              </a:ext>
            </a:extLst>
          </p:cNvPr>
          <p:cNvSpPr/>
          <p:nvPr/>
        </p:nvSpPr>
        <p:spPr>
          <a:xfrm>
            <a:off x="5972510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3B6E17-5E61-DA76-969C-4F5A5B3AEE35}"/>
              </a:ext>
            </a:extLst>
          </p:cNvPr>
          <p:cNvSpPr txBox="1"/>
          <p:nvPr/>
        </p:nvSpPr>
        <p:spPr>
          <a:xfrm>
            <a:off x="-1398900" y="1780243"/>
            <a:ext cx="4519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anose="020B0609020204030204" pitchFamily="49" charset="0"/>
              </a:rPr>
              <a:t>태어난 년 월 일 입력 </a:t>
            </a:r>
            <a:r>
              <a:rPr lang="en-US" altLang="ko-KR" sz="2000">
                <a:latin typeface="Consolas" panose="020B0609020204030204" pitchFamily="49" charset="0"/>
              </a:rPr>
              <a:t>: 1997 5 5</a:t>
            </a:r>
            <a:endParaRPr lang="ko-KR" altLang="en-US" sz="2000">
              <a:latin typeface="Consolas" panose="020B0609020204030204" pitchFamily="49" charset="0"/>
            </a:endParaRPr>
          </a:p>
          <a:p>
            <a:pPr algn="l"/>
            <a:r>
              <a:rPr lang="ko-KR" altLang="en-US" sz="2000">
                <a:latin typeface="Consolas" panose="020B0609020204030204" pitchFamily="49" charset="0"/>
              </a:rPr>
              <a:t>현재 년 월 일 입력   </a:t>
            </a:r>
            <a:r>
              <a:rPr lang="en-US" altLang="ko-KR" sz="2000">
                <a:latin typeface="Consolas" panose="020B0609020204030204" pitchFamily="49" charset="0"/>
              </a:rPr>
              <a:t>: 2022 7 14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11072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83F5CE-2271-D79E-3D2D-B85E3191B548}"/>
              </a:ext>
            </a:extLst>
          </p:cNvPr>
          <p:cNvSpPr txBox="1"/>
          <p:nvPr/>
        </p:nvSpPr>
        <p:spPr>
          <a:xfrm>
            <a:off x="3120286" y="974220"/>
            <a:ext cx="9071714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int</a:t>
            </a:r>
            <a:r>
              <a:rPr lang="ko-KR" altLang="en-US" sz="2000">
                <a:latin typeface="Consolas" panose="020B0609020204030204" pitchFamily="49" charset="0"/>
              </a:rPr>
              <a:t> </a:t>
            </a:r>
            <a:r>
              <a:rPr lang="en-US" altLang="ko-KR" sz="2000">
                <a:latin typeface="Consolas" panose="020B0609020204030204" pitchFamily="49" charset="0"/>
              </a:rPr>
              <a:t>month_day[2][12]</a:t>
            </a:r>
            <a:r>
              <a:rPr lang="ko-KR" altLang="en-US" sz="2000">
                <a:latin typeface="Consolas" panose="020B0609020204030204" pitchFamily="49" charset="0"/>
              </a:rPr>
              <a:t> </a:t>
            </a:r>
            <a:r>
              <a:rPr lang="en-US" altLang="ko-KR" sz="2000">
                <a:latin typeface="Consolas" panose="020B0609020204030204" pitchFamily="49" charset="0"/>
              </a:rPr>
              <a:t>=</a:t>
            </a:r>
            <a:r>
              <a:rPr lang="ko-KR" altLang="en-US" sz="2000">
                <a:latin typeface="Consolas" panose="020B0609020204030204" pitchFamily="49" charset="0"/>
              </a:rPr>
              <a:t> </a:t>
            </a:r>
            <a:r>
              <a:rPr lang="en-US" altLang="ko-KR" sz="2000">
                <a:latin typeface="Consolas" panose="020B0609020204030204" pitchFamily="49" charset="0"/>
              </a:rPr>
              <a:t>{{31,28,31,30,31,30,31,31,30,31,30,31},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        {31,29,31,30,31,30,31,31,30,31,30,31}};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...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leap_year;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leap_year = (b_year%4==0 &amp;&amp; b_year%100!=0) || b_year%400==0;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for(i=b_month; i&lt;=12; i++ 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total += month_day[leap_year][i]; 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total += month_day[leap_year][b_month]-b_day; 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FC80D55-FC98-60A6-FC9B-9D4EB15AB449}"/>
              </a:ext>
            </a:extLst>
          </p:cNvPr>
          <p:cNvSpPr/>
          <p:nvPr/>
        </p:nvSpPr>
        <p:spPr>
          <a:xfrm>
            <a:off x="144281" y="487110"/>
            <a:ext cx="529839" cy="48711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BB8DB72-D6D4-2F45-F593-01914CB09C5A}"/>
              </a:ext>
            </a:extLst>
          </p:cNvPr>
          <p:cNvSpPr/>
          <p:nvPr/>
        </p:nvSpPr>
        <p:spPr>
          <a:xfrm>
            <a:off x="674120" y="487110"/>
            <a:ext cx="529839" cy="48711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930A65-39BF-CBBB-4B3C-D8518889028D}"/>
              </a:ext>
            </a:extLst>
          </p:cNvPr>
          <p:cNvSpPr/>
          <p:nvPr/>
        </p:nvSpPr>
        <p:spPr>
          <a:xfrm>
            <a:off x="1203959" y="487110"/>
            <a:ext cx="529839" cy="48711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7334C4E-F82E-0304-D4D3-5C8F4412A8D3}"/>
              </a:ext>
            </a:extLst>
          </p:cNvPr>
          <p:cNvSpPr/>
          <p:nvPr/>
        </p:nvSpPr>
        <p:spPr>
          <a:xfrm>
            <a:off x="1733798" y="487110"/>
            <a:ext cx="529839" cy="48711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A0AB007-A47C-875D-CB57-BF5FD865693D}"/>
              </a:ext>
            </a:extLst>
          </p:cNvPr>
          <p:cNvSpPr/>
          <p:nvPr/>
        </p:nvSpPr>
        <p:spPr>
          <a:xfrm>
            <a:off x="2263637" y="487110"/>
            <a:ext cx="529839" cy="48711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82A3829-2375-D284-87C9-3DB60488AA2B}"/>
              </a:ext>
            </a:extLst>
          </p:cNvPr>
          <p:cNvSpPr/>
          <p:nvPr/>
        </p:nvSpPr>
        <p:spPr>
          <a:xfrm>
            <a:off x="2793476" y="487110"/>
            <a:ext cx="529839" cy="48711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F45EB02-A78A-60E2-D88E-94E783297A4A}"/>
              </a:ext>
            </a:extLst>
          </p:cNvPr>
          <p:cNvSpPr/>
          <p:nvPr/>
        </p:nvSpPr>
        <p:spPr>
          <a:xfrm>
            <a:off x="3323315" y="487110"/>
            <a:ext cx="529839" cy="4871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9E398CF-74AA-BB50-C93D-170F88AB56C5}"/>
              </a:ext>
            </a:extLst>
          </p:cNvPr>
          <p:cNvSpPr/>
          <p:nvPr/>
        </p:nvSpPr>
        <p:spPr>
          <a:xfrm>
            <a:off x="3853154" y="487110"/>
            <a:ext cx="529839" cy="4871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C596477-CC10-415D-42CD-E315B8C7B8A2}"/>
              </a:ext>
            </a:extLst>
          </p:cNvPr>
          <p:cNvSpPr/>
          <p:nvPr/>
        </p:nvSpPr>
        <p:spPr>
          <a:xfrm>
            <a:off x="4382993" y="487110"/>
            <a:ext cx="529839" cy="4871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93BCD2F-535A-0232-D37C-2C81C4D28DB9}"/>
              </a:ext>
            </a:extLst>
          </p:cNvPr>
          <p:cNvSpPr/>
          <p:nvPr/>
        </p:nvSpPr>
        <p:spPr>
          <a:xfrm>
            <a:off x="4912832" y="487110"/>
            <a:ext cx="529839" cy="4871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DC1A478-417D-CA27-1ACC-C0890AA0EEED}"/>
              </a:ext>
            </a:extLst>
          </p:cNvPr>
          <p:cNvSpPr/>
          <p:nvPr/>
        </p:nvSpPr>
        <p:spPr>
          <a:xfrm>
            <a:off x="5442671" y="487110"/>
            <a:ext cx="529839" cy="4871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D7938CB-7CE6-4603-5796-CC6E734A7870}"/>
              </a:ext>
            </a:extLst>
          </p:cNvPr>
          <p:cNvSpPr/>
          <p:nvPr/>
        </p:nvSpPr>
        <p:spPr>
          <a:xfrm>
            <a:off x="5972510" y="487110"/>
            <a:ext cx="529839" cy="4871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CC4EC22-9B6F-5DBD-1668-55366CB37DC2}"/>
              </a:ext>
            </a:extLst>
          </p:cNvPr>
          <p:cNvSpPr/>
          <p:nvPr/>
        </p:nvSpPr>
        <p:spPr>
          <a:xfrm>
            <a:off x="144281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DA5A38C-FBBF-CF97-BF76-9759B1BDE8C7}"/>
              </a:ext>
            </a:extLst>
          </p:cNvPr>
          <p:cNvSpPr/>
          <p:nvPr/>
        </p:nvSpPr>
        <p:spPr>
          <a:xfrm>
            <a:off x="674120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1CA83C1-904F-BDDE-A617-71B27FB730D2}"/>
              </a:ext>
            </a:extLst>
          </p:cNvPr>
          <p:cNvSpPr/>
          <p:nvPr/>
        </p:nvSpPr>
        <p:spPr>
          <a:xfrm>
            <a:off x="1203959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6ADD8A0-3DE0-D3AE-1DD3-FA81D22514F4}"/>
              </a:ext>
            </a:extLst>
          </p:cNvPr>
          <p:cNvSpPr/>
          <p:nvPr/>
        </p:nvSpPr>
        <p:spPr>
          <a:xfrm>
            <a:off x="1733798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DF73629-866F-1156-EE93-E4E3E51FF279}"/>
              </a:ext>
            </a:extLst>
          </p:cNvPr>
          <p:cNvSpPr/>
          <p:nvPr/>
        </p:nvSpPr>
        <p:spPr>
          <a:xfrm>
            <a:off x="2263637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8B184F1-2A77-05A9-4087-764E6A4D879F}"/>
              </a:ext>
            </a:extLst>
          </p:cNvPr>
          <p:cNvSpPr/>
          <p:nvPr/>
        </p:nvSpPr>
        <p:spPr>
          <a:xfrm>
            <a:off x="2793476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5C4F1B4-44CD-87DC-DBCC-5430373B2CE7}"/>
              </a:ext>
            </a:extLst>
          </p:cNvPr>
          <p:cNvSpPr/>
          <p:nvPr/>
        </p:nvSpPr>
        <p:spPr>
          <a:xfrm>
            <a:off x="3323315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70CB386-0EA9-4DFE-DEB3-10E58005CDA7}"/>
              </a:ext>
            </a:extLst>
          </p:cNvPr>
          <p:cNvSpPr/>
          <p:nvPr/>
        </p:nvSpPr>
        <p:spPr>
          <a:xfrm>
            <a:off x="3853154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E37DFE7-F28B-14D2-2175-76C75B176833}"/>
              </a:ext>
            </a:extLst>
          </p:cNvPr>
          <p:cNvSpPr/>
          <p:nvPr/>
        </p:nvSpPr>
        <p:spPr>
          <a:xfrm>
            <a:off x="4382993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FA4675A-544E-ED77-B769-9484506EB3BA}"/>
              </a:ext>
            </a:extLst>
          </p:cNvPr>
          <p:cNvSpPr/>
          <p:nvPr/>
        </p:nvSpPr>
        <p:spPr>
          <a:xfrm>
            <a:off x="4912832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C69BD68-88BB-83AB-B523-6A55E5FB1BC1}"/>
              </a:ext>
            </a:extLst>
          </p:cNvPr>
          <p:cNvSpPr/>
          <p:nvPr/>
        </p:nvSpPr>
        <p:spPr>
          <a:xfrm>
            <a:off x="5442671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4022F6D-103D-D7DC-0C12-8CA26C6A2FC9}"/>
              </a:ext>
            </a:extLst>
          </p:cNvPr>
          <p:cNvSpPr/>
          <p:nvPr/>
        </p:nvSpPr>
        <p:spPr>
          <a:xfrm>
            <a:off x="5972510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3B6E17-5E61-DA76-969C-4F5A5B3AEE35}"/>
              </a:ext>
            </a:extLst>
          </p:cNvPr>
          <p:cNvSpPr txBox="1"/>
          <p:nvPr/>
        </p:nvSpPr>
        <p:spPr>
          <a:xfrm>
            <a:off x="-1398900" y="1780243"/>
            <a:ext cx="4519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anose="020B0609020204030204" pitchFamily="49" charset="0"/>
              </a:rPr>
              <a:t>태어난 년 월 일 입력 </a:t>
            </a:r>
            <a:r>
              <a:rPr lang="en-US" altLang="ko-KR" sz="2000">
                <a:latin typeface="Consolas" panose="020B0609020204030204" pitchFamily="49" charset="0"/>
              </a:rPr>
              <a:t>: 1997 5 5</a:t>
            </a:r>
            <a:endParaRPr lang="ko-KR" altLang="en-US" sz="2000">
              <a:latin typeface="Consolas" panose="020B0609020204030204" pitchFamily="49" charset="0"/>
            </a:endParaRPr>
          </a:p>
          <a:p>
            <a:pPr algn="l"/>
            <a:r>
              <a:rPr lang="ko-KR" altLang="en-US" sz="2000">
                <a:latin typeface="Consolas" panose="020B0609020204030204" pitchFamily="49" charset="0"/>
              </a:rPr>
              <a:t>현재 년 월 일 입력   </a:t>
            </a:r>
            <a:r>
              <a:rPr lang="en-US" altLang="ko-KR" sz="2000">
                <a:latin typeface="Consolas" panose="020B0609020204030204" pitchFamily="49" charset="0"/>
              </a:rPr>
              <a:t>: 2022 7 14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38877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3B6E17-5E61-DA76-969C-4F5A5B3AEE35}"/>
              </a:ext>
            </a:extLst>
          </p:cNvPr>
          <p:cNvSpPr txBox="1"/>
          <p:nvPr/>
        </p:nvSpPr>
        <p:spPr>
          <a:xfrm>
            <a:off x="547346" y="1679576"/>
            <a:ext cx="39036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Consolas" panose="020B0609020204030204" pitchFamily="49" charset="0"/>
              </a:rPr>
              <a:t>기준일 </a:t>
            </a:r>
            <a:r>
              <a:rPr lang="en-US" altLang="ko-KR" sz="2000">
                <a:latin typeface="Consolas" panose="020B0609020204030204" pitchFamily="49" charset="0"/>
              </a:rPr>
              <a:t>: 1</a:t>
            </a:r>
            <a:r>
              <a:rPr lang="ko-KR" altLang="en-US" sz="2000">
                <a:latin typeface="Consolas" panose="020B0609020204030204" pitchFamily="49" charset="0"/>
              </a:rPr>
              <a:t>년 </a:t>
            </a:r>
            <a:r>
              <a:rPr lang="en-US" altLang="ko-KR" sz="2000">
                <a:latin typeface="Consolas" panose="020B0609020204030204" pitchFamily="49" charset="0"/>
              </a:rPr>
              <a:t>1</a:t>
            </a:r>
            <a:r>
              <a:rPr lang="ko-KR" altLang="en-US" sz="2000">
                <a:latin typeface="Consolas" panose="020B0609020204030204" pitchFamily="49" charset="0"/>
              </a:rPr>
              <a:t>월 </a:t>
            </a:r>
            <a:r>
              <a:rPr lang="en-US" altLang="ko-KR" sz="2000">
                <a:latin typeface="Consolas" panose="020B0609020204030204" pitchFamily="49" charset="0"/>
              </a:rPr>
              <a:t>1</a:t>
            </a:r>
            <a:r>
              <a:rPr lang="ko-KR" altLang="en-US" sz="2000">
                <a:latin typeface="Consolas" panose="020B0609020204030204" pitchFamily="49" charset="0"/>
              </a:rPr>
              <a:t>일 월요일 </a:t>
            </a:r>
            <a:endParaRPr lang="en-US" altLang="ko-KR" sz="2000">
              <a:latin typeface="Consolas" panose="020B0609020204030204" pitchFamily="49" charset="0"/>
            </a:endParaRP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ko-KR" altLang="en-US" sz="2000">
                <a:latin typeface="Consolas" panose="020B0609020204030204" pitchFamily="49" charset="0"/>
              </a:rPr>
              <a:t>년 월 입력   </a:t>
            </a:r>
            <a:r>
              <a:rPr lang="en-US" altLang="ko-KR" sz="2000">
                <a:latin typeface="Consolas" panose="020B0609020204030204" pitchFamily="49" charset="0"/>
              </a:rPr>
              <a:t>: 2022 7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BAB1B1-BC27-B8CC-8FF3-B1CB10FFCF28}"/>
              </a:ext>
            </a:extLst>
          </p:cNvPr>
          <p:cNvSpPr txBox="1"/>
          <p:nvPr/>
        </p:nvSpPr>
        <p:spPr>
          <a:xfrm>
            <a:off x="729842" y="125835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달력 만들기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056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C30052-B547-B9D0-5439-3751E0DACF4D}"/>
              </a:ext>
            </a:extLst>
          </p:cNvPr>
          <p:cNvSpPr txBox="1"/>
          <p:nvPr/>
        </p:nvSpPr>
        <p:spPr>
          <a:xfrm>
            <a:off x="1577130" y="385894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char </a:t>
            </a:r>
            <a:r>
              <a:rPr lang="en-US" altLang="ko-KR" err="1">
                <a:latin typeface="Consolas" panose="020B0609020204030204" pitchFamily="49" charset="0"/>
              </a:rPr>
              <a:t>ch</a:t>
            </a:r>
            <a:r>
              <a:rPr lang="en-US" altLang="ko-KR">
                <a:latin typeface="Consolas" panose="020B0609020204030204" pitchFamily="49" charset="0"/>
              </a:rPr>
              <a:t>=128;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139F46-8490-EBF7-15F2-806D5B94B440}"/>
              </a:ext>
            </a:extLst>
          </p:cNvPr>
          <p:cNvSpPr/>
          <p:nvPr/>
        </p:nvSpPr>
        <p:spPr>
          <a:xfrm>
            <a:off x="1577129" y="1426129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6BC5D9-0E2C-8029-1CCF-5CE52B1CE0FD}"/>
              </a:ext>
            </a:extLst>
          </p:cNvPr>
          <p:cNvSpPr/>
          <p:nvPr/>
        </p:nvSpPr>
        <p:spPr>
          <a:xfrm>
            <a:off x="2195817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772C5F-8BCA-8760-CA4E-C9335FC33061}"/>
              </a:ext>
            </a:extLst>
          </p:cNvPr>
          <p:cNvSpPr/>
          <p:nvPr/>
        </p:nvSpPr>
        <p:spPr>
          <a:xfrm>
            <a:off x="2814505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5E076B2-14CE-C575-B378-50B418A0308C}"/>
              </a:ext>
            </a:extLst>
          </p:cNvPr>
          <p:cNvSpPr/>
          <p:nvPr/>
        </p:nvSpPr>
        <p:spPr>
          <a:xfrm>
            <a:off x="3433193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7F061F-BB77-9887-E26F-A3928FA762D5}"/>
              </a:ext>
            </a:extLst>
          </p:cNvPr>
          <p:cNvSpPr/>
          <p:nvPr/>
        </p:nvSpPr>
        <p:spPr>
          <a:xfrm>
            <a:off x="4051882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1DA523D-5716-87EB-F918-6C4BB17F420A}"/>
              </a:ext>
            </a:extLst>
          </p:cNvPr>
          <p:cNvSpPr/>
          <p:nvPr/>
        </p:nvSpPr>
        <p:spPr>
          <a:xfrm>
            <a:off x="4670570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C779B5-6B97-0AD7-2700-5A7D472BA740}"/>
              </a:ext>
            </a:extLst>
          </p:cNvPr>
          <p:cNvSpPr/>
          <p:nvPr/>
        </p:nvSpPr>
        <p:spPr>
          <a:xfrm>
            <a:off x="5289258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525F61-6B80-5A1B-C9E9-C95BA9C67C01}"/>
              </a:ext>
            </a:extLst>
          </p:cNvPr>
          <p:cNvSpPr/>
          <p:nvPr/>
        </p:nvSpPr>
        <p:spPr>
          <a:xfrm>
            <a:off x="5907946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FDA85F-E178-5154-356A-E4421FDA61D4}"/>
              </a:ext>
            </a:extLst>
          </p:cNvPr>
          <p:cNvSpPr/>
          <p:nvPr/>
        </p:nvSpPr>
        <p:spPr>
          <a:xfrm>
            <a:off x="1577129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BD76D4-A82A-43D7-EC93-831AF676082C}"/>
              </a:ext>
            </a:extLst>
          </p:cNvPr>
          <p:cNvSpPr/>
          <p:nvPr/>
        </p:nvSpPr>
        <p:spPr>
          <a:xfrm>
            <a:off x="2195817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51AA8F-E3B5-63A6-9094-B07A8B4B1CDC}"/>
              </a:ext>
            </a:extLst>
          </p:cNvPr>
          <p:cNvSpPr/>
          <p:nvPr/>
        </p:nvSpPr>
        <p:spPr>
          <a:xfrm>
            <a:off x="2814505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E1C863D-AFB5-F483-735E-40DC43E9EE6B}"/>
              </a:ext>
            </a:extLst>
          </p:cNvPr>
          <p:cNvSpPr/>
          <p:nvPr/>
        </p:nvSpPr>
        <p:spPr>
          <a:xfrm>
            <a:off x="3433193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5342D69-6A75-B644-0445-1D167790D755}"/>
              </a:ext>
            </a:extLst>
          </p:cNvPr>
          <p:cNvSpPr/>
          <p:nvPr/>
        </p:nvSpPr>
        <p:spPr>
          <a:xfrm>
            <a:off x="4051882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150EC4-C2C4-6338-E247-804F2755DBE9}"/>
              </a:ext>
            </a:extLst>
          </p:cNvPr>
          <p:cNvSpPr/>
          <p:nvPr/>
        </p:nvSpPr>
        <p:spPr>
          <a:xfrm>
            <a:off x="4670570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736ADA3-967B-990B-C0A8-D71379473C53}"/>
              </a:ext>
            </a:extLst>
          </p:cNvPr>
          <p:cNvSpPr/>
          <p:nvPr/>
        </p:nvSpPr>
        <p:spPr>
          <a:xfrm>
            <a:off x="5289258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4E801C-728B-ED04-65D3-CFC8662593DA}"/>
              </a:ext>
            </a:extLst>
          </p:cNvPr>
          <p:cNvSpPr/>
          <p:nvPr/>
        </p:nvSpPr>
        <p:spPr>
          <a:xfrm>
            <a:off x="5907946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6A90EB9-E66A-D0AC-1B7A-3485058CC473}"/>
              </a:ext>
            </a:extLst>
          </p:cNvPr>
          <p:cNvSpPr/>
          <p:nvPr/>
        </p:nvSpPr>
        <p:spPr>
          <a:xfrm>
            <a:off x="1577129" y="654558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BF8F958-D207-3754-5861-CD379C5735BE}"/>
              </a:ext>
            </a:extLst>
          </p:cNvPr>
          <p:cNvSpPr/>
          <p:nvPr/>
        </p:nvSpPr>
        <p:spPr>
          <a:xfrm>
            <a:off x="1589712" y="2163929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E161F6-8C9D-F8D4-23BC-DE4600B0BA4A}"/>
              </a:ext>
            </a:extLst>
          </p:cNvPr>
          <p:cNvSpPr/>
          <p:nvPr/>
        </p:nvSpPr>
        <p:spPr>
          <a:xfrm>
            <a:off x="2208400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F326364-C5EE-6A75-8F72-6A01C88EE4C5}"/>
              </a:ext>
            </a:extLst>
          </p:cNvPr>
          <p:cNvSpPr/>
          <p:nvPr/>
        </p:nvSpPr>
        <p:spPr>
          <a:xfrm>
            <a:off x="2827088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DC1062F-FF35-5375-4B93-62B2AB51A60E}"/>
              </a:ext>
            </a:extLst>
          </p:cNvPr>
          <p:cNvSpPr/>
          <p:nvPr/>
        </p:nvSpPr>
        <p:spPr>
          <a:xfrm>
            <a:off x="3445776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AD204E2-2329-1B0A-E269-07009BE59ABB}"/>
              </a:ext>
            </a:extLst>
          </p:cNvPr>
          <p:cNvSpPr/>
          <p:nvPr/>
        </p:nvSpPr>
        <p:spPr>
          <a:xfrm>
            <a:off x="4064465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78842E7-4D27-1567-E535-4965B366F1AB}"/>
              </a:ext>
            </a:extLst>
          </p:cNvPr>
          <p:cNvSpPr/>
          <p:nvPr/>
        </p:nvSpPr>
        <p:spPr>
          <a:xfrm>
            <a:off x="4683153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A043821-91BC-D1A4-42D3-BA6650CE6F68}"/>
              </a:ext>
            </a:extLst>
          </p:cNvPr>
          <p:cNvSpPr/>
          <p:nvPr/>
        </p:nvSpPr>
        <p:spPr>
          <a:xfrm>
            <a:off x="5301841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FB44798-2222-04B7-E467-51EBFF507246}"/>
              </a:ext>
            </a:extLst>
          </p:cNvPr>
          <p:cNvSpPr/>
          <p:nvPr/>
        </p:nvSpPr>
        <p:spPr>
          <a:xfrm>
            <a:off x="5920529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7E7B33-CF95-DF30-65E6-69C5480E70FA}"/>
              </a:ext>
            </a:extLst>
          </p:cNvPr>
          <p:cNvSpPr txBox="1"/>
          <p:nvPr/>
        </p:nvSpPr>
        <p:spPr>
          <a:xfrm>
            <a:off x="6753138" y="22435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+127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4EFEA0-2D05-6ECD-7ADD-A7BCD54C2ADB}"/>
              </a:ext>
            </a:extLst>
          </p:cNvPr>
          <p:cNvSpPr txBox="1"/>
          <p:nvPr/>
        </p:nvSpPr>
        <p:spPr>
          <a:xfrm>
            <a:off x="6744747" y="1585303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+0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A83A8CE-6C6A-2103-8050-C1E5F9CDE463}"/>
              </a:ext>
            </a:extLst>
          </p:cNvPr>
          <p:cNvSpPr/>
          <p:nvPr/>
        </p:nvSpPr>
        <p:spPr>
          <a:xfrm>
            <a:off x="337654" y="1891288"/>
            <a:ext cx="81163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양수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209E790-DF73-B625-352E-537B51ABB145}"/>
              </a:ext>
            </a:extLst>
          </p:cNvPr>
          <p:cNvSpPr/>
          <p:nvPr/>
        </p:nvSpPr>
        <p:spPr>
          <a:xfrm>
            <a:off x="1577129" y="3056495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586F7BB-F201-FECF-A10C-45DBB9138016}"/>
              </a:ext>
            </a:extLst>
          </p:cNvPr>
          <p:cNvSpPr/>
          <p:nvPr/>
        </p:nvSpPr>
        <p:spPr>
          <a:xfrm>
            <a:off x="2195817" y="3056495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3D09A00-BA95-8A25-8983-BDFD47C464F3}"/>
              </a:ext>
            </a:extLst>
          </p:cNvPr>
          <p:cNvSpPr/>
          <p:nvPr/>
        </p:nvSpPr>
        <p:spPr>
          <a:xfrm>
            <a:off x="2814505" y="3056495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4D3AB24-07FE-ECB2-403A-361DA5386492}"/>
              </a:ext>
            </a:extLst>
          </p:cNvPr>
          <p:cNvSpPr/>
          <p:nvPr/>
        </p:nvSpPr>
        <p:spPr>
          <a:xfrm>
            <a:off x="3433193" y="3056495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C98DA7D-EC5D-1E1A-7B08-FE1D3BAC90B9}"/>
              </a:ext>
            </a:extLst>
          </p:cNvPr>
          <p:cNvSpPr/>
          <p:nvPr/>
        </p:nvSpPr>
        <p:spPr>
          <a:xfrm>
            <a:off x="4051882" y="3056495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5493301-5A2E-017F-FDDB-AC3691463DED}"/>
              </a:ext>
            </a:extLst>
          </p:cNvPr>
          <p:cNvSpPr/>
          <p:nvPr/>
        </p:nvSpPr>
        <p:spPr>
          <a:xfrm>
            <a:off x="4670570" y="3056495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3E3AA14-CF80-A22D-5449-8D92066F4DEE}"/>
              </a:ext>
            </a:extLst>
          </p:cNvPr>
          <p:cNvSpPr/>
          <p:nvPr/>
        </p:nvSpPr>
        <p:spPr>
          <a:xfrm>
            <a:off x="5289258" y="3056495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C95C625-C358-D33B-4C0E-121835E2F7E0}"/>
              </a:ext>
            </a:extLst>
          </p:cNvPr>
          <p:cNvSpPr/>
          <p:nvPr/>
        </p:nvSpPr>
        <p:spPr>
          <a:xfrm>
            <a:off x="5907946" y="3056495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D9A749B-C2FC-F594-7182-8A57582F0244}"/>
              </a:ext>
            </a:extLst>
          </p:cNvPr>
          <p:cNvSpPr/>
          <p:nvPr/>
        </p:nvSpPr>
        <p:spPr>
          <a:xfrm>
            <a:off x="1589712" y="3794295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56DD55D-2675-FCEC-4772-F5D6CC79B223}"/>
              </a:ext>
            </a:extLst>
          </p:cNvPr>
          <p:cNvSpPr/>
          <p:nvPr/>
        </p:nvSpPr>
        <p:spPr>
          <a:xfrm>
            <a:off x="2208400" y="3794295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B56634D-074C-1F7E-6296-FA86E04F03B9}"/>
              </a:ext>
            </a:extLst>
          </p:cNvPr>
          <p:cNvSpPr/>
          <p:nvPr/>
        </p:nvSpPr>
        <p:spPr>
          <a:xfrm>
            <a:off x="2827088" y="3794295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E6005AC-1896-311A-A608-C2C0D6832269}"/>
              </a:ext>
            </a:extLst>
          </p:cNvPr>
          <p:cNvSpPr/>
          <p:nvPr/>
        </p:nvSpPr>
        <p:spPr>
          <a:xfrm>
            <a:off x="3445776" y="3794295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A552C2C-7F19-E088-6D20-690C94C5B77E}"/>
              </a:ext>
            </a:extLst>
          </p:cNvPr>
          <p:cNvSpPr/>
          <p:nvPr/>
        </p:nvSpPr>
        <p:spPr>
          <a:xfrm>
            <a:off x="4064465" y="3794295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FCF2F6B-EFD5-1C22-EE69-0982A2726806}"/>
              </a:ext>
            </a:extLst>
          </p:cNvPr>
          <p:cNvSpPr/>
          <p:nvPr/>
        </p:nvSpPr>
        <p:spPr>
          <a:xfrm>
            <a:off x="4683153" y="3794295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EA2E1CB-5D23-23F1-73DB-03A98AF54EDA}"/>
              </a:ext>
            </a:extLst>
          </p:cNvPr>
          <p:cNvSpPr/>
          <p:nvPr/>
        </p:nvSpPr>
        <p:spPr>
          <a:xfrm>
            <a:off x="5301841" y="3794295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BFF3382-2F8E-F540-3E97-7041CE56C4F8}"/>
              </a:ext>
            </a:extLst>
          </p:cNvPr>
          <p:cNvSpPr/>
          <p:nvPr/>
        </p:nvSpPr>
        <p:spPr>
          <a:xfrm>
            <a:off x="5920529" y="3794295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DF0FC95-50BF-089E-0CF5-E36FEA84B6B3}"/>
              </a:ext>
            </a:extLst>
          </p:cNvPr>
          <p:cNvSpPr txBox="1"/>
          <p:nvPr/>
        </p:nvSpPr>
        <p:spPr>
          <a:xfrm>
            <a:off x="6753138" y="387388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-1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CBAED0-3F61-D5C4-E466-3C7D8000E02C}"/>
              </a:ext>
            </a:extLst>
          </p:cNvPr>
          <p:cNvSpPr txBox="1"/>
          <p:nvPr/>
        </p:nvSpPr>
        <p:spPr>
          <a:xfrm>
            <a:off x="6753138" y="3136082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-128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A0B563A-F0A0-D288-B20B-E9B90A8EB9EC}"/>
              </a:ext>
            </a:extLst>
          </p:cNvPr>
          <p:cNvSpPr/>
          <p:nvPr/>
        </p:nvSpPr>
        <p:spPr>
          <a:xfrm>
            <a:off x="337654" y="3505414"/>
            <a:ext cx="81163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음수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B62AFE5-B508-4969-F248-97ED078F7C7F}"/>
              </a:ext>
            </a:extLst>
          </p:cNvPr>
          <p:cNvCxnSpPr/>
          <p:nvPr/>
        </p:nvCxnSpPr>
        <p:spPr>
          <a:xfrm>
            <a:off x="167780" y="2884628"/>
            <a:ext cx="81624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95559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1C31E5-F3EE-DC77-B623-680727C4CB2E}"/>
              </a:ext>
            </a:extLst>
          </p:cNvPr>
          <p:cNvSpPr txBox="1"/>
          <p:nvPr/>
        </p:nvSpPr>
        <p:spPr>
          <a:xfrm>
            <a:off x="5436066" y="830510"/>
            <a:ext cx="5609228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void func(int num);  // </a:t>
            </a:r>
            <a:r>
              <a:rPr lang="ko-KR" altLang="en-US" sz="2000">
                <a:latin typeface="Consolas" panose="020B0609020204030204" pitchFamily="49" charset="0"/>
              </a:rPr>
              <a:t>함수의 선언부</a:t>
            </a:r>
          </a:p>
          <a:p>
            <a:pPr algn="l"/>
            <a:endParaRPr lang="ko-KR" altLang="en-US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main()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	int num = 10;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	func(num);       // </a:t>
            </a:r>
            <a:r>
              <a:rPr lang="ko-KR" altLang="en-US" sz="2000">
                <a:latin typeface="Consolas" panose="020B0609020204030204" pitchFamily="49" charset="0"/>
              </a:rPr>
              <a:t>함수의 호출부</a:t>
            </a:r>
          </a:p>
          <a:p>
            <a:pPr algn="l"/>
            <a:r>
              <a:rPr lang="ko-KR" altLang="en-US" sz="2000">
                <a:latin typeface="Consolas" panose="020B0609020204030204" pitchFamily="49" charset="0"/>
              </a:rPr>
              <a:t>	</a:t>
            </a:r>
            <a:r>
              <a:rPr lang="en-US" altLang="ko-KR" sz="2000">
                <a:latin typeface="Consolas" panose="020B0609020204030204" pitchFamily="49" charset="0"/>
              </a:rPr>
              <a:t>return 0;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}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void func(int num)   // </a:t>
            </a:r>
            <a:r>
              <a:rPr lang="ko-KR" altLang="en-US" sz="2000">
                <a:latin typeface="Consolas" panose="020B0609020204030204" pitchFamily="49" charset="0"/>
              </a:rPr>
              <a:t>함수의 구현부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	printf("num : %d\n", num);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}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B263D2-F9E4-8589-724E-DEA090B272F3}"/>
              </a:ext>
            </a:extLst>
          </p:cNvPr>
          <p:cNvSpPr/>
          <p:nvPr/>
        </p:nvSpPr>
        <p:spPr>
          <a:xfrm>
            <a:off x="1979801" y="478172"/>
            <a:ext cx="1946246" cy="398477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811540-A522-028C-9251-8AFDF7055660}"/>
              </a:ext>
            </a:extLst>
          </p:cNvPr>
          <p:cNvSpPr/>
          <p:nvPr/>
        </p:nvSpPr>
        <p:spPr>
          <a:xfrm>
            <a:off x="1979801" y="3221372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57F012-7C77-B547-DDE6-D21E7AFA2FCC}"/>
              </a:ext>
            </a:extLst>
          </p:cNvPr>
          <p:cNvSpPr txBox="1"/>
          <p:nvPr/>
        </p:nvSpPr>
        <p:spPr>
          <a:xfrm>
            <a:off x="4009937" y="329257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num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0A09D7-1957-FEAB-2726-67C50C6E2B1F}"/>
              </a:ext>
            </a:extLst>
          </p:cNvPr>
          <p:cNvSpPr txBox="1"/>
          <p:nvPr/>
        </p:nvSpPr>
        <p:spPr>
          <a:xfrm>
            <a:off x="1288371" y="303197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52AC0A5-62F3-7520-29AD-867165B1565C}"/>
              </a:ext>
            </a:extLst>
          </p:cNvPr>
          <p:cNvCxnSpPr/>
          <p:nvPr/>
        </p:nvCxnSpPr>
        <p:spPr>
          <a:xfrm>
            <a:off x="1146706" y="2583809"/>
            <a:ext cx="3500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F67EE04-522B-FE37-05AA-0982A19106C6}"/>
              </a:ext>
            </a:extLst>
          </p:cNvPr>
          <p:cNvSpPr txBox="1"/>
          <p:nvPr/>
        </p:nvSpPr>
        <p:spPr>
          <a:xfrm>
            <a:off x="285226" y="373310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main()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FDD217-D9E8-2582-D2DF-6B074B743569}"/>
              </a:ext>
            </a:extLst>
          </p:cNvPr>
          <p:cNvSpPr txBox="1"/>
          <p:nvPr/>
        </p:nvSpPr>
        <p:spPr>
          <a:xfrm>
            <a:off x="202217" y="83051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func()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92CA867-A2C3-ED72-7E02-C5311C11F8C8}"/>
              </a:ext>
            </a:extLst>
          </p:cNvPr>
          <p:cNvSpPr/>
          <p:nvPr/>
        </p:nvSpPr>
        <p:spPr>
          <a:xfrm>
            <a:off x="1979586" y="1369826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0EE525-3D42-BB4E-3B60-7CEE8FC6D4A1}"/>
              </a:ext>
            </a:extLst>
          </p:cNvPr>
          <p:cNvSpPr txBox="1"/>
          <p:nvPr/>
        </p:nvSpPr>
        <p:spPr>
          <a:xfrm>
            <a:off x="4009722" y="144102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num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C76EC7-7B7F-312D-D34D-B66AE3DA4C53}"/>
              </a:ext>
            </a:extLst>
          </p:cNvPr>
          <p:cNvSpPr txBox="1"/>
          <p:nvPr/>
        </p:nvSpPr>
        <p:spPr>
          <a:xfrm>
            <a:off x="1404600" y="116165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800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79575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1C31E5-F3EE-DC77-B623-680727C4CB2E}"/>
              </a:ext>
            </a:extLst>
          </p:cNvPr>
          <p:cNvSpPr txBox="1"/>
          <p:nvPr/>
        </p:nvSpPr>
        <p:spPr>
          <a:xfrm>
            <a:off x="5436066" y="830510"/>
            <a:ext cx="5750292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void func(int *num);  // </a:t>
            </a:r>
            <a:r>
              <a:rPr lang="ko-KR" altLang="en-US" sz="2000">
                <a:latin typeface="Consolas" panose="020B0609020204030204" pitchFamily="49" charset="0"/>
              </a:rPr>
              <a:t>함수의 선언부</a:t>
            </a:r>
          </a:p>
          <a:p>
            <a:pPr algn="l"/>
            <a:endParaRPr lang="ko-KR" altLang="en-US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main()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	int num = 10;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	func(&amp;num);       // </a:t>
            </a:r>
            <a:r>
              <a:rPr lang="ko-KR" altLang="en-US" sz="2000">
                <a:latin typeface="Consolas" panose="020B0609020204030204" pitchFamily="49" charset="0"/>
              </a:rPr>
              <a:t>함수의 호출부</a:t>
            </a:r>
          </a:p>
          <a:p>
            <a:pPr algn="l"/>
            <a:r>
              <a:rPr lang="ko-KR" altLang="en-US" sz="2000">
                <a:latin typeface="Consolas" panose="020B0609020204030204" pitchFamily="49" charset="0"/>
              </a:rPr>
              <a:t>	</a:t>
            </a:r>
            <a:r>
              <a:rPr lang="en-US" altLang="ko-KR" sz="2000">
                <a:latin typeface="Consolas" panose="020B0609020204030204" pitchFamily="49" charset="0"/>
              </a:rPr>
              <a:t>return 0;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}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void func(int *num)   // </a:t>
            </a:r>
            <a:r>
              <a:rPr lang="ko-KR" altLang="en-US" sz="2000">
                <a:latin typeface="Consolas" panose="020B0609020204030204" pitchFamily="49" charset="0"/>
              </a:rPr>
              <a:t>함수의 구현부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	printf("num : %d\n", *num);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}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B263D2-F9E4-8589-724E-DEA090B272F3}"/>
              </a:ext>
            </a:extLst>
          </p:cNvPr>
          <p:cNvSpPr/>
          <p:nvPr/>
        </p:nvSpPr>
        <p:spPr>
          <a:xfrm>
            <a:off x="1979801" y="478172"/>
            <a:ext cx="1946246" cy="398477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811540-A522-028C-9251-8AFDF7055660}"/>
              </a:ext>
            </a:extLst>
          </p:cNvPr>
          <p:cNvSpPr/>
          <p:nvPr/>
        </p:nvSpPr>
        <p:spPr>
          <a:xfrm>
            <a:off x="1979801" y="3221372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57F012-7C77-B547-DDE6-D21E7AFA2FCC}"/>
              </a:ext>
            </a:extLst>
          </p:cNvPr>
          <p:cNvSpPr txBox="1"/>
          <p:nvPr/>
        </p:nvSpPr>
        <p:spPr>
          <a:xfrm>
            <a:off x="4009937" y="329257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num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0A09D7-1957-FEAB-2726-67C50C6E2B1F}"/>
              </a:ext>
            </a:extLst>
          </p:cNvPr>
          <p:cNvSpPr txBox="1"/>
          <p:nvPr/>
        </p:nvSpPr>
        <p:spPr>
          <a:xfrm>
            <a:off x="1288371" y="303197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52AC0A5-62F3-7520-29AD-867165B1565C}"/>
              </a:ext>
            </a:extLst>
          </p:cNvPr>
          <p:cNvCxnSpPr/>
          <p:nvPr/>
        </p:nvCxnSpPr>
        <p:spPr>
          <a:xfrm>
            <a:off x="1146706" y="2583809"/>
            <a:ext cx="3500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F67EE04-522B-FE37-05AA-0982A19106C6}"/>
              </a:ext>
            </a:extLst>
          </p:cNvPr>
          <p:cNvSpPr txBox="1"/>
          <p:nvPr/>
        </p:nvSpPr>
        <p:spPr>
          <a:xfrm>
            <a:off x="285226" y="373310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main()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FDD217-D9E8-2582-D2DF-6B074B743569}"/>
              </a:ext>
            </a:extLst>
          </p:cNvPr>
          <p:cNvSpPr txBox="1"/>
          <p:nvPr/>
        </p:nvSpPr>
        <p:spPr>
          <a:xfrm>
            <a:off x="202217" y="83051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func()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92CA867-A2C3-ED72-7E02-C5311C11F8C8}"/>
              </a:ext>
            </a:extLst>
          </p:cNvPr>
          <p:cNvSpPr/>
          <p:nvPr/>
        </p:nvSpPr>
        <p:spPr>
          <a:xfrm>
            <a:off x="1979586" y="1369826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0EE525-3D42-BB4E-3B60-7CEE8FC6D4A1}"/>
              </a:ext>
            </a:extLst>
          </p:cNvPr>
          <p:cNvSpPr txBox="1"/>
          <p:nvPr/>
        </p:nvSpPr>
        <p:spPr>
          <a:xfrm>
            <a:off x="4009722" y="144102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num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C76EC7-7B7F-312D-D34D-B66AE3DA4C53}"/>
              </a:ext>
            </a:extLst>
          </p:cNvPr>
          <p:cNvSpPr txBox="1"/>
          <p:nvPr/>
        </p:nvSpPr>
        <p:spPr>
          <a:xfrm>
            <a:off x="1404600" y="116165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800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0ED2DF1-B052-DB95-50AA-579B9C8EC1BB}"/>
              </a:ext>
            </a:extLst>
          </p:cNvPr>
          <p:cNvCxnSpPr>
            <a:stCxn id="28" idx="1"/>
            <a:endCxn id="7" idx="1"/>
          </p:cNvCxnSpPr>
          <p:nvPr/>
        </p:nvCxnSpPr>
        <p:spPr>
          <a:xfrm rot="10800000" flipH="1" flipV="1">
            <a:off x="1979585" y="1625691"/>
            <a:ext cx="215" cy="1851546"/>
          </a:xfrm>
          <a:prstGeom prst="bentConnector3">
            <a:avLst>
              <a:gd name="adj1" fmla="val -106325581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05045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1C31E5-F3EE-DC77-B623-680727C4CB2E}"/>
              </a:ext>
            </a:extLst>
          </p:cNvPr>
          <p:cNvSpPr txBox="1"/>
          <p:nvPr/>
        </p:nvSpPr>
        <p:spPr>
          <a:xfrm>
            <a:off x="5545123" y="125835"/>
            <a:ext cx="5955476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void swap(int a, int b); // </a:t>
            </a:r>
            <a:r>
              <a:rPr lang="ko-KR" altLang="en-US" sz="2000">
                <a:latin typeface="Consolas" panose="020B0609020204030204" pitchFamily="49" charset="0"/>
              </a:rPr>
              <a:t>함수의 선언부</a:t>
            </a:r>
          </a:p>
          <a:p>
            <a:pPr algn="l"/>
            <a:endParaRPr lang="ko-KR" altLang="en-US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main()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	int a = 3 , b = 4;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swap(a, b);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printf("a=%d, b=%d\n", a, b);</a:t>
            </a:r>
            <a:endParaRPr lang="ko-KR" altLang="en-US" sz="2000">
              <a:latin typeface="Consolas" panose="020B0609020204030204" pitchFamily="49" charset="0"/>
            </a:endParaRPr>
          </a:p>
          <a:p>
            <a:pPr algn="l"/>
            <a:r>
              <a:rPr lang="ko-KR" altLang="en-US" sz="2000">
                <a:latin typeface="Consolas" panose="020B0609020204030204" pitchFamily="49" charset="0"/>
              </a:rPr>
              <a:t>	</a:t>
            </a:r>
            <a:r>
              <a:rPr lang="en-US" altLang="ko-KR" sz="2000">
                <a:latin typeface="Consolas" panose="020B0609020204030204" pitchFamily="49" charset="0"/>
              </a:rPr>
              <a:t>return 0;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}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void swap(int a, int b)   // </a:t>
            </a:r>
            <a:r>
              <a:rPr lang="ko-KR" altLang="en-US" sz="2000">
                <a:latin typeface="Consolas" panose="020B0609020204030204" pitchFamily="49" charset="0"/>
              </a:rPr>
              <a:t>함수의 구현부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	int t;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t = a;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a = b;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b = t;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}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B263D2-F9E4-8589-724E-DEA090B272F3}"/>
              </a:ext>
            </a:extLst>
          </p:cNvPr>
          <p:cNvSpPr/>
          <p:nvPr/>
        </p:nvSpPr>
        <p:spPr>
          <a:xfrm>
            <a:off x="1979801" y="478172"/>
            <a:ext cx="1946246" cy="398477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811540-A522-028C-9251-8AFDF7055660}"/>
              </a:ext>
            </a:extLst>
          </p:cNvPr>
          <p:cNvSpPr/>
          <p:nvPr/>
        </p:nvSpPr>
        <p:spPr>
          <a:xfrm>
            <a:off x="1979801" y="3221372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57F012-7C77-B547-DDE6-D21E7AFA2FCC}"/>
              </a:ext>
            </a:extLst>
          </p:cNvPr>
          <p:cNvSpPr txBox="1"/>
          <p:nvPr/>
        </p:nvSpPr>
        <p:spPr>
          <a:xfrm>
            <a:off x="4009937" y="329257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b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0A09D7-1957-FEAB-2726-67C50C6E2B1F}"/>
              </a:ext>
            </a:extLst>
          </p:cNvPr>
          <p:cNvSpPr txBox="1"/>
          <p:nvPr/>
        </p:nvSpPr>
        <p:spPr>
          <a:xfrm>
            <a:off x="1288371" y="303197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52AC0A5-62F3-7520-29AD-867165B1565C}"/>
              </a:ext>
            </a:extLst>
          </p:cNvPr>
          <p:cNvCxnSpPr/>
          <p:nvPr/>
        </p:nvCxnSpPr>
        <p:spPr>
          <a:xfrm>
            <a:off x="1146706" y="2583809"/>
            <a:ext cx="35007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F67EE04-522B-FE37-05AA-0982A19106C6}"/>
              </a:ext>
            </a:extLst>
          </p:cNvPr>
          <p:cNvSpPr txBox="1"/>
          <p:nvPr/>
        </p:nvSpPr>
        <p:spPr>
          <a:xfrm>
            <a:off x="285226" y="373310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main()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FDD217-D9E8-2582-D2DF-6B074B743569}"/>
              </a:ext>
            </a:extLst>
          </p:cNvPr>
          <p:cNvSpPr txBox="1"/>
          <p:nvPr/>
        </p:nvSpPr>
        <p:spPr>
          <a:xfrm>
            <a:off x="202217" y="83051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func()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C76EC7-7B7F-312D-D34D-B66AE3DA4C53}"/>
              </a:ext>
            </a:extLst>
          </p:cNvPr>
          <p:cNvSpPr txBox="1"/>
          <p:nvPr/>
        </p:nvSpPr>
        <p:spPr>
          <a:xfrm>
            <a:off x="1412774" y="97699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800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AD97D6-CB14-6BC3-8FCA-286E154C3B09}"/>
              </a:ext>
            </a:extLst>
          </p:cNvPr>
          <p:cNvSpPr/>
          <p:nvPr/>
        </p:nvSpPr>
        <p:spPr>
          <a:xfrm>
            <a:off x="1982035" y="3733101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2BEA17-BE84-47BD-F344-3E9CA4BDB3DC}"/>
              </a:ext>
            </a:extLst>
          </p:cNvPr>
          <p:cNvSpPr txBox="1"/>
          <p:nvPr/>
        </p:nvSpPr>
        <p:spPr>
          <a:xfrm>
            <a:off x="4012171" y="38042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D2051B8-F364-CF67-0746-BE82A9BB143A}"/>
              </a:ext>
            </a:extLst>
          </p:cNvPr>
          <p:cNvSpPr/>
          <p:nvPr/>
        </p:nvSpPr>
        <p:spPr>
          <a:xfrm>
            <a:off x="1979586" y="1199842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DB319-7C34-CCC9-314C-414BF2B624A2}"/>
              </a:ext>
            </a:extLst>
          </p:cNvPr>
          <p:cNvSpPr txBox="1"/>
          <p:nvPr/>
        </p:nvSpPr>
        <p:spPr>
          <a:xfrm>
            <a:off x="4009722" y="12710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b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4F821FC-0E42-FDD3-5EF7-A440F3F35BA1}"/>
              </a:ext>
            </a:extLst>
          </p:cNvPr>
          <p:cNvSpPr/>
          <p:nvPr/>
        </p:nvSpPr>
        <p:spPr>
          <a:xfrm>
            <a:off x="1981820" y="1711571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BD5D6D-627C-9F86-9E11-05151BB1958B}"/>
              </a:ext>
            </a:extLst>
          </p:cNvPr>
          <p:cNvSpPr txBox="1"/>
          <p:nvPr/>
        </p:nvSpPr>
        <p:spPr>
          <a:xfrm>
            <a:off x="4011956" y="178276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C913C69-8D0E-287C-6BB0-4857415706EA}"/>
              </a:ext>
            </a:extLst>
          </p:cNvPr>
          <p:cNvSpPr/>
          <p:nvPr/>
        </p:nvSpPr>
        <p:spPr>
          <a:xfrm>
            <a:off x="1977352" y="688113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F6BB8B-A9AC-5A43-7E62-3A2AB7DB3CA6}"/>
              </a:ext>
            </a:extLst>
          </p:cNvPr>
          <p:cNvSpPr txBox="1"/>
          <p:nvPr/>
        </p:nvSpPr>
        <p:spPr>
          <a:xfrm>
            <a:off x="4007488" y="75931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19659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1C31E5-F3EE-DC77-B623-680727C4CB2E}"/>
              </a:ext>
            </a:extLst>
          </p:cNvPr>
          <p:cNvSpPr txBox="1"/>
          <p:nvPr/>
        </p:nvSpPr>
        <p:spPr>
          <a:xfrm>
            <a:off x="5545123" y="125835"/>
            <a:ext cx="623760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void swap(int *a, int *b); // </a:t>
            </a:r>
            <a:r>
              <a:rPr lang="ko-KR" altLang="en-US" sz="2000">
                <a:latin typeface="Consolas" panose="020B0609020204030204" pitchFamily="49" charset="0"/>
              </a:rPr>
              <a:t>함수의 선언부</a:t>
            </a:r>
          </a:p>
          <a:p>
            <a:pPr algn="l"/>
            <a:endParaRPr lang="ko-KR" altLang="en-US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main()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	int a = 3 , b = 4;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swap(&amp;a, &amp;b);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printf("a=%d, b=%d\n", a, b);</a:t>
            </a:r>
            <a:endParaRPr lang="ko-KR" altLang="en-US" sz="2000">
              <a:latin typeface="Consolas" panose="020B0609020204030204" pitchFamily="49" charset="0"/>
            </a:endParaRPr>
          </a:p>
          <a:p>
            <a:pPr algn="l"/>
            <a:r>
              <a:rPr lang="ko-KR" altLang="en-US" sz="2000">
                <a:latin typeface="Consolas" panose="020B0609020204030204" pitchFamily="49" charset="0"/>
              </a:rPr>
              <a:t>	</a:t>
            </a:r>
            <a:r>
              <a:rPr lang="en-US" altLang="ko-KR" sz="2000">
                <a:latin typeface="Consolas" panose="020B0609020204030204" pitchFamily="49" charset="0"/>
              </a:rPr>
              <a:t>return 0;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}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void swap(int *a, int *b)   // </a:t>
            </a:r>
            <a:r>
              <a:rPr lang="ko-KR" altLang="en-US" sz="2000">
                <a:latin typeface="Consolas" panose="020B0609020204030204" pitchFamily="49" charset="0"/>
              </a:rPr>
              <a:t>함수의 구현부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	int t;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t = *a;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*a = *b;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*b = t;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}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B263D2-F9E4-8589-724E-DEA090B272F3}"/>
              </a:ext>
            </a:extLst>
          </p:cNvPr>
          <p:cNvSpPr/>
          <p:nvPr/>
        </p:nvSpPr>
        <p:spPr>
          <a:xfrm>
            <a:off x="1979801" y="478172"/>
            <a:ext cx="1946246" cy="398477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811540-A522-028C-9251-8AFDF7055660}"/>
              </a:ext>
            </a:extLst>
          </p:cNvPr>
          <p:cNvSpPr/>
          <p:nvPr/>
        </p:nvSpPr>
        <p:spPr>
          <a:xfrm>
            <a:off x="1979801" y="3221372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57F012-7C77-B547-DDE6-D21E7AFA2FCC}"/>
              </a:ext>
            </a:extLst>
          </p:cNvPr>
          <p:cNvSpPr txBox="1"/>
          <p:nvPr/>
        </p:nvSpPr>
        <p:spPr>
          <a:xfrm>
            <a:off x="4009937" y="329257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b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0A09D7-1957-FEAB-2726-67C50C6E2B1F}"/>
              </a:ext>
            </a:extLst>
          </p:cNvPr>
          <p:cNvSpPr txBox="1"/>
          <p:nvPr/>
        </p:nvSpPr>
        <p:spPr>
          <a:xfrm>
            <a:off x="1288371" y="303197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52AC0A5-62F3-7520-29AD-867165B1565C}"/>
              </a:ext>
            </a:extLst>
          </p:cNvPr>
          <p:cNvCxnSpPr/>
          <p:nvPr/>
        </p:nvCxnSpPr>
        <p:spPr>
          <a:xfrm>
            <a:off x="1146706" y="2583809"/>
            <a:ext cx="35007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F67EE04-522B-FE37-05AA-0982A19106C6}"/>
              </a:ext>
            </a:extLst>
          </p:cNvPr>
          <p:cNvSpPr txBox="1"/>
          <p:nvPr/>
        </p:nvSpPr>
        <p:spPr>
          <a:xfrm>
            <a:off x="285226" y="373310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main()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FDD217-D9E8-2582-D2DF-6B074B743569}"/>
              </a:ext>
            </a:extLst>
          </p:cNvPr>
          <p:cNvSpPr txBox="1"/>
          <p:nvPr/>
        </p:nvSpPr>
        <p:spPr>
          <a:xfrm>
            <a:off x="202217" y="83051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func()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C76EC7-7B7F-312D-D34D-B66AE3DA4C53}"/>
              </a:ext>
            </a:extLst>
          </p:cNvPr>
          <p:cNvSpPr txBox="1"/>
          <p:nvPr/>
        </p:nvSpPr>
        <p:spPr>
          <a:xfrm>
            <a:off x="1412774" y="97699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800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AD97D6-CB14-6BC3-8FCA-286E154C3B09}"/>
              </a:ext>
            </a:extLst>
          </p:cNvPr>
          <p:cNvSpPr/>
          <p:nvPr/>
        </p:nvSpPr>
        <p:spPr>
          <a:xfrm>
            <a:off x="1982035" y="3733101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2BEA17-BE84-47BD-F344-3E9CA4BDB3DC}"/>
              </a:ext>
            </a:extLst>
          </p:cNvPr>
          <p:cNvSpPr txBox="1"/>
          <p:nvPr/>
        </p:nvSpPr>
        <p:spPr>
          <a:xfrm>
            <a:off x="4012171" y="38042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D2051B8-F364-CF67-0746-BE82A9BB143A}"/>
              </a:ext>
            </a:extLst>
          </p:cNvPr>
          <p:cNvSpPr/>
          <p:nvPr/>
        </p:nvSpPr>
        <p:spPr>
          <a:xfrm>
            <a:off x="1979586" y="1199842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DB319-7C34-CCC9-314C-414BF2B624A2}"/>
              </a:ext>
            </a:extLst>
          </p:cNvPr>
          <p:cNvSpPr txBox="1"/>
          <p:nvPr/>
        </p:nvSpPr>
        <p:spPr>
          <a:xfrm>
            <a:off x="4009722" y="12710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b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4F821FC-0E42-FDD3-5EF7-A440F3F35BA1}"/>
              </a:ext>
            </a:extLst>
          </p:cNvPr>
          <p:cNvSpPr/>
          <p:nvPr/>
        </p:nvSpPr>
        <p:spPr>
          <a:xfrm>
            <a:off x="1981820" y="1711571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1004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BD5D6D-627C-9F86-9E11-05151BB1958B}"/>
              </a:ext>
            </a:extLst>
          </p:cNvPr>
          <p:cNvSpPr txBox="1"/>
          <p:nvPr/>
        </p:nvSpPr>
        <p:spPr>
          <a:xfrm>
            <a:off x="4011956" y="178276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C913C69-8D0E-287C-6BB0-4857415706EA}"/>
              </a:ext>
            </a:extLst>
          </p:cNvPr>
          <p:cNvSpPr/>
          <p:nvPr/>
        </p:nvSpPr>
        <p:spPr>
          <a:xfrm>
            <a:off x="1977352" y="688113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F6BB8B-A9AC-5A43-7E62-3A2AB7DB3CA6}"/>
              </a:ext>
            </a:extLst>
          </p:cNvPr>
          <p:cNvSpPr txBox="1"/>
          <p:nvPr/>
        </p:nvSpPr>
        <p:spPr>
          <a:xfrm>
            <a:off x="4007488" y="75931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FE61FA-80F6-7103-BE5C-64F21C9D6FA3}"/>
              </a:ext>
            </a:extLst>
          </p:cNvPr>
          <p:cNvSpPr txBox="1"/>
          <p:nvPr/>
        </p:nvSpPr>
        <p:spPr>
          <a:xfrm>
            <a:off x="1288371" y="352724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1004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2E7B59D2-7EF5-5863-CD5E-7E41EFEBD2EB}"/>
              </a:ext>
            </a:extLst>
          </p:cNvPr>
          <p:cNvCxnSpPr>
            <a:cxnSpLocks/>
            <a:stCxn id="19" idx="1"/>
            <a:endCxn id="15" idx="1"/>
          </p:cNvCxnSpPr>
          <p:nvPr/>
        </p:nvCxnSpPr>
        <p:spPr>
          <a:xfrm rot="10800000" flipH="1" flipV="1">
            <a:off x="1981819" y="1967436"/>
            <a:ext cx="215" cy="2021530"/>
          </a:xfrm>
          <a:prstGeom prst="bentConnector3">
            <a:avLst>
              <a:gd name="adj1" fmla="val -106325581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0A3A7DF1-4ADC-F80B-6C68-FBE0D08C3A20}"/>
              </a:ext>
            </a:extLst>
          </p:cNvPr>
          <p:cNvCxnSpPr>
            <a:cxnSpLocks/>
            <a:stCxn id="17" idx="1"/>
            <a:endCxn id="7" idx="1"/>
          </p:cNvCxnSpPr>
          <p:nvPr/>
        </p:nvCxnSpPr>
        <p:spPr>
          <a:xfrm rot="10800000" flipH="1" flipV="1">
            <a:off x="1979585" y="1455707"/>
            <a:ext cx="215" cy="2021530"/>
          </a:xfrm>
          <a:prstGeom prst="bentConnector3">
            <a:avLst>
              <a:gd name="adj1" fmla="val -203872093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0484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1C31E5-F3EE-DC77-B623-680727C4CB2E}"/>
              </a:ext>
            </a:extLst>
          </p:cNvPr>
          <p:cNvSpPr txBox="1"/>
          <p:nvPr/>
        </p:nvSpPr>
        <p:spPr>
          <a:xfrm>
            <a:off x="4764947" y="5629013"/>
            <a:ext cx="42755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int factorial(int n=5)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if (n == 1)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	  return 1;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return 5 * factorial(4);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}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B263D2-F9E4-8589-724E-DEA090B272F3}"/>
              </a:ext>
            </a:extLst>
          </p:cNvPr>
          <p:cNvSpPr/>
          <p:nvPr/>
        </p:nvSpPr>
        <p:spPr>
          <a:xfrm>
            <a:off x="494949" y="771787"/>
            <a:ext cx="1946246" cy="398477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AD97D6-CB14-6BC3-8FCA-286E154C3B09}"/>
              </a:ext>
            </a:extLst>
          </p:cNvPr>
          <p:cNvSpPr/>
          <p:nvPr/>
        </p:nvSpPr>
        <p:spPr>
          <a:xfrm>
            <a:off x="497183" y="4026716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2BEA17-BE84-47BD-F344-3E9CA4BDB3DC}"/>
              </a:ext>
            </a:extLst>
          </p:cNvPr>
          <p:cNvSpPr txBox="1"/>
          <p:nvPr/>
        </p:nvSpPr>
        <p:spPr>
          <a:xfrm>
            <a:off x="2527319" y="409791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n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E3E83ADF-B7AB-9EBC-25FB-56A68DB71666}"/>
              </a:ext>
            </a:extLst>
          </p:cNvPr>
          <p:cNvSpPr/>
          <p:nvPr/>
        </p:nvSpPr>
        <p:spPr>
          <a:xfrm>
            <a:off x="4269995" y="6837029"/>
            <a:ext cx="343949" cy="352337"/>
          </a:xfrm>
          <a:prstGeom prst="rightArrow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9DE29E-4623-8E19-B875-2F628BC02E65}"/>
              </a:ext>
            </a:extLst>
          </p:cNvPr>
          <p:cNvSpPr txBox="1"/>
          <p:nvPr/>
        </p:nvSpPr>
        <p:spPr>
          <a:xfrm>
            <a:off x="4762713" y="3690021"/>
            <a:ext cx="42755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int factorial(int n=4)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if (n == 1)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	  return 1;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return 4 * factorial(3);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}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249C6BB9-EF25-CC83-754F-C4751D1F3311}"/>
              </a:ext>
            </a:extLst>
          </p:cNvPr>
          <p:cNvSpPr/>
          <p:nvPr/>
        </p:nvSpPr>
        <p:spPr>
          <a:xfrm>
            <a:off x="4269994" y="4932728"/>
            <a:ext cx="343949" cy="352337"/>
          </a:xfrm>
          <a:prstGeom prst="rightArrow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A6DFC3B-B977-396A-93B6-A6BC2B45C49E}"/>
              </a:ext>
            </a:extLst>
          </p:cNvPr>
          <p:cNvSpPr/>
          <p:nvPr/>
        </p:nvSpPr>
        <p:spPr>
          <a:xfrm>
            <a:off x="494949" y="3514988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82D0E5-865F-96A8-5F00-90826EE285C1}"/>
              </a:ext>
            </a:extLst>
          </p:cNvPr>
          <p:cNvSpPr txBox="1"/>
          <p:nvPr/>
        </p:nvSpPr>
        <p:spPr>
          <a:xfrm>
            <a:off x="2525085" y="358618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n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A9B85D-E7BD-8A50-FA1A-EA81DFA827E5}"/>
              </a:ext>
            </a:extLst>
          </p:cNvPr>
          <p:cNvSpPr txBox="1"/>
          <p:nvPr/>
        </p:nvSpPr>
        <p:spPr>
          <a:xfrm>
            <a:off x="4762713" y="1782093"/>
            <a:ext cx="42755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int factorial(int n=3)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if (n == 1)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	  return 1;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return 3 * factorial(2);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}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40262A98-17E1-B37B-55DA-B8D88F93CA76}"/>
              </a:ext>
            </a:extLst>
          </p:cNvPr>
          <p:cNvSpPr/>
          <p:nvPr/>
        </p:nvSpPr>
        <p:spPr>
          <a:xfrm>
            <a:off x="4269994" y="3024800"/>
            <a:ext cx="343949" cy="352337"/>
          </a:xfrm>
          <a:prstGeom prst="rightArrow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AC79550-587E-954E-3713-27CC4D01025B}"/>
              </a:ext>
            </a:extLst>
          </p:cNvPr>
          <p:cNvSpPr/>
          <p:nvPr/>
        </p:nvSpPr>
        <p:spPr>
          <a:xfrm>
            <a:off x="494949" y="3015949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99D4199-8009-CD01-F0E4-F543FC4BB9CB}"/>
              </a:ext>
            </a:extLst>
          </p:cNvPr>
          <p:cNvSpPr txBox="1"/>
          <p:nvPr/>
        </p:nvSpPr>
        <p:spPr>
          <a:xfrm>
            <a:off x="2525085" y="30871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n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7AC4F7-296A-EFDC-BCB9-66E8F290EF5F}"/>
              </a:ext>
            </a:extLst>
          </p:cNvPr>
          <p:cNvSpPr txBox="1"/>
          <p:nvPr/>
        </p:nvSpPr>
        <p:spPr>
          <a:xfrm>
            <a:off x="4810813" y="-197709"/>
            <a:ext cx="42755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int factorial(int n=2)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if (n == 1)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	  return 1;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return 2 * factorial(1);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}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28028F0D-C9C5-9D61-27C3-1C85C9177F61}"/>
              </a:ext>
            </a:extLst>
          </p:cNvPr>
          <p:cNvSpPr/>
          <p:nvPr/>
        </p:nvSpPr>
        <p:spPr>
          <a:xfrm>
            <a:off x="4318094" y="1044998"/>
            <a:ext cx="343949" cy="352337"/>
          </a:xfrm>
          <a:prstGeom prst="rightArrow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5E9FA62-70FC-C8F1-B922-BE553B2FFA74}"/>
              </a:ext>
            </a:extLst>
          </p:cNvPr>
          <p:cNvSpPr/>
          <p:nvPr/>
        </p:nvSpPr>
        <p:spPr>
          <a:xfrm>
            <a:off x="484988" y="2504221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D3ECDA-FB50-DAAA-FE0B-188C06B50C7F}"/>
              </a:ext>
            </a:extLst>
          </p:cNvPr>
          <p:cNvSpPr txBox="1"/>
          <p:nvPr/>
        </p:nvSpPr>
        <p:spPr>
          <a:xfrm>
            <a:off x="2515124" y="257541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n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BF2348-B645-AFDC-9725-9A3A1E7BECB7}"/>
              </a:ext>
            </a:extLst>
          </p:cNvPr>
          <p:cNvSpPr txBox="1"/>
          <p:nvPr/>
        </p:nvSpPr>
        <p:spPr>
          <a:xfrm>
            <a:off x="4810813" y="-2035467"/>
            <a:ext cx="42755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int factorial(int n=1)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if (n == 1)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	  return 1;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return 1 * factorial(0);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}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B7E8C903-D1BD-DDCB-08C0-96874A8CA7F5}"/>
              </a:ext>
            </a:extLst>
          </p:cNvPr>
          <p:cNvSpPr/>
          <p:nvPr/>
        </p:nvSpPr>
        <p:spPr>
          <a:xfrm>
            <a:off x="4269994" y="-1069598"/>
            <a:ext cx="343949" cy="352337"/>
          </a:xfrm>
          <a:prstGeom prst="rightArrow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2756220-7406-93B8-D24B-B4B5CC815AC6}"/>
              </a:ext>
            </a:extLst>
          </p:cNvPr>
          <p:cNvSpPr/>
          <p:nvPr/>
        </p:nvSpPr>
        <p:spPr>
          <a:xfrm>
            <a:off x="494949" y="2005181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486380-DECB-4AF9-705B-D52B58A092B5}"/>
              </a:ext>
            </a:extLst>
          </p:cNvPr>
          <p:cNvSpPr txBox="1"/>
          <p:nvPr/>
        </p:nvSpPr>
        <p:spPr>
          <a:xfrm>
            <a:off x="2525085" y="207637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n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71438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DD7F143-052B-9DAC-3E83-031E1AA8C70A}"/>
              </a:ext>
            </a:extLst>
          </p:cNvPr>
          <p:cNvSpPr/>
          <p:nvPr/>
        </p:nvSpPr>
        <p:spPr>
          <a:xfrm>
            <a:off x="2281806" y="788566"/>
            <a:ext cx="520117" cy="6375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B316788-6D99-C9FA-823F-D53A30C6DACB}"/>
              </a:ext>
            </a:extLst>
          </p:cNvPr>
          <p:cNvSpPr/>
          <p:nvPr/>
        </p:nvSpPr>
        <p:spPr>
          <a:xfrm>
            <a:off x="2801923" y="788566"/>
            <a:ext cx="520117" cy="6375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e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41CC97D-4628-CD54-2DF4-B21636B7A13E}"/>
              </a:ext>
            </a:extLst>
          </p:cNvPr>
          <p:cNvSpPr/>
          <p:nvPr/>
        </p:nvSpPr>
        <p:spPr>
          <a:xfrm>
            <a:off x="3322040" y="788566"/>
            <a:ext cx="520117" cy="6375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5623516-27ED-31BF-3952-A7E7488811EB}"/>
              </a:ext>
            </a:extLst>
          </p:cNvPr>
          <p:cNvSpPr/>
          <p:nvPr/>
        </p:nvSpPr>
        <p:spPr>
          <a:xfrm>
            <a:off x="3842157" y="788566"/>
            <a:ext cx="520117" cy="6375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4FB28FF-C6F7-EED9-2455-ADA19CE48522}"/>
              </a:ext>
            </a:extLst>
          </p:cNvPr>
          <p:cNvSpPr/>
          <p:nvPr/>
        </p:nvSpPr>
        <p:spPr>
          <a:xfrm>
            <a:off x="4362274" y="788566"/>
            <a:ext cx="520117" cy="6375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E2A8AC-2F3E-F9BB-7DC5-F4791E68C604}"/>
              </a:ext>
            </a:extLst>
          </p:cNvPr>
          <p:cNvSpPr/>
          <p:nvPr/>
        </p:nvSpPr>
        <p:spPr>
          <a:xfrm>
            <a:off x="4882391" y="788566"/>
            <a:ext cx="520117" cy="6375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8359D3-9CFB-C920-A628-CCCC09991FC4}"/>
              </a:ext>
            </a:extLst>
          </p:cNvPr>
          <p:cNvSpPr/>
          <p:nvPr/>
        </p:nvSpPr>
        <p:spPr>
          <a:xfrm>
            <a:off x="5402508" y="788566"/>
            <a:ext cx="520117" cy="6375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e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2BBE89A-B55A-F4E8-A67D-AAB3ABC66ABB}"/>
              </a:ext>
            </a:extLst>
          </p:cNvPr>
          <p:cNvSpPr/>
          <p:nvPr/>
        </p:nvSpPr>
        <p:spPr>
          <a:xfrm>
            <a:off x="5919829" y="788566"/>
            <a:ext cx="520117" cy="6375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753A58-C5B0-9D47-F05C-0B7B5FAEBE52}"/>
              </a:ext>
            </a:extLst>
          </p:cNvPr>
          <p:cNvSpPr/>
          <p:nvPr/>
        </p:nvSpPr>
        <p:spPr>
          <a:xfrm>
            <a:off x="6439946" y="788566"/>
            <a:ext cx="520117" cy="6375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95740A-4047-0C3A-2F95-77CC3C1F83DF}"/>
              </a:ext>
            </a:extLst>
          </p:cNvPr>
          <p:cNvSpPr/>
          <p:nvPr/>
        </p:nvSpPr>
        <p:spPr>
          <a:xfrm>
            <a:off x="6957267" y="788566"/>
            <a:ext cx="520117" cy="6375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74196F-4708-9329-3FA8-A28C1E559D93}"/>
              </a:ext>
            </a:extLst>
          </p:cNvPr>
          <p:cNvSpPr/>
          <p:nvPr/>
        </p:nvSpPr>
        <p:spPr>
          <a:xfrm>
            <a:off x="2281806" y="226504"/>
            <a:ext cx="520117" cy="6375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6DF1098-E22F-25EC-408A-2EC676DABB0F}"/>
              </a:ext>
            </a:extLst>
          </p:cNvPr>
          <p:cNvSpPr/>
          <p:nvPr/>
        </p:nvSpPr>
        <p:spPr>
          <a:xfrm>
            <a:off x="2801923" y="226504"/>
            <a:ext cx="520117" cy="6375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130B772-740D-5F07-0855-978846DC53D4}"/>
              </a:ext>
            </a:extLst>
          </p:cNvPr>
          <p:cNvSpPr/>
          <p:nvPr/>
        </p:nvSpPr>
        <p:spPr>
          <a:xfrm>
            <a:off x="3319244" y="226504"/>
            <a:ext cx="520117" cy="6375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039EB9-9902-A3B4-65EC-3CCB4C5628DC}"/>
              </a:ext>
            </a:extLst>
          </p:cNvPr>
          <p:cNvSpPr/>
          <p:nvPr/>
        </p:nvSpPr>
        <p:spPr>
          <a:xfrm>
            <a:off x="3842157" y="226504"/>
            <a:ext cx="520117" cy="6375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06A7D8E-F55A-DAD0-FE11-B30C420FDF33}"/>
              </a:ext>
            </a:extLst>
          </p:cNvPr>
          <p:cNvSpPr/>
          <p:nvPr/>
        </p:nvSpPr>
        <p:spPr>
          <a:xfrm>
            <a:off x="4362274" y="226504"/>
            <a:ext cx="520117" cy="6375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E057436-9205-BEFD-68A0-B0C64F8F24B2}"/>
              </a:ext>
            </a:extLst>
          </p:cNvPr>
          <p:cNvSpPr/>
          <p:nvPr/>
        </p:nvSpPr>
        <p:spPr>
          <a:xfrm>
            <a:off x="4882391" y="226504"/>
            <a:ext cx="520117" cy="6375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4527E99-D53D-6DDA-E02B-3C70BF123A22}"/>
              </a:ext>
            </a:extLst>
          </p:cNvPr>
          <p:cNvSpPr/>
          <p:nvPr/>
        </p:nvSpPr>
        <p:spPr>
          <a:xfrm>
            <a:off x="5402508" y="226504"/>
            <a:ext cx="520117" cy="6375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AC8D92-C7B8-457B-5504-153A598E7E5E}"/>
              </a:ext>
            </a:extLst>
          </p:cNvPr>
          <p:cNvSpPr/>
          <p:nvPr/>
        </p:nvSpPr>
        <p:spPr>
          <a:xfrm>
            <a:off x="5919829" y="226504"/>
            <a:ext cx="520117" cy="6375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A21CB46-0712-732D-AA58-7FC043A07E70}"/>
              </a:ext>
            </a:extLst>
          </p:cNvPr>
          <p:cNvSpPr/>
          <p:nvPr/>
        </p:nvSpPr>
        <p:spPr>
          <a:xfrm>
            <a:off x="6439946" y="226504"/>
            <a:ext cx="520117" cy="6375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DD9A62F-9B4F-2613-F089-802A3364E028}"/>
              </a:ext>
            </a:extLst>
          </p:cNvPr>
          <p:cNvSpPr/>
          <p:nvPr/>
        </p:nvSpPr>
        <p:spPr>
          <a:xfrm>
            <a:off x="6957267" y="226504"/>
            <a:ext cx="520117" cy="6375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05EC7A-FD5B-EA80-D84C-CA807B0838BB}"/>
              </a:ext>
            </a:extLst>
          </p:cNvPr>
          <p:cNvSpPr txBox="1"/>
          <p:nvPr/>
        </p:nvSpPr>
        <p:spPr>
          <a:xfrm>
            <a:off x="2168550" y="1846691"/>
            <a:ext cx="579197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int strindex(char *buff, char ch)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2400">
                <a:latin typeface="Consolas" panose="020B0609020204030204" pitchFamily="49" charset="0"/>
              </a:rPr>
              <a:t>int len,i;</a:t>
            </a:r>
          </a:p>
          <a:p>
            <a:pPr lvl="1"/>
            <a:endParaRPr lang="en-US" altLang="ko-KR" sz="2400">
              <a:latin typeface="Consolas" panose="020B0609020204030204" pitchFamily="49" charset="0"/>
            </a:endParaRPr>
          </a:p>
          <a:p>
            <a:pPr lvl="1"/>
            <a:r>
              <a:rPr lang="en-US" altLang="ko-KR" sz="2400">
                <a:latin typeface="Consolas" panose="020B0609020204030204" pitchFamily="49" charset="0"/>
              </a:rPr>
              <a:t>for(i=0; buff[i] != 0; i++)</a:t>
            </a:r>
          </a:p>
          <a:p>
            <a:pPr lvl="1"/>
            <a:r>
              <a:rPr lang="en-US" altLang="ko-KR" sz="2400">
                <a:latin typeface="Consolas" panose="020B0609020204030204" pitchFamily="49" charset="0"/>
              </a:rPr>
              <a:t>     ;</a:t>
            </a:r>
          </a:p>
          <a:p>
            <a:pPr lvl="1"/>
            <a:r>
              <a:rPr lang="en-US" altLang="ko-KR" sz="2400">
                <a:latin typeface="Consolas" panose="020B0609020204030204" pitchFamily="49" charset="0"/>
              </a:rPr>
              <a:t>len = i;</a:t>
            </a:r>
          </a:p>
          <a:p>
            <a:pPr lvl="1"/>
            <a:r>
              <a:rPr lang="en-US" altLang="ko-KR" sz="2400">
                <a:latin typeface="Consolas" panose="020B0609020204030204" pitchFamily="49" charset="0"/>
              </a:rPr>
              <a:t>for(i=len-1; i&gt;=0; i++ )</a:t>
            </a:r>
          </a:p>
          <a:p>
            <a:pPr lvl="1"/>
            <a:r>
              <a:rPr lang="en-US" altLang="ko-KR" sz="2400">
                <a:latin typeface="Consolas" panose="020B0609020204030204" pitchFamily="49" charset="0"/>
              </a:rPr>
              <a:t>    if( buff[i] == ch )</a:t>
            </a:r>
          </a:p>
          <a:p>
            <a:pPr lvl="1"/>
            <a:r>
              <a:rPr lang="en-US" altLang="ko-KR" sz="2400">
                <a:latin typeface="Consolas" panose="020B0609020204030204" pitchFamily="49" charset="0"/>
              </a:rPr>
              <a:t>         return i;</a:t>
            </a:r>
          </a:p>
          <a:p>
            <a:pPr lvl="1"/>
            <a:r>
              <a:rPr lang="en-US" altLang="ko-KR" sz="2400">
                <a:latin typeface="Consolas" panose="020B0609020204030204" pitchFamily="49" charset="0"/>
              </a:rPr>
              <a:t>return -1;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}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33EF1937-F739-9EAF-4083-74846CF1D643}"/>
              </a:ext>
            </a:extLst>
          </p:cNvPr>
          <p:cNvSpPr/>
          <p:nvPr/>
        </p:nvSpPr>
        <p:spPr>
          <a:xfrm>
            <a:off x="6530833" y="112696"/>
            <a:ext cx="517321" cy="369116"/>
          </a:xfrm>
          <a:prstGeom prst="downArrow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81589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DD7F143-052B-9DAC-3E83-031E1AA8C70A}"/>
              </a:ext>
            </a:extLst>
          </p:cNvPr>
          <p:cNvSpPr/>
          <p:nvPr/>
        </p:nvSpPr>
        <p:spPr>
          <a:xfrm>
            <a:off x="2281806" y="872456"/>
            <a:ext cx="520117" cy="6375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B316788-6D99-C9FA-823F-D53A30C6DACB}"/>
              </a:ext>
            </a:extLst>
          </p:cNvPr>
          <p:cNvSpPr/>
          <p:nvPr/>
        </p:nvSpPr>
        <p:spPr>
          <a:xfrm>
            <a:off x="2801923" y="872456"/>
            <a:ext cx="520117" cy="6375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41CC97D-4628-CD54-2DF4-B21636B7A13E}"/>
              </a:ext>
            </a:extLst>
          </p:cNvPr>
          <p:cNvSpPr/>
          <p:nvPr/>
        </p:nvSpPr>
        <p:spPr>
          <a:xfrm>
            <a:off x="3322040" y="872456"/>
            <a:ext cx="520117" cy="6375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5623516-27ED-31BF-3952-A7E7488811EB}"/>
              </a:ext>
            </a:extLst>
          </p:cNvPr>
          <p:cNvSpPr/>
          <p:nvPr/>
        </p:nvSpPr>
        <p:spPr>
          <a:xfrm>
            <a:off x="3842157" y="872456"/>
            <a:ext cx="520117" cy="6375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m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4FB28FF-C6F7-EED9-2455-ADA19CE48522}"/>
              </a:ext>
            </a:extLst>
          </p:cNvPr>
          <p:cNvSpPr/>
          <p:nvPr/>
        </p:nvSpPr>
        <p:spPr>
          <a:xfrm>
            <a:off x="4362274" y="872456"/>
            <a:ext cx="520117" cy="6375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E2A8AC-2F3E-F9BB-7DC5-F4791E68C604}"/>
              </a:ext>
            </a:extLst>
          </p:cNvPr>
          <p:cNvSpPr/>
          <p:nvPr/>
        </p:nvSpPr>
        <p:spPr>
          <a:xfrm>
            <a:off x="4882391" y="872456"/>
            <a:ext cx="520117" cy="6375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8359D3-9CFB-C920-A628-CCCC09991FC4}"/>
              </a:ext>
            </a:extLst>
          </p:cNvPr>
          <p:cNvSpPr/>
          <p:nvPr/>
        </p:nvSpPr>
        <p:spPr>
          <a:xfrm>
            <a:off x="5402508" y="872456"/>
            <a:ext cx="520117" cy="6375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2BBE89A-B55A-F4E8-A67D-AAB3ABC66ABB}"/>
              </a:ext>
            </a:extLst>
          </p:cNvPr>
          <p:cNvSpPr/>
          <p:nvPr/>
        </p:nvSpPr>
        <p:spPr>
          <a:xfrm>
            <a:off x="5919829" y="872456"/>
            <a:ext cx="520117" cy="6375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u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753A58-C5B0-9D47-F05C-0B7B5FAEBE52}"/>
              </a:ext>
            </a:extLst>
          </p:cNvPr>
          <p:cNvSpPr/>
          <p:nvPr/>
        </p:nvSpPr>
        <p:spPr>
          <a:xfrm>
            <a:off x="6439946" y="872456"/>
            <a:ext cx="520117" cy="6375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d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95740A-4047-0C3A-2F95-77CC3C1F83DF}"/>
              </a:ext>
            </a:extLst>
          </p:cNvPr>
          <p:cNvSpPr/>
          <p:nvPr/>
        </p:nvSpPr>
        <p:spPr>
          <a:xfrm>
            <a:off x="6957267" y="872456"/>
            <a:ext cx="520117" cy="6375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e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74196F-4708-9329-3FA8-A28C1E559D93}"/>
              </a:ext>
            </a:extLst>
          </p:cNvPr>
          <p:cNvSpPr/>
          <p:nvPr/>
        </p:nvSpPr>
        <p:spPr>
          <a:xfrm>
            <a:off x="2281806" y="310394"/>
            <a:ext cx="520117" cy="6375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6DF1098-E22F-25EC-408A-2EC676DABB0F}"/>
              </a:ext>
            </a:extLst>
          </p:cNvPr>
          <p:cNvSpPr/>
          <p:nvPr/>
        </p:nvSpPr>
        <p:spPr>
          <a:xfrm>
            <a:off x="2801923" y="310394"/>
            <a:ext cx="520117" cy="6375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130B772-740D-5F07-0855-978846DC53D4}"/>
              </a:ext>
            </a:extLst>
          </p:cNvPr>
          <p:cNvSpPr/>
          <p:nvPr/>
        </p:nvSpPr>
        <p:spPr>
          <a:xfrm>
            <a:off x="3319244" y="310394"/>
            <a:ext cx="520117" cy="6375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039EB9-9902-A3B4-65EC-3CCB4C5628DC}"/>
              </a:ext>
            </a:extLst>
          </p:cNvPr>
          <p:cNvSpPr/>
          <p:nvPr/>
        </p:nvSpPr>
        <p:spPr>
          <a:xfrm>
            <a:off x="3842157" y="310394"/>
            <a:ext cx="520117" cy="6375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06A7D8E-F55A-DAD0-FE11-B30C420FDF33}"/>
              </a:ext>
            </a:extLst>
          </p:cNvPr>
          <p:cNvSpPr/>
          <p:nvPr/>
        </p:nvSpPr>
        <p:spPr>
          <a:xfrm>
            <a:off x="4362274" y="310394"/>
            <a:ext cx="520117" cy="6375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E057436-9205-BEFD-68A0-B0C64F8F24B2}"/>
              </a:ext>
            </a:extLst>
          </p:cNvPr>
          <p:cNvSpPr/>
          <p:nvPr/>
        </p:nvSpPr>
        <p:spPr>
          <a:xfrm>
            <a:off x="4882391" y="310394"/>
            <a:ext cx="520117" cy="6375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4527E99-D53D-6DDA-E02B-3C70BF123A22}"/>
              </a:ext>
            </a:extLst>
          </p:cNvPr>
          <p:cNvSpPr/>
          <p:nvPr/>
        </p:nvSpPr>
        <p:spPr>
          <a:xfrm>
            <a:off x="5402508" y="310394"/>
            <a:ext cx="520117" cy="6375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AC8D92-C7B8-457B-5504-153A598E7E5E}"/>
              </a:ext>
            </a:extLst>
          </p:cNvPr>
          <p:cNvSpPr/>
          <p:nvPr/>
        </p:nvSpPr>
        <p:spPr>
          <a:xfrm>
            <a:off x="5919829" y="310394"/>
            <a:ext cx="520117" cy="6375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A21CB46-0712-732D-AA58-7FC043A07E70}"/>
              </a:ext>
            </a:extLst>
          </p:cNvPr>
          <p:cNvSpPr/>
          <p:nvPr/>
        </p:nvSpPr>
        <p:spPr>
          <a:xfrm>
            <a:off x="6439946" y="310394"/>
            <a:ext cx="520117" cy="6375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DD9A62F-9B4F-2613-F089-802A3364E028}"/>
              </a:ext>
            </a:extLst>
          </p:cNvPr>
          <p:cNvSpPr/>
          <p:nvPr/>
        </p:nvSpPr>
        <p:spPr>
          <a:xfrm>
            <a:off x="6957267" y="310394"/>
            <a:ext cx="520117" cy="6375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AD48580-BD18-E4A2-0FE0-96EDFE2464AF}"/>
              </a:ext>
            </a:extLst>
          </p:cNvPr>
          <p:cNvSpPr/>
          <p:nvPr/>
        </p:nvSpPr>
        <p:spPr>
          <a:xfrm>
            <a:off x="7477384" y="872456"/>
            <a:ext cx="520117" cy="6375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n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0936C6-E382-A7A2-C974-A14764334F41}"/>
              </a:ext>
            </a:extLst>
          </p:cNvPr>
          <p:cNvSpPr/>
          <p:nvPr/>
        </p:nvSpPr>
        <p:spPr>
          <a:xfrm>
            <a:off x="7994705" y="872456"/>
            <a:ext cx="520117" cy="6375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CB3FD0C-3316-E53A-50A4-FB30C83328FE}"/>
              </a:ext>
            </a:extLst>
          </p:cNvPr>
          <p:cNvSpPr/>
          <p:nvPr/>
        </p:nvSpPr>
        <p:spPr>
          <a:xfrm>
            <a:off x="8514822" y="872456"/>
            <a:ext cx="520117" cy="6375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23AED9B-8D34-1D4D-E421-495DC931F850}"/>
              </a:ext>
            </a:extLst>
          </p:cNvPr>
          <p:cNvSpPr/>
          <p:nvPr/>
        </p:nvSpPr>
        <p:spPr>
          <a:xfrm>
            <a:off x="7477384" y="310394"/>
            <a:ext cx="520117" cy="6375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4C34824-2588-7E2F-5333-AE51E9BC8921}"/>
              </a:ext>
            </a:extLst>
          </p:cNvPr>
          <p:cNvSpPr/>
          <p:nvPr/>
        </p:nvSpPr>
        <p:spPr>
          <a:xfrm>
            <a:off x="7994705" y="310394"/>
            <a:ext cx="520117" cy="6375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CF4D27C-9AC9-03EC-A40C-153F44AAC756}"/>
              </a:ext>
            </a:extLst>
          </p:cNvPr>
          <p:cNvSpPr/>
          <p:nvPr/>
        </p:nvSpPr>
        <p:spPr>
          <a:xfrm>
            <a:off x="8514822" y="310394"/>
            <a:ext cx="520117" cy="6375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06AB456-8993-75E2-10B1-00794F266565}"/>
              </a:ext>
            </a:extLst>
          </p:cNvPr>
          <p:cNvSpPr/>
          <p:nvPr/>
        </p:nvSpPr>
        <p:spPr>
          <a:xfrm>
            <a:off x="2304177" y="2147582"/>
            <a:ext cx="520117" cy="6375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9916ACB-7092-7A83-2BE6-1358B64D546F}"/>
              </a:ext>
            </a:extLst>
          </p:cNvPr>
          <p:cNvSpPr/>
          <p:nvPr/>
        </p:nvSpPr>
        <p:spPr>
          <a:xfrm>
            <a:off x="2824294" y="2147582"/>
            <a:ext cx="520117" cy="6375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n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5690D94-3A4E-6B98-411C-BF0C457EF2FC}"/>
              </a:ext>
            </a:extLst>
          </p:cNvPr>
          <p:cNvSpPr/>
          <p:nvPr/>
        </p:nvSpPr>
        <p:spPr>
          <a:xfrm>
            <a:off x="3344411" y="2147582"/>
            <a:ext cx="520117" cy="6375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e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9617CA5-186D-EFA1-EFC4-242A3C01395E}"/>
              </a:ext>
            </a:extLst>
          </p:cNvPr>
          <p:cNvSpPr/>
          <p:nvPr/>
        </p:nvSpPr>
        <p:spPr>
          <a:xfrm>
            <a:off x="3864528" y="2147582"/>
            <a:ext cx="520117" cy="6375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d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2955352-D68F-149E-3C86-C91DA91D0EE4}"/>
              </a:ext>
            </a:extLst>
          </p:cNvPr>
          <p:cNvSpPr/>
          <p:nvPr/>
        </p:nvSpPr>
        <p:spPr>
          <a:xfrm>
            <a:off x="4384645" y="2147582"/>
            <a:ext cx="520117" cy="6375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u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CD74ECA-B3B9-8A08-20BA-175CD1324959}"/>
              </a:ext>
            </a:extLst>
          </p:cNvPr>
          <p:cNvSpPr/>
          <p:nvPr/>
        </p:nvSpPr>
        <p:spPr>
          <a:xfrm>
            <a:off x="4904762" y="2147582"/>
            <a:ext cx="520117" cy="6375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834BAA6-B49A-D92A-83ED-BD09E812C517}"/>
              </a:ext>
            </a:extLst>
          </p:cNvPr>
          <p:cNvSpPr/>
          <p:nvPr/>
        </p:nvSpPr>
        <p:spPr>
          <a:xfrm>
            <a:off x="5424879" y="2147582"/>
            <a:ext cx="520117" cy="6375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6DF0D7C-0151-DD8A-3714-862D407CF8FC}"/>
              </a:ext>
            </a:extLst>
          </p:cNvPr>
          <p:cNvSpPr/>
          <p:nvPr/>
        </p:nvSpPr>
        <p:spPr>
          <a:xfrm>
            <a:off x="5942200" y="2147582"/>
            <a:ext cx="520117" cy="6375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F6740D2-5DCE-188F-33DA-F34593A80994}"/>
              </a:ext>
            </a:extLst>
          </p:cNvPr>
          <p:cNvSpPr/>
          <p:nvPr/>
        </p:nvSpPr>
        <p:spPr>
          <a:xfrm>
            <a:off x="6462317" y="2147582"/>
            <a:ext cx="520117" cy="6375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m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532AEDB-FAA9-E279-C812-91016D528683}"/>
              </a:ext>
            </a:extLst>
          </p:cNvPr>
          <p:cNvSpPr/>
          <p:nvPr/>
        </p:nvSpPr>
        <p:spPr>
          <a:xfrm>
            <a:off x="6979638" y="2147582"/>
            <a:ext cx="520117" cy="6375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8AD449E-2A03-5DA9-8E95-B4C05458EF56}"/>
              </a:ext>
            </a:extLst>
          </p:cNvPr>
          <p:cNvSpPr/>
          <p:nvPr/>
        </p:nvSpPr>
        <p:spPr>
          <a:xfrm>
            <a:off x="2304177" y="1585520"/>
            <a:ext cx="520117" cy="6375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1CECF6E-F6E0-E8E8-3AC0-9C36FE458FEB}"/>
              </a:ext>
            </a:extLst>
          </p:cNvPr>
          <p:cNvSpPr/>
          <p:nvPr/>
        </p:nvSpPr>
        <p:spPr>
          <a:xfrm>
            <a:off x="2824294" y="1585520"/>
            <a:ext cx="520117" cy="6375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457F63C-F86D-3185-FFD9-9E1B488AD04E}"/>
              </a:ext>
            </a:extLst>
          </p:cNvPr>
          <p:cNvSpPr/>
          <p:nvPr/>
        </p:nvSpPr>
        <p:spPr>
          <a:xfrm>
            <a:off x="3341615" y="1585520"/>
            <a:ext cx="520117" cy="6375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442601C-F34A-3348-4E5B-0AB78735A6F4}"/>
              </a:ext>
            </a:extLst>
          </p:cNvPr>
          <p:cNvSpPr/>
          <p:nvPr/>
        </p:nvSpPr>
        <p:spPr>
          <a:xfrm>
            <a:off x="3864528" y="1585520"/>
            <a:ext cx="520117" cy="6375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2CA3BA3-B89B-6316-68B9-8B744CF198CC}"/>
              </a:ext>
            </a:extLst>
          </p:cNvPr>
          <p:cNvSpPr/>
          <p:nvPr/>
        </p:nvSpPr>
        <p:spPr>
          <a:xfrm>
            <a:off x="4384645" y="1585520"/>
            <a:ext cx="520117" cy="6375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474EC2F-AFD4-361F-1AB1-FC343B089575}"/>
              </a:ext>
            </a:extLst>
          </p:cNvPr>
          <p:cNvSpPr/>
          <p:nvPr/>
        </p:nvSpPr>
        <p:spPr>
          <a:xfrm>
            <a:off x="4904762" y="1585520"/>
            <a:ext cx="520117" cy="6375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6CD913A-8217-454E-6F25-44332380D323}"/>
              </a:ext>
            </a:extLst>
          </p:cNvPr>
          <p:cNvSpPr/>
          <p:nvPr/>
        </p:nvSpPr>
        <p:spPr>
          <a:xfrm>
            <a:off x="5424879" y="1585520"/>
            <a:ext cx="520117" cy="6375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3B8BEA8-4178-3847-807A-5E94D0EAD1DB}"/>
              </a:ext>
            </a:extLst>
          </p:cNvPr>
          <p:cNvSpPr/>
          <p:nvPr/>
        </p:nvSpPr>
        <p:spPr>
          <a:xfrm>
            <a:off x="5942200" y="1585520"/>
            <a:ext cx="520117" cy="6375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E6E9606-E43E-8342-E1FC-7B2661212713}"/>
              </a:ext>
            </a:extLst>
          </p:cNvPr>
          <p:cNvSpPr/>
          <p:nvPr/>
        </p:nvSpPr>
        <p:spPr>
          <a:xfrm>
            <a:off x="6462317" y="1585520"/>
            <a:ext cx="520117" cy="6375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2404C13-4D1B-2F6A-381E-0927B69A8F53}"/>
              </a:ext>
            </a:extLst>
          </p:cNvPr>
          <p:cNvSpPr/>
          <p:nvPr/>
        </p:nvSpPr>
        <p:spPr>
          <a:xfrm>
            <a:off x="6979638" y="1585520"/>
            <a:ext cx="520117" cy="6375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화살표: 아래쪽 67">
            <a:extLst>
              <a:ext uri="{FF2B5EF4-FFF2-40B4-BE49-F238E27FC236}">
                <a16:creationId xmlns:a16="http://schemas.microsoft.com/office/drawing/2014/main" id="{4CDF6ED4-AEBA-6583-8F7E-0EAAC2122F7B}"/>
              </a:ext>
            </a:extLst>
          </p:cNvPr>
          <p:cNvSpPr/>
          <p:nvPr/>
        </p:nvSpPr>
        <p:spPr>
          <a:xfrm>
            <a:off x="4906159" y="1585520"/>
            <a:ext cx="517321" cy="369116"/>
          </a:xfrm>
          <a:prstGeom prst="downArrow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75071E8-248E-2C5B-402B-5F7242832986}"/>
              </a:ext>
            </a:extLst>
          </p:cNvPr>
          <p:cNvSpPr/>
          <p:nvPr/>
        </p:nvSpPr>
        <p:spPr>
          <a:xfrm>
            <a:off x="7499755" y="2147582"/>
            <a:ext cx="520117" cy="6375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5C02303-00D7-E9DE-D612-999F1C1C97BA}"/>
              </a:ext>
            </a:extLst>
          </p:cNvPr>
          <p:cNvSpPr/>
          <p:nvPr/>
        </p:nvSpPr>
        <p:spPr>
          <a:xfrm>
            <a:off x="8017076" y="2147582"/>
            <a:ext cx="520117" cy="6375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B5054D5-22DE-A018-1BB9-49441BC9E5B3}"/>
              </a:ext>
            </a:extLst>
          </p:cNvPr>
          <p:cNvSpPr/>
          <p:nvPr/>
        </p:nvSpPr>
        <p:spPr>
          <a:xfrm>
            <a:off x="8537193" y="2147582"/>
            <a:ext cx="520117" cy="6375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D48E361-F81F-A101-11F0-5278354B8DA4}"/>
              </a:ext>
            </a:extLst>
          </p:cNvPr>
          <p:cNvSpPr/>
          <p:nvPr/>
        </p:nvSpPr>
        <p:spPr>
          <a:xfrm>
            <a:off x="7499755" y="1585520"/>
            <a:ext cx="520117" cy="6375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B00BE46-515E-4D30-98A6-7221B7E37B7C}"/>
              </a:ext>
            </a:extLst>
          </p:cNvPr>
          <p:cNvSpPr/>
          <p:nvPr/>
        </p:nvSpPr>
        <p:spPr>
          <a:xfrm>
            <a:off x="8017076" y="1585520"/>
            <a:ext cx="520117" cy="6375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16ECFF4-C169-1B6C-5C9F-F79E75050724}"/>
              </a:ext>
            </a:extLst>
          </p:cNvPr>
          <p:cNvSpPr/>
          <p:nvPr/>
        </p:nvSpPr>
        <p:spPr>
          <a:xfrm>
            <a:off x="8537193" y="1585520"/>
            <a:ext cx="520117" cy="6375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화살표: 아래쪽 74">
            <a:extLst>
              <a:ext uri="{FF2B5EF4-FFF2-40B4-BE49-F238E27FC236}">
                <a16:creationId xmlns:a16="http://schemas.microsoft.com/office/drawing/2014/main" id="{8B9BBEC6-B71C-12A3-66FC-890F51CDCB3F}"/>
              </a:ext>
            </a:extLst>
          </p:cNvPr>
          <p:cNvSpPr/>
          <p:nvPr/>
        </p:nvSpPr>
        <p:spPr>
          <a:xfrm rot="10800000">
            <a:off x="5426275" y="2806116"/>
            <a:ext cx="517321" cy="36911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DBEFA1-549F-AB70-34B5-E733CB58CF0A}"/>
              </a:ext>
            </a:extLst>
          </p:cNvPr>
          <p:cNvSpPr txBox="1"/>
          <p:nvPr/>
        </p:nvSpPr>
        <p:spPr>
          <a:xfrm>
            <a:off x="3606620" y="3196204"/>
            <a:ext cx="512351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int len, i, j;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char t;</a:t>
            </a:r>
          </a:p>
          <a:p>
            <a:pPr algn="l"/>
            <a:endParaRPr lang="en-US" altLang="ko-KR"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for (i = 0; buff[i] != 0; i++)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	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len = i;</a:t>
            </a:r>
          </a:p>
          <a:p>
            <a:pPr algn="l"/>
            <a:endParaRPr lang="en-US" altLang="ko-KR"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for (i = len - 1, j=0; j &lt; i; i--, j++)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t = buff[i];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buff[i] = buff[j];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buff[j] = t;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2825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DB6E405-68F6-788E-F5E1-149359B12807}"/>
              </a:ext>
            </a:extLst>
          </p:cNvPr>
          <p:cNvSpPr/>
          <p:nvPr/>
        </p:nvSpPr>
        <p:spPr>
          <a:xfrm>
            <a:off x="1904301" y="545284"/>
            <a:ext cx="1031845" cy="49495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개월수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9F1CA4F-BDA1-C950-1B0E-A06A7FC9CD83}"/>
              </a:ext>
            </a:extLst>
          </p:cNvPr>
          <p:cNvSpPr/>
          <p:nvPr/>
        </p:nvSpPr>
        <p:spPr>
          <a:xfrm>
            <a:off x="1904301" y="1040235"/>
            <a:ext cx="1031845" cy="49495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B6116C9-6ED4-5520-0379-744730A4FEB4}"/>
              </a:ext>
            </a:extLst>
          </p:cNvPr>
          <p:cNvSpPr/>
          <p:nvPr/>
        </p:nvSpPr>
        <p:spPr>
          <a:xfrm>
            <a:off x="1904301" y="1535186"/>
            <a:ext cx="1031845" cy="49495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47C04EAE-D971-176D-B4A6-E20E300C607F}"/>
              </a:ext>
            </a:extLst>
          </p:cNvPr>
          <p:cNvSpPr/>
          <p:nvPr/>
        </p:nvSpPr>
        <p:spPr>
          <a:xfrm>
            <a:off x="1904301" y="2030137"/>
            <a:ext cx="1031845" cy="49495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B6F7BCD-E125-DD4A-5F0B-23C616ECD772}"/>
              </a:ext>
            </a:extLst>
          </p:cNvPr>
          <p:cNvSpPr/>
          <p:nvPr/>
        </p:nvSpPr>
        <p:spPr>
          <a:xfrm>
            <a:off x="1904301" y="2525088"/>
            <a:ext cx="1031845" cy="49495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48EA981-42CC-7D3F-FA13-DD3964DA5FEE}"/>
              </a:ext>
            </a:extLst>
          </p:cNvPr>
          <p:cNvSpPr/>
          <p:nvPr/>
        </p:nvSpPr>
        <p:spPr>
          <a:xfrm>
            <a:off x="1904301" y="3020039"/>
            <a:ext cx="1031845" cy="49495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CFB2571-51DC-37FB-28B5-7DFA22076F71}"/>
              </a:ext>
            </a:extLst>
          </p:cNvPr>
          <p:cNvSpPr/>
          <p:nvPr/>
        </p:nvSpPr>
        <p:spPr>
          <a:xfrm>
            <a:off x="1904301" y="3514990"/>
            <a:ext cx="1031845" cy="49495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346AA184-DB28-1DF0-C5D9-C16F0B7C18BE}"/>
              </a:ext>
            </a:extLst>
          </p:cNvPr>
          <p:cNvSpPr/>
          <p:nvPr/>
        </p:nvSpPr>
        <p:spPr>
          <a:xfrm>
            <a:off x="1904301" y="4009941"/>
            <a:ext cx="1031845" cy="49495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AFDE4A5C-749F-4E33-7C61-9316D9C6654E}"/>
              </a:ext>
            </a:extLst>
          </p:cNvPr>
          <p:cNvSpPr/>
          <p:nvPr/>
        </p:nvSpPr>
        <p:spPr>
          <a:xfrm>
            <a:off x="1904301" y="4504892"/>
            <a:ext cx="1031845" cy="49495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E8AC73F7-15F2-D8E5-490C-102569BCD5B8}"/>
              </a:ext>
            </a:extLst>
          </p:cNvPr>
          <p:cNvSpPr/>
          <p:nvPr/>
        </p:nvSpPr>
        <p:spPr>
          <a:xfrm>
            <a:off x="1904301" y="4999843"/>
            <a:ext cx="1031845" cy="49495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8CA515E-1190-A281-F192-357AF7174421}"/>
              </a:ext>
            </a:extLst>
          </p:cNvPr>
          <p:cNvSpPr/>
          <p:nvPr/>
        </p:nvSpPr>
        <p:spPr>
          <a:xfrm>
            <a:off x="1904301" y="5494791"/>
            <a:ext cx="1031845" cy="49495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03ECCB0-37AD-2F35-360F-5F5077B85107}"/>
              </a:ext>
            </a:extLst>
          </p:cNvPr>
          <p:cNvSpPr/>
          <p:nvPr/>
        </p:nvSpPr>
        <p:spPr>
          <a:xfrm>
            <a:off x="2936146" y="545283"/>
            <a:ext cx="1135310" cy="49495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어미토끼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C150140-E9FA-A592-6279-72809E6A6147}"/>
              </a:ext>
            </a:extLst>
          </p:cNvPr>
          <p:cNvSpPr/>
          <p:nvPr/>
        </p:nvSpPr>
        <p:spPr>
          <a:xfrm>
            <a:off x="4071456" y="545282"/>
            <a:ext cx="1135310" cy="49495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어린토끼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25F7210-D08F-975C-4278-32822B413990}"/>
              </a:ext>
            </a:extLst>
          </p:cNvPr>
          <p:cNvSpPr/>
          <p:nvPr/>
        </p:nvSpPr>
        <p:spPr>
          <a:xfrm>
            <a:off x="5206767" y="545281"/>
            <a:ext cx="1135310" cy="49495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총계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80466A0-892F-C4C9-AF78-849A388BF629}"/>
              </a:ext>
            </a:extLst>
          </p:cNvPr>
          <p:cNvSpPr/>
          <p:nvPr/>
        </p:nvSpPr>
        <p:spPr>
          <a:xfrm>
            <a:off x="2936146" y="1040234"/>
            <a:ext cx="1135310" cy="4949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5F69396-9686-AA7E-F332-53815A8A7992}"/>
              </a:ext>
            </a:extLst>
          </p:cNvPr>
          <p:cNvSpPr/>
          <p:nvPr/>
        </p:nvSpPr>
        <p:spPr>
          <a:xfrm>
            <a:off x="4071456" y="1040233"/>
            <a:ext cx="1135310" cy="4949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545C42E-F361-6D6F-941D-482AA212C1D0}"/>
              </a:ext>
            </a:extLst>
          </p:cNvPr>
          <p:cNvSpPr/>
          <p:nvPr/>
        </p:nvSpPr>
        <p:spPr>
          <a:xfrm>
            <a:off x="5206767" y="1040232"/>
            <a:ext cx="1135310" cy="4949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CCA5939-127F-71D0-B89E-C23CA6AFE845}"/>
              </a:ext>
            </a:extLst>
          </p:cNvPr>
          <p:cNvSpPr/>
          <p:nvPr/>
        </p:nvSpPr>
        <p:spPr>
          <a:xfrm>
            <a:off x="2936146" y="1535185"/>
            <a:ext cx="1135310" cy="4949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3D1C291-3AB1-B1F1-8947-424D056EFD30}"/>
              </a:ext>
            </a:extLst>
          </p:cNvPr>
          <p:cNvSpPr/>
          <p:nvPr/>
        </p:nvSpPr>
        <p:spPr>
          <a:xfrm>
            <a:off x="4071456" y="1535184"/>
            <a:ext cx="1135310" cy="4949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8CAA050-CE7F-078E-7358-DEF3818BC509}"/>
              </a:ext>
            </a:extLst>
          </p:cNvPr>
          <p:cNvSpPr/>
          <p:nvPr/>
        </p:nvSpPr>
        <p:spPr>
          <a:xfrm>
            <a:off x="5206767" y="1535183"/>
            <a:ext cx="1135310" cy="4949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CCB3B33-2A52-3081-9AB2-720E0DC48CC4}"/>
              </a:ext>
            </a:extLst>
          </p:cNvPr>
          <p:cNvSpPr/>
          <p:nvPr/>
        </p:nvSpPr>
        <p:spPr>
          <a:xfrm>
            <a:off x="2936146" y="2030136"/>
            <a:ext cx="1135310" cy="4949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43DB0784-B555-AF91-F672-2242C7C2576F}"/>
              </a:ext>
            </a:extLst>
          </p:cNvPr>
          <p:cNvSpPr/>
          <p:nvPr/>
        </p:nvSpPr>
        <p:spPr>
          <a:xfrm>
            <a:off x="4071456" y="2030135"/>
            <a:ext cx="1135310" cy="4949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7BEA12D1-BD22-F3A5-C3F6-AF488897BF25}"/>
              </a:ext>
            </a:extLst>
          </p:cNvPr>
          <p:cNvSpPr/>
          <p:nvPr/>
        </p:nvSpPr>
        <p:spPr>
          <a:xfrm>
            <a:off x="5206767" y="2030134"/>
            <a:ext cx="1135310" cy="4949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D360C87-E57E-BA8F-16AA-03F8971FD692}"/>
              </a:ext>
            </a:extLst>
          </p:cNvPr>
          <p:cNvSpPr/>
          <p:nvPr/>
        </p:nvSpPr>
        <p:spPr>
          <a:xfrm>
            <a:off x="2936146" y="2525087"/>
            <a:ext cx="1135310" cy="4949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04C3F56-7D35-9D42-E973-1A7438A819EF}"/>
              </a:ext>
            </a:extLst>
          </p:cNvPr>
          <p:cNvSpPr/>
          <p:nvPr/>
        </p:nvSpPr>
        <p:spPr>
          <a:xfrm>
            <a:off x="4071456" y="2525086"/>
            <a:ext cx="1135310" cy="4949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FE947D93-5EC4-1309-8F11-3813A156CCED}"/>
              </a:ext>
            </a:extLst>
          </p:cNvPr>
          <p:cNvSpPr/>
          <p:nvPr/>
        </p:nvSpPr>
        <p:spPr>
          <a:xfrm>
            <a:off x="5206767" y="2525085"/>
            <a:ext cx="1135310" cy="4949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3F8A88F8-7555-E55D-7BD9-3AAC290CB27C}"/>
              </a:ext>
            </a:extLst>
          </p:cNvPr>
          <p:cNvSpPr/>
          <p:nvPr/>
        </p:nvSpPr>
        <p:spPr>
          <a:xfrm>
            <a:off x="2936146" y="3020038"/>
            <a:ext cx="1135310" cy="4949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3843BBF-52B5-9E58-B4AF-6E45D92824F3}"/>
              </a:ext>
            </a:extLst>
          </p:cNvPr>
          <p:cNvSpPr/>
          <p:nvPr/>
        </p:nvSpPr>
        <p:spPr>
          <a:xfrm>
            <a:off x="4071456" y="3020037"/>
            <a:ext cx="1135310" cy="4949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51CE555-F1D3-451B-E7F2-F94F9C4F64BB}"/>
              </a:ext>
            </a:extLst>
          </p:cNvPr>
          <p:cNvSpPr/>
          <p:nvPr/>
        </p:nvSpPr>
        <p:spPr>
          <a:xfrm>
            <a:off x="5206767" y="3020036"/>
            <a:ext cx="1135310" cy="4949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0F67C3C-3626-9DF3-7842-E19BB851F520}"/>
              </a:ext>
            </a:extLst>
          </p:cNvPr>
          <p:cNvSpPr/>
          <p:nvPr/>
        </p:nvSpPr>
        <p:spPr>
          <a:xfrm>
            <a:off x="2936146" y="3514989"/>
            <a:ext cx="1135310" cy="4949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7681BDF-52E1-2DA4-0697-1402E7DC6BCF}"/>
              </a:ext>
            </a:extLst>
          </p:cNvPr>
          <p:cNvSpPr/>
          <p:nvPr/>
        </p:nvSpPr>
        <p:spPr>
          <a:xfrm>
            <a:off x="4071456" y="3514988"/>
            <a:ext cx="1135310" cy="4949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3AE2799-B702-1BF7-0A84-14A1C86E915C}"/>
              </a:ext>
            </a:extLst>
          </p:cNvPr>
          <p:cNvSpPr/>
          <p:nvPr/>
        </p:nvSpPr>
        <p:spPr>
          <a:xfrm>
            <a:off x="5206767" y="3514987"/>
            <a:ext cx="1135310" cy="4949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6EE9C6CA-A009-9728-EDA9-B3430CF35296}"/>
              </a:ext>
            </a:extLst>
          </p:cNvPr>
          <p:cNvSpPr/>
          <p:nvPr/>
        </p:nvSpPr>
        <p:spPr>
          <a:xfrm>
            <a:off x="2936146" y="4009940"/>
            <a:ext cx="1135310" cy="4949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7F14A44C-B084-A2E9-D148-D948472DA129}"/>
              </a:ext>
            </a:extLst>
          </p:cNvPr>
          <p:cNvSpPr/>
          <p:nvPr/>
        </p:nvSpPr>
        <p:spPr>
          <a:xfrm>
            <a:off x="4071456" y="4009939"/>
            <a:ext cx="1135310" cy="4949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6CEB470A-C224-8C9A-8A2B-5F699C7ED7F5}"/>
              </a:ext>
            </a:extLst>
          </p:cNvPr>
          <p:cNvSpPr/>
          <p:nvPr/>
        </p:nvSpPr>
        <p:spPr>
          <a:xfrm>
            <a:off x="5206767" y="4009938"/>
            <a:ext cx="1135310" cy="4949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69E146DF-3CF1-55DE-9503-2D02BD1B68C5}"/>
              </a:ext>
            </a:extLst>
          </p:cNvPr>
          <p:cNvSpPr/>
          <p:nvPr/>
        </p:nvSpPr>
        <p:spPr>
          <a:xfrm>
            <a:off x="2936146" y="4504891"/>
            <a:ext cx="1135310" cy="4949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A6F905EB-DF16-7DA8-F039-79FBBD90E84A}"/>
              </a:ext>
            </a:extLst>
          </p:cNvPr>
          <p:cNvSpPr/>
          <p:nvPr/>
        </p:nvSpPr>
        <p:spPr>
          <a:xfrm>
            <a:off x="4071456" y="4504890"/>
            <a:ext cx="1135310" cy="4949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27BAC50D-BF11-FB90-8C6F-EC2FE19576F9}"/>
              </a:ext>
            </a:extLst>
          </p:cNvPr>
          <p:cNvSpPr/>
          <p:nvPr/>
        </p:nvSpPr>
        <p:spPr>
          <a:xfrm>
            <a:off x="5206767" y="4504889"/>
            <a:ext cx="1135310" cy="4949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33DB605C-5C0E-DD9F-C1C9-18ED703E5310}"/>
              </a:ext>
            </a:extLst>
          </p:cNvPr>
          <p:cNvSpPr/>
          <p:nvPr/>
        </p:nvSpPr>
        <p:spPr>
          <a:xfrm>
            <a:off x="2936146" y="4999842"/>
            <a:ext cx="1135310" cy="4949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89A0C9DF-AD04-5FC1-159F-BA708B7C56A7}"/>
              </a:ext>
            </a:extLst>
          </p:cNvPr>
          <p:cNvSpPr/>
          <p:nvPr/>
        </p:nvSpPr>
        <p:spPr>
          <a:xfrm>
            <a:off x="4071456" y="4999841"/>
            <a:ext cx="1135310" cy="4949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C4B65355-80C7-FFB3-A0EE-D73EC301AF79}"/>
              </a:ext>
            </a:extLst>
          </p:cNvPr>
          <p:cNvSpPr/>
          <p:nvPr/>
        </p:nvSpPr>
        <p:spPr>
          <a:xfrm>
            <a:off x="5206767" y="4999840"/>
            <a:ext cx="1135310" cy="4949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E6807BB6-C2A1-53BD-4C10-AF6CC5823437}"/>
              </a:ext>
            </a:extLst>
          </p:cNvPr>
          <p:cNvSpPr/>
          <p:nvPr/>
        </p:nvSpPr>
        <p:spPr>
          <a:xfrm>
            <a:off x="2936146" y="5494790"/>
            <a:ext cx="1135310" cy="4949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0F7DAC5-4D2C-EFE4-5EEC-7E1E448329E9}"/>
              </a:ext>
            </a:extLst>
          </p:cNvPr>
          <p:cNvSpPr/>
          <p:nvPr/>
        </p:nvSpPr>
        <p:spPr>
          <a:xfrm>
            <a:off x="4071456" y="5494789"/>
            <a:ext cx="1135310" cy="4949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5646E3D4-1DBD-BB0A-2207-C5EE4D009D85}"/>
              </a:ext>
            </a:extLst>
          </p:cNvPr>
          <p:cNvSpPr/>
          <p:nvPr/>
        </p:nvSpPr>
        <p:spPr>
          <a:xfrm>
            <a:off x="5206767" y="5494788"/>
            <a:ext cx="1135310" cy="4949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89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70049E-3B81-F9E1-CED6-99713209B18C}"/>
              </a:ext>
            </a:extLst>
          </p:cNvPr>
          <p:cNvSpPr txBox="1"/>
          <p:nvPr/>
        </p:nvSpPr>
        <p:spPr>
          <a:xfrm>
            <a:off x="5013819" y="113142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Consolas" panose="020B0609020204030204" pitchFamily="49" charset="0"/>
              </a:rPr>
              <a:t>단위 </a:t>
            </a:r>
            <a:r>
              <a:rPr lang="en-US" altLang="ko-KR">
                <a:latin typeface="Consolas" panose="020B0609020204030204" pitchFamily="49" charset="0"/>
              </a:rPr>
              <a:t>: </a:t>
            </a:r>
            <a:r>
              <a:rPr lang="ko-KR" altLang="en-US">
                <a:latin typeface="Consolas" panose="020B0609020204030204" pitchFamily="49" charset="0"/>
              </a:rPr>
              <a:t>쌍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1A60F72-E4EA-F2BF-735D-CB46957F484E}"/>
              </a:ext>
            </a:extLst>
          </p:cNvPr>
          <p:cNvSpPr/>
          <p:nvPr/>
        </p:nvSpPr>
        <p:spPr>
          <a:xfrm>
            <a:off x="2936146" y="1040232"/>
            <a:ext cx="1135309" cy="49495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3AE95682-1B3D-AF25-6083-235637A18E9F}"/>
              </a:ext>
            </a:extLst>
          </p:cNvPr>
          <p:cNvSpPr/>
          <p:nvPr/>
        </p:nvSpPr>
        <p:spPr>
          <a:xfrm>
            <a:off x="4071455" y="1040232"/>
            <a:ext cx="1135309" cy="49495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3FFA5062-0767-6C7C-FEE1-9A1B03CE8C51}"/>
              </a:ext>
            </a:extLst>
          </p:cNvPr>
          <p:cNvSpPr/>
          <p:nvPr/>
        </p:nvSpPr>
        <p:spPr>
          <a:xfrm>
            <a:off x="5206767" y="1040232"/>
            <a:ext cx="1135309" cy="49495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5EB52DC-78B7-6864-61D6-B1AB17C63A07}"/>
              </a:ext>
            </a:extLst>
          </p:cNvPr>
          <p:cNvSpPr txBox="1"/>
          <p:nvPr/>
        </p:nvSpPr>
        <p:spPr>
          <a:xfrm>
            <a:off x="7969541" y="1782658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8:13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50550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F7A5632-8AC1-E872-47E1-26940C2E825A}"/>
              </a:ext>
            </a:extLst>
          </p:cNvPr>
          <p:cNvSpPr/>
          <p:nvPr/>
        </p:nvSpPr>
        <p:spPr>
          <a:xfrm>
            <a:off x="2273416" y="637563"/>
            <a:ext cx="578841" cy="68789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031606-A61B-98EB-A1FE-ED4AFCF884F5}"/>
              </a:ext>
            </a:extLst>
          </p:cNvPr>
          <p:cNvSpPr/>
          <p:nvPr/>
        </p:nvSpPr>
        <p:spPr>
          <a:xfrm>
            <a:off x="2852257" y="637563"/>
            <a:ext cx="578841" cy="68789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9A6E90-B2C4-3BFF-6CB7-42D0F142C717}"/>
              </a:ext>
            </a:extLst>
          </p:cNvPr>
          <p:cNvSpPr/>
          <p:nvPr/>
        </p:nvSpPr>
        <p:spPr>
          <a:xfrm>
            <a:off x="3431098" y="637563"/>
            <a:ext cx="578841" cy="68789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8618B3-4C93-A935-A001-CED6527B812B}"/>
              </a:ext>
            </a:extLst>
          </p:cNvPr>
          <p:cNvSpPr/>
          <p:nvPr/>
        </p:nvSpPr>
        <p:spPr>
          <a:xfrm>
            <a:off x="4009939" y="637563"/>
            <a:ext cx="578841" cy="68789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588F59-6680-9026-0ADD-9317D93ADFCD}"/>
              </a:ext>
            </a:extLst>
          </p:cNvPr>
          <p:cNvSpPr/>
          <p:nvPr/>
        </p:nvSpPr>
        <p:spPr>
          <a:xfrm>
            <a:off x="4588780" y="637563"/>
            <a:ext cx="578841" cy="68789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9E6036-9DFD-B913-2800-69D4FEC46EDB}"/>
              </a:ext>
            </a:extLst>
          </p:cNvPr>
          <p:cNvSpPr/>
          <p:nvPr/>
        </p:nvSpPr>
        <p:spPr>
          <a:xfrm>
            <a:off x="5167621" y="637563"/>
            <a:ext cx="578841" cy="68789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553576A-9D76-ACBA-792D-268B9D5914C1}"/>
              </a:ext>
            </a:extLst>
          </p:cNvPr>
          <p:cNvSpPr/>
          <p:nvPr/>
        </p:nvSpPr>
        <p:spPr>
          <a:xfrm>
            <a:off x="5746462" y="637563"/>
            <a:ext cx="578841" cy="68789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798912-A154-4E40-CBA7-7E4899EE4510}"/>
              </a:ext>
            </a:extLst>
          </p:cNvPr>
          <p:cNvSpPr/>
          <p:nvPr/>
        </p:nvSpPr>
        <p:spPr>
          <a:xfrm>
            <a:off x="6325303" y="637563"/>
            <a:ext cx="578841" cy="68789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5612A37-F231-4B73-2E0E-EFB91770D67F}"/>
              </a:ext>
            </a:extLst>
          </p:cNvPr>
          <p:cNvSpPr/>
          <p:nvPr/>
        </p:nvSpPr>
        <p:spPr>
          <a:xfrm>
            <a:off x="6904144" y="637563"/>
            <a:ext cx="578841" cy="68789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34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6B7A53D-4A3A-4683-5F81-AC3DD4BC135A}"/>
              </a:ext>
            </a:extLst>
          </p:cNvPr>
          <p:cNvSpPr/>
          <p:nvPr/>
        </p:nvSpPr>
        <p:spPr>
          <a:xfrm>
            <a:off x="7482985" y="637563"/>
            <a:ext cx="578841" cy="68789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55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334E8A-FD92-1797-C13F-EF2C2E23076C}"/>
              </a:ext>
            </a:extLst>
          </p:cNvPr>
          <p:cNvSpPr/>
          <p:nvPr/>
        </p:nvSpPr>
        <p:spPr>
          <a:xfrm>
            <a:off x="2273416" y="0"/>
            <a:ext cx="578841" cy="68789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A9DA9C1-D8E6-B3A9-F255-40E534B033CF}"/>
              </a:ext>
            </a:extLst>
          </p:cNvPr>
          <p:cNvSpPr/>
          <p:nvPr/>
        </p:nvSpPr>
        <p:spPr>
          <a:xfrm>
            <a:off x="2852257" y="0"/>
            <a:ext cx="578841" cy="68789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A91DD70-D420-D8D0-C52F-16CC28097450}"/>
              </a:ext>
            </a:extLst>
          </p:cNvPr>
          <p:cNvSpPr/>
          <p:nvPr/>
        </p:nvSpPr>
        <p:spPr>
          <a:xfrm>
            <a:off x="3431098" y="0"/>
            <a:ext cx="578841" cy="68789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7DB6E1F-4869-EEEA-28E1-15FDAA632022}"/>
              </a:ext>
            </a:extLst>
          </p:cNvPr>
          <p:cNvSpPr/>
          <p:nvPr/>
        </p:nvSpPr>
        <p:spPr>
          <a:xfrm>
            <a:off x="4009939" y="0"/>
            <a:ext cx="578841" cy="68789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3FBCE2-2526-4558-EC42-FC221C52A7E0}"/>
              </a:ext>
            </a:extLst>
          </p:cNvPr>
          <p:cNvSpPr/>
          <p:nvPr/>
        </p:nvSpPr>
        <p:spPr>
          <a:xfrm>
            <a:off x="4588780" y="0"/>
            <a:ext cx="578841" cy="68789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E450C44-D284-17D5-C897-2E3C33AC973C}"/>
              </a:ext>
            </a:extLst>
          </p:cNvPr>
          <p:cNvSpPr/>
          <p:nvPr/>
        </p:nvSpPr>
        <p:spPr>
          <a:xfrm>
            <a:off x="5167621" y="0"/>
            <a:ext cx="578841" cy="68789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493B36-F8DA-B094-E2DF-5511D4356411}"/>
              </a:ext>
            </a:extLst>
          </p:cNvPr>
          <p:cNvSpPr/>
          <p:nvPr/>
        </p:nvSpPr>
        <p:spPr>
          <a:xfrm>
            <a:off x="5746462" y="0"/>
            <a:ext cx="578841" cy="68789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120F518-1573-0FF6-CD36-81AE7598F5FE}"/>
              </a:ext>
            </a:extLst>
          </p:cNvPr>
          <p:cNvSpPr/>
          <p:nvPr/>
        </p:nvSpPr>
        <p:spPr>
          <a:xfrm>
            <a:off x="6325303" y="0"/>
            <a:ext cx="578841" cy="68789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EAB6A71-05A1-D27F-9CDB-E7CBD2199A24}"/>
              </a:ext>
            </a:extLst>
          </p:cNvPr>
          <p:cNvSpPr/>
          <p:nvPr/>
        </p:nvSpPr>
        <p:spPr>
          <a:xfrm>
            <a:off x="6904144" y="0"/>
            <a:ext cx="578841" cy="68789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3AAD28F-541F-5723-CF2C-FCAAAFEDB533}"/>
              </a:ext>
            </a:extLst>
          </p:cNvPr>
          <p:cNvSpPr/>
          <p:nvPr/>
        </p:nvSpPr>
        <p:spPr>
          <a:xfrm>
            <a:off x="7482985" y="0"/>
            <a:ext cx="578841" cy="68789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8DE0CA-F998-B3D5-A1D6-0410EF18BCF4}"/>
              </a:ext>
            </a:extLst>
          </p:cNvPr>
          <p:cNvSpPr txBox="1"/>
          <p:nvPr/>
        </p:nvSpPr>
        <p:spPr>
          <a:xfrm>
            <a:off x="2394419" y="1501630"/>
            <a:ext cx="577273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void fibo( int *a, int n 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2800">
                <a:latin typeface="Consolas" panose="020B0609020204030204" pitchFamily="49" charset="0"/>
              </a:rPr>
              <a:t>int i;</a:t>
            </a:r>
          </a:p>
          <a:p>
            <a:pPr lvl="1"/>
            <a:r>
              <a:rPr lang="en-US" altLang="ko-KR" sz="2800">
                <a:latin typeface="Consolas" panose="020B0609020204030204" pitchFamily="49" charset="0"/>
              </a:rPr>
              <a:t>a[0] = a[1] = 1;</a:t>
            </a:r>
          </a:p>
          <a:p>
            <a:pPr lvl="1"/>
            <a:endParaRPr lang="en-US" altLang="ko-KR" sz="2800">
              <a:latin typeface="Consolas" panose="020B0609020204030204" pitchFamily="49" charset="0"/>
            </a:endParaRPr>
          </a:p>
          <a:p>
            <a:pPr lvl="1"/>
            <a:r>
              <a:rPr lang="en-US" altLang="ko-KR" sz="2800">
                <a:latin typeface="Consolas" panose="020B0609020204030204" pitchFamily="49" charset="0"/>
              </a:rPr>
              <a:t>for(i=2; i&lt;n; i++)</a:t>
            </a:r>
          </a:p>
          <a:p>
            <a:pPr lvl="1"/>
            <a:r>
              <a:rPr lang="ko-KR" altLang="en-US" sz="2800">
                <a:latin typeface="Consolas" panose="020B0609020204030204" pitchFamily="49" charset="0"/>
              </a:rPr>
              <a:t>   </a:t>
            </a:r>
            <a:r>
              <a:rPr lang="en-US" altLang="ko-KR" sz="2800">
                <a:latin typeface="Consolas" panose="020B0609020204030204" pitchFamily="49" charset="0"/>
              </a:rPr>
              <a:t>a[i] = a[i-1] + a[i-2];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}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D8676E4D-FBDA-6FC1-A8D7-1693341C714E}"/>
              </a:ext>
            </a:extLst>
          </p:cNvPr>
          <p:cNvSpPr/>
          <p:nvPr/>
        </p:nvSpPr>
        <p:spPr>
          <a:xfrm>
            <a:off x="7516540" y="54527"/>
            <a:ext cx="511730" cy="293615"/>
          </a:xfrm>
          <a:prstGeom prst="downArrow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81236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F7A5632-8AC1-E872-47E1-26940C2E825A}"/>
              </a:ext>
            </a:extLst>
          </p:cNvPr>
          <p:cNvSpPr/>
          <p:nvPr/>
        </p:nvSpPr>
        <p:spPr>
          <a:xfrm>
            <a:off x="2273416" y="637563"/>
            <a:ext cx="578841" cy="68789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031606-A61B-98EB-A1FE-ED4AFCF884F5}"/>
              </a:ext>
            </a:extLst>
          </p:cNvPr>
          <p:cNvSpPr/>
          <p:nvPr/>
        </p:nvSpPr>
        <p:spPr>
          <a:xfrm>
            <a:off x="2852257" y="637563"/>
            <a:ext cx="578841" cy="68789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9A6E90-B2C4-3BFF-6CB7-42D0F142C717}"/>
              </a:ext>
            </a:extLst>
          </p:cNvPr>
          <p:cNvSpPr/>
          <p:nvPr/>
        </p:nvSpPr>
        <p:spPr>
          <a:xfrm>
            <a:off x="3431098" y="637563"/>
            <a:ext cx="578841" cy="68789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8618B3-4C93-A935-A001-CED6527B812B}"/>
              </a:ext>
            </a:extLst>
          </p:cNvPr>
          <p:cNvSpPr/>
          <p:nvPr/>
        </p:nvSpPr>
        <p:spPr>
          <a:xfrm>
            <a:off x="4009939" y="637563"/>
            <a:ext cx="578841" cy="68789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588F59-6680-9026-0ADD-9317D93ADFCD}"/>
              </a:ext>
            </a:extLst>
          </p:cNvPr>
          <p:cNvSpPr/>
          <p:nvPr/>
        </p:nvSpPr>
        <p:spPr>
          <a:xfrm>
            <a:off x="4588780" y="637563"/>
            <a:ext cx="578841" cy="68789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9E6036-9DFD-B913-2800-69D4FEC46EDB}"/>
              </a:ext>
            </a:extLst>
          </p:cNvPr>
          <p:cNvSpPr/>
          <p:nvPr/>
        </p:nvSpPr>
        <p:spPr>
          <a:xfrm>
            <a:off x="5167621" y="637563"/>
            <a:ext cx="578841" cy="68789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553576A-9D76-ACBA-792D-268B9D5914C1}"/>
              </a:ext>
            </a:extLst>
          </p:cNvPr>
          <p:cNvSpPr/>
          <p:nvPr/>
        </p:nvSpPr>
        <p:spPr>
          <a:xfrm>
            <a:off x="5746462" y="637563"/>
            <a:ext cx="578841" cy="68789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798912-A154-4E40-CBA7-7E4899EE4510}"/>
              </a:ext>
            </a:extLst>
          </p:cNvPr>
          <p:cNvSpPr/>
          <p:nvPr/>
        </p:nvSpPr>
        <p:spPr>
          <a:xfrm>
            <a:off x="6325303" y="637563"/>
            <a:ext cx="578841" cy="68789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5612A37-F231-4B73-2E0E-EFB91770D67F}"/>
              </a:ext>
            </a:extLst>
          </p:cNvPr>
          <p:cNvSpPr/>
          <p:nvPr/>
        </p:nvSpPr>
        <p:spPr>
          <a:xfrm>
            <a:off x="6904144" y="637563"/>
            <a:ext cx="578841" cy="68789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34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6B7A53D-4A3A-4683-5F81-AC3DD4BC135A}"/>
              </a:ext>
            </a:extLst>
          </p:cNvPr>
          <p:cNvSpPr/>
          <p:nvPr/>
        </p:nvSpPr>
        <p:spPr>
          <a:xfrm>
            <a:off x="7482985" y="637563"/>
            <a:ext cx="578841" cy="68789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55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334E8A-FD92-1797-C13F-EF2C2E23076C}"/>
              </a:ext>
            </a:extLst>
          </p:cNvPr>
          <p:cNvSpPr/>
          <p:nvPr/>
        </p:nvSpPr>
        <p:spPr>
          <a:xfrm>
            <a:off x="2273416" y="0"/>
            <a:ext cx="578841" cy="68789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A9DA9C1-D8E6-B3A9-F255-40E534B033CF}"/>
              </a:ext>
            </a:extLst>
          </p:cNvPr>
          <p:cNvSpPr/>
          <p:nvPr/>
        </p:nvSpPr>
        <p:spPr>
          <a:xfrm>
            <a:off x="2852257" y="0"/>
            <a:ext cx="578841" cy="68789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A91DD70-D420-D8D0-C52F-16CC28097450}"/>
              </a:ext>
            </a:extLst>
          </p:cNvPr>
          <p:cNvSpPr/>
          <p:nvPr/>
        </p:nvSpPr>
        <p:spPr>
          <a:xfrm>
            <a:off x="3431098" y="0"/>
            <a:ext cx="578841" cy="68789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7DB6E1F-4869-EEEA-28E1-15FDAA632022}"/>
              </a:ext>
            </a:extLst>
          </p:cNvPr>
          <p:cNvSpPr/>
          <p:nvPr/>
        </p:nvSpPr>
        <p:spPr>
          <a:xfrm>
            <a:off x="4009939" y="0"/>
            <a:ext cx="578841" cy="68789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3FBCE2-2526-4558-EC42-FC221C52A7E0}"/>
              </a:ext>
            </a:extLst>
          </p:cNvPr>
          <p:cNvSpPr/>
          <p:nvPr/>
        </p:nvSpPr>
        <p:spPr>
          <a:xfrm>
            <a:off x="4588780" y="0"/>
            <a:ext cx="578841" cy="68789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E450C44-D284-17D5-C897-2E3C33AC973C}"/>
              </a:ext>
            </a:extLst>
          </p:cNvPr>
          <p:cNvSpPr/>
          <p:nvPr/>
        </p:nvSpPr>
        <p:spPr>
          <a:xfrm>
            <a:off x="5167621" y="0"/>
            <a:ext cx="578841" cy="68789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493B36-F8DA-B094-E2DF-5511D4356411}"/>
              </a:ext>
            </a:extLst>
          </p:cNvPr>
          <p:cNvSpPr/>
          <p:nvPr/>
        </p:nvSpPr>
        <p:spPr>
          <a:xfrm>
            <a:off x="5746462" y="0"/>
            <a:ext cx="578841" cy="68789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120F518-1573-0FF6-CD36-81AE7598F5FE}"/>
              </a:ext>
            </a:extLst>
          </p:cNvPr>
          <p:cNvSpPr/>
          <p:nvPr/>
        </p:nvSpPr>
        <p:spPr>
          <a:xfrm>
            <a:off x="6325303" y="0"/>
            <a:ext cx="578841" cy="68789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EAB6A71-05A1-D27F-9CDB-E7CBD2199A24}"/>
              </a:ext>
            </a:extLst>
          </p:cNvPr>
          <p:cNvSpPr/>
          <p:nvPr/>
        </p:nvSpPr>
        <p:spPr>
          <a:xfrm>
            <a:off x="6904144" y="0"/>
            <a:ext cx="578841" cy="68789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3AAD28F-541F-5723-CF2C-FCAAAFEDB533}"/>
              </a:ext>
            </a:extLst>
          </p:cNvPr>
          <p:cNvSpPr/>
          <p:nvPr/>
        </p:nvSpPr>
        <p:spPr>
          <a:xfrm>
            <a:off x="7482985" y="0"/>
            <a:ext cx="578841" cy="68789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8DE0CA-F998-B3D5-A1D6-0410EF18BCF4}"/>
              </a:ext>
            </a:extLst>
          </p:cNvPr>
          <p:cNvSpPr txBox="1"/>
          <p:nvPr/>
        </p:nvSpPr>
        <p:spPr>
          <a:xfrm>
            <a:off x="2394419" y="1501630"/>
            <a:ext cx="715292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int fibo_r( int n 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2800">
                <a:latin typeface="Consolas" panose="020B0609020204030204" pitchFamily="49" charset="0"/>
              </a:rPr>
              <a:t>if( n &lt; 3 )</a:t>
            </a:r>
          </a:p>
          <a:p>
            <a:pPr lvl="1"/>
            <a:r>
              <a:rPr lang="en-US" altLang="ko-KR" sz="2800">
                <a:latin typeface="Consolas" panose="020B0609020204030204" pitchFamily="49" charset="0"/>
              </a:rPr>
              <a:t>	 return 1;</a:t>
            </a:r>
          </a:p>
          <a:p>
            <a:pPr lvl="1"/>
            <a:endParaRPr lang="en-US" altLang="ko-KR" sz="2800">
              <a:latin typeface="Consolas" panose="020B0609020204030204" pitchFamily="49" charset="0"/>
            </a:endParaRPr>
          </a:p>
          <a:p>
            <a:pPr lvl="1"/>
            <a:r>
              <a:rPr lang="en-US" altLang="ko-KR" sz="2800">
                <a:latin typeface="Consolas" panose="020B0609020204030204" pitchFamily="49" charset="0"/>
              </a:rPr>
              <a:t>return fibo_r(n-1) + fibo_r(n-2);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}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D8676E4D-FBDA-6FC1-A8D7-1693341C714E}"/>
              </a:ext>
            </a:extLst>
          </p:cNvPr>
          <p:cNvSpPr/>
          <p:nvPr/>
        </p:nvSpPr>
        <p:spPr>
          <a:xfrm>
            <a:off x="7516540" y="54527"/>
            <a:ext cx="511730" cy="293615"/>
          </a:xfrm>
          <a:prstGeom prst="downArrow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004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dirty="0" smtClean="0">
            <a:latin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3531</TotalTime>
  <Words>9496</Words>
  <Application>Microsoft Office PowerPoint</Application>
  <PresentationFormat>와이드스크린</PresentationFormat>
  <Paragraphs>3631</Paragraphs>
  <Slides>113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113</vt:i4>
      </vt:variant>
    </vt:vector>
  </HeadingPairs>
  <TitlesOfParts>
    <vt:vector size="118" baseType="lpstr">
      <vt:lpstr>맑은 고딕</vt:lpstr>
      <vt:lpstr>Arial</vt:lpstr>
      <vt:lpstr>Cambria Math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21</cp:revision>
  <dcterms:created xsi:type="dcterms:W3CDTF">2022-07-07T23:39:13Z</dcterms:created>
  <dcterms:modified xsi:type="dcterms:W3CDTF">2022-07-18T07:29:19Z</dcterms:modified>
</cp:coreProperties>
</file>