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71C15-B668-7F36-A3C2-DDF60635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02BE6D-2C16-2AFB-6169-98FDA36C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F44FD-16A5-2888-E3A5-30856106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7E123-5B33-A6B3-8830-33AE3531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354E2-8CFC-E710-F21A-8C2B672C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4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DDC8B-FB84-1582-F346-C78A4971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28940-EAC4-D32C-1DD4-28D7717C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A0365-CD8A-1162-9BE0-8B3F2994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D3C6E-E4EA-8443-A4B6-A98BA0D1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04FED-249B-29C7-EBE0-2E75B100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7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FFB80-AEC7-7A72-F43B-3DC4870E1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39AD0F-B554-8E61-EB45-DAE757AB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83B71-04A0-530E-D0D1-B3F5CCC9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D0AFE-5BDC-4F75-0322-E0931A1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F551B-161A-39C8-09AB-9CF3B013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6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3169-09F9-FAA9-0E12-D31B7641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63E0-3AB6-2098-4D8E-4F6AD61AD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6A2F6-89B0-D463-0481-2AC9A930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098B9-900D-6578-7E1F-EDAB04CC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A14B2-BAA6-EACF-25AE-61901A92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269D7-4E68-B7E2-2002-8A430AB0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B3C1A-F609-CC9F-3BA8-593FC8B44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4F3E8-66EE-0196-D733-97C1AE2C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2692C-5AA6-97FB-9D2F-276BF48B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2D908-ED04-69C0-0D0C-E65D202B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E4ABE-2A9A-2E7D-092A-9E6BDBED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802A4-20F7-EDA5-EB11-1969E10B9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1393B-CE84-4B56-8ABC-CC1B3147E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FFA69-D1BD-1710-5220-07F8ADFC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0A3FF-1086-2EF0-4FAE-E5CC071D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F801B-0A3E-888B-5916-FC6AC85F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8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1443E-E0C7-8597-42F3-064B5C29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35E35-54EE-A43E-5ACC-BA51678EB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2A533D-5552-5551-D2A1-296AD6FA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EF7471-509B-2B39-59E6-312AC2CA2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932266-6B4E-0FC9-7B5E-81FB68857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3A26AE-DA9A-9E0C-3FFF-336FB046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4ECBE4-EA18-BA67-D348-618DE49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44A171-DA6E-FD01-265A-E6A34C19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9F40F-9984-1BE8-DA5C-B75CA0A0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D499CD-008C-8963-E4AA-2BE606D4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5C340A-35CB-2D0B-7535-661FAD6B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B99B2-E382-5789-3B78-DC636A80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1E39D2-6AD6-07DE-5151-2567196E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C8D0D-C213-03FD-65FC-99BEE8F7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399B79-D565-485C-0F5D-BB78D032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C684B-A3D3-4585-34C6-8553B1D9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C9A9B-3B07-5487-B061-F139033D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F7E32F-A9DE-A918-854A-88ABDCF17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F690C-629F-95E0-D12F-A193DA80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506F44-1346-228F-7745-463445EB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CC218-DC68-BB8C-9F81-FA8A55E4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872-6E1A-F47D-8887-42E31627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CB3507-74CE-5617-F867-6C004034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FC9951-751B-C90D-EE18-C906F7457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878FF-0161-6CCF-DAFB-6A6B570C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69820-7E8E-6ABD-3858-10DB075C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49E43-1736-7930-837F-C0347911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FDF760-B0F2-44CE-BC59-60585B5E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E1797-3EEB-3E22-1941-A13836EF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01CEA-A02E-771D-6E24-4961D4249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7AF5-D933-4BB3-BCD3-19E51CC57E7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CFF0C-5440-7CD6-DCE7-98DA9AF53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52854-5B5C-82CE-D210-2F6FC2034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8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86890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/>
              <a:t>강사명</a:t>
            </a:r>
            <a:r>
              <a:rPr lang="ko-KR" altLang="en-US" sz="2400"/>
              <a:t> </a:t>
            </a:r>
            <a:r>
              <a:rPr lang="en-US" altLang="ko-KR" sz="2400"/>
              <a:t>: </a:t>
            </a:r>
            <a:r>
              <a:rPr lang="ko-KR" altLang="en-US" sz="2400"/>
              <a:t>김정인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en-US" altLang="ko-KR" sz="2400">
                <a:hlinkClick r:id="rId2"/>
              </a:rPr>
              <a:t>jikim@imguru.co.kr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강의자료공유 </a:t>
            </a:r>
            <a:r>
              <a:rPr lang="en-US" altLang="ko-KR" sz="2400"/>
              <a:t>: https://github.com/imguru-mooc/C_basic_AIR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7418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200;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8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-1;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4FA900-7A49-63F6-473A-C063D31D8BCE}"/>
              </a:ext>
            </a:extLst>
          </p:cNvPr>
          <p:cNvSpPr/>
          <p:nvPr/>
        </p:nvSpPr>
        <p:spPr>
          <a:xfrm>
            <a:off x="300601" y="2214477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5C6F96-DD1F-CD48-7D61-F23BCA784609}"/>
              </a:ext>
            </a:extLst>
          </p:cNvPr>
          <p:cNvSpPr/>
          <p:nvPr/>
        </p:nvSpPr>
        <p:spPr>
          <a:xfrm>
            <a:off x="65293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D17C15-4B6F-483D-E1AD-EB313191AA05}"/>
              </a:ext>
            </a:extLst>
          </p:cNvPr>
          <p:cNvSpPr/>
          <p:nvPr/>
        </p:nvSpPr>
        <p:spPr>
          <a:xfrm>
            <a:off x="100527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FFF6E5-A11A-F463-64B3-33061E67D674}"/>
              </a:ext>
            </a:extLst>
          </p:cNvPr>
          <p:cNvSpPr/>
          <p:nvPr/>
        </p:nvSpPr>
        <p:spPr>
          <a:xfrm>
            <a:off x="135761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72B5B9-60BC-999F-39EB-DD102ED1BB3C}"/>
              </a:ext>
            </a:extLst>
          </p:cNvPr>
          <p:cNvSpPr/>
          <p:nvPr/>
        </p:nvSpPr>
        <p:spPr>
          <a:xfrm>
            <a:off x="170994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9BA0A6-E6A9-C556-D63F-A0D5F24008D3}"/>
              </a:ext>
            </a:extLst>
          </p:cNvPr>
          <p:cNvSpPr/>
          <p:nvPr/>
        </p:nvSpPr>
        <p:spPr>
          <a:xfrm>
            <a:off x="206228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4C23F4-26ED-16A3-B6D0-BEE9B7F8E60F}"/>
              </a:ext>
            </a:extLst>
          </p:cNvPr>
          <p:cNvSpPr/>
          <p:nvPr/>
        </p:nvSpPr>
        <p:spPr>
          <a:xfrm>
            <a:off x="241462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393AEC-2100-0A1B-A727-E0E2A9D31E40}"/>
              </a:ext>
            </a:extLst>
          </p:cNvPr>
          <p:cNvSpPr/>
          <p:nvPr/>
        </p:nvSpPr>
        <p:spPr>
          <a:xfrm>
            <a:off x="276696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8C8064-F7CA-9F27-F747-98DEF5618BB6}"/>
              </a:ext>
            </a:extLst>
          </p:cNvPr>
          <p:cNvSpPr/>
          <p:nvPr/>
        </p:nvSpPr>
        <p:spPr>
          <a:xfrm>
            <a:off x="312908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E708A7-CC47-2A95-8F6F-E35730386373}"/>
              </a:ext>
            </a:extLst>
          </p:cNvPr>
          <p:cNvSpPr/>
          <p:nvPr/>
        </p:nvSpPr>
        <p:spPr>
          <a:xfrm>
            <a:off x="348142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A43574-030B-E91F-51D3-46EED7D06E7E}"/>
              </a:ext>
            </a:extLst>
          </p:cNvPr>
          <p:cNvSpPr/>
          <p:nvPr/>
        </p:nvSpPr>
        <p:spPr>
          <a:xfrm>
            <a:off x="383376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672045-1F7C-5D27-237B-3DDED4B508E8}"/>
              </a:ext>
            </a:extLst>
          </p:cNvPr>
          <p:cNvSpPr/>
          <p:nvPr/>
        </p:nvSpPr>
        <p:spPr>
          <a:xfrm>
            <a:off x="418610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1FC19F-4741-865E-A94B-67E23C849166}"/>
              </a:ext>
            </a:extLst>
          </p:cNvPr>
          <p:cNvSpPr/>
          <p:nvPr/>
        </p:nvSpPr>
        <p:spPr>
          <a:xfrm>
            <a:off x="453843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C51C37-B215-4FC6-C50B-9011DE51B1F2}"/>
              </a:ext>
            </a:extLst>
          </p:cNvPr>
          <p:cNvSpPr/>
          <p:nvPr/>
        </p:nvSpPr>
        <p:spPr>
          <a:xfrm>
            <a:off x="489077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74D38F-2EAF-9C73-F523-A2F6FD49E286}"/>
              </a:ext>
            </a:extLst>
          </p:cNvPr>
          <p:cNvSpPr/>
          <p:nvPr/>
        </p:nvSpPr>
        <p:spPr>
          <a:xfrm>
            <a:off x="5243111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F17987-1D63-B729-3F23-8B7E1F550E79}"/>
              </a:ext>
            </a:extLst>
          </p:cNvPr>
          <p:cNvSpPr/>
          <p:nvPr/>
        </p:nvSpPr>
        <p:spPr>
          <a:xfrm>
            <a:off x="559544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4F6CC9-E8CA-B671-09CA-D6C8CB3B1D0E}"/>
              </a:ext>
            </a:extLst>
          </p:cNvPr>
          <p:cNvSpPr/>
          <p:nvPr/>
        </p:nvSpPr>
        <p:spPr>
          <a:xfrm>
            <a:off x="595757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8C01F71-E232-8771-A25B-9D889C79ABE2}"/>
              </a:ext>
            </a:extLst>
          </p:cNvPr>
          <p:cNvSpPr/>
          <p:nvPr/>
        </p:nvSpPr>
        <p:spPr>
          <a:xfrm>
            <a:off x="630991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16B11C7-03AC-B29D-CD47-405C9147AB93}"/>
              </a:ext>
            </a:extLst>
          </p:cNvPr>
          <p:cNvSpPr/>
          <p:nvPr/>
        </p:nvSpPr>
        <p:spPr>
          <a:xfrm>
            <a:off x="6662251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1C0A108-F402-890B-B86D-F2CBE13CD5F2}"/>
              </a:ext>
            </a:extLst>
          </p:cNvPr>
          <p:cNvSpPr/>
          <p:nvPr/>
        </p:nvSpPr>
        <p:spPr>
          <a:xfrm>
            <a:off x="701458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967028C-7C44-D12F-29EC-A60C29D0BEB4}"/>
              </a:ext>
            </a:extLst>
          </p:cNvPr>
          <p:cNvSpPr/>
          <p:nvPr/>
        </p:nvSpPr>
        <p:spPr>
          <a:xfrm>
            <a:off x="736692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AD96D0-8625-6A10-A93D-5C94E4E5E622}"/>
              </a:ext>
            </a:extLst>
          </p:cNvPr>
          <p:cNvSpPr/>
          <p:nvPr/>
        </p:nvSpPr>
        <p:spPr>
          <a:xfrm>
            <a:off x="771926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A9930-3EDB-786E-D3FA-487AC7D11E90}"/>
              </a:ext>
            </a:extLst>
          </p:cNvPr>
          <p:cNvSpPr/>
          <p:nvPr/>
        </p:nvSpPr>
        <p:spPr>
          <a:xfrm>
            <a:off x="807159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C48C6D-7F12-D96F-6D6C-C6EC3B6F44C0}"/>
              </a:ext>
            </a:extLst>
          </p:cNvPr>
          <p:cNvSpPr/>
          <p:nvPr/>
        </p:nvSpPr>
        <p:spPr>
          <a:xfrm>
            <a:off x="842393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800054C-6124-C5BF-199F-781F4364A24A}"/>
              </a:ext>
            </a:extLst>
          </p:cNvPr>
          <p:cNvSpPr/>
          <p:nvPr/>
        </p:nvSpPr>
        <p:spPr>
          <a:xfrm>
            <a:off x="878606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8924CDA-19EC-0C21-2623-CAAC36C8E94D}"/>
              </a:ext>
            </a:extLst>
          </p:cNvPr>
          <p:cNvSpPr/>
          <p:nvPr/>
        </p:nvSpPr>
        <p:spPr>
          <a:xfrm>
            <a:off x="913840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5167479-6931-4B2A-A338-07C0B4EDD2CB}"/>
              </a:ext>
            </a:extLst>
          </p:cNvPr>
          <p:cNvSpPr/>
          <p:nvPr/>
        </p:nvSpPr>
        <p:spPr>
          <a:xfrm>
            <a:off x="949073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A4D293B-791A-A44B-930B-6FAFB7FDF47E}"/>
              </a:ext>
            </a:extLst>
          </p:cNvPr>
          <p:cNvSpPr/>
          <p:nvPr/>
        </p:nvSpPr>
        <p:spPr>
          <a:xfrm>
            <a:off x="984307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BD6D437-7A2B-D1FC-0FFB-222AC1CC7702}"/>
              </a:ext>
            </a:extLst>
          </p:cNvPr>
          <p:cNvSpPr/>
          <p:nvPr/>
        </p:nvSpPr>
        <p:spPr>
          <a:xfrm>
            <a:off x="1019541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CF90DB7-C248-3C27-3161-4F91AC5C1AFB}"/>
              </a:ext>
            </a:extLst>
          </p:cNvPr>
          <p:cNvSpPr/>
          <p:nvPr/>
        </p:nvSpPr>
        <p:spPr>
          <a:xfrm>
            <a:off x="1054775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98F9240-CCF2-31AE-A9FC-3BD6427D6915}"/>
              </a:ext>
            </a:extLst>
          </p:cNvPr>
          <p:cNvSpPr/>
          <p:nvPr/>
        </p:nvSpPr>
        <p:spPr>
          <a:xfrm>
            <a:off x="1090008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7C8A063-1F5F-FD5D-06DC-011BAC34338C}"/>
              </a:ext>
            </a:extLst>
          </p:cNvPr>
          <p:cNvSpPr/>
          <p:nvPr/>
        </p:nvSpPr>
        <p:spPr>
          <a:xfrm>
            <a:off x="1125242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3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0xfffffffc;  // -4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354553-BB9F-59D9-F67D-5E76EC481606}"/>
              </a:ext>
            </a:extLst>
          </p:cNvPr>
          <p:cNvSpPr/>
          <p:nvPr/>
        </p:nvSpPr>
        <p:spPr>
          <a:xfrm>
            <a:off x="30060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8183F1-C4F7-2BAA-CE85-E66EA1949A9F}"/>
              </a:ext>
            </a:extLst>
          </p:cNvPr>
          <p:cNvSpPr/>
          <p:nvPr/>
        </p:nvSpPr>
        <p:spPr>
          <a:xfrm>
            <a:off x="65293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B7C11E8-0741-E5C5-453B-6A7ADA9A9ECD}"/>
              </a:ext>
            </a:extLst>
          </p:cNvPr>
          <p:cNvSpPr/>
          <p:nvPr/>
        </p:nvSpPr>
        <p:spPr>
          <a:xfrm>
            <a:off x="100527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0053FB1-3578-17D1-A8C8-830C3D1CB0D8}"/>
              </a:ext>
            </a:extLst>
          </p:cNvPr>
          <p:cNvSpPr/>
          <p:nvPr/>
        </p:nvSpPr>
        <p:spPr>
          <a:xfrm>
            <a:off x="135761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6B2B102-BEAA-A984-2814-D335C0ED22F4}"/>
              </a:ext>
            </a:extLst>
          </p:cNvPr>
          <p:cNvSpPr/>
          <p:nvPr/>
        </p:nvSpPr>
        <p:spPr>
          <a:xfrm>
            <a:off x="170994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BB107AB-0407-D2EF-8B64-21C4BF783FD7}"/>
              </a:ext>
            </a:extLst>
          </p:cNvPr>
          <p:cNvSpPr/>
          <p:nvPr/>
        </p:nvSpPr>
        <p:spPr>
          <a:xfrm>
            <a:off x="206228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1221E4C-5447-C24A-8E46-698E20681B29}"/>
              </a:ext>
            </a:extLst>
          </p:cNvPr>
          <p:cNvSpPr/>
          <p:nvPr/>
        </p:nvSpPr>
        <p:spPr>
          <a:xfrm>
            <a:off x="241462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4DF4E7D-BC0B-DB3A-0A93-2D3525F66358}"/>
              </a:ext>
            </a:extLst>
          </p:cNvPr>
          <p:cNvSpPr/>
          <p:nvPr/>
        </p:nvSpPr>
        <p:spPr>
          <a:xfrm>
            <a:off x="2766960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6BC7790-1FDC-50DC-0763-8EC3217EE182}"/>
              </a:ext>
            </a:extLst>
          </p:cNvPr>
          <p:cNvSpPr/>
          <p:nvPr/>
        </p:nvSpPr>
        <p:spPr>
          <a:xfrm>
            <a:off x="312908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8A15A96-94BD-9442-E2E8-59E63E450AC5}"/>
              </a:ext>
            </a:extLst>
          </p:cNvPr>
          <p:cNvSpPr/>
          <p:nvPr/>
        </p:nvSpPr>
        <p:spPr>
          <a:xfrm>
            <a:off x="348142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401CF6F-3606-0C8A-C40E-66CF6FE31DAA}"/>
              </a:ext>
            </a:extLst>
          </p:cNvPr>
          <p:cNvSpPr/>
          <p:nvPr/>
        </p:nvSpPr>
        <p:spPr>
          <a:xfrm>
            <a:off x="383376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1BD1F04-BE8D-98C7-9D2B-D9D94720CB4F}"/>
              </a:ext>
            </a:extLst>
          </p:cNvPr>
          <p:cNvSpPr/>
          <p:nvPr/>
        </p:nvSpPr>
        <p:spPr>
          <a:xfrm>
            <a:off x="4186100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45D805D-81DE-FBE4-E8D9-67CB20EEBFD8}"/>
              </a:ext>
            </a:extLst>
          </p:cNvPr>
          <p:cNvSpPr/>
          <p:nvPr/>
        </p:nvSpPr>
        <p:spPr>
          <a:xfrm>
            <a:off x="4538437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FFE971D-7ABD-EC2C-4EC2-F650B4BDF7FC}"/>
              </a:ext>
            </a:extLst>
          </p:cNvPr>
          <p:cNvSpPr/>
          <p:nvPr/>
        </p:nvSpPr>
        <p:spPr>
          <a:xfrm>
            <a:off x="4890774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2DCA0FA-F492-D3C1-8960-61F474FF78FA}"/>
              </a:ext>
            </a:extLst>
          </p:cNvPr>
          <p:cNvSpPr/>
          <p:nvPr/>
        </p:nvSpPr>
        <p:spPr>
          <a:xfrm>
            <a:off x="524311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5E8664E-61F9-D71F-45DB-1E24E49D1E99}"/>
              </a:ext>
            </a:extLst>
          </p:cNvPr>
          <p:cNvSpPr/>
          <p:nvPr/>
        </p:nvSpPr>
        <p:spPr>
          <a:xfrm>
            <a:off x="559544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6B82487-748E-F52A-2AB6-7F61E94E4590}"/>
              </a:ext>
            </a:extLst>
          </p:cNvPr>
          <p:cNvSpPr/>
          <p:nvPr/>
        </p:nvSpPr>
        <p:spPr>
          <a:xfrm>
            <a:off x="5957577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AC22AC2-15D1-5993-D70A-B3C6EB9E569A}"/>
              </a:ext>
            </a:extLst>
          </p:cNvPr>
          <p:cNvSpPr/>
          <p:nvPr/>
        </p:nvSpPr>
        <p:spPr>
          <a:xfrm>
            <a:off x="6309914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DB7739-80A6-C63B-F1F1-AA98D1991A45}"/>
              </a:ext>
            </a:extLst>
          </p:cNvPr>
          <p:cNvSpPr/>
          <p:nvPr/>
        </p:nvSpPr>
        <p:spPr>
          <a:xfrm>
            <a:off x="666225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A700DC-604D-D41E-DA86-0F2D655C3D45}"/>
              </a:ext>
            </a:extLst>
          </p:cNvPr>
          <p:cNvSpPr/>
          <p:nvPr/>
        </p:nvSpPr>
        <p:spPr>
          <a:xfrm>
            <a:off x="701458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D884887-5282-3A1B-8210-11179AA0FDB0}"/>
              </a:ext>
            </a:extLst>
          </p:cNvPr>
          <p:cNvSpPr/>
          <p:nvPr/>
        </p:nvSpPr>
        <p:spPr>
          <a:xfrm>
            <a:off x="736692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50382B7-3E7A-1A01-B385-2CA65367E3E8}"/>
              </a:ext>
            </a:extLst>
          </p:cNvPr>
          <p:cNvSpPr/>
          <p:nvPr/>
        </p:nvSpPr>
        <p:spPr>
          <a:xfrm>
            <a:off x="771926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927B12C-2A55-CDB9-AA46-83A2F50845AB}"/>
              </a:ext>
            </a:extLst>
          </p:cNvPr>
          <p:cNvSpPr/>
          <p:nvPr/>
        </p:nvSpPr>
        <p:spPr>
          <a:xfrm>
            <a:off x="807159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032993C-52B8-8163-AF6A-9442AA33A38D}"/>
              </a:ext>
            </a:extLst>
          </p:cNvPr>
          <p:cNvSpPr/>
          <p:nvPr/>
        </p:nvSpPr>
        <p:spPr>
          <a:xfrm>
            <a:off x="842393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6CC7D8B-BDC1-60D8-7D92-38D21CB9928B}"/>
              </a:ext>
            </a:extLst>
          </p:cNvPr>
          <p:cNvSpPr/>
          <p:nvPr/>
        </p:nvSpPr>
        <p:spPr>
          <a:xfrm>
            <a:off x="878606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40F9763-6FA3-81AD-412F-F8A0CA2695B5}"/>
              </a:ext>
            </a:extLst>
          </p:cNvPr>
          <p:cNvSpPr/>
          <p:nvPr/>
        </p:nvSpPr>
        <p:spPr>
          <a:xfrm>
            <a:off x="913840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EA9EC61-EF91-1CFD-BE6E-B601566D1A90}"/>
              </a:ext>
            </a:extLst>
          </p:cNvPr>
          <p:cNvSpPr/>
          <p:nvPr/>
        </p:nvSpPr>
        <p:spPr>
          <a:xfrm>
            <a:off x="949073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34711A1-B403-9875-8A3E-93677815101D}"/>
              </a:ext>
            </a:extLst>
          </p:cNvPr>
          <p:cNvSpPr/>
          <p:nvPr/>
        </p:nvSpPr>
        <p:spPr>
          <a:xfrm>
            <a:off x="984307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98332BA-C626-2752-6A63-DFCBBCB1D8FE}"/>
              </a:ext>
            </a:extLst>
          </p:cNvPr>
          <p:cNvSpPr/>
          <p:nvPr/>
        </p:nvSpPr>
        <p:spPr>
          <a:xfrm>
            <a:off x="1019541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65EBD05-8A4C-213B-5377-06806E00785D}"/>
              </a:ext>
            </a:extLst>
          </p:cNvPr>
          <p:cNvSpPr/>
          <p:nvPr/>
        </p:nvSpPr>
        <p:spPr>
          <a:xfrm>
            <a:off x="10547750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700010B-4197-9CC6-9C13-7176EC16CFD6}"/>
              </a:ext>
            </a:extLst>
          </p:cNvPr>
          <p:cNvSpPr/>
          <p:nvPr/>
        </p:nvSpPr>
        <p:spPr>
          <a:xfrm>
            <a:off x="10900087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18F5805-A66E-051F-175C-C3C614C15E97}"/>
              </a:ext>
            </a:extLst>
          </p:cNvPr>
          <p:cNvSpPr/>
          <p:nvPr/>
        </p:nvSpPr>
        <p:spPr>
          <a:xfrm>
            <a:off x="11252424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D003F5D-0EC1-9C17-644F-DD3CBF2F38C7}"/>
              </a:ext>
            </a:extLst>
          </p:cNvPr>
          <p:cNvSpPr/>
          <p:nvPr/>
        </p:nvSpPr>
        <p:spPr>
          <a:xfrm flipH="1">
            <a:off x="10723918" y="755226"/>
            <a:ext cx="780176" cy="36933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A1BF36F-A87B-9A52-2A91-E827D5A82A38}"/>
              </a:ext>
            </a:extLst>
          </p:cNvPr>
          <p:cNvCxnSpPr>
            <a:stCxn id="99" idx="2"/>
            <a:endCxn id="127" idx="0"/>
          </p:cNvCxnSpPr>
          <p:nvPr/>
        </p:nvCxnSpPr>
        <p:spPr>
          <a:xfrm flipH="1">
            <a:off x="10723919" y="1728132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E1E8A24-AA3E-2008-4415-F100486E0183}"/>
              </a:ext>
            </a:extLst>
          </p:cNvPr>
          <p:cNvCxnSpPr/>
          <p:nvPr/>
        </p:nvCxnSpPr>
        <p:spPr>
          <a:xfrm flipH="1">
            <a:off x="11104214" y="1728131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0752AC7-74C2-A3DD-9C7B-A0688A2F123C}"/>
              </a:ext>
            </a:extLst>
          </p:cNvPr>
          <p:cNvCxnSpPr/>
          <p:nvPr/>
        </p:nvCxnSpPr>
        <p:spPr>
          <a:xfrm flipH="1">
            <a:off x="11432768" y="1728130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5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=0xff;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1756CA-6CB6-FA92-45B6-3603434646E4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B169D4-103F-AE14-7296-F5776C6F9BC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1828EF1-D954-A1D4-7659-324EA2BD694A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60F0F75-0779-2737-3AA5-24E916B1AAC4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C3DD2FF-A23E-3D88-56A5-63B309797103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50C5801-1FFE-8379-68FC-2376FA69361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9AEFB23-BEC8-CDE9-4C2C-751D97D5ECE8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7D841BE-5F25-0AC6-418B-B6A3C875A5A6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C5B381D-5DAD-6B2E-CA9E-1DFA8A84DA2A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D0A739-2DCC-161D-F58C-B9AA9812729E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B21AFE9-1F62-C33D-31BD-65048B66360B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C3922F-4622-7D90-4922-18012691D93D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5455D00-0455-70B5-EAA3-40D433D05274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0945227-309D-32E5-6471-36AA3EF604BB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AB4E31-A88F-F31D-B979-64678E5128F7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C03AE16-5661-C00A-30E2-AF421145F5A1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07EADCC-972B-3E68-10C0-52097C0D43C4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0~9 , </a:t>
            </a:r>
            <a:r>
              <a:rPr lang="en-US" altLang="ko-KR" err="1">
                <a:latin typeface="Consolas" panose="020B0609020204030204" pitchFamily="49" charset="0"/>
              </a:rPr>
              <a:t>a~f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83B4B50-5BF7-8F34-4998-0BCFDBC736B4}"/>
              </a:ext>
            </a:extLst>
          </p:cNvPr>
          <p:cNvSpPr/>
          <p:nvPr/>
        </p:nvSpPr>
        <p:spPr>
          <a:xfrm>
            <a:off x="1577129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4F13890-4DC5-1E87-3981-C3C5A37A65C7}"/>
              </a:ext>
            </a:extLst>
          </p:cNvPr>
          <p:cNvSpPr/>
          <p:nvPr/>
        </p:nvSpPr>
        <p:spPr>
          <a:xfrm>
            <a:off x="2195817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235F688-28C8-CCE8-4F14-ECEDB9E2B308}"/>
              </a:ext>
            </a:extLst>
          </p:cNvPr>
          <p:cNvSpPr/>
          <p:nvPr/>
        </p:nvSpPr>
        <p:spPr>
          <a:xfrm>
            <a:off x="2814505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F5856C7-4E95-1812-A85A-A5ECF421EC0D}"/>
              </a:ext>
            </a:extLst>
          </p:cNvPr>
          <p:cNvSpPr/>
          <p:nvPr/>
        </p:nvSpPr>
        <p:spPr>
          <a:xfrm>
            <a:off x="3433193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E8DBAAA-01F1-7EC4-1F37-4715B6164B82}"/>
              </a:ext>
            </a:extLst>
          </p:cNvPr>
          <p:cNvSpPr/>
          <p:nvPr/>
        </p:nvSpPr>
        <p:spPr>
          <a:xfrm>
            <a:off x="4395831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E6D0C54-94B2-62B5-4F1F-F2D173FDB782}"/>
              </a:ext>
            </a:extLst>
          </p:cNvPr>
          <p:cNvSpPr/>
          <p:nvPr/>
        </p:nvSpPr>
        <p:spPr>
          <a:xfrm>
            <a:off x="5014519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FD1472D-D3EC-7610-CABF-CDFCB26E8932}"/>
              </a:ext>
            </a:extLst>
          </p:cNvPr>
          <p:cNvSpPr/>
          <p:nvPr/>
        </p:nvSpPr>
        <p:spPr>
          <a:xfrm>
            <a:off x="5633207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C5B375E-6BCB-8B5F-80D1-8D3D0967EA7F}"/>
              </a:ext>
            </a:extLst>
          </p:cNvPr>
          <p:cNvSpPr/>
          <p:nvPr/>
        </p:nvSpPr>
        <p:spPr>
          <a:xfrm>
            <a:off x="6251895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A88D8F1-6D37-844C-73B9-2E77C6B8DD55}"/>
              </a:ext>
            </a:extLst>
          </p:cNvPr>
          <p:cNvSpPr/>
          <p:nvPr/>
        </p:nvSpPr>
        <p:spPr>
          <a:xfrm>
            <a:off x="1577129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6A40EC6-1D77-D056-6AD0-E8E5455162C1}"/>
              </a:ext>
            </a:extLst>
          </p:cNvPr>
          <p:cNvSpPr/>
          <p:nvPr/>
        </p:nvSpPr>
        <p:spPr>
          <a:xfrm>
            <a:off x="2195817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0032414-D408-1F21-5A74-A7DF32A11A53}"/>
              </a:ext>
            </a:extLst>
          </p:cNvPr>
          <p:cNvSpPr/>
          <p:nvPr/>
        </p:nvSpPr>
        <p:spPr>
          <a:xfrm>
            <a:off x="2814505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ED8CE8C-F0D1-6A41-6B8F-8D45D7E393E4}"/>
              </a:ext>
            </a:extLst>
          </p:cNvPr>
          <p:cNvSpPr/>
          <p:nvPr/>
        </p:nvSpPr>
        <p:spPr>
          <a:xfrm>
            <a:off x="3433193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1F4DD5E-DE1B-F427-A736-14C8C0DD02FD}"/>
              </a:ext>
            </a:extLst>
          </p:cNvPr>
          <p:cNvSpPr/>
          <p:nvPr/>
        </p:nvSpPr>
        <p:spPr>
          <a:xfrm>
            <a:off x="4395831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B44B076-ED1A-7ED9-C0A3-C0471480094B}"/>
              </a:ext>
            </a:extLst>
          </p:cNvPr>
          <p:cNvSpPr/>
          <p:nvPr/>
        </p:nvSpPr>
        <p:spPr>
          <a:xfrm>
            <a:off x="5014519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506C47B-04C0-16CC-AA6A-082DE44EB9A1}"/>
              </a:ext>
            </a:extLst>
          </p:cNvPr>
          <p:cNvSpPr/>
          <p:nvPr/>
        </p:nvSpPr>
        <p:spPr>
          <a:xfrm>
            <a:off x="5633207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9240500-BB6E-1C03-C888-F49BEA649B59}"/>
              </a:ext>
            </a:extLst>
          </p:cNvPr>
          <p:cNvSpPr/>
          <p:nvPr/>
        </p:nvSpPr>
        <p:spPr>
          <a:xfrm>
            <a:off x="6251895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A051781-84B8-905A-1B57-15495163971B}"/>
              </a:ext>
            </a:extLst>
          </p:cNvPr>
          <p:cNvSpPr txBox="1"/>
          <p:nvPr/>
        </p:nvSpPr>
        <p:spPr>
          <a:xfrm>
            <a:off x="3044101" y="39203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=0x07;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9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=0xce;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1756CA-6CB6-FA92-45B6-3603434646E4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B169D4-103F-AE14-7296-F5776C6F9BC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1828EF1-D954-A1D4-7659-324EA2BD694A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60F0F75-0779-2737-3AA5-24E916B1AAC4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C3DD2FF-A23E-3D88-56A5-63B309797103}"/>
              </a:ext>
            </a:extLst>
          </p:cNvPr>
          <p:cNvSpPr/>
          <p:nvPr/>
        </p:nvSpPr>
        <p:spPr>
          <a:xfrm>
            <a:off x="406866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50C5801-1FFE-8379-68FC-2376FA69361A}"/>
              </a:ext>
            </a:extLst>
          </p:cNvPr>
          <p:cNvSpPr/>
          <p:nvPr/>
        </p:nvSpPr>
        <p:spPr>
          <a:xfrm>
            <a:off x="468734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9AEFB23-BEC8-CDE9-4C2C-751D97D5ECE8}"/>
              </a:ext>
            </a:extLst>
          </p:cNvPr>
          <p:cNvSpPr/>
          <p:nvPr/>
        </p:nvSpPr>
        <p:spPr>
          <a:xfrm>
            <a:off x="530603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7D841BE-5F25-0AC6-418B-B6A3C875A5A6}"/>
              </a:ext>
            </a:extLst>
          </p:cNvPr>
          <p:cNvSpPr/>
          <p:nvPr/>
        </p:nvSpPr>
        <p:spPr>
          <a:xfrm>
            <a:off x="5924724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C5B381D-5DAD-6B2E-CA9E-1DFA8A84DA2A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D0A739-2DCC-161D-F58C-B9AA9812729E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B21AFE9-1F62-C33D-31BD-65048B66360B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C3922F-4622-7D90-4922-18012691D93D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5455D00-0455-70B5-EAA3-40D433D05274}"/>
              </a:ext>
            </a:extLst>
          </p:cNvPr>
          <p:cNvSpPr/>
          <p:nvPr/>
        </p:nvSpPr>
        <p:spPr>
          <a:xfrm>
            <a:off x="406866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0945227-309D-32E5-6471-36AA3EF604BB}"/>
              </a:ext>
            </a:extLst>
          </p:cNvPr>
          <p:cNvSpPr/>
          <p:nvPr/>
        </p:nvSpPr>
        <p:spPr>
          <a:xfrm>
            <a:off x="468734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AB4E31-A88F-F31D-B979-64678E5128F7}"/>
              </a:ext>
            </a:extLst>
          </p:cNvPr>
          <p:cNvSpPr/>
          <p:nvPr/>
        </p:nvSpPr>
        <p:spPr>
          <a:xfrm>
            <a:off x="530603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C03AE16-5661-C00A-30E2-AF421145F5A1}"/>
              </a:ext>
            </a:extLst>
          </p:cNvPr>
          <p:cNvSpPr/>
          <p:nvPr/>
        </p:nvSpPr>
        <p:spPr>
          <a:xfrm>
            <a:off x="5924724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07EADCC-972B-3E68-10C0-52097C0D43C4}"/>
              </a:ext>
            </a:extLst>
          </p:cNvPr>
          <p:cNvSpPr txBox="1"/>
          <p:nvPr/>
        </p:nvSpPr>
        <p:spPr>
          <a:xfrm>
            <a:off x="6761525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0~9 , </a:t>
            </a:r>
            <a:r>
              <a:rPr lang="en-US" altLang="ko-KR" err="1">
                <a:latin typeface="Consolas" panose="020B0609020204030204" pitchFamily="49" charset="0"/>
              </a:rPr>
              <a:t>a~f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5B314F-F0DB-E202-4EE6-2D68F664A088}"/>
              </a:ext>
            </a:extLst>
          </p:cNvPr>
          <p:cNvSpPr txBox="1"/>
          <p:nvPr/>
        </p:nvSpPr>
        <p:spPr>
          <a:xfrm>
            <a:off x="2492577" y="20133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C6D9D6-8037-217E-DF36-E835E018177D}"/>
              </a:ext>
            </a:extLst>
          </p:cNvPr>
          <p:cNvSpPr txBox="1"/>
          <p:nvPr/>
        </p:nvSpPr>
        <p:spPr>
          <a:xfrm>
            <a:off x="5128919" y="20099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7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0xffffabcd;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30" y="1325677"/>
            <a:ext cx="5444455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1111 1111 1111 1111 1010 1011 1100 1101 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0~9 , </a:t>
            </a:r>
            <a:r>
              <a:rPr lang="en-US" altLang="ko-KR" err="1">
                <a:latin typeface="Consolas" panose="020B0609020204030204" pitchFamily="49" charset="0"/>
              </a:rPr>
              <a:t>a~f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8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 err="1">
                <a:latin typeface="Consolas" panose="020B0609020204030204" pitchFamily="49" charset="0"/>
              </a:rPr>
              <a:t>a+b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9FF368-3A67-8273-85C3-1565DE859328}"/>
              </a:ext>
            </a:extLst>
          </p:cNvPr>
          <p:cNvSpPr/>
          <p:nvPr/>
        </p:nvSpPr>
        <p:spPr>
          <a:xfrm>
            <a:off x="4666922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5EBB73-A397-A0E7-EAFD-2C5326A40E81}"/>
              </a:ext>
            </a:extLst>
          </p:cNvPr>
          <p:cNvSpPr/>
          <p:nvPr/>
        </p:nvSpPr>
        <p:spPr>
          <a:xfrm>
            <a:off x="4048234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CD6DF4-5ED7-A33D-0E56-A24B8E987594}"/>
              </a:ext>
            </a:extLst>
          </p:cNvPr>
          <p:cNvSpPr/>
          <p:nvPr/>
        </p:nvSpPr>
        <p:spPr>
          <a:xfrm>
            <a:off x="3429545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a-b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4F79B4-57F6-EDBD-370B-48514F6882E2}"/>
              </a:ext>
            </a:extLst>
          </p:cNvPr>
          <p:cNvSpPr/>
          <p:nvPr/>
        </p:nvSpPr>
        <p:spPr>
          <a:xfrm>
            <a:off x="4666922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2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8;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1;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a-b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4F79B4-57F6-EDBD-370B-48514F6882E2}"/>
              </a:ext>
            </a:extLst>
          </p:cNvPr>
          <p:cNvSpPr/>
          <p:nvPr/>
        </p:nvSpPr>
        <p:spPr>
          <a:xfrm>
            <a:off x="4666922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EAAA2A-BFCB-FCCE-2ACD-1D16C71E36AF}"/>
              </a:ext>
            </a:extLst>
          </p:cNvPr>
          <p:cNvSpPr/>
          <p:nvPr/>
        </p:nvSpPr>
        <p:spPr>
          <a:xfrm>
            <a:off x="4048234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20EC01-A3A0-EBEE-1ABE-9F5E031183FB}"/>
              </a:ext>
            </a:extLst>
          </p:cNvPr>
          <p:cNvSpPr/>
          <p:nvPr/>
        </p:nvSpPr>
        <p:spPr>
          <a:xfrm>
            <a:off x="5285610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4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4" y="2302291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4436792" y="335303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부호와 절대값 표현식</a:t>
            </a:r>
          </a:p>
        </p:txBody>
      </p:sp>
    </p:spTree>
    <p:extLst>
      <p:ext uri="{BB962C8B-B14F-4D97-AF65-F5344CB8AC3E}">
        <p14:creationId xmlns:p14="http://schemas.microsoft.com/office/powerpoint/2010/main" val="138561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754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Visual studio </a:t>
            </a:r>
            <a:r>
              <a:rPr lang="ko-KR" altLang="en-US" sz="2400"/>
              <a:t>설치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아래 사이트로 접속 후 다운로드</a:t>
            </a:r>
            <a:endParaRPr lang="en-US" altLang="ko-KR" sz="2400"/>
          </a:p>
          <a:p>
            <a:r>
              <a:rPr lang="en-US" altLang="ko-KR" sz="2400"/>
              <a:t>https://visualstudio.microsoft.com/ko/vs/community/</a:t>
            </a:r>
            <a:endParaRPr lang="ko-KR" altLang="en-US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153F24-FBFE-4AAF-D653-3FC971943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62" b="46511"/>
          <a:stretch/>
        </p:blipFill>
        <p:spPr>
          <a:xfrm>
            <a:off x="595424" y="1885507"/>
            <a:ext cx="10940902" cy="3505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DE17D0-D5C3-088E-476F-7990E6D1EB5E}"/>
              </a:ext>
            </a:extLst>
          </p:cNvPr>
          <p:cNvSpPr/>
          <p:nvPr/>
        </p:nvSpPr>
        <p:spPr>
          <a:xfrm>
            <a:off x="1722474" y="4455042"/>
            <a:ext cx="1711842" cy="446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58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4127926" y="163994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4127926" y="236101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-131581" y="2361014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-243281" y="2978092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325618" y="1560353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79140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125718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172296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218875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265453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312031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3586100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325618" y="226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79140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125718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172296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218875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265453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312031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3586100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325618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79140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125718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172296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218875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265453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312031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3586100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4158141" y="323393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6416594" y="222822"/>
            <a:ext cx="23936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N-1</a:t>
            </a:r>
            <a:r>
              <a:rPr lang="ko-KR" altLang="en-US" sz="2400">
                <a:latin typeface="Consolas" panose="020B0609020204030204" pitchFamily="49" charset="0"/>
              </a:rPr>
              <a:t>의 보수화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5-3=2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9 = 3+x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5+6 = 1+1 = 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B5CB5C-524B-3620-B5B9-50269BC5F943}"/>
              </a:ext>
            </a:extLst>
          </p:cNvPr>
          <p:cNvSpPr/>
          <p:nvPr/>
        </p:nvSpPr>
        <p:spPr>
          <a:xfrm>
            <a:off x="-373015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EC995-349D-900C-A597-F0D5A9348D2B}"/>
              </a:ext>
            </a:extLst>
          </p:cNvPr>
          <p:cNvSpPr txBox="1"/>
          <p:nvPr/>
        </p:nvSpPr>
        <p:spPr>
          <a:xfrm>
            <a:off x="-540508" y="371616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carry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196E62-8151-DA09-C248-553CBAD0BC4B}"/>
              </a:ext>
            </a:extLst>
          </p:cNvPr>
          <p:cNvSpPr/>
          <p:nvPr/>
        </p:nvSpPr>
        <p:spPr>
          <a:xfrm>
            <a:off x="3586099" y="3761975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762245-647F-A8DF-1414-5EBC859A770B}"/>
              </a:ext>
            </a:extLst>
          </p:cNvPr>
          <p:cNvSpPr txBox="1"/>
          <p:nvPr/>
        </p:nvSpPr>
        <p:spPr>
          <a:xfrm>
            <a:off x="-101689" y="4001009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19FC958-1727-7DC2-303A-98783EE1BA6F}"/>
              </a:ext>
            </a:extLst>
          </p:cNvPr>
          <p:cNvCxnSpPr>
            <a:cxnSpLocks/>
          </p:cNvCxnSpPr>
          <p:nvPr/>
        </p:nvCxnSpPr>
        <p:spPr>
          <a:xfrm>
            <a:off x="-243281" y="4442081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35CCDF-8C4A-838E-D259-EBC9827820BB}"/>
              </a:ext>
            </a:extLst>
          </p:cNvPr>
          <p:cNvSpPr/>
          <p:nvPr/>
        </p:nvSpPr>
        <p:spPr>
          <a:xfrm>
            <a:off x="325618" y="463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9DB31D0-FD3D-A9AD-5B45-E16ACF140B63}"/>
              </a:ext>
            </a:extLst>
          </p:cNvPr>
          <p:cNvSpPr/>
          <p:nvPr/>
        </p:nvSpPr>
        <p:spPr>
          <a:xfrm>
            <a:off x="791401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93C6C1-247A-048B-03C9-48DA8AD392CE}"/>
              </a:ext>
            </a:extLst>
          </p:cNvPr>
          <p:cNvSpPr/>
          <p:nvPr/>
        </p:nvSpPr>
        <p:spPr>
          <a:xfrm>
            <a:off x="1257184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00A07D-941E-FA56-11B6-07CA6AAE1290}"/>
              </a:ext>
            </a:extLst>
          </p:cNvPr>
          <p:cNvSpPr/>
          <p:nvPr/>
        </p:nvSpPr>
        <p:spPr>
          <a:xfrm>
            <a:off x="1722967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A01D38-721F-71BF-706C-0108678EE973}"/>
              </a:ext>
            </a:extLst>
          </p:cNvPr>
          <p:cNvSpPr/>
          <p:nvPr/>
        </p:nvSpPr>
        <p:spPr>
          <a:xfrm>
            <a:off x="2188751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89E88D-304D-2A4B-6E53-AF3DCD5E9C72}"/>
              </a:ext>
            </a:extLst>
          </p:cNvPr>
          <p:cNvSpPr/>
          <p:nvPr/>
        </p:nvSpPr>
        <p:spPr>
          <a:xfrm>
            <a:off x="2654534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3A01DB4-190A-5786-F5F5-6437DF5B20EA}"/>
              </a:ext>
            </a:extLst>
          </p:cNvPr>
          <p:cNvSpPr/>
          <p:nvPr/>
        </p:nvSpPr>
        <p:spPr>
          <a:xfrm>
            <a:off x="3120317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716D839-37E0-1EE7-F8CF-C6C216E43EF9}"/>
              </a:ext>
            </a:extLst>
          </p:cNvPr>
          <p:cNvSpPr/>
          <p:nvPr/>
        </p:nvSpPr>
        <p:spPr>
          <a:xfrm>
            <a:off x="3586100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228541-AE49-04AB-F775-F41A66305B18}"/>
              </a:ext>
            </a:extLst>
          </p:cNvPr>
          <p:cNvSpPr txBox="1"/>
          <p:nvPr/>
        </p:nvSpPr>
        <p:spPr>
          <a:xfrm>
            <a:off x="4158141" y="469792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5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4127926" y="163994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4127926" y="236101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-131581" y="2361014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-243281" y="2978092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325618" y="1560353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79140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125718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172296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218875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265453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312031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3586100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325618" y="226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79140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125718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172296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218875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265453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312031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3586100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325618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79140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125718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172296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218875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265453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312031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3586100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4300754" y="325024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6416594" y="222822"/>
            <a:ext cx="2223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N</a:t>
            </a:r>
            <a:r>
              <a:rPr lang="ko-KR" altLang="en-US" sz="2400">
                <a:latin typeface="Consolas" panose="020B0609020204030204" pitchFamily="49" charset="0"/>
              </a:rPr>
              <a:t>의 보수화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5-3=2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10 = 3+x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5+7 = </a:t>
            </a:r>
            <a:r>
              <a:rPr lang="en-US" altLang="ko-KR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latin typeface="Consolas" panose="020B0609020204030204" pitchFamily="49" charset="0"/>
              </a:rPr>
              <a:t>2 = 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B5CB5C-524B-3620-B5B9-50269BC5F943}"/>
              </a:ext>
            </a:extLst>
          </p:cNvPr>
          <p:cNvSpPr/>
          <p:nvPr/>
        </p:nvSpPr>
        <p:spPr>
          <a:xfrm>
            <a:off x="-373015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EC995-349D-900C-A597-F0D5A9348D2B}"/>
              </a:ext>
            </a:extLst>
          </p:cNvPr>
          <p:cNvSpPr txBox="1"/>
          <p:nvPr/>
        </p:nvSpPr>
        <p:spPr>
          <a:xfrm>
            <a:off x="-540508" y="371616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carry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2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5901615" y="163402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5901615" y="235510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1416638" y="1931782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1530408" y="2972179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2099307" y="155444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256509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303087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349665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96244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42822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89400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359789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2099307" y="225873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256509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303087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349665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96244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42822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89400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359789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F2F12-D3E6-4FFF-A841-DE35FDE03805}"/>
              </a:ext>
            </a:extLst>
          </p:cNvPr>
          <p:cNvSpPr txBox="1"/>
          <p:nvPr/>
        </p:nvSpPr>
        <p:spPr>
          <a:xfrm>
            <a:off x="5901615" y="339716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77C77-1FF5-665E-DDDB-0FFA60ABEBC5}"/>
              </a:ext>
            </a:extLst>
          </p:cNvPr>
          <p:cNvSpPr txBox="1"/>
          <p:nvPr/>
        </p:nvSpPr>
        <p:spPr>
          <a:xfrm>
            <a:off x="5901615" y="409323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46C13-2D04-7545-451F-00419F22E613}"/>
              </a:ext>
            </a:extLst>
          </p:cNvPr>
          <p:cNvSpPr txBox="1"/>
          <p:nvPr/>
        </p:nvSpPr>
        <p:spPr>
          <a:xfrm>
            <a:off x="1416638" y="3694918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D56EA-97F6-A9F6-4572-E8F00B480826}"/>
              </a:ext>
            </a:extLst>
          </p:cNvPr>
          <p:cNvSpPr/>
          <p:nvPr/>
        </p:nvSpPr>
        <p:spPr>
          <a:xfrm>
            <a:off x="2099307" y="331757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80166A-A28F-69CA-6205-3A1CDBD2F60D}"/>
              </a:ext>
            </a:extLst>
          </p:cNvPr>
          <p:cNvSpPr/>
          <p:nvPr/>
        </p:nvSpPr>
        <p:spPr>
          <a:xfrm>
            <a:off x="256509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454B76-A124-ECFB-AAAD-1264B74B7DA7}"/>
              </a:ext>
            </a:extLst>
          </p:cNvPr>
          <p:cNvSpPr/>
          <p:nvPr/>
        </p:nvSpPr>
        <p:spPr>
          <a:xfrm>
            <a:off x="303087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9616A5-997E-4035-EDF0-CE4DD3C66C84}"/>
              </a:ext>
            </a:extLst>
          </p:cNvPr>
          <p:cNvSpPr/>
          <p:nvPr/>
        </p:nvSpPr>
        <p:spPr>
          <a:xfrm>
            <a:off x="349665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EAE858-839A-613C-3470-2153AECDD56A}"/>
              </a:ext>
            </a:extLst>
          </p:cNvPr>
          <p:cNvSpPr/>
          <p:nvPr/>
        </p:nvSpPr>
        <p:spPr>
          <a:xfrm>
            <a:off x="396244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06503F-35DD-93FC-7A91-541CC5DA337E}"/>
              </a:ext>
            </a:extLst>
          </p:cNvPr>
          <p:cNvSpPr/>
          <p:nvPr/>
        </p:nvSpPr>
        <p:spPr>
          <a:xfrm>
            <a:off x="442822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DD4990-70C9-7798-E688-FB50409D2EF4}"/>
              </a:ext>
            </a:extLst>
          </p:cNvPr>
          <p:cNvSpPr/>
          <p:nvPr/>
        </p:nvSpPr>
        <p:spPr>
          <a:xfrm>
            <a:off x="489400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32C231-A41C-C5D1-5E20-108E7C3CE6F2}"/>
              </a:ext>
            </a:extLst>
          </p:cNvPr>
          <p:cNvSpPr/>
          <p:nvPr/>
        </p:nvSpPr>
        <p:spPr>
          <a:xfrm>
            <a:off x="5359789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CE7E24-B8FE-3AC3-84B4-63C407A7BB3F}"/>
              </a:ext>
            </a:extLst>
          </p:cNvPr>
          <p:cNvSpPr/>
          <p:nvPr/>
        </p:nvSpPr>
        <p:spPr>
          <a:xfrm>
            <a:off x="2099307" y="4021872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BF7972-2EB0-A78B-BDE7-8951C24ABC83}"/>
              </a:ext>
            </a:extLst>
          </p:cNvPr>
          <p:cNvSpPr/>
          <p:nvPr/>
        </p:nvSpPr>
        <p:spPr>
          <a:xfrm>
            <a:off x="256509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D14CE3-8B2A-EC95-16CF-6AA05CD07996}"/>
              </a:ext>
            </a:extLst>
          </p:cNvPr>
          <p:cNvSpPr/>
          <p:nvPr/>
        </p:nvSpPr>
        <p:spPr>
          <a:xfrm>
            <a:off x="303087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27848B-79EA-84F5-2B9F-7A1FD96E32D4}"/>
              </a:ext>
            </a:extLst>
          </p:cNvPr>
          <p:cNvSpPr/>
          <p:nvPr/>
        </p:nvSpPr>
        <p:spPr>
          <a:xfrm>
            <a:off x="349665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41FE26-B80B-20F6-8549-3E2179272A7B}"/>
              </a:ext>
            </a:extLst>
          </p:cNvPr>
          <p:cNvSpPr/>
          <p:nvPr/>
        </p:nvSpPr>
        <p:spPr>
          <a:xfrm>
            <a:off x="396244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E8FB17-91CD-F425-F4E8-E8FA98EF8C8F}"/>
              </a:ext>
            </a:extLst>
          </p:cNvPr>
          <p:cNvSpPr/>
          <p:nvPr/>
        </p:nvSpPr>
        <p:spPr>
          <a:xfrm>
            <a:off x="442822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A92F5AF-F706-212E-D0E4-6A12501D5825}"/>
              </a:ext>
            </a:extLst>
          </p:cNvPr>
          <p:cNvSpPr/>
          <p:nvPr/>
        </p:nvSpPr>
        <p:spPr>
          <a:xfrm>
            <a:off x="489400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83F810-4A70-22AD-B281-4B7CA5E65307}"/>
              </a:ext>
            </a:extLst>
          </p:cNvPr>
          <p:cNvSpPr/>
          <p:nvPr/>
        </p:nvSpPr>
        <p:spPr>
          <a:xfrm>
            <a:off x="5359789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37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5901615" y="163402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5901615" y="235510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1416638" y="1931782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1530408" y="2972179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2099307" y="155444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256509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303087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349665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96244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42822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89400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359789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2099307" y="225873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256509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303087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349665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96244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42822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89400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359789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F2F12-D3E6-4FFF-A841-DE35FDE03805}"/>
              </a:ext>
            </a:extLst>
          </p:cNvPr>
          <p:cNvSpPr txBox="1"/>
          <p:nvPr/>
        </p:nvSpPr>
        <p:spPr>
          <a:xfrm>
            <a:off x="5901615" y="339716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77C77-1FF5-665E-DDDB-0FFA60ABEBC5}"/>
              </a:ext>
            </a:extLst>
          </p:cNvPr>
          <p:cNvSpPr txBox="1"/>
          <p:nvPr/>
        </p:nvSpPr>
        <p:spPr>
          <a:xfrm>
            <a:off x="5901615" y="409323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46C13-2D04-7545-451F-00419F22E613}"/>
              </a:ext>
            </a:extLst>
          </p:cNvPr>
          <p:cNvSpPr txBox="1"/>
          <p:nvPr/>
        </p:nvSpPr>
        <p:spPr>
          <a:xfrm>
            <a:off x="1416638" y="3694918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D56EA-97F6-A9F6-4572-E8F00B480826}"/>
              </a:ext>
            </a:extLst>
          </p:cNvPr>
          <p:cNvSpPr/>
          <p:nvPr/>
        </p:nvSpPr>
        <p:spPr>
          <a:xfrm>
            <a:off x="2099307" y="331757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80166A-A28F-69CA-6205-3A1CDBD2F60D}"/>
              </a:ext>
            </a:extLst>
          </p:cNvPr>
          <p:cNvSpPr/>
          <p:nvPr/>
        </p:nvSpPr>
        <p:spPr>
          <a:xfrm>
            <a:off x="256509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454B76-A124-ECFB-AAAD-1264B74B7DA7}"/>
              </a:ext>
            </a:extLst>
          </p:cNvPr>
          <p:cNvSpPr/>
          <p:nvPr/>
        </p:nvSpPr>
        <p:spPr>
          <a:xfrm>
            <a:off x="303087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9616A5-997E-4035-EDF0-CE4DD3C66C84}"/>
              </a:ext>
            </a:extLst>
          </p:cNvPr>
          <p:cNvSpPr/>
          <p:nvPr/>
        </p:nvSpPr>
        <p:spPr>
          <a:xfrm>
            <a:off x="349665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EAE858-839A-613C-3470-2153AECDD56A}"/>
              </a:ext>
            </a:extLst>
          </p:cNvPr>
          <p:cNvSpPr/>
          <p:nvPr/>
        </p:nvSpPr>
        <p:spPr>
          <a:xfrm>
            <a:off x="396244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06503F-35DD-93FC-7A91-541CC5DA337E}"/>
              </a:ext>
            </a:extLst>
          </p:cNvPr>
          <p:cNvSpPr/>
          <p:nvPr/>
        </p:nvSpPr>
        <p:spPr>
          <a:xfrm>
            <a:off x="442822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DD4990-70C9-7798-E688-FB50409D2EF4}"/>
              </a:ext>
            </a:extLst>
          </p:cNvPr>
          <p:cNvSpPr/>
          <p:nvPr/>
        </p:nvSpPr>
        <p:spPr>
          <a:xfrm>
            <a:off x="489400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32C231-A41C-C5D1-5E20-108E7C3CE6F2}"/>
              </a:ext>
            </a:extLst>
          </p:cNvPr>
          <p:cNvSpPr/>
          <p:nvPr/>
        </p:nvSpPr>
        <p:spPr>
          <a:xfrm>
            <a:off x="5359789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CE7E24-B8FE-3AC3-84B4-63C407A7BB3F}"/>
              </a:ext>
            </a:extLst>
          </p:cNvPr>
          <p:cNvSpPr/>
          <p:nvPr/>
        </p:nvSpPr>
        <p:spPr>
          <a:xfrm>
            <a:off x="2099307" y="4021872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BF7972-2EB0-A78B-BDE7-8951C24ABC83}"/>
              </a:ext>
            </a:extLst>
          </p:cNvPr>
          <p:cNvSpPr/>
          <p:nvPr/>
        </p:nvSpPr>
        <p:spPr>
          <a:xfrm>
            <a:off x="256509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D14CE3-8B2A-EC95-16CF-6AA05CD07996}"/>
              </a:ext>
            </a:extLst>
          </p:cNvPr>
          <p:cNvSpPr/>
          <p:nvPr/>
        </p:nvSpPr>
        <p:spPr>
          <a:xfrm>
            <a:off x="303087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27848B-79EA-84F5-2B9F-7A1FD96E32D4}"/>
              </a:ext>
            </a:extLst>
          </p:cNvPr>
          <p:cNvSpPr/>
          <p:nvPr/>
        </p:nvSpPr>
        <p:spPr>
          <a:xfrm>
            <a:off x="349665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41FE26-B80B-20F6-8549-3E2179272A7B}"/>
              </a:ext>
            </a:extLst>
          </p:cNvPr>
          <p:cNvSpPr/>
          <p:nvPr/>
        </p:nvSpPr>
        <p:spPr>
          <a:xfrm>
            <a:off x="396244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E8FB17-91CD-F425-F4E8-E8FA98EF8C8F}"/>
              </a:ext>
            </a:extLst>
          </p:cNvPr>
          <p:cNvSpPr/>
          <p:nvPr/>
        </p:nvSpPr>
        <p:spPr>
          <a:xfrm>
            <a:off x="442822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A92F5AF-F706-212E-D0E4-6A12501D5825}"/>
              </a:ext>
            </a:extLst>
          </p:cNvPr>
          <p:cNvSpPr/>
          <p:nvPr/>
        </p:nvSpPr>
        <p:spPr>
          <a:xfrm>
            <a:off x="489400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83F810-4A70-22AD-B281-4B7CA5E65307}"/>
              </a:ext>
            </a:extLst>
          </p:cNvPr>
          <p:cNvSpPr/>
          <p:nvPr/>
        </p:nvSpPr>
        <p:spPr>
          <a:xfrm>
            <a:off x="5359789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8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3624044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110606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597168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083730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3624044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110606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597168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083730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5933815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420377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5863911" y="1331289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346277" y="1331288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CE5BF-A357-8070-C370-2BD5127BC5C9}"/>
              </a:ext>
            </a:extLst>
          </p:cNvPr>
          <p:cNvSpPr txBox="1"/>
          <p:nvPr/>
        </p:nvSpPr>
        <p:spPr>
          <a:xfrm>
            <a:off x="5903758" y="31395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617755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52989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8822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2345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5869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9392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2915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6439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900604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35838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71071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1006305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41539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76773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112006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47240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고정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369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1000000000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3695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18950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18950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803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458AE3D-4D73-805A-D13E-80E24E069486}"/>
              </a:ext>
            </a:extLst>
          </p:cNvPr>
          <p:cNvSpPr txBox="1"/>
          <p:nvPr/>
        </p:nvSpPr>
        <p:spPr>
          <a:xfrm>
            <a:off x="746620" y="5662432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>
                <a:latin typeface="Consolas" panose="020B0609020204030204" pitchFamily="49" charset="0"/>
              </a:rPr>
              <a:t>지수에도 음수가 포함될 수 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FD759-43A8-A90F-5C84-97F79948B78B}"/>
              </a:ext>
            </a:extLst>
          </p:cNvPr>
          <p:cNvSpPr txBox="1"/>
          <p:nvPr/>
        </p:nvSpPr>
        <p:spPr>
          <a:xfrm>
            <a:off x="746620" y="6124097"/>
            <a:ext cx="742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>
                <a:latin typeface="Consolas" panose="020B0609020204030204" pitchFamily="49" charset="0"/>
              </a:rPr>
              <a:t>가수부의 첫번째 숫자는 언제나 </a:t>
            </a:r>
            <a:r>
              <a:rPr lang="en-US" altLang="ko-KR" sz="2400">
                <a:latin typeface="Consolas" panose="020B0609020204030204" pitchFamily="49" charset="0"/>
              </a:rPr>
              <a:t>1</a:t>
            </a:r>
            <a:r>
              <a:rPr lang="ko-KR" altLang="en-US" sz="2400">
                <a:latin typeface="Consolas" panose="020B0609020204030204" pitchFamily="49" charset="0"/>
              </a:rPr>
              <a:t>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2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3+127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458AE3D-4D73-805A-D13E-80E24E069486}"/>
              </a:ext>
            </a:extLst>
          </p:cNvPr>
          <p:cNvSpPr txBox="1"/>
          <p:nvPr/>
        </p:nvSpPr>
        <p:spPr>
          <a:xfrm>
            <a:off x="746620" y="5604107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 strike="sngStrike">
                <a:latin typeface="Consolas" panose="020B0609020204030204" pitchFamily="49" charset="0"/>
              </a:rPr>
              <a:t>지수에도 음수가 포함될 수 있다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FD759-43A8-A90F-5C84-97F79948B78B}"/>
              </a:ext>
            </a:extLst>
          </p:cNvPr>
          <p:cNvSpPr txBox="1"/>
          <p:nvPr/>
        </p:nvSpPr>
        <p:spPr>
          <a:xfrm>
            <a:off x="746620" y="6124097"/>
            <a:ext cx="742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 strike="sngStrike">
                <a:latin typeface="Consolas" panose="020B0609020204030204" pitchFamily="49" charset="0"/>
              </a:rPr>
              <a:t>가수부의 첫번째 숫자는 언제나 </a:t>
            </a:r>
            <a:r>
              <a:rPr lang="en-US" altLang="ko-KR" sz="2400" strike="sngStrike">
                <a:latin typeface="Consolas" panose="020B0609020204030204" pitchFamily="49" charset="0"/>
              </a:rPr>
              <a:t>1</a:t>
            </a:r>
            <a:r>
              <a:rPr lang="ko-KR" altLang="en-US" sz="2400" strike="sngStrike">
                <a:latin typeface="Consolas" panose="020B0609020204030204" pitchFamily="49" charset="0"/>
              </a:rPr>
              <a:t>이다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43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3+127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40F369-5EBD-B5FC-6EB2-155EC0268029}"/>
                  </a:ext>
                </a:extLst>
              </p:cNvPr>
              <p:cNvSpPr txBox="1"/>
              <p:nvPr/>
            </p:nvSpPr>
            <p:spPr>
              <a:xfrm>
                <a:off x="1351089" y="4639112"/>
                <a:ext cx="50894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</m:oMath>
                  </m:oMathPara>
                </a14:m>
                <a:endParaRPr lang="ko-KR" altLang="en-US" sz="4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40F369-5EBD-B5FC-6EB2-155EC0268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89" y="4639112"/>
                <a:ext cx="508940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033349" y="24401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4331407" y="24507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58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0.1f;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11783274" y="0"/>
            <a:ext cx="56457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0.1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.2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11263157" y="327171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11439325" y="411059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62771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1.1001100110011001100…∗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−4+127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62771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033349" y="24401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4331407" y="24507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B4625-23B3-C0D0-C119-61D892ABF969}"/>
              </a:ext>
            </a:extLst>
          </p:cNvPr>
          <p:cNvSpPr txBox="1"/>
          <p:nvPr/>
        </p:nvSpPr>
        <p:spPr>
          <a:xfrm>
            <a:off x="101903" y="3577170"/>
            <a:ext cx="6045245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float f = 0.1f;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float sum = 0.0f;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int 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;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for (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 = 0; 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 &lt; 100000; 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	sum += f;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</a:t>
            </a:r>
            <a:r>
              <a:rPr lang="en-US" altLang="ko-KR" sz="1600" err="1"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latin typeface="Consolas" panose="020B0609020204030204" pitchFamily="49" charset="0"/>
              </a:rPr>
              <a:t>("sum=%f\n", sum);  // sum=9998.556641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}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4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754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Visual studio </a:t>
            </a:r>
            <a:r>
              <a:rPr lang="ko-KR" altLang="en-US" sz="2400"/>
              <a:t>설치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아래 사이트로 접속 후 다운로드</a:t>
            </a:r>
            <a:endParaRPr lang="en-US" altLang="ko-KR" sz="2400"/>
          </a:p>
          <a:p>
            <a:r>
              <a:rPr lang="en-US" altLang="ko-KR" sz="2400"/>
              <a:t>https://visualstudio.microsoft.com/ko/vs/community/</a:t>
            </a:r>
            <a:endParaRPr lang="ko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118B84-FC15-B78B-AB69-06B0354A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" t="43547" b="5810"/>
          <a:stretch/>
        </p:blipFill>
        <p:spPr>
          <a:xfrm>
            <a:off x="209725" y="1750413"/>
            <a:ext cx="11982275" cy="34730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DE17D0-D5C3-088E-476F-7990E6D1EB5E}"/>
              </a:ext>
            </a:extLst>
          </p:cNvPr>
          <p:cNvSpPr/>
          <p:nvPr/>
        </p:nvSpPr>
        <p:spPr>
          <a:xfrm>
            <a:off x="11126354" y="4902459"/>
            <a:ext cx="855921" cy="32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0E74B-4B3C-ECFC-8336-9F09009FE670}"/>
              </a:ext>
            </a:extLst>
          </p:cNvPr>
          <p:cNvSpPr/>
          <p:nvPr/>
        </p:nvSpPr>
        <p:spPr>
          <a:xfrm>
            <a:off x="3926048" y="3108002"/>
            <a:ext cx="363522" cy="32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13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double f = 10.25;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394746" y="1703939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747083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1099420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451757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804094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156431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508768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861105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223234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575571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927908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280245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632582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98491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33725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68959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6060111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412448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764785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117122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46945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82179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17413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526470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88859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24093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59327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945610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297947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650284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1002621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354958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436894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402348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6186296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649189-D6E8-40EE-6F01-798C0968500B}"/>
                  </a:ext>
                </a:extLst>
              </p:cNvPr>
              <p:cNvSpPr txBox="1"/>
              <p:nvPr/>
            </p:nvSpPr>
            <p:spPr>
              <a:xfrm>
                <a:off x="4762320" y="909109"/>
                <a:ext cx="3146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3+1023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649189-D6E8-40EE-6F01-798C09685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320" y="909109"/>
                <a:ext cx="31466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39474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74708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09942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451757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80409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15643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50876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286110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22323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57557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392790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28024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632582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498491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33725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68959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06011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41244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76478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117122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46945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82179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17413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52647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888859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24093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59327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994561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297947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65028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00262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35495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ABD563-144D-A54F-DADE-551D501B6129}"/>
                  </a:ext>
                </a:extLst>
              </p:cNvPr>
              <p:cNvSpPr txBox="1"/>
              <p:nvPr/>
            </p:nvSpPr>
            <p:spPr>
              <a:xfrm>
                <a:off x="2603203" y="3901276"/>
                <a:ext cx="53058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ko-KR" altLang="en-US" sz="4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ABD563-144D-A54F-DADE-551D501B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203" y="3901276"/>
                <a:ext cx="530581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298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562526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914863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267200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619537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97187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32421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67654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302888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39101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74335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409568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44802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80036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515269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50503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85737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22789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58022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93256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28490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63723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98957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34191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69425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905637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40871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76105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1011339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465727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81806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17040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52273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BFC20-2F44-D00B-D4E2-6F8FFBE8189E}"/>
              </a:ext>
            </a:extLst>
          </p:cNvPr>
          <p:cNvSpPr txBox="1"/>
          <p:nvPr/>
        </p:nvSpPr>
        <p:spPr>
          <a:xfrm>
            <a:off x="478172" y="1400961"/>
            <a:ext cx="44005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	int a, ch1;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("number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("%d", &amp;a);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("a = %d\n", a);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("char1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("%c", &amp;ch1);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("ch1 = %c\n", ch1);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8D19D-5FA9-0190-C1D2-397D29CA2779}"/>
              </a:ext>
            </a:extLst>
          </p:cNvPr>
          <p:cNvSpPr/>
          <p:nvPr/>
        </p:nvSpPr>
        <p:spPr>
          <a:xfrm>
            <a:off x="914863" y="3692670"/>
            <a:ext cx="427376" cy="293614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65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562526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914863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267200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619537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971874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32421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67654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302888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39101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74335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409568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44802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80036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515269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50503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85737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22789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58022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93256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28490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63723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98957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34191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69425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905637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40871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76105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1011339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465727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81806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17040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52273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BFC20-2F44-D00B-D4E2-6F8FFBE8189E}"/>
              </a:ext>
            </a:extLst>
          </p:cNvPr>
          <p:cNvSpPr txBox="1"/>
          <p:nvPr/>
        </p:nvSpPr>
        <p:spPr>
          <a:xfrm>
            <a:off x="478172" y="1400961"/>
            <a:ext cx="44005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	int a, ch1;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("number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("%d", &amp;a);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("a = %d\n", a);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getchar</a:t>
            </a:r>
            <a:r>
              <a:rPr lang="en-US" altLang="ko-KR"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("char1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("%c", &amp;ch1);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("ch1 = %c\n", ch1);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8D19D-5FA9-0190-C1D2-397D29CA2779}"/>
              </a:ext>
            </a:extLst>
          </p:cNvPr>
          <p:cNvSpPr/>
          <p:nvPr/>
        </p:nvSpPr>
        <p:spPr>
          <a:xfrm>
            <a:off x="914863" y="3692670"/>
            <a:ext cx="427376" cy="293614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4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43107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 = 5;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("%d\n", 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int a = 3;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("%d\n", 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("%d\n", a);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DF4B14-55FD-0382-6ADC-29D335BABDED}"/>
              </a:ext>
            </a:extLst>
          </p:cNvPr>
          <p:cNvSpPr/>
          <p:nvPr/>
        </p:nvSpPr>
        <p:spPr>
          <a:xfrm>
            <a:off x="5754848" y="453006"/>
            <a:ext cx="1975357" cy="55199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483BE-929F-CFF2-956E-69EBDFD569CB}"/>
              </a:ext>
            </a:extLst>
          </p:cNvPr>
          <p:cNvSpPr/>
          <p:nvPr/>
        </p:nvSpPr>
        <p:spPr>
          <a:xfrm>
            <a:off x="5754848" y="3212983"/>
            <a:ext cx="1975357" cy="4530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1E5C5-169E-180D-F051-F57BA2C9439B}"/>
              </a:ext>
            </a:extLst>
          </p:cNvPr>
          <p:cNvSpPr txBox="1"/>
          <p:nvPr/>
        </p:nvSpPr>
        <p:spPr>
          <a:xfrm>
            <a:off x="7730205" y="3244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88B6F2-76AD-7BF0-CB72-02831CF2945F}"/>
              </a:ext>
            </a:extLst>
          </p:cNvPr>
          <p:cNvSpPr/>
          <p:nvPr/>
        </p:nvSpPr>
        <p:spPr>
          <a:xfrm>
            <a:off x="5754848" y="2755787"/>
            <a:ext cx="1975357" cy="4530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62DE3-DE4A-D6CD-846F-A309A36A348F}"/>
              </a:ext>
            </a:extLst>
          </p:cNvPr>
          <p:cNvSpPr txBox="1"/>
          <p:nvPr/>
        </p:nvSpPr>
        <p:spPr>
          <a:xfrm>
            <a:off x="7730205" y="27871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26D23E-7549-04FC-7F1B-D28C04A548D4}"/>
              </a:ext>
            </a:extLst>
          </p:cNvPr>
          <p:cNvCxnSpPr/>
          <p:nvPr/>
        </p:nvCxnSpPr>
        <p:spPr>
          <a:xfrm>
            <a:off x="3405930" y="1744910"/>
            <a:ext cx="2348918" cy="1010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D68B71-FE7B-B519-91D3-67F4AF840A96}"/>
              </a:ext>
            </a:extLst>
          </p:cNvPr>
          <p:cNvCxnSpPr>
            <a:cxnSpLocks/>
          </p:cNvCxnSpPr>
          <p:nvPr/>
        </p:nvCxnSpPr>
        <p:spPr>
          <a:xfrm>
            <a:off x="3442990" y="2971804"/>
            <a:ext cx="2311858" cy="23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C54C70-555B-9CCD-50C6-90AA10793BFD}"/>
              </a:ext>
            </a:extLst>
          </p:cNvPr>
          <p:cNvSpPr/>
          <p:nvPr/>
        </p:nvSpPr>
        <p:spPr>
          <a:xfrm>
            <a:off x="8717883" y="484356"/>
            <a:ext cx="1975357" cy="55199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D9F30C-A99C-FFDA-EAB4-A51B4AC36518}"/>
              </a:ext>
            </a:extLst>
          </p:cNvPr>
          <p:cNvSpPr/>
          <p:nvPr/>
        </p:nvSpPr>
        <p:spPr>
          <a:xfrm>
            <a:off x="8717883" y="3244333"/>
            <a:ext cx="1975357" cy="4530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53662D-EC67-5BDB-6B05-37E602432100}"/>
              </a:ext>
            </a:extLst>
          </p:cNvPr>
          <p:cNvSpPr txBox="1"/>
          <p:nvPr/>
        </p:nvSpPr>
        <p:spPr>
          <a:xfrm>
            <a:off x="10693240" y="32756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01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 / -5</a:t>
            </a:r>
          </a:p>
          <a:p>
            <a:r>
              <a:rPr lang="en-US" altLang="ko-KR">
                <a:latin typeface="Consolas" panose="020B0609020204030204" pitchFamily="49" charset="0"/>
              </a:rPr>
              <a:t>-12 % -5</a:t>
            </a:r>
            <a:endParaRPr lang="ko-KR" altLang="en-US">
              <a:latin typeface="Consolas" panose="020B0609020204030204" pitchFamily="49" charset="0"/>
            </a:endParaRPr>
          </a:p>
          <a:p>
            <a:pPr algn="l"/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956FDA-165B-C9B0-8244-1D1A8B89FF89}"/>
              </a:ext>
            </a:extLst>
          </p:cNvPr>
          <p:cNvCxnSpPr>
            <a:cxnSpLocks/>
          </p:cNvCxnSpPr>
          <p:nvPr/>
        </p:nvCxnSpPr>
        <p:spPr>
          <a:xfrm>
            <a:off x="3456264" y="604007"/>
            <a:ext cx="2281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97199A-D99C-BCFD-9F05-C676BDD967ED}"/>
              </a:ext>
            </a:extLst>
          </p:cNvPr>
          <p:cNvCxnSpPr/>
          <p:nvPr/>
        </p:nvCxnSpPr>
        <p:spPr>
          <a:xfrm>
            <a:off x="3456264" y="604007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55D766-71DC-FAA5-5F3D-D4D4224DFB3F}"/>
              </a:ext>
            </a:extLst>
          </p:cNvPr>
          <p:cNvSpPr txBox="1"/>
          <p:nvPr/>
        </p:nvSpPr>
        <p:spPr>
          <a:xfrm>
            <a:off x="3556932" y="6965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1890A-0F52-8B85-1007-885627E18FA9}"/>
              </a:ext>
            </a:extLst>
          </p:cNvPr>
          <p:cNvSpPr txBox="1"/>
          <p:nvPr/>
        </p:nvSpPr>
        <p:spPr>
          <a:xfrm>
            <a:off x="2910980" y="6965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ADF46-321C-FFA2-ACDE-63C6F8ECDF31}"/>
              </a:ext>
            </a:extLst>
          </p:cNvPr>
          <p:cNvSpPr txBox="1"/>
          <p:nvPr/>
        </p:nvSpPr>
        <p:spPr>
          <a:xfrm>
            <a:off x="3802676" y="2809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696258-DE98-F50A-DD53-A47E3A887FF5}"/>
              </a:ext>
            </a:extLst>
          </p:cNvPr>
          <p:cNvSpPr txBox="1"/>
          <p:nvPr/>
        </p:nvSpPr>
        <p:spPr>
          <a:xfrm>
            <a:off x="3556932" y="9561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F1FCF5D-2ECA-5D0A-6088-5D6C4385BC68}"/>
              </a:ext>
            </a:extLst>
          </p:cNvPr>
          <p:cNvCxnSpPr/>
          <p:nvPr/>
        </p:nvCxnSpPr>
        <p:spPr>
          <a:xfrm>
            <a:off x="3556932" y="1325487"/>
            <a:ext cx="2248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CDBEDF-97B5-9807-BCB7-2900CF2B3FA3}"/>
              </a:ext>
            </a:extLst>
          </p:cNvPr>
          <p:cNvSpPr txBox="1"/>
          <p:nvPr/>
        </p:nvSpPr>
        <p:spPr>
          <a:xfrm>
            <a:off x="3676040" y="13717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2C352C-4257-2552-167B-12A21713C00E}"/>
              </a:ext>
            </a:extLst>
          </p:cNvPr>
          <p:cNvSpPr txBox="1"/>
          <p:nvPr/>
        </p:nvSpPr>
        <p:spPr>
          <a:xfrm>
            <a:off x="143472" y="2910979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 / -5</a:t>
            </a:r>
          </a:p>
          <a:p>
            <a:r>
              <a:rPr lang="en-US" altLang="ko-KR">
                <a:latin typeface="Consolas" panose="020B0609020204030204" pitchFamily="49" charset="0"/>
              </a:rPr>
              <a:t>12 % -5</a:t>
            </a:r>
            <a:endParaRPr lang="ko-KR" altLang="en-US">
              <a:latin typeface="Consolas" panose="020B0609020204030204" pitchFamily="49" charset="0"/>
            </a:endParaRPr>
          </a:p>
          <a:p>
            <a:pPr algn="l"/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E6D593-7E9C-C50A-D0C9-FB63267DEAE0}"/>
              </a:ext>
            </a:extLst>
          </p:cNvPr>
          <p:cNvCxnSpPr>
            <a:cxnSpLocks/>
          </p:cNvCxnSpPr>
          <p:nvPr/>
        </p:nvCxnSpPr>
        <p:spPr>
          <a:xfrm>
            <a:off x="3448734" y="3280095"/>
            <a:ext cx="2281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90B8CEB-48B6-C78C-207E-E2849C1F120A}"/>
              </a:ext>
            </a:extLst>
          </p:cNvPr>
          <p:cNvCxnSpPr/>
          <p:nvPr/>
        </p:nvCxnSpPr>
        <p:spPr>
          <a:xfrm>
            <a:off x="3448734" y="3280095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E6580A-48BA-0B11-5B23-32505C36816C}"/>
              </a:ext>
            </a:extLst>
          </p:cNvPr>
          <p:cNvSpPr txBox="1"/>
          <p:nvPr/>
        </p:nvSpPr>
        <p:spPr>
          <a:xfrm>
            <a:off x="3549402" y="33726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751014-466B-AA08-13B0-A97567F6929A}"/>
              </a:ext>
            </a:extLst>
          </p:cNvPr>
          <p:cNvSpPr txBox="1"/>
          <p:nvPr/>
        </p:nvSpPr>
        <p:spPr>
          <a:xfrm>
            <a:off x="2903450" y="33726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4203BE-F410-6291-43E5-799CDB660A6C}"/>
              </a:ext>
            </a:extLst>
          </p:cNvPr>
          <p:cNvSpPr txBox="1"/>
          <p:nvPr/>
        </p:nvSpPr>
        <p:spPr>
          <a:xfrm>
            <a:off x="3668510" y="29441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9FFA3D-1269-9A71-CD0B-5DE8B2095047}"/>
              </a:ext>
            </a:extLst>
          </p:cNvPr>
          <p:cNvSpPr txBox="1"/>
          <p:nvPr/>
        </p:nvSpPr>
        <p:spPr>
          <a:xfrm>
            <a:off x="3549402" y="36322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10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148BA6A-C565-87A4-3B13-EAF726A9CF7E}"/>
              </a:ext>
            </a:extLst>
          </p:cNvPr>
          <p:cNvCxnSpPr/>
          <p:nvPr/>
        </p:nvCxnSpPr>
        <p:spPr>
          <a:xfrm>
            <a:off x="3549402" y="4001575"/>
            <a:ext cx="2248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0CB10A-502D-7FE6-ACA6-C35B8C4D4C20}"/>
              </a:ext>
            </a:extLst>
          </p:cNvPr>
          <p:cNvSpPr txBox="1"/>
          <p:nvPr/>
        </p:nvSpPr>
        <p:spPr>
          <a:xfrm>
            <a:off x="3668510" y="40478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94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32608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 = 3, b = 4;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int t;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t = a;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a = b;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b = t;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A5E6-938C-0F13-53C9-42F9C7E5EEDF}"/>
              </a:ext>
            </a:extLst>
          </p:cNvPr>
          <p:cNvSpPr/>
          <p:nvPr/>
        </p:nvSpPr>
        <p:spPr>
          <a:xfrm>
            <a:off x="3473042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2A8D94-D2AF-94B1-EDE6-CDC0ADD81621}"/>
              </a:ext>
            </a:extLst>
          </p:cNvPr>
          <p:cNvSpPr/>
          <p:nvPr/>
        </p:nvSpPr>
        <p:spPr>
          <a:xfrm>
            <a:off x="5365637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04F2D-468D-2A3B-56C3-39AB6A3A9E76}"/>
              </a:ext>
            </a:extLst>
          </p:cNvPr>
          <p:cNvSpPr txBox="1"/>
          <p:nvPr/>
        </p:nvSpPr>
        <p:spPr>
          <a:xfrm>
            <a:off x="3749879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BEFFD-854F-4E64-2C50-B3DFE99565EA}"/>
              </a:ext>
            </a:extLst>
          </p:cNvPr>
          <p:cNvSpPr txBox="1"/>
          <p:nvPr/>
        </p:nvSpPr>
        <p:spPr>
          <a:xfrm>
            <a:off x="5688157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C30439-24E6-1F73-BA23-52F28F6ED5C0}"/>
              </a:ext>
            </a:extLst>
          </p:cNvPr>
          <p:cNvSpPr/>
          <p:nvPr/>
        </p:nvSpPr>
        <p:spPr>
          <a:xfrm>
            <a:off x="4429387" y="1048624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B9F6DB-C588-CF88-5BE0-1984483712C8}"/>
              </a:ext>
            </a:extLst>
          </p:cNvPr>
          <p:cNvSpPr txBox="1"/>
          <p:nvPr/>
        </p:nvSpPr>
        <p:spPr>
          <a:xfrm>
            <a:off x="4751907" y="14680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062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32608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 = 3, b = 4;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a = a+b;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b = a-b;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a = a-b;</a:t>
            </a:r>
            <a:r>
              <a:rPr lang="en-US" altLang="ko-KR"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A5E6-938C-0F13-53C9-42F9C7E5EEDF}"/>
              </a:ext>
            </a:extLst>
          </p:cNvPr>
          <p:cNvSpPr/>
          <p:nvPr/>
        </p:nvSpPr>
        <p:spPr>
          <a:xfrm>
            <a:off x="3473042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2A8D94-D2AF-94B1-EDE6-CDC0ADD81621}"/>
              </a:ext>
            </a:extLst>
          </p:cNvPr>
          <p:cNvSpPr/>
          <p:nvPr/>
        </p:nvSpPr>
        <p:spPr>
          <a:xfrm>
            <a:off x="5365637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04F2D-468D-2A3B-56C3-39AB6A3A9E76}"/>
              </a:ext>
            </a:extLst>
          </p:cNvPr>
          <p:cNvSpPr txBox="1"/>
          <p:nvPr/>
        </p:nvSpPr>
        <p:spPr>
          <a:xfrm>
            <a:off x="3749879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BEFFD-854F-4E64-2C50-B3DFE99565EA}"/>
              </a:ext>
            </a:extLst>
          </p:cNvPr>
          <p:cNvSpPr txBox="1"/>
          <p:nvPr/>
        </p:nvSpPr>
        <p:spPr>
          <a:xfrm>
            <a:off x="5688157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22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2374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latin typeface="Consolas" panose="020B0609020204030204" pitchFamily="49" charset="0"/>
              </a:rPr>
              <a:t>	a = a ^ 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b = a ^ 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a = a ^ b;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A5E6-938C-0F13-53C9-42F9C7E5EEDF}"/>
              </a:ext>
            </a:extLst>
          </p:cNvPr>
          <p:cNvSpPr/>
          <p:nvPr/>
        </p:nvSpPr>
        <p:spPr>
          <a:xfrm>
            <a:off x="4278385" y="545285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2A8D94-D2AF-94B1-EDE6-CDC0ADD81621}"/>
              </a:ext>
            </a:extLst>
          </p:cNvPr>
          <p:cNvSpPr/>
          <p:nvPr/>
        </p:nvSpPr>
        <p:spPr>
          <a:xfrm>
            <a:off x="6170980" y="545285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04F2D-468D-2A3B-56C3-39AB6A3A9E76}"/>
              </a:ext>
            </a:extLst>
          </p:cNvPr>
          <p:cNvSpPr txBox="1"/>
          <p:nvPr/>
        </p:nvSpPr>
        <p:spPr>
          <a:xfrm>
            <a:off x="4555222" y="10402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BEFFD-854F-4E64-2C50-B3DFE99565EA}"/>
              </a:ext>
            </a:extLst>
          </p:cNvPr>
          <p:cNvSpPr txBox="1"/>
          <p:nvPr/>
        </p:nvSpPr>
        <p:spPr>
          <a:xfrm>
            <a:off x="6493500" y="10402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E31BBC-514C-E40C-E7F9-9F6A6887F0FA}"/>
              </a:ext>
            </a:extLst>
          </p:cNvPr>
          <p:cNvSpPr/>
          <p:nvPr/>
        </p:nvSpPr>
        <p:spPr>
          <a:xfrm>
            <a:off x="1392858" y="1929468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7D5A8D-35EF-0E87-DA0D-89FE42CAF6C0}"/>
              </a:ext>
            </a:extLst>
          </p:cNvPr>
          <p:cNvSpPr/>
          <p:nvPr/>
        </p:nvSpPr>
        <p:spPr>
          <a:xfrm>
            <a:off x="1770362" y="192946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A73C0D-DBEB-B9CC-5863-0B22393B2D4B}"/>
              </a:ext>
            </a:extLst>
          </p:cNvPr>
          <p:cNvSpPr/>
          <p:nvPr/>
        </p:nvSpPr>
        <p:spPr>
          <a:xfrm>
            <a:off x="2147866" y="192946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37B0C1-4BD7-D35F-DC36-5E20C00DBBDB}"/>
              </a:ext>
            </a:extLst>
          </p:cNvPr>
          <p:cNvSpPr/>
          <p:nvPr/>
        </p:nvSpPr>
        <p:spPr>
          <a:xfrm>
            <a:off x="2525370" y="192946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E161F4-1CF1-153A-DF79-665B10BC2ED7}"/>
              </a:ext>
            </a:extLst>
          </p:cNvPr>
          <p:cNvSpPr/>
          <p:nvPr/>
        </p:nvSpPr>
        <p:spPr>
          <a:xfrm>
            <a:off x="1392858" y="249969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926B3-F613-BF88-F23F-11F445603038}"/>
              </a:ext>
            </a:extLst>
          </p:cNvPr>
          <p:cNvSpPr/>
          <p:nvPr/>
        </p:nvSpPr>
        <p:spPr>
          <a:xfrm>
            <a:off x="1770362" y="249969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EF295-E036-536E-AC4F-CF5BB71F6E71}"/>
              </a:ext>
            </a:extLst>
          </p:cNvPr>
          <p:cNvSpPr/>
          <p:nvPr/>
        </p:nvSpPr>
        <p:spPr>
          <a:xfrm>
            <a:off x="2147866" y="249969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243D6E-5A4D-4C0E-7F6B-CAB1B473BBB5}"/>
              </a:ext>
            </a:extLst>
          </p:cNvPr>
          <p:cNvSpPr/>
          <p:nvPr/>
        </p:nvSpPr>
        <p:spPr>
          <a:xfrm>
            <a:off x="2525370" y="249969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FFC76-16B5-B7CF-91B4-CAFC95A2B96A}"/>
              </a:ext>
            </a:extLst>
          </p:cNvPr>
          <p:cNvSpPr txBox="1"/>
          <p:nvPr/>
        </p:nvSpPr>
        <p:spPr>
          <a:xfrm>
            <a:off x="855962" y="2499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^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F1C24B-ADB9-A67E-6406-1E587BD00A1A}"/>
              </a:ext>
            </a:extLst>
          </p:cNvPr>
          <p:cNvCxnSpPr>
            <a:cxnSpLocks/>
          </p:cNvCxnSpPr>
          <p:nvPr/>
        </p:nvCxnSpPr>
        <p:spPr>
          <a:xfrm>
            <a:off x="361012" y="3171038"/>
            <a:ext cx="29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2085C7-FD51-97DB-700E-1A92D2D26BD7}"/>
              </a:ext>
            </a:extLst>
          </p:cNvPr>
          <p:cNvSpPr/>
          <p:nvPr/>
        </p:nvSpPr>
        <p:spPr>
          <a:xfrm>
            <a:off x="1392858" y="3296642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A62DE6-016A-3549-D84A-57FF48E7002F}"/>
              </a:ext>
            </a:extLst>
          </p:cNvPr>
          <p:cNvSpPr/>
          <p:nvPr/>
        </p:nvSpPr>
        <p:spPr>
          <a:xfrm>
            <a:off x="1770362" y="3296641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1D617E-921A-1E8F-FEC7-811A79F37BA2}"/>
              </a:ext>
            </a:extLst>
          </p:cNvPr>
          <p:cNvSpPr/>
          <p:nvPr/>
        </p:nvSpPr>
        <p:spPr>
          <a:xfrm>
            <a:off x="2147866" y="3296640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2F3B4B-A86C-5747-1AAE-7DB7FC5A31C8}"/>
              </a:ext>
            </a:extLst>
          </p:cNvPr>
          <p:cNvSpPr/>
          <p:nvPr/>
        </p:nvSpPr>
        <p:spPr>
          <a:xfrm>
            <a:off x="2525370" y="3296639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74B2F5-E7F8-A708-AFA8-0577B9F278C6}"/>
              </a:ext>
            </a:extLst>
          </p:cNvPr>
          <p:cNvSpPr/>
          <p:nvPr/>
        </p:nvSpPr>
        <p:spPr>
          <a:xfrm>
            <a:off x="4660964" y="1929468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49A90F-84BC-800D-6BCF-4E6EB89645C8}"/>
              </a:ext>
            </a:extLst>
          </p:cNvPr>
          <p:cNvSpPr/>
          <p:nvPr/>
        </p:nvSpPr>
        <p:spPr>
          <a:xfrm>
            <a:off x="5038468" y="192946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B7637A-0113-CCD3-0D3A-6BBF6C420CC6}"/>
              </a:ext>
            </a:extLst>
          </p:cNvPr>
          <p:cNvSpPr/>
          <p:nvPr/>
        </p:nvSpPr>
        <p:spPr>
          <a:xfrm>
            <a:off x="5415972" y="192946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89BFBC-69DA-7FB4-94F9-35E4B1DEF91D}"/>
              </a:ext>
            </a:extLst>
          </p:cNvPr>
          <p:cNvSpPr/>
          <p:nvPr/>
        </p:nvSpPr>
        <p:spPr>
          <a:xfrm>
            <a:off x="5793476" y="192946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3D633B-923A-DF43-D30A-52679321A494}"/>
              </a:ext>
            </a:extLst>
          </p:cNvPr>
          <p:cNvSpPr/>
          <p:nvPr/>
        </p:nvSpPr>
        <p:spPr>
          <a:xfrm>
            <a:off x="4660964" y="249969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819D4-540D-FCB0-DCA6-D3F391C61A08}"/>
              </a:ext>
            </a:extLst>
          </p:cNvPr>
          <p:cNvSpPr/>
          <p:nvPr/>
        </p:nvSpPr>
        <p:spPr>
          <a:xfrm>
            <a:off x="5038468" y="249969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97E6E0-38E4-22C1-9F6E-7CE8A01FB92A}"/>
              </a:ext>
            </a:extLst>
          </p:cNvPr>
          <p:cNvSpPr/>
          <p:nvPr/>
        </p:nvSpPr>
        <p:spPr>
          <a:xfrm>
            <a:off x="5415972" y="249969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9C9666-8502-530F-C6C7-28ED03A35251}"/>
              </a:ext>
            </a:extLst>
          </p:cNvPr>
          <p:cNvSpPr/>
          <p:nvPr/>
        </p:nvSpPr>
        <p:spPr>
          <a:xfrm>
            <a:off x="5793476" y="249969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71A06F-08DE-1336-1CA9-B1135F3E3ED2}"/>
              </a:ext>
            </a:extLst>
          </p:cNvPr>
          <p:cNvSpPr txBox="1"/>
          <p:nvPr/>
        </p:nvSpPr>
        <p:spPr>
          <a:xfrm>
            <a:off x="4124068" y="2499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^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4525F20-0810-21DF-DD79-705EC16CFEEF}"/>
              </a:ext>
            </a:extLst>
          </p:cNvPr>
          <p:cNvCxnSpPr>
            <a:cxnSpLocks/>
          </p:cNvCxnSpPr>
          <p:nvPr/>
        </p:nvCxnSpPr>
        <p:spPr>
          <a:xfrm>
            <a:off x="3629118" y="3171038"/>
            <a:ext cx="29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9DF39D-14D9-7667-02A8-3691CDD52CAB}"/>
              </a:ext>
            </a:extLst>
          </p:cNvPr>
          <p:cNvSpPr/>
          <p:nvPr/>
        </p:nvSpPr>
        <p:spPr>
          <a:xfrm>
            <a:off x="4660964" y="3296642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268B8A-4578-5B4B-CB70-1DD6C7F1C78D}"/>
              </a:ext>
            </a:extLst>
          </p:cNvPr>
          <p:cNvSpPr/>
          <p:nvPr/>
        </p:nvSpPr>
        <p:spPr>
          <a:xfrm>
            <a:off x="5038468" y="3296641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31039D-7A06-ED43-7C7F-C5168D8C4EA3}"/>
              </a:ext>
            </a:extLst>
          </p:cNvPr>
          <p:cNvSpPr/>
          <p:nvPr/>
        </p:nvSpPr>
        <p:spPr>
          <a:xfrm>
            <a:off x="5415972" y="3296640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9FCF5E-63C6-1E6A-B439-B7BCBC4E8D99}"/>
              </a:ext>
            </a:extLst>
          </p:cNvPr>
          <p:cNvSpPr/>
          <p:nvPr/>
        </p:nvSpPr>
        <p:spPr>
          <a:xfrm>
            <a:off x="5793476" y="3296639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C19F47-D9FC-E2B0-C551-70FE9EDEAEC6}"/>
              </a:ext>
            </a:extLst>
          </p:cNvPr>
          <p:cNvSpPr/>
          <p:nvPr/>
        </p:nvSpPr>
        <p:spPr>
          <a:xfrm>
            <a:off x="7928787" y="192946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48C758-F913-37F2-A402-C8B73A335E33}"/>
              </a:ext>
            </a:extLst>
          </p:cNvPr>
          <p:cNvSpPr/>
          <p:nvPr/>
        </p:nvSpPr>
        <p:spPr>
          <a:xfrm>
            <a:off x="8306291" y="192946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B8559E-46C7-3FAE-EA40-DF8B35E30510}"/>
              </a:ext>
            </a:extLst>
          </p:cNvPr>
          <p:cNvSpPr/>
          <p:nvPr/>
        </p:nvSpPr>
        <p:spPr>
          <a:xfrm>
            <a:off x="8683795" y="192946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4E1E3D-4845-1A72-85E0-301257E5BC56}"/>
              </a:ext>
            </a:extLst>
          </p:cNvPr>
          <p:cNvSpPr/>
          <p:nvPr/>
        </p:nvSpPr>
        <p:spPr>
          <a:xfrm>
            <a:off x="9061299" y="1929463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822BA6-5460-DEB2-1AB1-DB3591C8408F}"/>
              </a:ext>
            </a:extLst>
          </p:cNvPr>
          <p:cNvSpPr/>
          <p:nvPr/>
        </p:nvSpPr>
        <p:spPr>
          <a:xfrm>
            <a:off x="7928787" y="249969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8E9127-A329-908D-5F8E-FB1ABECA2BF8}"/>
              </a:ext>
            </a:extLst>
          </p:cNvPr>
          <p:cNvSpPr/>
          <p:nvPr/>
        </p:nvSpPr>
        <p:spPr>
          <a:xfrm>
            <a:off x="8306291" y="249969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740B8D-42D5-B7FA-8088-93D3FA846A9C}"/>
              </a:ext>
            </a:extLst>
          </p:cNvPr>
          <p:cNvSpPr/>
          <p:nvPr/>
        </p:nvSpPr>
        <p:spPr>
          <a:xfrm>
            <a:off x="8683795" y="2499693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00FAC1-E991-79D7-C528-3C96566965DB}"/>
              </a:ext>
            </a:extLst>
          </p:cNvPr>
          <p:cNvSpPr/>
          <p:nvPr/>
        </p:nvSpPr>
        <p:spPr>
          <a:xfrm>
            <a:off x="9061299" y="2499692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09752B-01FF-4EDA-D720-A4ED31339CA6}"/>
              </a:ext>
            </a:extLst>
          </p:cNvPr>
          <p:cNvSpPr txBox="1"/>
          <p:nvPr/>
        </p:nvSpPr>
        <p:spPr>
          <a:xfrm>
            <a:off x="7391891" y="24996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^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6AC8957-4D96-3111-3154-1AC7D8C9354A}"/>
              </a:ext>
            </a:extLst>
          </p:cNvPr>
          <p:cNvCxnSpPr>
            <a:cxnSpLocks/>
          </p:cNvCxnSpPr>
          <p:nvPr/>
        </p:nvCxnSpPr>
        <p:spPr>
          <a:xfrm>
            <a:off x="6896941" y="3171036"/>
            <a:ext cx="29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A15EBC-05CC-8E79-0C45-4BA9086E87CF}"/>
              </a:ext>
            </a:extLst>
          </p:cNvPr>
          <p:cNvSpPr/>
          <p:nvPr/>
        </p:nvSpPr>
        <p:spPr>
          <a:xfrm>
            <a:off x="7928787" y="3296640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1794B4-84D4-AAB8-BE84-FFD154C9B57E}"/>
              </a:ext>
            </a:extLst>
          </p:cNvPr>
          <p:cNvSpPr/>
          <p:nvPr/>
        </p:nvSpPr>
        <p:spPr>
          <a:xfrm>
            <a:off x="8306291" y="3296639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EDCFAD-620A-C285-8E0F-517D1F8C6F0B}"/>
              </a:ext>
            </a:extLst>
          </p:cNvPr>
          <p:cNvSpPr/>
          <p:nvPr/>
        </p:nvSpPr>
        <p:spPr>
          <a:xfrm>
            <a:off x="8683795" y="3296638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1AC271-C3AF-DC88-15F4-D9584D25BDEC}"/>
              </a:ext>
            </a:extLst>
          </p:cNvPr>
          <p:cNvSpPr/>
          <p:nvPr/>
        </p:nvSpPr>
        <p:spPr>
          <a:xfrm>
            <a:off x="9061299" y="329663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76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671119" y="318781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암호학 </a:t>
            </a:r>
            <a:r>
              <a:rPr lang="en-US" altLang="ko-KR">
                <a:latin typeface="Consolas" panose="020B0609020204030204" pitchFamily="49" charset="0"/>
              </a:rPr>
              <a:t>: DES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E2B45-6716-6FD8-DA51-7D81086C1509}"/>
              </a:ext>
            </a:extLst>
          </p:cNvPr>
          <p:cNvSpPr txBox="1"/>
          <p:nvPr/>
        </p:nvSpPr>
        <p:spPr>
          <a:xfrm>
            <a:off x="3238150" y="805343"/>
            <a:ext cx="142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원본   </a:t>
            </a:r>
            <a:r>
              <a:rPr lang="en-US" altLang="ko-KR">
                <a:latin typeface="Consolas" panose="020B0609020204030204" pitchFamily="49" charset="0"/>
              </a:rPr>
              <a:t>: 3</a:t>
            </a:r>
          </a:p>
          <a:p>
            <a:pPr algn="l"/>
            <a:r>
              <a:rPr lang="ko-KR" altLang="en-US">
                <a:latin typeface="Consolas" panose="020B0609020204030204" pitchFamily="49" charset="0"/>
              </a:rPr>
              <a:t>암호문 </a:t>
            </a:r>
            <a:r>
              <a:rPr lang="en-US" altLang="ko-KR">
                <a:latin typeface="Consolas" panose="020B0609020204030204" pitchFamily="49" charset="0"/>
              </a:rPr>
              <a:t>: 4</a:t>
            </a:r>
          </a:p>
          <a:p>
            <a:pPr algn="l"/>
            <a:r>
              <a:rPr lang="ko-KR" altLang="en-US">
                <a:latin typeface="Consolas" panose="020B0609020204030204" pitchFamily="49" charset="0"/>
              </a:rPr>
              <a:t>키     </a:t>
            </a:r>
            <a:r>
              <a:rPr lang="en-US" altLang="ko-KR">
                <a:latin typeface="Consolas" panose="020B0609020204030204" pitchFamily="49" charset="0"/>
              </a:rPr>
              <a:t>: 7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B5D14-6093-662F-4674-276DE7C35BDC}"/>
              </a:ext>
            </a:extLst>
          </p:cNvPr>
          <p:cNvSpPr txBox="1"/>
          <p:nvPr/>
        </p:nvSpPr>
        <p:spPr>
          <a:xfrm>
            <a:off x="6249798" y="604007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0011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0100 ^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0111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C3001B-88BB-D41A-84AC-3D547D5DB6BF}"/>
              </a:ext>
            </a:extLst>
          </p:cNvPr>
          <p:cNvSpPr txBox="1"/>
          <p:nvPr/>
        </p:nvSpPr>
        <p:spPr>
          <a:xfrm>
            <a:off x="8036653" y="604007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0111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0011 ^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0100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FCDF84-C75D-DB42-6B31-EDC26A57CA16}"/>
              </a:ext>
            </a:extLst>
          </p:cNvPr>
          <p:cNvSpPr txBox="1"/>
          <p:nvPr/>
        </p:nvSpPr>
        <p:spPr>
          <a:xfrm>
            <a:off x="9823508" y="604007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0111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0100 ^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0011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04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208014" y="36911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역학 </a:t>
            </a:r>
            <a:r>
              <a:rPr lang="en-US" altLang="ko-KR">
                <a:latin typeface="Consolas" panose="020B0609020204030204" pitchFamily="49" charset="0"/>
              </a:rPr>
              <a:t>: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7F8B6-7322-C3EB-81A0-3256104161EA}"/>
              </a:ext>
            </a:extLst>
          </p:cNvPr>
          <p:cNvSpPr txBox="1"/>
          <p:nvPr/>
        </p:nvSpPr>
        <p:spPr>
          <a:xfrm>
            <a:off x="2877422" y="537327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로마시대 </a:t>
            </a:r>
            <a:r>
              <a:rPr lang="en-US" altLang="ko-KR">
                <a:latin typeface="Consolas" panose="020B0609020204030204" pitchFamily="49" charset="0"/>
              </a:rPr>
              <a:t>: 365.25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3093-12DB-E0ED-88EC-C0538A1B9182}"/>
              </a:ext>
            </a:extLst>
          </p:cNvPr>
          <p:cNvSpPr txBox="1"/>
          <p:nvPr/>
        </p:nvSpPr>
        <p:spPr>
          <a:xfrm>
            <a:off x="2877422" y="1879566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표준시계 </a:t>
            </a:r>
            <a:r>
              <a:rPr lang="en-US" altLang="ko-KR">
                <a:latin typeface="Consolas" panose="020B0609020204030204" pitchFamily="49" charset="0"/>
              </a:rPr>
              <a:t>: 365.2422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7DA15-DC15-E18E-F2AF-467B4DA50347}"/>
              </a:ext>
            </a:extLst>
          </p:cNvPr>
          <p:cNvSpPr txBox="1"/>
          <p:nvPr/>
        </p:nvSpPr>
        <p:spPr>
          <a:xfrm>
            <a:off x="2646590" y="1208446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그레고리력 </a:t>
            </a:r>
            <a:r>
              <a:rPr lang="en-US" altLang="ko-KR">
                <a:latin typeface="Consolas" panose="020B0609020204030204" pitchFamily="49" charset="0"/>
              </a:rPr>
              <a:t>: 365.2425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094D8-788A-1F0F-A1B6-9173973E49F2}"/>
              </a:ext>
            </a:extLst>
          </p:cNvPr>
          <p:cNvSpPr txBox="1"/>
          <p:nvPr/>
        </p:nvSpPr>
        <p:spPr>
          <a:xfrm>
            <a:off x="1870745" y="285225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 ~ 400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ABB27-EAB3-47D0-9C20-7643CCE5EBAB}"/>
              </a:ext>
            </a:extLst>
          </p:cNvPr>
          <p:cNvSpPr txBox="1"/>
          <p:nvPr/>
        </p:nvSpPr>
        <p:spPr>
          <a:xfrm>
            <a:off x="2234257" y="350692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100 200 300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5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=5;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5D999-30D2-5E5D-FF2D-A0CD6EAE5B11}"/>
              </a:ext>
            </a:extLst>
          </p:cNvPr>
          <p:cNvSpPr txBox="1"/>
          <p:nvPr/>
        </p:nvSpPr>
        <p:spPr>
          <a:xfrm>
            <a:off x="1577130" y="238876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=10;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87721-08A4-FA70-F502-086D8951CA63}"/>
              </a:ext>
            </a:extLst>
          </p:cNvPr>
          <p:cNvSpPr/>
          <p:nvPr/>
        </p:nvSpPr>
        <p:spPr>
          <a:xfrm>
            <a:off x="1577129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3D84C1-426E-D487-83EF-A83AF978AF82}"/>
              </a:ext>
            </a:extLst>
          </p:cNvPr>
          <p:cNvSpPr/>
          <p:nvPr/>
        </p:nvSpPr>
        <p:spPr>
          <a:xfrm>
            <a:off x="2195817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B42F8B-AA61-FBFE-8023-9BE3B2795213}"/>
              </a:ext>
            </a:extLst>
          </p:cNvPr>
          <p:cNvSpPr/>
          <p:nvPr/>
        </p:nvSpPr>
        <p:spPr>
          <a:xfrm>
            <a:off x="2814505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0F4F67-5E4F-6484-2C86-9EFACAD1C6E8}"/>
              </a:ext>
            </a:extLst>
          </p:cNvPr>
          <p:cNvSpPr/>
          <p:nvPr/>
        </p:nvSpPr>
        <p:spPr>
          <a:xfrm>
            <a:off x="3433193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276A61-90FA-7DF1-2EFB-2C449FBB501C}"/>
              </a:ext>
            </a:extLst>
          </p:cNvPr>
          <p:cNvSpPr/>
          <p:nvPr/>
        </p:nvSpPr>
        <p:spPr>
          <a:xfrm>
            <a:off x="4051882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0380EC-9BD2-C00E-E3B4-5DA8885F55DB}"/>
              </a:ext>
            </a:extLst>
          </p:cNvPr>
          <p:cNvSpPr/>
          <p:nvPr/>
        </p:nvSpPr>
        <p:spPr>
          <a:xfrm>
            <a:off x="4670570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7C746C-BBF0-DA49-E9CB-68E1A390D775}"/>
              </a:ext>
            </a:extLst>
          </p:cNvPr>
          <p:cNvSpPr/>
          <p:nvPr/>
        </p:nvSpPr>
        <p:spPr>
          <a:xfrm>
            <a:off x="5289258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EB83DF-960A-BFD6-50C7-D2EB85DC1ABD}"/>
              </a:ext>
            </a:extLst>
          </p:cNvPr>
          <p:cNvSpPr/>
          <p:nvPr/>
        </p:nvSpPr>
        <p:spPr>
          <a:xfrm>
            <a:off x="5907946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942900-604E-B042-B043-B44B37217537}"/>
              </a:ext>
            </a:extLst>
          </p:cNvPr>
          <p:cNvSpPr/>
          <p:nvPr/>
        </p:nvSpPr>
        <p:spPr>
          <a:xfrm>
            <a:off x="1577129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AD6579-B8B0-DE71-8AAA-139A57C24C07}"/>
              </a:ext>
            </a:extLst>
          </p:cNvPr>
          <p:cNvSpPr/>
          <p:nvPr/>
        </p:nvSpPr>
        <p:spPr>
          <a:xfrm>
            <a:off x="2195817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224784-742A-F6BD-5AE8-9884D7523EE1}"/>
              </a:ext>
            </a:extLst>
          </p:cNvPr>
          <p:cNvSpPr/>
          <p:nvPr/>
        </p:nvSpPr>
        <p:spPr>
          <a:xfrm>
            <a:off x="2814505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D9B3DE-8264-AEE1-BE4A-4AC7D62A32B5}"/>
              </a:ext>
            </a:extLst>
          </p:cNvPr>
          <p:cNvSpPr/>
          <p:nvPr/>
        </p:nvSpPr>
        <p:spPr>
          <a:xfrm>
            <a:off x="3433193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DEC928-5555-66C9-BE9F-C2E72B243E4C}"/>
              </a:ext>
            </a:extLst>
          </p:cNvPr>
          <p:cNvSpPr/>
          <p:nvPr/>
        </p:nvSpPr>
        <p:spPr>
          <a:xfrm>
            <a:off x="4051882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A2D148-CD48-F6F5-6ECC-8950EC3A1A80}"/>
              </a:ext>
            </a:extLst>
          </p:cNvPr>
          <p:cNvSpPr/>
          <p:nvPr/>
        </p:nvSpPr>
        <p:spPr>
          <a:xfrm>
            <a:off x="4670570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0EAAAC-4364-E17A-E7A8-41FA10546905}"/>
              </a:ext>
            </a:extLst>
          </p:cNvPr>
          <p:cNvSpPr/>
          <p:nvPr/>
        </p:nvSpPr>
        <p:spPr>
          <a:xfrm>
            <a:off x="5289258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CAF931-E89B-C661-06F1-DC2BC54575DB}"/>
              </a:ext>
            </a:extLst>
          </p:cNvPr>
          <p:cNvSpPr/>
          <p:nvPr/>
        </p:nvSpPr>
        <p:spPr>
          <a:xfrm>
            <a:off x="5907946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07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37F8B6-7322-C3EB-81A0-3256104161EA}"/>
              </a:ext>
            </a:extLst>
          </p:cNvPr>
          <p:cNvSpPr txBox="1"/>
          <p:nvPr/>
        </p:nvSpPr>
        <p:spPr>
          <a:xfrm>
            <a:off x="6098001" y="28565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120   150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B7B07B-C2AD-D93C-763B-15D173D983EB}"/>
              </a:ext>
            </a:extLst>
          </p:cNvPr>
          <p:cNvCxnSpPr/>
          <p:nvPr/>
        </p:nvCxnSpPr>
        <p:spPr>
          <a:xfrm>
            <a:off x="6098001" y="218114"/>
            <a:ext cx="0" cy="43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3F7E70-AC4C-D04A-F740-07A6AECFC076}"/>
              </a:ext>
            </a:extLst>
          </p:cNvPr>
          <p:cNvCxnSpPr/>
          <p:nvPr/>
        </p:nvCxnSpPr>
        <p:spPr>
          <a:xfrm>
            <a:off x="6098001" y="654990"/>
            <a:ext cx="1753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E794EF-9C2E-ED1F-11FB-0308F800AB8F}"/>
              </a:ext>
            </a:extLst>
          </p:cNvPr>
          <p:cNvSpPr txBox="1"/>
          <p:nvPr/>
        </p:nvSpPr>
        <p:spPr>
          <a:xfrm>
            <a:off x="5660060" y="2856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266E3-C7A1-709A-6F47-B5BA8E9D50AC}"/>
              </a:ext>
            </a:extLst>
          </p:cNvPr>
          <p:cNvSpPr txBox="1"/>
          <p:nvPr/>
        </p:nvSpPr>
        <p:spPr>
          <a:xfrm>
            <a:off x="6224638" y="80577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12   15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8B3986C-E385-C28B-F202-4B3981C9D5FE}"/>
              </a:ext>
            </a:extLst>
          </p:cNvPr>
          <p:cNvCxnSpPr/>
          <p:nvPr/>
        </p:nvCxnSpPr>
        <p:spPr>
          <a:xfrm>
            <a:off x="6096000" y="738231"/>
            <a:ext cx="0" cy="43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D4ADBB-4117-0251-07FA-5B0313CDC2D3}"/>
              </a:ext>
            </a:extLst>
          </p:cNvPr>
          <p:cNvCxnSpPr/>
          <p:nvPr/>
        </p:nvCxnSpPr>
        <p:spPr>
          <a:xfrm>
            <a:off x="6096000" y="1175107"/>
            <a:ext cx="1753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FD3E7A-816F-DDFF-BB1D-B223161211F0}"/>
              </a:ext>
            </a:extLst>
          </p:cNvPr>
          <p:cNvSpPr txBox="1"/>
          <p:nvPr/>
        </p:nvSpPr>
        <p:spPr>
          <a:xfrm>
            <a:off x="5658059" y="8057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82C58-81A3-94AD-1482-59102D3BFD39}"/>
              </a:ext>
            </a:extLst>
          </p:cNvPr>
          <p:cNvSpPr txBox="1"/>
          <p:nvPr/>
        </p:nvSpPr>
        <p:spPr>
          <a:xfrm>
            <a:off x="6351274" y="12441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4   5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5C35B-9CEA-FE10-7E41-0B1725104878}"/>
              </a:ext>
            </a:extLst>
          </p:cNvPr>
          <p:cNvSpPr txBox="1"/>
          <p:nvPr/>
        </p:nvSpPr>
        <p:spPr>
          <a:xfrm>
            <a:off x="1627464" y="411492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유클리드 호제법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C312C-695B-C14F-5308-E14B89C48BE4}"/>
              </a:ext>
            </a:extLst>
          </p:cNvPr>
          <p:cNvSpPr txBox="1"/>
          <p:nvPr/>
        </p:nvSpPr>
        <p:spPr>
          <a:xfrm>
            <a:off x="1527785" y="166421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150 = 120*1 + 30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DF9472-449C-B923-BF69-E314DA5CF4CC}"/>
              </a:ext>
            </a:extLst>
          </p:cNvPr>
          <p:cNvSpPr txBox="1"/>
          <p:nvPr/>
        </p:nvSpPr>
        <p:spPr>
          <a:xfrm>
            <a:off x="1542226" y="21507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120 = 30*4 + 0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FE0C8C-0F24-134D-D90F-E2606E3ECABE}"/>
              </a:ext>
            </a:extLst>
          </p:cNvPr>
          <p:cNvSpPr/>
          <p:nvPr/>
        </p:nvSpPr>
        <p:spPr>
          <a:xfrm>
            <a:off x="1333645" y="4185202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F39799-81A7-BDAF-ADCF-5388B76EB789}"/>
              </a:ext>
            </a:extLst>
          </p:cNvPr>
          <p:cNvSpPr/>
          <p:nvPr/>
        </p:nvSpPr>
        <p:spPr>
          <a:xfrm>
            <a:off x="2341722" y="4185202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975BBF-D88E-6398-7E67-F84F4210AB55}"/>
              </a:ext>
            </a:extLst>
          </p:cNvPr>
          <p:cNvSpPr txBox="1"/>
          <p:nvPr/>
        </p:nvSpPr>
        <p:spPr>
          <a:xfrm>
            <a:off x="1509814" y="3794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847CE3-115C-A8A7-F5F5-99AA3F69DF80}"/>
              </a:ext>
            </a:extLst>
          </p:cNvPr>
          <p:cNvSpPr txBox="1"/>
          <p:nvPr/>
        </p:nvSpPr>
        <p:spPr>
          <a:xfrm>
            <a:off x="2538061" y="3794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F6B04E-220B-7829-ED5E-B31B90202EBD}"/>
              </a:ext>
            </a:extLst>
          </p:cNvPr>
          <p:cNvSpPr/>
          <p:nvPr/>
        </p:nvSpPr>
        <p:spPr>
          <a:xfrm>
            <a:off x="3483120" y="4185202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7BC97C-20E2-EE6D-F001-051E87619841}"/>
              </a:ext>
            </a:extLst>
          </p:cNvPr>
          <p:cNvSpPr txBox="1"/>
          <p:nvPr/>
        </p:nvSpPr>
        <p:spPr>
          <a:xfrm>
            <a:off x="3679459" y="3794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1027DC2-7363-3A34-6DC2-2A4E831A4CEA}"/>
              </a:ext>
            </a:extLst>
          </p:cNvPr>
          <p:cNvCxnSpPr/>
          <p:nvPr/>
        </p:nvCxnSpPr>
        <p:spPr>
          <a:xfrm flipH="1">
            <a:off x="1872747" y="2019576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F3BD949-70EB-F671-58D3-6A25E902B74B}"/>
              </a:ext>
            </a:extLst>
          </p:cNvPr>
          <p:cNvCxnSpPr/>
          <p:nvPr/>
        </p:nvCxnSpPr>
        <p:spPr>
          <a:xfrm flipH="1">
            <a:off x="2633216" y="1980800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1CA2D0-6C2D-6E3E-143B-DDC310579F2B}"/>
              </a:ext>
            </a:extLst>
          </p:cNvPr>
          <p:cNvSpPr/>
          <p:nvPr/>
        </p:nvSpPr>
        <p:spPr>
          <a:xfrm>
            <a:off x="1333645" y="4930338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A4075A-3758-14C5-9AE1-2EF74407A7F2}"/>
              </a:ext>
            </a:extLst>
          </p:cNvPr>
          <p:cNvSpPr/>
          <p:nvPr/>
        </p:nvSpPr>
        <p:spPr>
          <a:xfrm>
            <a:off x="2341722" y="4930338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AD9260-E3C2-2E21-E7B6-24AFC6BB2176}"/>
              </a:ext>
            </a:extLst>
          </p:cNvPr>
          <p:cNvSpPr/>
          <p:nvPr/>
        </p:nvSpPr>
        <p:spPr>
          <a:xfrm>
            <a:off x="3483120" y="4930338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0C6925-6B05-D9B4-9D17-190BE0FAFDA0}"/>
              </a:ext>
            </a:extLst>
          </p:cNvPr>
          <p:cNvSpPr txBox="1"/>
          <p:nvPr/>
        </p:nvSpPr>
        <p:spPr>
          <a:xfrm>
            <a:off x="5476312" y="1848882"/>
            <a:ext cx="5769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 a, b, c;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scanf("%d %d", &amp;a, &amp;b);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 = a % b;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while( c != 0 )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a  = b;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b  = c;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c  = a%b;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printf("</a:t>
            </a:r>
            <a:r>
              <a:rPr lang="ko-KR" altLang="en-US" sz="2400">
                <a:latin typeface="Consolas" panose="020B0609020204030204" pitchFamily="49" charset="0"/>
              </a:rPr>
              <a:t>최대 공약수는 </a:t>
            </a:r>
            <a:r>
              <a:rPr lang="en-US" altLang="ko-KR" sz="2400">
                <a:latin typeface="Consolas" panose="020B0609020204030204" pitchFamily="49" charset="0"/>
              </a:rPr>
              <a:t>: %d\n", b);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214D92-D71C-E98A-C5DE-6BA03CE32D24}"/>
              </a:ext>
            </a:extLst>
          </p:cNvPr>
          <p:cNvSpPr txBox="1"/>
          <p:nvPr/>
        </p:nvSpPr>
        <p:spPr>
          <a:xfrm>
            <a:off x="1509005" y="116209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120 = 150*1 + 120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13B473C-49FD-AE94-FFAB-AEEAE7DE6FFC}"/>
              </a:ext>
            </a:extLst>
          </p:cNvPr>
          <p:cNvCxnSpPr/>
          <p:nvPr/>
        </p:nvCxnSpPr>
        <p:spPr>
          <a:xfrm flipH="1">
            <a:off x="1942443" y="1489153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B993F78-72A4-B437-A915-3DF4C0116C5D}"/>
              </a:ext>
            </a:extLst>
          </p:cNvPr>
          <p:cNvCxnSpPr/>
          <p:nvPr/>
        </p:nvCxnSpPr>
        <p:spPr>
          <a:xfrm flipH="1">
            <a:off x="2840816" y="1478675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6315E8-F891-6153-DF4F-D62E660D89F8}"/>
              </a:ext>
            </a:extLst>
          </p:cNvPr>
          <p:cNvSpPr txBox="1"/>
          <p:nvPr/>
        </p:nvSpPr>
        <p:spPr>
          <a:xfrm>
            <a:off x="8498048" y="43655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a/gcd * b/gcd * gcd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07041C-C5CE-C038-FC5A-30DB7E324DDD}"/>
              </a:ext>
            </a:extLst>
          </p:cNvPr>
          <p:cNvSpPr txBox="1"/>
          <p:nvPr/>
        </p:nvSpPr>
        <p:spPr>
          <a:xfrm>
            <a:off x="8915218" y="110138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(a*b)/gcd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95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1A04D-A566-35B4-CDCA-032F77CB0B2D}"/>
              </a:ext>
            </a:extLst>
          </p:cNvPr>
          <p:cNvSpPr txBox="1"/>
          <p:nvPr/>
        </p:nvSpPr>
        <p:spPr>
          <a:xfrm>
            <a:off x="1476462" y="604007"/>
            <a:ext cx="37337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2800">
                <a:latin typeface="Consolas" panose="020B0609020204030204" pitchFamily="49" charset="0"/>
              </a:rPr>
              <a:t>ello  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2800">
                <a:latin typeface="Consolas" panose="020B0609020204030204" pitchFamily="49" charset="0"/>
              </a:rPr>
              <a:t>orld   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2800">
                <a:latin typeface="Consolas" panose="020B0609020204030204" pitchFamily="49" charset="0"/>
              </a:rPr>
              <a:t>ow 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re 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800">
                <a:latin typeface="Consolas" panose="020B0609020204030204" pitchFamily="49" charset="0"/>
              </a:rPr>
              <a:t>ou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9533F-0214-79B4-4200-0B9C6F937089}"/>
              </a:ext>
            </a:extLst>
          </p:cNvPr>
          <p:cNvSpPr txBox="1"/>
          <p:nvPr/>
        </p:nvSpPr>
        <p:spPr>
          <a:xfrm>
            <a:off x="6241409" y="6040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flag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D9845E-A97C-6086-5C3F-AD6B745E6233}"/>
              </a:ext>
            </a:extLst>
          </p:cNvPr>
          <p:cNvSpPr/>
          <p:nvPr/>
        </p:nvSpPr>
        <p:spPr>
          <a:xfrm>
            <a:off x="6216807" y="973339"/>
            <a:ext cx="740417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558401-3672-EA0E-371C-3B2D35508B4D}"/>
              </a:ext>
            </a:extLst>
          </p:cNvPr>
          <p:cNvSpPr txBox="1"/>
          <p:nvPr/>
        </p:nvSpPr>
        <p:spPr>
          <a:xfrm>
            <a:off x="7734649" y="60400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word_cnt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DD43C4-9055-57FD-C333-59521AE606BF}"/>
              </a:ext>
            </a:extLst>
          </p:cNvPr>
          <p:cNvSpPr/>
          <p:nvPr/>
        </p:nvSpPr>
        <p:spPr>
          <a:xfrm>
            <a:off x="7734649" y="973339"/>
            <a:ext cx="740417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B805334-B08C-E0F2-3A23-603E8117CF79}"/>
              </a:ext>
            </a:extLst>
          </p:cNvPr>
          <p:cNvSpPr/>
          <p:nvPr/>
        </p:nvSpPr>
        <p:spPr>
          <a:xfrm>
            <a:off x="1476462" y="1765883"/>
            <a:ext cx="411061" cy="260058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53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0FE6A6-C7A6-98B4-5126-CF4D995477BA}"/>
              </a:ext>
            </a:extLst>
          </p:cNvPr>
          <p:cNvSpPr txBox="1"/>
          <p:nvPr/>
        </p:nvSpPr>
        <p:spPr>
          <a:xfrm>
            <a:off x="2659310" y="218114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1 =  1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2 =  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3 =  3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4 =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5 =  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6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7 =  7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8 =  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9 =  9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98524-6123-B0F8-58FD-7DF446B912D8}"/>
              </a:ext>
            </a:extLst>
          </p:cNvPr>
          <p:cNvSpPr txBox="1"/>
          <p:nvPr/>
        </p:nvSpPr>
        <p:spPr>
          <a:xfrm>
            <a:off x="5083729" y="218113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1 =  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2 =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3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4 =  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5 = 10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6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7 = 14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8 = 16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9 = 18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AF9A66-0066-F85E-D63A-58C27FF25464}"/>
              </a:ext>
            </a:extLst>
          </p:cNvPr>
          <p:cNvSpPr txBox="1"/>
          <p:nvPr/>
        </p:nvSpPr>
        <p:spPr>
          <a:xfrm>
            <a:off x="7508148" y="218112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1 =  3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2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3 =  9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4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5 = 15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6 = 18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7 = 21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8 = 24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9 = 27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6F8D0-BA87-6D3F-7D3C-5F76C5515ACD}"/>
              </a:ext>
            </a:extLst>
          </p:cNvPr>
          <p:cNvSpPr txBox="1"/>
          <p:nvPr/>
        </p:nvSpPr>
        <p:spPr>
          <a:xfrm>
            <a:off x="2659310" y="3783433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4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1 =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2 =  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3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4 = 16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5 = 20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6 = 24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7 = 28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8 = 32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9 = 36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BB589-4298-6DC8-0C6A-4B69F70070EA}"/>
              </a:ext>
            </a:extLst>
          </p:cNvPr>
          <p:cNvSpPr txBox="1"/>
          <p:nvPr/>
        </p:nvSpPr>
        <p:spPr>
          <a:xfrm>
            <a:off x="5083729" y="3783431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1 =  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2 = 10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3 = 15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4 = 20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5 = 25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6 = 30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7 = 35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8 = 40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9 = 45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7F5CA-B243-EB8F-9FCA-E398BD020233}"/>
              </a:ext>
            </a:extLst>
          </p:cNvPr>
          <p:cNvSpPr txBox="1"/>
          <p:nvPr/>
        </p:nvSpPr>
        <p:spPr>
          <a:xfrm>
            <a:off x="7508148" y="3783432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1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2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3 = 18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4 = 24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5 = 30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6 = 36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7 = 42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8 = 48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9 = 54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82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4EAA3-BE00-4556-557E-C5B34B4A5CDB}"/>
              </a:ext>
            </a:extLst>
          </p:cNvPr>
          <p:cNvSpPr txBox="1"/>
          <p:nvPr/>
        </p:nvSpPr>
        <p:spPr>
          <a:xfrm>
            <a:off x="796954" y="297714"/>
            <a:ext cx="11705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 = 7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n/2+1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n/2-i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i*2+1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3C8862-50A5-107C-39F6-EF0E2E12DC51}"/>
              </a:ext>
            </a:extLst>
          </p:cNvPr>
          <p:cNvSpPr/>
          <p:nvPr/>
        </p:nvSpPr>
        <p:spPr>
          <a:xfrm>
            <a:off x="4269996" y="563613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77724A-5E00-5809-1BF9-3B21C7CBC95E}"/>
              </a:ext>
            </a:extLst>
          </p:cNvPr>
          <p:cNvSpPr/>
          <p:nvPr/>
        </p:nvSpPr>
        <p:spPr>
          <a:xfrm>
            <a:off x="4645950" y="563613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858BC8-8872-C66C-3D4B-799CF0C25CA6}"/>
              </a:ext>
            </a:extLst>
          </p:cNvPr>
          <p:cNvSpPr/>
          <p:nvPr/>
        </p:nvSpPr>
        <p:spPr>
          <a:xfrm>
            <a:off x="5021904" y="563613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C315AF-6119-8AE1-2FE7-B6153561D095}"/>
              </a:ext>
            </a:extLst>
          </p:cNvPr>
          <p:cNvSpPr/>
          <p:nvPr/>
        </p:nvSpPr>
        <p:spPr>
          <a:xfrm>
            <a:off x="5397858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508B6A-8CCC-E5A0-5138-F3649F1FD48A}"/>
              </a:ext>
            </a:extLst>
          </p:cNvPr>
          <p:cNvSpPr/>
          <p:nvPr/>
        </p:nvSpPr>
        <p:spPr>
          <a:xfrm>
            <a:off x="5773812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A9238C-535F-C934-20CA-1C6704705559}"/>
              </a:ext>
            </a:extLst>
          </p:cNvPr>
          <p:cNvSpPr/>
          <p:nvPr/>
        </p:nvSpPr>
        <p:spPr>
          <a:xfrm>
            <a:off x="6149766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593430-D0DD-086C-6D13-9A6B42E16D50}"/>
              </a:ext>
            </a:extLst>
          </p:cNvPr>
          <p:cNvSpPr/>
          <p:nvPr/>
        </p:nvSpPr>
        <p:spPr>
          <a:xfrm>
            <a:off x="6525720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B877B5-9229-5C87-198E-4AC9DB016C85}"/>
              </a:ext>
            </a:extLst>
          </p:cNvPr>
          <p:cNvSpPr/>
          <p:nvPr/>
        </p:nvSpPr>
        <p:spPr>
          <a:xfrm>
            <a:off x="4269996" y="939567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2CD38F-D2F0-1C15-1874-85C140467EB0}"/>
              </a:ext>
            </a:extLst>
          </p:cNvPr>
          <p:cNvSpPr/>
          <p:nvPr/>
        </p:nvSpPr>
        <p:spPr>
          <a:xfrm>
            <a:off x="4645950" y="939567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9BBA4E-1663-B721-3536-A88590C0DE0F}"/>
              </a:ext>
            </a:extLst>
          </p:cNvPr>
          <p:cNvSpPr/>
          <p:nvPr/>
        </p:nvSpPr>
        <p:spPr>
          <a:xfrm>
            <a:off x="5021904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D6E82A-61EA-017E-60D3-4EBF6BBD5FFF}"/>
              </a:ext>
            </a:extLst>
          </p:cNvPr>
          <p:cNvSpPr/>
          <p:nvPr/>
        </p:nvSpPr>
        <p:spPr>
          <a:xfrm>
            <a:off x="5397858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47CC18-8302-367E-8D8F-487F60023FB6}"/>
              </a:ext>
            </a:extLst>
          </p:cNvPr>
          <p:cNvSpPr/>
          <p:nvPr/>
        </p:nvSpPr>
        <p:spPr>
          <a:xfrm>
            <a:off x="5773812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F63BDE-A181-1148-9236-F9FF219AEE92}"/>
              </a:ext>
            </a:extLst>
          </p:cNvPr>
          <p:cNvSpPr/>
          <p:nvPr/>
        </p:nvSpPr>
        <p:spPr>
          <a:xfrm>
            <a:off x="6149766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2CF7FF-B9F2-7065-B5CB-03E879A5ABE2}"/>
              </a:ext>
            </a:extLst>
          </p:cNvPr>
          <p:cNvSpPr/>
          <p:nvPr/>
        </p:nvSpPr>
        <p:spPr>
          <a:xfrm>
            <a:off x="6525720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BC59BC-3A92-4A1B-74A9-5941897202FE}"/>
              </a:ext>
            </a:extLst>
          </p:cNvPr>
          <p:cNvSpPr/>
          <p:nvPr/>
        </p:nvSpPr>
        <p:spPr>
          <a:xfrm>
            <a:off x="4269996" y="1315521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362766-7A64-EAB2-4145-E74594A23DC8}"/>
              </a:ext>
            </a:extLst>
          </p:cNvPr>
          <p:cNvSpPr/>
          <p:nvPr/>
        </p:nvSpPr>
        <p:spPr>
          <a:xfrm>
            <a:off x="4645950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3FB208-899D-0180-E135-D9E6A7FA4D35}"/>
              </a:ext>
            </a:extLst>
          </p:cNvPr>
          <p:cNvSpPr/>
          <p:nvPr/>
        </p:nvSpPr>
        <p:spPr>
          <a:xfrm>
            <a:off x="5021904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D6864B-9620-65F4-BE97-D662EF780320}"/>
              </a:ext>
            </a:extLst>
          </p:cNvPr>
          <p:cNvSpPr/>
          <p:nvPr/>
        </p:nvSpPr>
        <p:spPr>
          <a:xfrm>
            <a:off x="5397858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982B45-5AEA-CDF4-DB50-FE84FC9645AB}"/>
              </a:ext>
            </a:extLst>
          </p:cNvPr>
          <p:cNvSpPr/>
          <p:nvPr/>
        </p:nvSpPr>
        <p:spPr>
          <a:xfrm>
            <a:off x="5773812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947B7-5EEA-9F4A-CB76-C673BFDE704A}"/>
              </a:ext>
            </a:extLst>
          </p:cNvPr>
          <p:cNvSpPr/>
          <p:nvPr/>
        </p:nvSpPr>
        <p:spPr>
          <a:xfrm>
            <a:off x="6149766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1B589F-1495-0CE2-F6F1-3246ECDCC24F}"/>
              </a:ext>
            </a:extLst>
          </p:cNvPr>
          <p:cNvSpPr/>
          <p:nvPr/>
        </p:nvSpPr>
        <p:spPr>
          <a:xfrm>
            <a:off x="6525720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DE5707-E58A-CA7F-F617-26388861F0C7}"/>
              </a:ext>
            </a:extLst>
          </p:cNvPr>
          <p:cNvSpPr/>
          <p:nvPr/>
        </p:nvSpPr>
        <p:spPr>
          <a:xfrm>
            <a:off x="4269996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173A20-4FA5-0E5E-2662-9A8B4ED66E1A}"/>
              </a:ext>
            </a:extLst>
          </p:cNvPr>
          <p:cNvSpPr/>
          <p:nvPr/>
        </p:nvSpPr>
        <p:spPr>
          <a:xfrm>
            <a:off x="4645950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CA0321-0000-8EC5-6D92-988BCF6950AF}"/>
              </a:ext>
            </a:extLst>
          </p:cNvPr>
          <p:cNvSpPr/>
          <p:nvPr/>
        </p:nvSpPr>
        <p:spPr>
          <a:xfrm>
            <a:off x="5021904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06C1D5-EF79-F223-28DF-4356C96C0506}"/>
              </a:ext>
            </a:extLst>
          </p:cNvPr>
          <p:cNvSpPr/>
          <p:nvPr/>
        </p:nvSpPr>
        <p:spPr>
          <a:xfrm>
            <a:off x="5397858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BAEFF5-345E-8E55-8E23-E9455AE59D06}"/>
              </a:ext>
            </a:extLst>
          </p:cNvPr>
          <p:cNvSpPr/>
          <p:nvPr/>
        </p:nvSpPr>
        <p:spPr>
          <a:xfrm>
            <a:off x="5773812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6124EB-2711-4B25-F345-979D5D900710}"/>
              </a:ext>
            </a:extLst>
          </p:cNvPr>
          <p:cNvSpPr/>
          <p:nvPr/>
        </p:nvSpPr>
        <p:spPr>
          <a:xfrm>
            <a:off x="6149766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297508D-5900-7BB5-F12A-295EEEB1CE1A}"/>
              </a:ext>
            </a:extLst>
          </p:cNvPr>
          <p:cNvSpPr/>
          <p:nvPr/>
        </p:nvSpPr>
        <p:spPr>
          <a:xfrm>
            <a:off x="6525720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AC596C-EBC0-2E98-CB0A-E2FBD6075C85}"/>
              </a:ext>
            </a:extLst>
          </p:cNvPr>
          <p:cNvSpPr/>
          <p:nvPr/>
        </p:nvSpPr>
        <p:spPr>
          <a:xfrm>
            <a:off x="4269996" y="2553991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1D7298-23F8-6E48-8188-177956741853}"/>
              </a:ext>
            </a:extLst>
          </p:cNvPr>
          <p:cNvSpPr/>
          <p:nvPr/>
        </p:nvSpPr>
        <p:spPr>
          <a:xfrm>
            <a:off x="4645950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6B7E14-A7C6-C5BF-8B90-025A236BB5B9}"/>
              </a:ext>
            </a:extLst>
          </p:cNvPr>
          <p:cNvSpPr/>
          <p:nvPr/>
        </p:nvSpPr>
        <p:spPr>
          <a:xfrm>
            <a:off x="5021904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2723C4-8495-FBFA-1BDE-04660516F90E}"/>
              </a:ext>
            </a:extLst>
          </p:cNvPr>
          <p:cNvSpPr/>
          <p:nvPr/>
        </p:nvSpPr>
        <p:spPr>
          <a:xfrm>
            <a:off x="5397858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DA9B4D-A36C-A7F0-4949-71E0D5D7DECE}"/>
              </a:ext>
            </a:extLst>
          </p:cNvPr>
          <p:cNvSpPr/>
          <p:nvPr/>
        </p:nvSpPr>
        <p:spPr>
          <a:xfrm>
            <a:off x="5773812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C34D790-A2D6-2ECA-C83F-E9C36812266C}"/>
              </a:ext>
            </a:extLst>
          </p:cNvPr>
          <p:cNvSpPr/>
          <p:nvPr/>
        </p:nvSpPr>
        <p:spPr>
          <a:xfrm>
            <a:off x="6149766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0A27B1-40DB-EFA1-6259-D350F44478EA}"/>
              </a:ext>
            </a:extLst>
          </p:cNvPr>
          <p:cNvSpPr/>
          <p:nvPr/>
        </p:nvSpPr>
        <p:spPr>
          <a:xfrm>
            <a:off x="6525720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30B1E58-5FA3-9BD8-1156-6B90AD328EC1}"/>
              </a:ext>
            </a:extLst>
          </p:cNvPr>
          <p:cNvSpPr/>
          <p:nvPr/>
        </p:nvSpPr>
        <p:spPr>
          <a:xfrm>
            <a:off x="4269996" y="2929945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A8870E-DAD3-FE9B-28D7-E91AE886C3A4}"/>
              </a:ext>
            </a:extLst>
          </p:cNvPr>
          <p:cNvSpPr/>
          <p:nvPr/>
        </p:nvSpPr>
        <p:spPr>
          <a:xfrm>
            <a:off x="4645950" y="2929945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6CBE166-32B9-126F-A8B7-EE8FE23B2D8B}"/>
              </a:ext>
            </a:extLst>
          </p:cNvPr>
          <p:cNvSpPr/>
          <p:nvPr/>
        </p:nvSpPr>
        <p:spPr>
          <a:xfrm>
            <a:off x="5021904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88C4FB-BE92-4312-A5BE-3942445540EB}"/>
              </a:ext>
            </a:extLst>
          </p:cNvPr>
          <p:cNvSpPr/>
          <p:nvPr/>
        </p:nvSpPr>
        <p:spPr>
          <a:xfrm>
            <a:off x="5397858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D7EA5D-C1EC-3757-3FB4-996EEB5F6501}"/>
              </a:ext>
            </a:extLst>
          </p:cNvPr>
          <p:cNvSpPr/>
          <p:nvPr/>
        </p:nvSpPr>
        <p:spPr>
          <a:xfrm>
            <a:off x="5773812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A0374C6-E3B3-0C5A-F094-5610163CBDAE}"/>
              </a:ext>
            </a:extLst>
          </p:cNvPr>
          <p:cNvSpPr/>
          <p:nvPr/>
        </p:nvSpPr>
        <p:spPr>
          <a:xfrm>
            <a:off x="6149766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5D34AAE-B310-8D35-286F-A561B1D65651}"/>
              </a:ext>
            </a:extLst>
          </p:cNvPr>
          <p:cNvSpPr/>
          <p:nvPr/>
        </p:nvSpPr>
        <p:spPr>
          <a:xfrm>
            <a:off x="6525720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40E87D-46CF-BEA4-5DEC-90C7FA57BF7F}"/>
              </a:ext>
            </a:extLst>
          </p:cNvPr>
          <p:cNvSpPr/>
          <p:nvPr/>
        </p:nvSpPr>
        <p:spPr>
          <a:xfrm>
            <a:off x="4269996" y="3305899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9DE4B00-9FEA-16AA-F9F2-DAAAED8A2B62}"/>
              </a:ext>
            </a:extLst>
          </p:cNvPr>
          <p:cNvSpPr/>
          <p:nvPr/>
        </p:nvSpPr>
        <p:spPr>
          <a:xfrm>
            <a:off x="4645950" y="3305899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B4ED1FB-E890-7DDE-E83D-96FCA7AC9DEE}"/>
              </a:ext>
            </a:extLst>
          </p:cNvPr>
          <p:cNvSpPr/>
          <p:nvPr/>
        </p:nvSpPr>
        <p:spPr>
          <a:xfrm>
            <a:off x="5021904" y="3305899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D9F7A8-DDE0-60AD-0D34-496641F118FF}"/>
              </a:ext>
            </a:extLst>
          </p:cNvPr>
          <p:cNvSpPr/>
          <p:nvPr/>
        </p:nvSpPr>
        <p:spPr>
          <a:xfrm>
            <a:off x="5397858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B46794-84FE-1C55-AC43-1BE8EBC76706}"/>
              </a:ext>
            </a:extLst>
          </p:cNvPr>
          <p:cNvSpPr/>
          <p:nvPr/>
        </p:nvSpPr>
        <p:spPr>
          <a:xfrm>
            <a:off x="5773812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AA366D-21B9-6A84-B499-577D159F0890}"/>
              </a:ext>
            </a:extLst>
          </p:cNvPr>
          <p:cNvSpPr/>
          <p:nvPr/>
        </p:nvSpPr>
        <p:spPr>
          <a:xfrm>
            <a:off x="6149766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92E882-90E7-6F6F-D26E-D5B27D17CDF7}"/>
              </a:ext>
            </a:extLst>
          </p:cNvPr>
          <p:cNvSpPr/>
          <p:nvPr/>
        </p:nvSpPr>
        <p:spPr>
          <a:xfrm>
            <a:off x="6525720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0437FE-5D28-3478-CAE2-C983EFF7FF32}"/>
              </a:ext>
            </a:extLst>
          </p:cNvPr>
          <p:cNvSpPr txBox="1"/>
          <p:nvPr/>
        </p:nvSpPr>
        <p:spPr>
          <a:xfrm>
            <a:off x="7986319" y="297714"/>
            <a:ext cx="19591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 = 7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n/2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i+1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n-2*(i+1)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71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4D921-D7B0-C845-9394-9A90A31988C8}"/>
              </a:ext>
            </a:extLst>
          </p:cNvPr>
          <p:cNvSpPr txBox="1"/>
          <p:nvPr/>
        </p:nvSpPr>
        <p:spPr>
          <a:xfrm>
            <a:off x="184558" y="125836"/>
            <a:ext cx="46907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i;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a[5] = { 1,2,3,4,5 };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for (i = 0; i &lt; 5;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printf("%d\t", a[i]);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printf("\n");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4AA-27F9-5300-A253-E87229B94C1A}"/>
              </a:ext>
            </a:extLst>
          </p:cNvPr>
          <p:cNvSpPr/>
          <p:nvPr/>
        </p:nvSpPr>
        <p:spPr>
          <a:xfrm>
            <a:off x="6409189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3682F2-9F0F-3824-FF0D-4909F989A8D4}"/>
              </a:ext>
            </a:extLst>
          </p:cNvPr>
          <p:cNvSpPr/>
          <p:nvPr/>
        </p:nvSpPr>
        <p:spPr>
          <a:xfrm>
            <a:off x="6946085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E1FEE6-8E0C-0B23-4360-CA018DDC32A1}"/>
              </a:ext>
            </a:extLst>
          </p:cNvPr>
          <p:cNvSpPr/>
          <p:nvPr/>
        </p:nvSpPr>
        <p:spPr>
          <a:xfrm>
            <a:off x="7482981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7D38BD-260A-5BA1-3DE1-D1B868F84E50}"/>
              </a:ext>
            </a:extLst>
          </p:cNvPr>
          <p:cNvSpPr/>
          <p:nvPr/>
        </p:nvSpPr>
        <p:spPr>
          <a:xfrm>
            <a:off x="8019877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8A5D66-35D0-8E63-4C28-7DA2CC272B18}"/>
              </a:ext>
            </a:extLst>
          </p:cNvPr>
          <p:cNvSpPr/>
          <p:nvPr/>
        </p:nvSpPr>
        <p:spPr>
          <a:xfrm>
            <a:off x="8556773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A0BBABF-037F-E29D-2D28-9083A50A58AA}"/>
              </a:ext>
            </a:extLst>
          </p:cNvPr>
          <p:cNvSpPr/>
          <p:nvPr/>
        </p:nvSpPr>
        <p:spPr>
          <a:xfrm>
            <a:off x="6409189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16F3F9-E0A2-B312-1726-CC2FF58C78D9}"/>
              </a:ext>
            </a:extLst>
          </p:cNvPr>
          <p:cNvSpPr/>
          <p:nvPr/>
        </p:nvSpPr>
        <p:spPr>
          <a:xfrm>
            <a:off x="6946085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880D21-B19B-FD66-C4E6-0147E5E790A2}"/>
              </a:ext>
            </a:extLst>
          </p:cNvPr>
          <p:cNvSpPr/>
          <p:nvPr/>
        </p:nvSpPr>
        <p:spPr>
          <a:xfrm>
            <a:off x="7482981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3FA85A-2281-1B3C-DD84-D33F4CD42B74}"/>
              </a:ext>
            </a:extLst>
          </p:cNvPr>
          <p:cNvSpPr/>
          <p:nvPr/>
        </p:nvSpPr>
        <p:spPr>
          <a:xfrm>
            <a:off x="8019877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C8BC6D-BF3C-A29A-E4BB-84EF3F3E0A2F}"/>
              </a:ext>
            </a:extLst>
          </p:cNvPr>
          <p:cNvSpPr/>
          <p:nvPr/>
        </p:nvSpPr>
        <p:spPr>
          <a:xfrm>
            <a:off x="8556773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E1C58-377B-22E5-4A92-0B1812F04773}"/>
              </a:ext>
            </a:extLst>
          </p:cNvPr>
          <p:cNvSpPr txBox="1"/>
          <p:nvPr/>
        </p:nvSpPr>
        <p:spPr>
          <a:xfrm>
            <a:off x="6014906" y="15435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ED8B03-E052-AE9D-4252-A96D1DD2DFF5}"/>
              </a:ext>
            </a:extLst>
          </p:cNvPr>
          <p:cNvCxnSpPr>
            <a:endCxn id="6" idx="1"/>
          </p:cNvCxnSpPr>
          <p:nvPr/>
        </p:nvCxnSpPr>
        <p:spPr>
          <a:xfrm>
            <a:off x="4261607" y="1140903"/>
            <a:ext cx="1753299" cy="58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185EABA-4EA7-C9BE-5258-A15FB59E91C7}"/>
              </a:ext>
            </a:extLst>
          </p:cNvPr>
          <p:cNvSpPr txBox="1"/>
          <p:nvPr/>
        </p:nvSpPr>
        <p:spPr>
          <a:xfrm>
            <a:off x="7942717" y="2803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C50323-2297-9C8E-B08D-BF6DAD15473C}"/>
              </a:ext>
            </a:extLst>
          </p:cNvPr>
          <p:cNvCxnSpPr>
            <a:stCxn id="72" idx="0"/>
            <a:endCxn id="64" idx="2"/>
          </p:cNvCxnSpPr>
          <p:nvPr/>
        </p:nvCxnSpPr>
        <p:spPr>
          <a:xfrm flipV="1">
            <a:off x="8288325" y="2013358"/>
            <a:ext cx="0" cy="79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97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4D921-D7B0-C845-9394-9A90A31988C8}"/>
              </a:ext>
            </a:extLst>
          </p:cNvPr>
          <p:cNvSpPr txBox="1"/>
          <p:nvPr/>
        </p:nvSpPr>
        <p:spPr>
          <a:xfrm>
            <a:off x="326507" y="1635581"/>
            <a:ext cx="5961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char a[5] = "come";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char a[] = "come";</a:t>
            </a:r>
            <a:endParaRPr lang="ko-KR" altLang="en-US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char a[] = {'c','o','m','e','\0'};</a:t>
            </a:r>
            <a:endParaRPr lang="ko-KR" altLang="en-US" sz="2400">
              <a:latin typeface="Consolas" panose="020B0609020204030204" pitchFamily="49" charset="0"/>
            </a:endParaRPr>
          </a:p>
          <a:p>
            <a:pPr algn="l"/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4AA-27F9-5300-A253-E87229B94C1A}"/>
              </a:ext>
            </a:extLst>
          </p:cNvPr>
          <p:cNvSpPr/>
          <p:nvPr/>
        </p:nvSpPr>
        <p:spPr>
          <a:xfrm>
            <a:off x="640918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3682F2-9F0F-3824-FF0D-4909F989A8D4}"/>
              </a:ext>
            </a:extLst>
          </p:cNvPr>
          <p:cNvSpPr/>
          <p:nvPr/>
        </p:nvSpPr>
        <p:spPr>
          <a:xfrm>
            <a:off x="714070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'o'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E1FEE6-8E0C-0B23-4360-CA018DDC32A1}"/>
              </a:ext>
            </a:extLst>
          </p:cNvPr>
          <p:cNvSpPr/>
          <p:nvPr/>
        </p:nvSpPr>
        <p:spPr>
          <a:xfrm>
            <a:off x="787222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'm'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7D38BD-260A-5BA1-3DE1-D1B868F84E50}"/>
              </a:ext>
            </a:extLst>
          </p:cNvPr>
          <p:cNvSpPr/>
          <p:nvPr/>
        </p:nvSpPr>
        <p:spPr>
          <a:xfrm>
            <a:off x="860374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'e'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8A5D66-35D0-8E63-4C28-7DA2CC272B18}"/>
              </a:ext>
            </a:extLst>
          </p:cNvPr>
          <p:cNvSpPr/>
          <p:nvPr/>
        </p:nvSpPr>
        <p:spPr>
          <a:xfrm>
            <a:off x="933526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'\0'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A0BBABF-037F-E29D-2D28-9083A50A58AA}"/>
              </a:ext>
            </a:extLst>
          </p:cNvPr>
          <p:cNvSpPr/>
          <p:nvPr/>
        </p:nvSpPr>
        <p:spPr>
          <a:xfrm>
            <a:off x="640918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16F3F9-E0A2-B312-1726-CC2FF58C78D9}"/>
              </a:ext>
            </a:extLst>
          </p:cNvPr>
          <p:cNvSpPr/>
          <p:nvPr/>
        </p:nvSpPr>
        <p:spPr>
          <a:xfrm>
            <a:off x="714070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880D21-B19B-FD66-C4E6-0147E5E790A2}"/>
              </a:ext>
            </a:extLst>
          </p:cNvPr>
          <p:cNvSpPr/>
          <p:nvPr/>
        </p:nvSpPr>
        <p:spPr>
          <a:xfrm>
            <a:off x="787222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3FA85A-2281-1B3C-DD84-D33F4CD42B74}"/>
              </a:ext>
            </a:extLst>
          </p:cNvPr>
          <p:cNvSpPr/>
          <p:nvPr/>
        </p:nvSpPr>
        <p:spPr>
          <a:xfrm>
            <a:off x="860374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C8BC6D-BF3C-A29A-E4BB-84EF3F3E0A2F}"/>
              </a:ext>
            </a:extLst>
          </p:cNvPr>
          <p:cNvSpPr/>
          <p:nvPr/>
        </p:nvSpPr>
        <p:spPr>
          <a:xfrm>
            <a:off x="933526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E1C58-377B-22E5-4A92-0B1812F04773}"/>
              </a:ext>
            </a:extLst>
          </p:cNvPr>
          <p:cNvSpPr txBox="1"/>
          <p:nvPr/>
        </p:nvSpPr>
        <p:spPr>
          <a:xfrm>
            <a:off x="6014906" y="15435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ED8B03-E052-AE9D-4252-A96D1DD2DFF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160939" y="1728240"/>
            <a:ext cx="1853967" cy="28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185EABA-4EA7-C9BE-5258-A15FB59E91C7}"/>
              </a:ext>
            </a:extLst>
          </p:cNvPr>
          <p:cNvSpPr txBox="1"/>
          <p:nvPr/>
        </p:nvSpPr>
        <p:spPr>
          <a:xfrm>
            <a:off x="8644054" y="26692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C50323-2297-9C8E-B08D-BF6DAD15473C}"/>
              </a:ext>
            </a:extLst>
          </p:cNvPr>
          <p:cNvCxnSpPr>
            <a:stCxn id="72" idx="0"/>
            <a:endCxn id="64" idx="2"/>
          </p:cNvCxnSpPr>
          <p:nvPr/>
        </p:nvCxnSpPr>
        <p:spPr>
          <a:xfrm flipH="1" flipV="1">
            <a:off x="8969509" y="2013358"/>
            <a:ext cx="20153" cy="65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96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B0A1C4-473F-3D15-8629-6F06FD801E4D}"/>
              </a:ext>
            </a:extLst>
          </p:cNvPr>
          <p:cNvSpPr/>
          <p:nvPr/>
        </p:nvSpPr>
        <p:spPr>
          <a:xfrm>
            <a:off x="1837189" y="1459685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5A68DF-A174-98BD-DE41-797115243BC3}"/>
              </a:ext>
            </a:extLst>
          </p:cNvPr>
          <p:cNvSpPr/>
          <p:nvPr/>
        </p:nvSpPr>
        <p:spPr>
          <a:xfrm>
            <a:off x="2390862" y="1459684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5EE28-3800-E8FC-5836-DBD629EB2344}"/>
              </a:ext>
            </a:extLst>
          </p:cNvPr>
          <p:cNvSpPr/>
          <p:nvPr/>
        </p:nvSpPr>
        <p:spPr>
          <a:xfrm>
            <a:off x="2944535" y="145968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75F768-9D18-FC3F-3EAE-992E6C00E532}"/>
              </a:ext>
            </a:extLst>
          </p:cNvPr>
          <p:cNvSpPr/>
          <p:nvPr/>
        </p:nvSpPr>
        <p:spPr>
          <a:xfrm>
            <a:off x="3498208" y="145968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55C00C-935C-6533-D6F6-3D72FD54FAFB}"/>
              </a:ext>
            </a:extLst>
          </p:cNvPr>
          <p:cNvSpPr/>
          <p:nvPr/>
        </p:nvSpPr>
        <p:spPr>
          <a:xfrm>
            <a:off x="4051881" y="145968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527F7F-DC47-D5CF-FAE4-DE476B881940}"/>
              </a:ext>
            </a:extLst>
          </p:cNvPr>
          <p:cNvSpPr/>
          <p:nvPr/>
        </p:nvSpPr>
        <p:spPr>
          <a:xfrm>
            <a:off x="4605554" y="145968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67F91-2228-5AFF-0D2C-586F8BD4F244}"/>
              </a:ext>
            </a:extLst>
          </p:cNvPr>
          <p:cNvSpPr/>
          <p:nvPr/>
        </p:nvSpPr>
        <p:spPr>
          <a:xfrm>
            <a:off x="5167615" y="145968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9773F9-DD48-81D7-E884-10E492BCD43F}"/>
              </a:ext>
            </a:extLst>
          </p:cNvPr>
          <p:cNvSpPr/>
          <p:nvPr/>
        </p:nvSpPr>
        <p:spPr>
          <a:xfrm>
            <a:off x="5721288" y="145968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02375F-4028-96C1-A1D3-170F3A6BE2A2}"/>
              </a:ext>
            </a:extLst>
          </p:cNvPr>
          <p:cNvSpPr/>
          <p:nvPr/>
        </p:nvSpPr>
        <p:spPr>
          <a:xfrm>
            <a:off x="6274961" y="145967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FB9066-9EF6-6409-A306-D2D8C5701E04}"/>
              </a:ext>
            </a:extLst>
          </p:cNvPr>
          <p:cNvSpPr/>
          <p:nvPr/>
        </p:nvSpPr>
        <p:spPr>
          <a:xfrm>
            <a:off x="6828634" y="1459678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EBDDEF-2075-4A66-68C7-6651C526C358}"/>
              </a:ext>
            </a:extLst>
          </p:cNvPr>
          <p:cNvSpPr/>
          <p:nvPr/>
        </p:nvSpPr>
        <p:spPr>
          <a:xfrm>
            <a:off x="7382307" y="1459677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94086C-4B4D-2EE6-E11E-57783839BC0C}"/>
              </a:ext>
            </a:extLst>
          </p:cNvPr>
          <p:cNvSpPr/>
          <p:nvPr/>
        </p:nvSpPr>
        <p:spPr>
          <a:xfrm>
            <a:off x="7935980" y="1459676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0CAE77-8432-5D33-2C33-68C6A8570B8E}"/>
              </a:ext>
            </a:extLst>
          </p:cNvPr>
          <p:cNvSpPr/>
          <p:nvPr/>
        </p:nvSpPr>
        <p:spPr>
          <a:xfrm>
            <a:off x="8489653" y="1459676"/>
            <a:ext cx="553673" cy="55367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1DF12D-7344-568D-A31A-5584F79D4718}"/>
              </a:ext>
            </a:extLst>
          </p:cNvPr>
          <p:cNvSpPr/>
          <p:nvPr/>
        </p:nvSpPr>
        <p:spPr>
          <a:xfrm>
            <a:off x="1837189" y="2357307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C41D79-8F17-6D55-202F-CCEC1C5D9B0F}"/>
              </a:ext>
            </a:extLst>
          </p:cNvPr>
          <p:cNvSpPr/>
          <p:nvPr/>
        </p:nvSpPr>
        <p:spPr>
          <a:xfrm>
            <a:off x="2390862" y="2357306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494396-E358-A2FD-419F-C8BA4F84464C}"/>
              </a:ext>
            </a:extLst>
          </p:cNvPr>
          <p:cNvSpPr/>
          <p:nvPr/>
        </p:nvSpPr>
        <p:spPr>
          <a:xfrm>
            <a:off x="2944535" y="2357305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B0A5D7-73CA-3136-C80A-D8BF2FE4B9D6}"/>
              </a:ext>
            </a:extLst>
          </p:cNvPr>
          <p:cNvSpPr/>
          <p:nvPr/>
        </p:nvSpPr>
        <p:spPr>
          <a:xfrm>
            <a:off x="3498208" y="2357304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575464-4703-E5BC-A790-C7887524EBAD}"/>
              </a:ext>
            </a:extLst>
          </p:cNvPr>
          <p:cNvSpPr/>
          <p:nvPr/>
        </p:nvSpPr>
        <p:spPr>
          <a:xfrm>
            <a:off x="4051881" y="235730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5E53C2-079C-E541-3F3F-DDB4EF26A282}"/>
              </a:ext>
            </a:extLst>
          </p:cNvPr>
          <p:cNvSpPr/>
          <p:nvPr/>
        </p:nvSpPr>
        <p:spPr>
          <a:xfrm>
            <a:off x="4605554" y="235730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17F8B5-B92B-3EAC-1C94-F19F35E89C90}"/>
              </a:ext>
            </a:extLst>
          </p:cNvPr>
          <p:cNvSpPr/>
          <p:nvPr/>
        </p:nvSpPr>
        <p:spPr>
          <a:xfrm>
            <a:off x="5167615" y="235730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A96245-1EC3-1A9C-FCA7-F64E4B1087B0}"/>
              </a:ext>
            </a:extLst>
          </p:cNvPr>
          <p:cNvSpPr/>
          <p:nvPr/>
        </p:nvSpPr>
        <p:spPr>
          <a:xfrm>
            <a:off x="5721288" y="235730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9D50B2-0C8C-146A-A580-AE989AE1E904}"/>
              </a:ext>
            </a:extLst>
          </p:cNvPr>
          <p:cNvSpPr/>
          <p:nvPr/>
        </p:nvSpPr>
        <p:spPr>
          <a:xfrm>
            <a:off x="6274961" y="235730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0FE286-37DD-C864-EC28-5BA9789ABEAA}"/>
              </a:ext>
            </a:extLst>
          </p:cNvPr>
          <p:cNvSpPr/>
          <p:nvPr/>
        </p:nvSpPr>
        <p:spPr>
          <a:xfrm>
            <a:off x="6828634" y="235730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213CB91-3BF6-3EF1-6079-C5397483B445}"/>
              </a:ext>
            </a:extLst>
          </p:cNvPr>
          <p:cNvSpPr/>
          <p:nvPr/>
        </p:nvSpPr>
        <p:spPr>
          <a:xfrm>
            <a:off x="7382307" y="235729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5AC8A5-F345-9138-937A-1B40953EB669}"/>
              </a:ext>
            </a:extLst>
          </p:cNvPr>
          <p:cNvSpPr/>
          <p:nvPr/>
        </p:nvSpPr>
        <p:spPr>
          <a:xfrm>
            <a:off x="7935980" y="2357298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B994CB-CC3E-FF97-F6EE-9F9C767C25AD}"/>
              </a:ext>
            </a:extLst>
          </p:cNvPr>
          <p:cNvSpPr/>
          <p:nvPr/>
        </p:nvSpPr>
        <p:spPr>
          <a:xfrm>
            <a:off x="1837189" y="3152164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84745B-3FEE-73CA-C975-0CA52E8836F0}"/>
              </a:ext>
            </a:extLst>
          </p:cNvPr>
          <p:cNvSpPr/>
          <p:nvPr/>
        </p:nvSpPr>
        <p:spPr>
          <a:xfrm>
            <a:off x="2390862" y="315216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D8B1A8-CDEB-554B-95C1-233D351E1DA6}"/>
              </a:ext>
            </a:extLst>
          </p:cNvPr>
          <p:cNvSpPr/>
          <p:nvPr/>
        </p:nvSpPr>
        <p:spPr>
          <a:xfrm>
            <a:off x="2944535" y="315216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05526F0-CCEC-4947-1CEC-4D3F0BFD42CF}"/>
              </a:ext>
            </a:extLst>
          </p:cNvPr>
          <p:cNvSpPr/>
          <p:nvPr/>
        </p:nvSpPr>
        <p:spPr>
          <a:xfrm>
            <a:off x="3498208" y="315216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740CF8-B02E-BA6E-EAD4-F5FDDE1C1E9A}"/>
              </a:ext>
            </a:extLst>
          </p:cNvPr>
          <p:cNvSpPr/>
          <p:nvPr/>
        </p:nvSpPr>
        <p:spPr>
          <a:xfrm>
            <a:off x="4051881" y="315216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740EE7-B4BD-B754-91D0-639A477DA131}"/>
              </a:ext>
            </a:extLst>
          </p:cNvPr>
          <p:cNvSpPr/>
          <p:nvPr/>
        </p:nvSpPr>
        <p:spPr>
          <a:xfrm>
            <a:off x="4605554" y="315215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614604-2FAC-31EC-800B-FFE36D48CAA4}"/>
              </a:ext>
            </a:extLst>
          </p:cNvPr>
          <p:cNvSpPr/>
          <p:nvPr/>
        </p:nvSpPr>
        <p:spPr>
          <a:xfrm>
            <a:off x="5167615" y="315216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176313-2AF2-ABA5-5792-E1C62E3FE9D2}"/>
              </a:ext>
            </a:extLst>
          </p:cNvPr>
          <p:cNvSpPr/>
          <p:nvPr/>
        </p:nvSpPr>
        <p:spPr>
          <a:xfrm>
            <a:off x="5721288" y="315215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CDFEB0-BF1B-B8E9-5977-58778F7E548B}"/>
              </a:ext>
            </a:extLst>
          </p:cNvPr>
          <p:cNvSpPr/>
          <p:nvPr/>
        </p:nvSpPr>
        <p:spPr>
          <a:xfrm>
            <a:off x="6274961" y="3152158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73D98B6-1777-99B7-5E42-3694F282C2B3}"/>
              </a:ext>
            </a:extLst>
          </p:cNvPr>
          <p:cNvSpPr/>
          <p:nvPr/>
        </p:nvSpPr>
        <p:spPr>
          <a:xfrm>
            <a:off x="6828634" y="3152157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3E29A0-730A-3B65-D44F-650AC8FFB2A9}"/>
              </a:ext>
            </a:extLst>
          </p:cNvPr>
          <p:cNvSpPr/>
          <p:nvPr/>
        </p:nvSpPr>
        <p:spPr>
          <a:xfrm>
            <a:off x="7382307" y="3152156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85AFD3-E973-B9C9-88AD-055CEE9C0CAD}"/>
              </a:ext>
            </a:extLst>
          </p:cNvPr>
          <p:cNvSpPr/>
          <p:nvPr/>
        </p:nvSpPr>
        <p:spPr>
          <a:xfrm>
            <a:off x="7935980" y="3152155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C34B8-26D2-7B66-726A-B8C81EEF7C7D}"/>
              </a:ext>
            </a:extLst>
          </p:cNvPr>
          <p:cNvSpPr txBox="1"/>
          <p:nvPr/>
        </p:nvSpPr>
        <p:spPr>
          <a:xfrm>
            <a:off x="2944535" y="4160939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sum = 219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CEEC7E-B6C7-E620-0DA1-FA1DC7FE4675}"/>
              </a:ext>
            </a:extLst>
          </p:cNvPr>
          <p:cNvSpPr txBox="1"/>
          <p:nvPr/>
        </p:nvSpPr>
        <p:spPr>
          <a:xfrm>
            <a:off x="2944535" y="4846874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sum = (11 - (sum % 11))%10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732DC-3589-41F1-E6F4-DCFD30EC9FF3}"/>
              </a:ext>
            </a:extLst>
          </p:cNvPr>
          <p:cNvSpPr txBox="1"/>
          <p:nvPr/>
        </p:nvSpPr>
        <p:spPr>
          <a:xfrm>
            <a:off x="721455" y="150567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jumin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BE6511-0FA4-9524-409E-A1161E850102}"/>
              </a:ext>
            </a:extLst>
          </p:cNvPr>
          <p:cNvSpPr txBox="1"/>
          <p:nvPr/>
        </p:nvSpPr>
        <p:spPr>
          <a:xfrm>
            <a:off x="721454" y="240330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check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A4349-0301-C233-4BF2-3E15EAE7EEE7}"/>
              </a:ext>
            </a:extLst>
          </p:cNvPr>
          <p:cNvSpPr txBox="1"/>
          <p:nvPr/>
        </p:nvSpPr>
        <p:spPr>
          <a:xfrm>
            <a:off x="798738" y="320248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sum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35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4D921-D7B0-C845-9394-9A90A31988C8}"/>
              </a:ext>
            </a:extLst>
          </p:cNvPr>
          <p:cNvSpPr txBox="1"/>
          <p:nvPr/>
        </p:nvSpPr>
        <p:spPr>
          <a:xfrm>
            <a:off x="184558" y="125836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a[3][4] = { 1,2,3,4,5,6,7,8,9,10,11,12 };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5A166E-EF30-B711-9D11-132EF2DD06D9}"/>
              </a:ext>
            </a:extLst>
          </p:cNvPr>
          <p:cNvSpPr/>
          <p:nvPr/>
        </p:nvSpPr>
        <p:spPr>
          <a:xfrm>
            <a:off x="1744911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4CF946-52FD-791F-04BF-E1A325E26D2D}"/>
              </a:ext>
            </a:extLst>
          </p:cNvPr>
          <p:cNvSpPr/>
          <p:nvPr/>
        </p:nvSpPr>
        <p:spPr>
          <a:xfrm>
            <a:off x="2197917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854FC1-6169-5A3F-42B6-1DBEE221CF3A}"/>
              </a:ext>
            </a:extLst>
          </p:cNvPr>
          <p:cNvSpPr/>
          <p:nvPr/>
        </p:nvSpPr>
        <p:spPr>
          <a:xfrm>
            <a:off x="2650923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EE8A06-EEF1-D083-70E0-50C0072C1FE5}"/>
              </a:ext>
            </a:extLst>
          </p:cNvPr>
          <p:cNvSpPr/>
          <p:nvPr/>
        </p:nvSpPr>
        <p:spPr>
          <a:xfrm>
            <a:off x="3103929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DD32DE-DABE-D605-5913-DB2F9C76C5CA}"/>
              </a:ext>
            </a:extLst>
          </p:cNvPr>
          <p:cNvSpPr/>
          <p:nvPr/>
        </p:nvSpPr>
        <p:spPr>
          <a:xfrm>
            <a:off x="1744911" y="1686188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660E1E-C9B6-28B4-9730-2BD072AF34E4}"/>
              </a:ext>
            </a:extLst>
          </p:cNvPr>
          <p:cNvSpPr/>
          <p:nvPr/>
        </p:nvSpPr>
        <p:spPr>
          <a:xfrm>
            <a:off x="2197917" y="1686188"/>
            <a:ext cx="453006" cy="4530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FDEBF0-E612-9179-485F-6A0043EF65AF}"/>
              </a:ext>
            </a:extLst>
          </p:cNvPr>
          <p:cNvSpPr/>
          <p:nvPr/>
        </p:nvSpPr>
        <p:spPr>
          <a:xfrm>
            <a:off x="2650923" y="1686188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65C63C-0696-FC2A-43D7-EF237426357E}"/>
              </a:ext>
            </a:extLst>
          </p:cNvPr>
          <p:cNvSpPr/>
          <p:nvPr/>
        </p:nvSpPr>
        <p:spPr>
          <a:xfrm>
            <a:off x="3103929" y="1686188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0C88BF-A2E8-409C-DA4F-8F97B428463B}"/>
              </a:ext>
            </a:extLst>
          </p:cNvPr>
          <p:cNvSpPr/>
          <p:nvPr/>
        </p:nvSpPr>
        <p:spPr>
          <a:xfrm>
            <a:off x="1744911" y="2139194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E16F72-3CF2-0F06-E500-BA4E07D1B655}"/>
              </a:ext>
            </a:extLst>
          </p:cNvPr>
          <p:cNvSpPr/>
          <p:nvPr/>
        </p:nvSpPr>
        <p:spPr>
          <a:xfrm>
            <a:off x="2197917" y="2139194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3066D7-F838-9238-F3FF-5CA2F5B12256}"/>
              </a:ext>
            </a:extLst>
          </p:cNvPr>
          <p:cNvSpPr/>
          <p:nvPr/>
        </p:nvSpPr>
        <p:spPr>
          <a:xfrm>
            <a:off x="2650923" y="2139194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CDE504-5F65-98EE-5C11-DF7EF40F7723}"/>
              </a:ext>
            </a:extLst>
          </p:cNvPr>
          <p:cNvSpPr/>
          <p:nvPr/>
        </p:nvSpPr>
        <p:spPr>
          <a:xfrm>
            <a:off x="3103929" y="2139194"/>
            <a:ext cx="453006" cy="4530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03ECB3-2754-9718-B19A-2ECEC2FFED79}"/>
              </a:ext>
            </a:extLst>
          </p:cNvPr>
          <p:cNvSpPr/>
          <p:nvPr/>
        </p:nvSpPr>
        <p:spPr>
          <a:xfrm>
            <a:off x="1291905" y="1233182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86F2C4-DE74-DBC8-909C-A8A1F864A817}"/>
              </a:ext>
            </a:extLst>
          </p:cNvPr>
          <p:cNvSpPr/>
          <p:nvPr/>
        </p:nvSpPr>
        <p:spPr>
          <a:xfrm>
            <a:off x="1291905" y="1686188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D9548-9D88-B243-EA7B-482DE405A480}"/>
              </a:ext>
            </a:extLst>
          </p:cNvPr>
          <p:cNvSpPr/>
          <p:nvPr/>
        </p:nvSpPr>
        <p:spPr>
          <a:xfrm>
            <a:off x="1291905" y="2139194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5AB1E7-B293-6420-994B-2468706D537D}"/>
              </a:ext>
            </a:extLst>
          </p:cNvPr>
          <p:cNvSpPr/>
          <p:nvPr/>
        </p:nvSpPr>
        <p:spPr>
          <a:xfrm>
            <a:off x="1744911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439524-D225-F832-A45D-21509EC29669}"/>
              </a:ext>
            </a:extLst>
          </p:cNvPr>
          <p:cNvSpPr/>
          <p:nvPr/>
        </p:nvSpPr>
        <p:spPr>
          <a:xfrm>
            <a:off x="2197917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A2B742-32EE-B2A0-7500-C4111091C819}"/>
              </a:ext>
            </a:extLst>
          </p:cNvPr>
          <p:cNvSpPr/>
          <p:nvPr/>
        </p:nvSpPr>
        <p:spPr>
          <a:xfrm>
            <a:off x="2650923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7C57A-4F1B-1CD6-6AFA-FEC47CB4560C}"/>
              </a:ext>
            </a:extLst>
          </p:cNvPr>
          <p:cNvSpPr/>
          <p:nvPr/>
        </p:nvSpPr>
        <p:spPr>
          <a:xfrm>
            <a:off x="3103929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BCBC9-E3A2-C46F-7C64-A45B51556965}"/>
              </a:ext>
            </a:extLst>
          </p:cNvPr>
          <p:cNvSpPr txBox="1"/>
          <p:nvPr/>
        </p:nvSpPr>
        <p:spPr>
          <a:xfrm>
            <a:off x="1744911" y="372471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1B9907D-9292-4512-A42B-A1AE609997FB}"/>
              </a:ext>
            </a:extLst>
          </p:cNvPr>
          <p:cNvCxnSpPr>
            <a:stCxn id="36" idx="0"/>
            <a:endCxn id="26" idx="0"/>
          </p:cNvCxnSpPr>
          <p:nvPr/>
        </p:nvCxnSpPr>
        <p:spPr>
          <a:xfrm flipV="1">
            <a:off x="2343793" y="2139194"/>
            <a:ext cx="80627" cy="15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5F02C5-2EE0-90E5-A175-49AB0E226EE6}"/>
              </a:ext>
            </a:extLst>
          </p:cNvPr>
          <p:cNvSpPr txBox="1"/>
          <p:nvPr/>
        </p:nvSpPr>
        <p:spPr>
          <a:xfrm>
            <a:off x="1971414" y="4177717"/>
            <a:ext cx="3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행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D87B53-D330-9A57-4B2E-75DE49E280CD}"/>
              </a:ext>
            </a:extLst>
          </p:cNvPr>
          <p:cNvSpPr txBox="1"/>
          <p:nvPr/>
        </p:nvSpPr>
        <p:spPr>
          <a:xfrm>
            <a:off x="806274" y="1728025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행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AEBB0A-D77C-2A06-5B15-F759ED62A6AA}"/>
              </a:ext>
            </a:extLst>
          </p:cNvPr>
          <p:cNvSpPr txBox="1"/>
          <p:nvPr/>
        </p:nvSpPr>
        <p:spPr>
          <a:xfrm>
            <a:off x="2240327" y="537005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D95E81-3C8B-8B0F-0C8C-643498415EE7}"/>
              </a:ext>
            </a:extLst>
          </p:cNvPr>
          <p:cNvSpPr txBox="1"/>
          <p:nvPr/>
        </p:nvSpPr>
        <p:spPr>
          <a:xfrm>
            <a:off x="2343793" y="4177717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9DB635-28F6-7A51-9E1B-B2151FB0B872}"/>
              </a:ext>
            </a:extLst>
          </p:cNvPr>
          <p:cNvSpPr txBox="1"/>
          <p:nvPr/>
        </p:nvSpPr>
        <p:spPr>
          <a:xfrm>
            <a:off x="3565326" y="372471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a[2][3];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32388E-B163-01EC-BB9F-414D01D28A7E}"/>
              </a:ext>
            </a:extLst>
          </p:cNvPr>
          <p:cNvSpPr txBox="1"/>
          <p:nvPr/>
        </p:nvSpPr>
        <p:spPr>
          <a:xfrm>
            <a:off x="3791829" y="4177717"/>
            <a:ext cx="3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행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7ECEBB-B9C3-96C4-689A-F3B15926F1BF}"/>
              </a:ext>
            </a:extLst>
          </p:cNvPr>
          <p:cNvSpPr txBox="1"/>
          <p:nvPr/>
        </p:nvSpPr>
        <p:spPr>
          <a:xfrm>
            <a:off x="4164208" y="4177717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40906CC-3C0C-6A6E-2BDA-E2C27E054F1D}"/>
              </a:ext>
            </a:extLst>
          </p:cNvPr>
          <p:cNvCxnSpPr>
            <a:cxnSpLocks/>
            <a:stCxn id="44" idx="0"/>
            <a:endCxn id="28" idx="2"/>
          </p:cNvCxnSpPr>
          <p:nvPr/>
        </p:nvCxnSpPr>
        <p:spPr>
          <a:xfrm flipH="1" flipV="1">
            <a:off x="3330432" y="2592200"/>
            <a:ext cx="833776" cy="11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EB8A01-92C3-C8A3-F206-A7F1DD0854B0}"/>
              </a:ext>
            </a:extLst>
          </p:cNvPr>
          <p:cNvSpPr txBox="1"/>
          <p:nvPr/>
        </p:nvSpPr>
        <p:spPr>
          <a:xfrm>
            <a:off x="5693396" y="947849"/>
            <a:ext cx="42370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i,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j;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for(i=0; i&lt;3;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for(j=0; j&lt;4; j++)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printf("%4d", a[i][j]);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printf("\n");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5587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633E75-9915-4576-A8AF-523E5383DF87}"/>
              </a:ext>
            </a:extLst>
          </p:cNvPr>
          <p:cNvSpPr/>
          <p:nvPr/>
        </p:nvSpPr>
        <p:spPr>
          <a:xfrm>
            <a:off x="1484852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00F0E0-8192-9B7F-0917-FEB328F9518C}"/>
              </a:ext>
            </a:extLst>
          </p:cNvPr>
          <p:cNvSpPr/>
          <p:nvPr/>
        </p:nvSpPr>
        <p:spPr>
          <a:xfrm>
            <a:off x="1934935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7AB0F2-A864-8D05-4C48-36C5B030D4FE}"/>
              </a:ext>
            </a:extLst>
          </p:cNvPr>
          <p:cNvSpPr/>
          <p:nvPr/>
        </p:nvSpPr>
        <p:spPr>
          <a:xfrm>
            <a:off x="2385017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8979C1-AF1B-B401-612E-C88E733675C9}"/>
              </a:ext>
            </a:extLst>
          </p:cNvPr>
          <p:cNvSpPr/>
          <p:nvPr/>
        </p:nvSpPr>
        <p:spPr>
          <a:xfrm>
            <a:off x="2835100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3895F8-6FB5-981A-34DA-46768CECDF04}"/>
              </a:ext>
            </a:extLst>
          </p:cNvPr>
          <p:cNvSpPr/>
          <p:nvPr/>
        </p:nvSpPr>
        <p:spPr>
          <a:xfrm>
            <a:off x="3285183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2EDA72-A914-73AC-BC9C-A7B01FFC9408}"/>
              </a:ext>
            </a:extLst>
          </p:cNvPr>
          <p:cNvSpPr/>
          <p:nvPr/>
        </p:nvSpPr>
        <p:spPr>
          <a:xfrm>
            <a:off x="3735265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76197A-E2A5-9B06-B071-664461DA2F90}"/>
              </a:ext>
            </a:extLst>
          </p:cNvPr>
          <p:cNvSpPr/>
          <p:nvPr/>
        </p:nvSpPr>
        <p:spPr>
          <a:xfrm>
            <a:off x="4185348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E891A6-AB01-27E1-0A3F-B99A00C385FF}"/>
              </a:ext>
            </a:extLst>
          </p:cNvPr>
          <p:cNvSpPr/>
          <p:nvPr/>
        </p:nvSpPr>
        <p:spPr>
          <a:xfrm>
            <a:off x="4635431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19D1D1-EA5E-3CD2-67DA-3D4E3BED9FA7}"/>
              </a:ext>
            </a:extLst>
          </p:cNvPr>
          <p:cNvSpPr/>
          <p:nvPr/>
        </p:nvSpPr>
        <p:spPr>
          <a:xfrm>
            <a:off x="5085513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096E4D5-008C-5FAF-DA1D-2B2ADB4820AC}"/>
              </a:ext>
            </a:extLst>
          </p:cNvPr>
          <p:cNvSpPr/>
          <p:nvPr/>
        </p:nvSpPr>
        <p:spPr>
          <a:xfrm>
            <a:off x="5535596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AA2DC2-05A7-86A4-AFAD-56622AF6968C}"/>
              </a:ext>
            </a:extLst>
          </p:cNvPr>
          <p:cNvSpPr/>
          <p:nvPr/>
        </p:nvSpPr>
        <p:spPr>
          <a:xfrm>
            <a:off x="5985679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763928A-A34B-2685-7B84-8BD5E5585FB9}"/>
              </a:ext>
            </a:extLst>
          </p:cNvPr>
          <p:cNvSpPr/>
          <p:nvPr/>
        </p:nvSpPr>
        <p:spPr>
          <a:xfrm>
            <a:off x="6435761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143E09-B01C-B54A-E04B-314D4A5E881B}"/>
              </a:ext>
            </a:extLst>
          </p:cNvPr>
          <p:cNvSpPr/>
          <p:nvPr/>
        </p:nvSpPr>
        <p:spPr>
          <a:xfrm>
            <a:off x="6885844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072167F-A767-F4A3-6945-4D411138B96E}"/>
              </a:ext>
            </a:extLst>
          </p:cNvPr>
          <p:cNvSpPr/>
          <p:nvPr/>
        </p:nvSpPr>
        <p:spPr>
          <a:xfrm>
            <a:off x="7335927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7AC2B0F-9C18-25DF-475B-08B3695054EF}"/>
              </a:ext>
            </a:extLst>
          </p:cNvPr>
          <p:cNvSpPr/>
          <p:nvPr/>
        </p:nvSpPr>
        <p:spPr>
          <a:xfrm>
            <a:off x="7786009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4301963-5B5C-2208-4B2B-30635280B940}"/>
              </a:ext>
            </a:extLst>
          </p:cNvPr>
          <p:cNvSpPr/>
          <p:nvPr/>
        </p:nvSpPr>
        <p:spPr>
          <a:xfrm>
            <a:off x="8236092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D3EC46-4659-3AA3-AA2B-A82E7FFEFB53}"/>
              </a:ext>
            </a:extLst>
          </p:cNvPr>
          <p:cNvSpPr/>
          <p:nvPr/>
        </p:nvSpPr>
        <p:spPr>
          <a:xfrm>
            <a:off x="8686175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1F1A315-F957-FAE3-72AB-EBE60AF19639}"/>
              </a:ext>
            </a:extLst>
          </p:cNvPr>
          <p:cNvSpPr/>
          <p:nvPr/>
        </p:nvSpPr>
        <p:spPr>
          <a:xfrm>
            <a:off x="9136257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AF0811-6B5C-5D7A-B34F-35B44D218846}"/>
              </a:ext>
            </a:extLst>
          </p:cNvPr>
          <p:cNvSpPr/>
          <p:nvPr/>
        </p:nvSpPr>
        <p:spPr>
          <a:xfrm>
            <a:off x="9586340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9F44A2-1A47-ED6D-B23C-998BF25DD9BD}"/>
              </a:ext>
            </a:extLst>
          </p:cNvPr>
          <p:cNvSpPr/>
          <p:nvPr/>
        </p:nvSpPr>
        <p:spPr>
          <a:xfrm>
            <a:off x="10036423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ED6FC-E46D-4E93-EC9F-153D4C3877ED}"/>
              </a:ext>
            </a:extLst>
          </p:cNvPr>
          <p:cNvSpPr txBox="1"/>
          <p:nvPr/>
        </p:nvSpPr>
        <p:spPr>
          <a:xfrm>
            <a:off x="1484852" y="21811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에라토스테네스의 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7C545-01DD-9884-F8DF-01B892F1563C}"/>
              </a:ext>
            </a:extLst>
          </p:cNvPr>
          <p:cNvSpPr txBox="1"/>
          <p:nvPr/>
        </p:nvSpPr>
        <p:spPr>
          <a:xfrm>
            <a:off x="4726297" y="1727917"/>
            <a:ext cx="373050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a[200];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for(i=0; i&lt;200;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a[i] = i+1;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a[0]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=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-1;</a:t>
            </a:r>
            <a:endParaRPr lang="ko-KR" altLang="en-US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for(i=0; i&lt;200; i++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if( a[i] &lt; 0 )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continue;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for(j=i+1; j&lt;200; j++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if( a[j] &lt; 0 )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continue;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if( a[j]%a[i] == 0 )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a[j] = -1;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58D319-FA3C-3A73-5CEE-E24CB758E526}"/>
              </a:ext>
            </a:extLst>
          </p:cNvPr>
          <p:cNvSpPr txBox="1"/>
          <p:nvPr/>
        </p:nvSpPr>
        <p:spPr>
          <a:xfrm>
            <a:off x="1484852" y="217231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14DB2E0-5AE7-FD2E-2156-2B76CD03BDCE}"/>
              </a:ext>
            </a:extLst>
          </p:cNvPr>
          <p:cNvSpPr/>
          <p:nvPr/>
        </p:nvSpPr>
        <p:spPr>
          <a:xfrm>
            <a:off x="2036484" y="1053036"/>
            <a:ext cx="255497" cy="217897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B076F9E8-4425-C640-BE96-3C421CD0C896}"/>
              </a:ext>
            </a:extLst>
          </p:cNvPr>
          <p:cNvSpPr/>
          <p:nvPr/>
        </p:nvSpPr>
        <p:spPr>
          <a:xfrm rot="10800000">
            <a:off x="2477981" y="1727917"/>
            <a:ext cx="255497" cy="217897"/>
          </a:xfrm>
          <a:prstGeom prst="downArrow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85666-C803-8BAF-2F6E-B28AD633F79F}"/>
              </a:ext>
            </a:extLst>
          </p:cNvPr>
          <p:cNvSpPr txBox="1"/>
          <p:nvPr/>
        </p:nvSpPr>
        <p:spPr>
          <a:xfrm>
            <a:off x="2036484" y="6627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25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ED6FC-E46D-4E93-EC9F-153D4C3877ED}"/>
              </a:ext>
            </a:extLst>
          </p:cNvPr>
          <p:cNvSpPr txBox="1"/>
          <p:nvPr/>
        </p:nvSpPr>
        <p:spPr>
          <a:xfrm>
            <a:off x="6157519" y="2158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B532E6-5E7E-CB5F-86BC-E4E3D09E6EAF}"/>
              </a:ext>
            </a:extLst>
          </p:cNvPr>
          <p:cNvSpPr/>
          <p:nvPr/>
        </p:nvSpPr>
        <p:spPr>
          <a:xfrm>
            <a:off x="297809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A3DF5E-C608-4A22-B2DB-01A785C8B874}"/>
              </a:ext>
            </a:extLst>
          </p:cNvPr>
          <p:cNvSpPr/>
          <p:nvPr/>
        </p:nvSpPr>
        <p:spPr>
          <a:xfrm>
            <a:off x="346465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6EC8E0-BE2D-C142-E89C-A3D9584D9A0D}"/>
              </a:ext>
            </a:extLst>
          </p:cNvPr>
          <p:cNvSpPr/>
          <p:nvPr/>
        </p:nvSpPr>
        <p:spPr>
          <a:xfrm>
            <a:off x="395121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14D06C-2100-3EEA-9B47-18CFA12E3D2E}"/>
              </a:ext>
            </a:extLst>
          </p:cNvPr>
          <p:cNvSpPr/>
          <p:nvPr/>
        </p:nvSpPr>
        <p:spPr>
          <a:xfrm>
            <a:off x="443777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B160F4-8AF0-C744-71DB-FA15208955F7}"/>
              </a:ext>
            </a:extLst>
          </p:cNvPr>
          <p:cNvSpPr/>
          <p:nvPr/>
        </p:nvSpPr>
        <p:spPr>
          <a:xfrm>
            <a:off x="492433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9D3C12-6CCA-38CD-2FA6-BF19317639FF}"/>
              </a:ext>
            </a:extLst>
          </p:cNvPr>
          <p:cNvSpPr/>
          <p:nvPr/>
        </p:nvSpPr>
        <p:spPr>
          <a:xfrm>
            <a:off x="297809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57FDBA-D7B1-D1CB-CE7C-16971DBFE699}"/>
              </a:ext>
            </a:extLst>
          </p:cNvPr>
          <p:cNvSpPr/>
          <p:nvPr/>
        </p:nvSpPr>
        <p:spPr>
          <a:xfrm>
            <a:off x="346465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9DBB08-D733-F109-6440-AE34EC90A24B}"/>
              </a:ext>
            </a:extLst>
          </p:cNvPr>
          <p:cNvSpPr/>
          <p:nvPr/>
        </p:nvSpPr>
        <p:spPr>
          <a:xfrm>
            <a:off x="395121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AE3CE-CF89-5256-FE67-4FD421B3C1EA}"/>
              </a:ext>
            </a:extLst>
          </p:cNvPr>
          <p:cNvSpPr/>
          <p:nvPr/>
        </p:nvSpPr>
        <p:spPr>
          <a:xfrm>
            <a:off x="443777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477FE0-3605-7025-2BAA-FBE051AD590E}"/>
              </a:ext>
            </a:extLst>
          </p:cNvPr>
          <p:cNvSpPr/>
          <p:nvPr/>
        </p:nvSpPr>
        <p:spPr>
          <a:xfrm>
            <a:off x="492433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B58E12-E4C2-189C-D30F-D22C6BCB3EB8}"/>
              </a:ext>
            </a:extLst>
          </p:cNvPr>
          <p:cNvSpPr/>
          <p:nvPr/>
        </p:nvSpPr>
        <p:spPr>
          <a:xfrm>
            <a:off x="297809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8DC778-0DD5-7D43-7158-B1A045326B9C}"/>
              </a:ext>
            </a:extLst>
          </p:cNvPr>
          <p:cNvSpPr/>
          <p:nvPr/>
        </p:nvSpPr>
        <p:spPr>
          <a:xfrm>
            <a:off x="346465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4019C4-0A92-1914-F670-3625E953EC3F}"/>
              </a:ext>
            </a:extLst>
          </p:cNvPr>
          <p:cNvSpPr/>
          <p:nvPr/>
        </p:nvSpPr>
        <p:spPr>
          <a:xfrm>
            <a:off x="395121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5462DA-05E5-067C-19D9-D4DF64207826}"/>
              </a:ext>
            </a:extLst>
          </p:cNvPr>
          <p:cNvSpPr/>
          <p:nvPr/>
        </p:nvSpPr>
        <p:spPr>
          <a:xfrm>
            <a:off x="443777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53CD55-65A3-94C4-6DA4-4BFE95987B46}"/>
              </a:ext>
            </a:extLst>
          </p:cNvPr>
          <p:cNvSpPr/>
          <p:nvPr/>
        </p:nvSpPr>
        <p:spPr>
          <a:xfrm>
            <a:off x="492433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011DAE-D454-B6B7-C3F0-28A6B07BE176}"/>
              </a:ext>
            </a:extLst>
          </p:cNvPr>
          <p:cNvSpPr/>
          <p:nvPr/>
        </p:nvSpPr>
        <p:spPr>
          <a:xfrm>
            <a:off x="297809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3C140F-E32A-A9CB-28CC-7C3ED4CE3C98}"/>
              </a:ext>
            </a:extLst>
          </p:cNvPr>
          <p:cNvSpPr/>
          <p:nvPr/>
        </p:nvSpPr>
        <p:spPr>
          <a:xfrm>
            <a:off x="346465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67DF29-86CF-D1D7-6698-BB4B19CEF177}"/>
              </a:ext>
            </a:extLst>
          </p:cNvPr>
          <p:cNvSpPr/>
          <p:nvPr/>
        </p:nvSpPr>
        <p:spPr>
          <a:xfrm>
            <a:off x="395121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190322-F02B-49E9-8923-C72A0414F8CE}"/>
              </a:ext>
            </a:extLst>
          </p:cNvPr>
          <p:cNvSpPr/>
          <p:nvPr/>
        </p:nvSpPr>
        <p:spPr>
          <a:xfrm>
            <a:off x="443777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428C79-FE0B-16E4-EE9B-1CBEB990DAB0}"/>
              </a:ext>
            </a:extLst>
          </p:cNvPr>
          <p:cNvSpPr/>
          <p:nvPr/>
        </p:nvSpPr>
        <p:spPr>
          <a:xfrm>
            <a:off x="492433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39FD5EC-A9AE-ED36-50BB-163B7C204CC7}"/>
              </a:ext>
            </a:extLst>
          </p:cNvPr>
          <p:cNvSpPr/>
          <p:nvPr/>
        </p:nvSpPr>
        <p:spPr>
          <a:xfrm>
            <a:off x="297809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F289FD1-F664-06CB-70DF-534D4185A208}"/>
              </a:ext>
            </a:extLst>
          </p:cNvPr>
          <p:cNvSpPr/>
          <p:nvPr/>
        </p:nvSpPr>
        <p:spPr>
          <a:xfrm>
            <a:off x="346465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9A96F0-4043-8FB6-00A6-56F211507ACE}"/>
              </a:ext>
            </a:extLst>
          </p:cNvPr>
          <p:cNvSpPr/>
          <p:nvPr/>
        </p:nvSpPr>
        <p:spPr>
          <a:xfrm>
            <a:off x="395121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1C10A32-A676-C6B5-12E9-001A6618EFBE}"/>
              </a:ext>
            </a:extLst>
          </p:cNvPr>
          <p:cNvSpPr/>
          <p:nvPr/>
        </p:nvSpPr>
        <p:spPr>
          <a:xfrm>
            <a:off x="443777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FE629C-AAD9-F79E-9E00-7179FAEED89F}"/>
              </a:ext>
            </a:extLst>
          </p:cNvPr>
          <p:cNvSpPr/>
          <p:nvPr/>
        </p:nvSpPr>
        <p:spPr>
          <a:xfrm>
            <a:off x="492433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750BC7-D0B4-F996-3FF3-E5A6F6D908C7}"/>
              </a:ext>
            </a:extLst>
          </p:cNvPr>
          <p:cNvSpPr/>
          <p:nvPr/>
        </p:nvSpPr>
        <p:spPr>
          <a:xfrm>
            <a:off x="297809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214F4E-2562-E531-7A38-CF067E22BE00}"/>
              </a:ext>
            </a:extLst>
          </p:cNvPr>
          <p:cNvSpPr/>
          <p:nvPr/>
        </p:nvSpPr>
        <p:spPr>
          <a:xfrm>
            <a:off x="346465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3AAC18-56D3-2339-2B23-A47543FF4A85}"/>
              </a:ext>
            </a:extLst>
          </p:cNvPr>
          <p:cNvSpPr/>
          <p:nvPr/>
        </p:nvSpPr>
        <p:spPr>
          <a:xfrm>
            <a:off x="395121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FF6803-D1E1-C11D-B035-8554F9DE6BB9}"/>
              </a:ext>
            </a:extLst>
          </p:cNvPr>
          <p:cNvSpPr/>
          <p:nvPr/>
        </p:nvSpPr>
        <p:spPr>
          <a:xfrm>
            <a:off x="443777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44AE55-4804-3A23-E7CA-999EB5CC64CA}"/>
              </a:ext>
            </a:extLst>
          </p:cNvPr>
          <p:cNvSpPr/>
          <p:nvPr/>
        </p:nvSpPr>
        <p:spPr>
          <a:xfrm>
            <a:off x="492433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67F848-6161-A0D5-3E18-33204833279F}"/>
              </a:ext>
            </a:extLst>
          </p:cNvPr>
          <p:cNvSpPr/>
          <p:nvPr/>
        </p:nvSpPr>
        <p:spPr>
          <a:xfrm>
            <a:off x="252788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3DB3EC-2BA9-A85A-E83A-8FFD4C32A8C0}"/>
              </a:ext>
            </a:extLst>
          </p:cNvPr>
          <p:cNvSpPr/>
          <p:nvPr/>
        </p:nvSpPr>
        <p:spPr>
          <a:xfrm>
            <a:off x="252788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72B6B5D-F4E0-612C-95AE-90E718EAA4B7}"/>
              </a:ext>
            </a:extLst>
          </p:cNvPr>
          <p:cNvSpPr/>
          <p:nvPr/>
        </p:nvSpPr>
        <p:spPr>
          <a:xfrm>
            <a:off x="252788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189AF4-CA97-3CD8-4459-0AF760FACF60}"/>
              </a:ext>
            </a:extLst>
          </p:cNvPr>
          <p:cNvSpPr/>
          <p:nvPr/>
        </p:nvSpPr>
        <p:spPr>
          <a:xfrm>
            <a:off x="252788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15424E-4D51-A829-0280-119192609D22}"/>
              </a:ext>
            </a:extLst>
          </p:cNvPr>
          <p:cNvSpPr/>
          <p:nvPr/>
        </p:nvSpPr>
        <p:spPr>
          <a:xfrm>
            <a:off x="252788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166125-82EA-47CB-313B-D8145D6DC8DA}"/>
              </a:ext>
            </a:extLst>
          </p:cNvPr>
          <p:cNvSpPr txBox="1"/>
          <p:nvPr/>
        </p:nvSpPr>
        <p:spPr>
          <a:xfrm>
            <a:off x="6157518" y="909177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3 : 14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03B33A-668B-CD8B-7B30-D15F9A9ABDD5}"/>
              </a:ext>
            </a:extLst>
          </p:cNvPr>
          <p:cNvSpPr txBox="1"/>
          <p:nvPr/>
        </p:nvSpPr>
        <p:spPr>
          <a:xfrm>
            <a:off x="6173299" y="178624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4 : 22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5 : 23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24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8A1D6A-5ECF-392B-AE05-427908192A31}"/>
              </a:ext>
            </a:extLst>
          </p:cNvPr>
          <p:cNvSpPr txBox="1"/>
          <p:nvPr/>
        </p:nvSpPr>
        <p:spPr>
          <a:xfrm>
            <a:off x="6173299" y="2984242"/>
            <a:ext cx="1031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7 : 31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8 : 32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33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34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C4FE42-3259-6120-F49A-4350FC702840}"/>
              </a:ext>
            </a:extLst>
          </p:cNvPr>
          <p:cNvSpPr txBox="1"/>
          <p:nvPr/>
        </p:nvSpPr>
        <p:spPr>
          <a:xfrm>
            <a:off x="6173299" y="4620096"/>
            <a:ext cx="10310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11: 40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12: 41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42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43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15: 44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FDF88B-B7E4-9CC1-F7B3-1DEB49CBDFF4}"/>
              </a:ext>
            </a:extLst>
          </p:cNvPr>
          <p:cNvSpPr txBox="1"/>
          <p:nvPr/>
        </p:nvSpPr>
        <p:spPr>
          <a:xfrm>
            <a:off x="7754226" y="60364"/>
            <a:ext cx="4839786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i,j;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for(j=0; j&lt;i+1;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a[i][n-i-1+j]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if( a[i][j]==0 )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printf("%4s", "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else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printf("%4d", a[i][j]);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printf("\n");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=-5;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</p:spTree>
    <p:extLst>
      <p:ext uri="{BB962C8B-B14F-4D97-AF65-F5344CB8AC3E}">
        <p14:creationId xmlns:p14="http://schemas.microsoft.com/office/powerpoint/2010/main" val="3520504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ED6FC-E46D-4E93-EC9F-153D4C3877ED}"/>
              </a:ext>
            </a:extLst>
          </p:cNvPr>
          <p:cNvSpPr txBox="1"/>
          <p:nvPr/>
        </p:nvSpPr>
        <p:spPr>
          <a:xfrm>
            <a:off x="6157519" y="2158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B532E6-5E7E-CB5F-86BC-E4E3D09E6EAF}"/>
              </a:ext>
            </a:extLst>
          </p:cNvPr>
          <p:cNvSpPr/>
          <p:nvPr/>
        </p:nvSpPr>
        <p:spPr>
          <a:xfrm>
            <a:off x="297809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A3DF5E-C608-4A22-B2DB-01A785C8B874}"/>
              </a:ext>
            </a:extLst>
          </p:cNvPr>
          <p:cNvSpPr/>
          <p:nvPr/>
        </p:nvSpPr>
        <p:spPr>
          <a:xfrm>
            <a:off x="346465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6EC8E0-BE2D-C142-E89C-A3D9584D9A0D}"/>
              </a:ext>
            </a:extLst>
          </p:cNvPr>
          <p:cNvSpPr/>
          <p:nvPr/>
        </p:nvSpPr>
        <p:spPr>
          <a:xfrm>
            <a:off x="395121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14D06C-2100-3EEA-9B47-18CFA12E3D2E}"/>
              </a:ext>
            </a:extLst>
          </p:cNvPr>
          <p:cNvSpPr/>
          <p:nvPr/>
        </p:nvSpPr>
        <p:spPr>
          <a:xfrm>
            <a:off x="443777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B160F4-8AF0-C744-71DB-FA15208955F7}"/>
              </a:ext>
            </a:extLst>
          </p:cNvPr>
          <p:cNvSpPr/>
          <p:nvPr/>
        </p:nvSpPr>
        <p:spPr>
          <a:xfrm>
            <a:off x="492433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9D3C12-6CCA-38CD-2FA6-BF19317639FF}"/>
              </a:ext>
            </a:extLst>
          </p:cNvPr>
          <p:cNvSpPr/>
          <p:nvPr/>
        </p:nvSpPr>
        <p:spPr>
          <a:xfrm>
            <a:off x="297809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57FDBA-D7B1-D1CB-CE7C-16971DBFE699}"/>
              </a:ext>
            </a:extLst>
          </p:cNvPr>
          <p:cNvSpPr/>
          <p:nvPr/>
        </p:nvSpPr>
        <p:spPr>
          <a:xfrm>
            <a:off x="346465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9DBB08-D733-F109-6440-AE34EC90A24B}"/>
              </a:ext>
            </a:extLst>
          </p:cNvPr>
          <p:cNvSpPr/>
          <p:nvPr/>
        </p:nvSpPr>
        <p:spPr>
          <a:xfrm>
            <a:off x="395121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AE3CE-CF89-5256-FE67-4FD421B3C1EA}"/>
              </a:ext>
            </a:extLst>
          </p:cNvPr>
          <p:cNvSpPr/>
          <p:nvPr/>
        </p:nvSpPr>
        <p:spPr>
          <a:xfrm>
            <a:off x="443777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477FE0-3605-7025-2BAA-FBE051AD590E}"/>
              </a:ext>
            </a:extLst>
          </p:cNvPr>
          <p:cNvSpPr/>
          <p:nvPr/>
        </p:nvSpPr>
        <p:spPr>
          <a:xfrm>
            <a:off x="492433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B58E12-E4C2-189C-D30F-D22C6BCB3EB8}"/>
              </a:ext>
            </a:extLst>
          </p:cNvPr>
          <p:cNvSpPr/>
          <p:nvPr/>
        </p:nvSpPr>
        <p:spPr>
          <a:xfrm>
            <a:off x="297809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8DC778-0DD5-7D43-7158-B1A045326B9C}"/>
              </a:ext>
            </a:extLst>
          </p:cNvPr>
          <p:cNvSpPr/>
          <p:nvPr/>
        </p:nvSpPr>
        <p:spPr>
          <a:xfrm>
            <a:off x="346465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4019C4-0A92-1914-F670-3625E953EC3F}"/>
              </a:ext>
            </a:extLst>
          </p:cNvPr>
          <p:cNvSpPr/>
          <p:nvPr/>
        </p:nvSpPr>
        <p:spPr>
          <a:xfrm>
            <a:off x="395121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5462DA-05E5-067C-19D9-D4DF64207826}"/>
              </a:ext>
            </a:extLst>
          </p:cNvPr>
          <p:cNvSpPr/>
          <p:nvPr/>
        </p:nvSpPr>
        <p:spPr>
          <a:xfrm>
            <a:off x="443777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53CD55-65A3-94C4-6DA4-4BFE95987B46}"/>
              </a:ext>
            </a:extLst>
          </p:cNvPr>
          <p:cNvSpPr/>
          <p:nvPr/>
        </p:nvSpPr>
        <p:spPr>
          <a:xfrm>
            <a:off x="492433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011DAE-D454-B6B7-C3F0-28A6B07BE176}"/>
              </a:ext>
            </a:extLst>
          </p:cNvPr>
          <p:cNvSpPr/>
          <p:nvPr/>
        </p:nvSpPr>
        <p:spPr>
          <a:xfrm>
            <a:off x="297809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3C140F-E32A-A9CB-28CC-7C3ED4CE3C98}"/>
              </a:ext>
            </a:extLst>
          </p:cNvPr>
          <p:cNvSpPr/>
          <p:nvPr/>
        </p:nvSpPr>
        <p:spPr>
          <a:xfrm>
            <a:off x="346465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67DF29-86CF-D1D7-6698-BB4B19CEF177}"/>
              </a:ext>
            </a:extLst>
          </p:cNvPr>
          <p:cNvSpPr/>
          <p:nvPr/>
        </p:nvSpPr>
        <p:spPr>
          <a:xfrm>
            <a:off x="395121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190322-F02B-49E9-8923-C72A0414F8CE}"/>
              </a:ext>
            </a:extLst>
          </p:cNvPr>
          <p:cNvSpPr/>
          <p:nvPr/>
        </p:nvSpPr>
        <p:spPr>
          <a:xfrm>
            <a:off x="443777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428C79-FE0B-16E4-EE9B-1CBEB990DAB0}"/>
              </a:ext>
            </a:extLst>
          </p:cNvPr>
          <p:cNvSpPr/>
          <p:nvPr/>
        </p:nvSpPr>
        <p:spPr>
          <a:xfrm>
            <a:off x="492433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39FD5EC-A9AE-ED36-50BB-163B7C204CC7}"/>
              </a:ext>
            </a:extLst>
          </p:cNvPr>
          <p:cNvSpPr/>
          <p:nvPr/>
        </p:nvSpPr>
        <p:spPr>
          <a:xfrm>
            <a:off x="297809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F289FD1-F664-06CB-70DF-534D4185A208}"/>
              </a:ext>
            </a:extLst>
          </p:cNvPr>
          <p:cNvSpPr/>
          <p:nvPr/>
        </p:nvSpPr>
        <p:spPr>
          <a:xfrm>
            <a:off x="346465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9A96F0-4043-8FB6-00A6-56F211507ACE}"/>
              </a:ext>
            </a:extLst>
          </p:cNvPr>
          <p:cNvSpPr/>
          <p:nvPr/>
        </p:nvSpPr>
        <p:spPr>
          <a:xfrm>
            <a:off x="395121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1C10A32-A676-C6B5-12E9-001A6618EFBE}"/>
              </a:ext>
            </a:extLst>
          </p:cNvPr>
          <p:cNvSpPr/>
          <p:nvPr/>
        </p:nvSpPr>
        <p:spPr>
          <a:xfrm>
            <a:off x="443777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FE629C-AAD9-F79E-9E00-7179FAEED89F}"/>
              </a:ext>
            </a:extLst>
          </p:cNvPr>
          <p:cNvSpPr/>
          <p:nvPr/>
        </p:nvSpPr>
        <p:spPr>
          <a:xfrm>
            <a:off x="492433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750BC7-D0B4-F996-3FF3-E5A6F6D908C7}"/>
              </a:ext>
            </a:extLst>
          </p:cNvPr>
          <p:cNvSpPr/>
          <p:nvPr/>
        </p:nvSpPr>
        <p:spPr>
          <a:xfrm>
            <a:off x="297809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214F4E-2562-E531-7A38-CF067E22BE00}"/>
              </a:ext>
            </a:extLst>
          </p:cNvPr>
          <p:cNvSpPr/>
          <p:nvPr/>
        </p:nvSpPr>
        <p:spPr>
          <a:xfrm>
            <a:off x="346465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3AAC18-56D3-2339-2B23-A47543FF4A85}"/>
              </a:ext>
            </a:extLst>
          </p:cNvPr>
          <p:cNvSpPr/>
          <p:nvPr/>
        </p:nvSpPr>
        <p:spPr>
          <a:xfrm>
            <a:off x="395121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FF6803-D1E1-C11D-B035-8554F9DE6BB9}"/>
              </a:ext>
            </a:extLst>
          </p:cNvPr>
          <p:cNvSpPr/>
          <p:nvPr/>
        </p:nvSpPr>
        <p:spPr>
          <a:xfrm>
            <a:off x="443777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44AE55-4804-3A23-E7CA-999EB5CC64CA}"/>
              </a:ext>
            </a:extLst>
          </p:cNvPr>
          <p:cNvSpPr/>
          <p:nvPr/>
        </p:nvSpPr>
        <p:spPr>
          <a:xfrm>
            <a:off x="492433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67F848-6161-A0D5-3E18-33204833279F}"/>
              </a:ext>
            </a:extLst>
          </p:cNvPr>
          <p:cNvSpPr/>
          <p:nvPr/>
        </p:nvSpPr>
        <p:spPr>
          <a:xfrm>
            <a:off x="252788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3DB3EC-2BA9-A85A-E83A-8FFD4C32A8C0}"/>
              </a:ext>
            </a:extLst>
          </p:cNvPr>
          <p:cNvSpPr/>
          <p:nvPr/>
        </p:nvSpPr>
        <p:spPr>
          <a:xfrm>
            <a:off x="252788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72B6B5D-F4E0-612C-95AE-90E718EAA4B7}"/>
              </a:ext>
            </a:extLst>
          </p:cNvPr>
          <p:cNvSpPr/>
          <p:nvPr/>
        </p:nvSpPr>
        <p:spPr>
          <a:xfrm>
            <a:off x="252788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189AF4-CA97-3CD8-4459-0AF760FACF60}"/>
              </a:ext>
            </a:extLst>
          </p:cNvPr>
          <p:cNvSpPr/>
          <p:nvPr/>
        </p:nvSpPr>
        <p:spPr>
          <a:xfrm>
            <a:off x="252788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15424E-4D51-A829-0280-119192609D22}"/>
              </a:ext>
            </a:extLst>
          </p:cNvPr>
          <p:cNvSpPr/>
          <p:nvPr/>
        </p:nvSpPr>
        <p:spPr>
          <a:xfrm>
            <a:off x="252788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166125-82EA-47CB-313B-D8145D6DC8DA}"/>
              </a:ext>
            </a:extLst>
          </p:cNvPr>
          <p:cNvSpPr txBox="1"/>
          <p:nvPr/>
        </p:nvSpPr>
        <p:spPr>
          <a:xfrm>
            <a:off x="6157518" y="909177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2 : 01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3 : 11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03B33A-668B-CD8B-7B30-D15F9A9ABDD5}"/>
              </a:ext>
            </a:extLst>
          </p:cNvPr>
          <p:cNvSpPr txBox="1"/>
          <p:nvPr/>
        </p:nvSpPr>
        <p:spPr>
          <a:xfrm>
            <a:off x="6173299" y="178624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4 : 02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5 : 12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22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8A1D6A-5ECF-392B-AE05-427908192A31}"/>
              </a:ext>
            </a:extLst>
          </p:cNvPr>
          <p:cNvSpPr txBox="1"/>
          <p:nvPr/>
        </p:nvSpPr>
        <p:spPr>
          <a:xfrm>
            <a:off x="6173299" y="2984242"/>
            <a:ext cx="1031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7 : 03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8 : 13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33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C4FE42-3259-6120-F49A-4350FC702840}"/>
              </a:ext>
            </a:extLst>
          </p:cNvPr>
          <p:cNvSpPr txBox="1"/>
          <p:nvPr/>
        </p:nvSpPr>
        <p:spPr>
          <a:xfrm>
            <a:off x="6173299" y="4620096"/>
            <a:ext cx="10310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11: 04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12: 14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24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34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15: 44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FDF88B-B7E4-9CC1-F7B3-1DEB49CBDFF4}"/>
              </a:ext>
            </a:extLst>
          </p:cNvPr>
          <p:cNvSpPr txBox="1"/>
          <p:nvPr/>
        </p:nvSpPr>
        <p:spPr>
          <a:xfrm>
            <a:off x="7754226" y="60364"/>
            <a:ext cx="4839786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i,j;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for(j=0; j&lt;i+1;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if( a[i][j]==0 )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printf("%4s", "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else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printf("%4d", a[i][j]);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printf("\n");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94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13AA5-B229-7115-7C8A-065F3E1A3EF9}"/>
              </a:ext>
            </a:extLst>
          </p:cNvPr>
          <p:cNvSpPr txBox="1"/>
          <p:nvPr/>
        </p:nvSpPr>
        <p:spPr>
          <a:xfrm>
            <a:off x="3636128" y="914615"/>
            <a:ext cx="10310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3 : 20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4 : 30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5 : 40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11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7 : 21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 : 31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22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7111517" y="23492"/>
            <a:ext cx="4698722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inc=-1;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if( i &lt;= n/2 )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++inc;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for(j=0; j&lt;n-2*inc;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a[inc+j][i]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else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--inc;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for(j=0; j&lt;n-2*inc;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a[inc+j][i]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DE740E-1E26-49AF-7F2C-1FB3C055E4FE}"/>
              </a:ext>
            </a:extLst>
          </p:cNvPr>
          <p:cNvSpPr txBox="1"/>
          <p:nvPr/>
        </p:nvSpPr>
        <p:spPr>
          <a:xfrm>
            <a:off x="5280171" y="914614"/>
            <a:ext cx="11721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10 : 13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 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12 : 33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 : 04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 : 14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15 : 24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16 : 34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17 : 44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0645AF-8BE7-B525-F391-C4800BB3898E}"/>
              </a:ext>
            </a:extLst>
          </p:cNvPr>
          <p:cNvSpPr/>
          <p:nvPr/>
        </p:nvSpPr>
        <p:spPr>
          <a:xfrm>
            <a:off x="5929241" y="4511602"/>
            <a:ext cx="719129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BB37F9-22E9-5F41-D84D-A872CE513E33}"/>
              </a:ext>
            </a:extLst>
          </p:cNvPr>
          <p:cNvSpPr txBox="1"/>
          <p:nvPr/>
        </p:nvSpPr>
        <p:spPr>
          <a:xfrm>
            <a:off x="6006517" y="41861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90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13AA5-B229-7115-7C8A-065F3E1A3EF9}"/>
              </a:ext>
            </a:extLst>
          </p:cNvPr>
          <p:cNvSpPr txBox="1"/>
          <p:nvPr/>
        </p:nvSpPr>
        <p:spPr>
          <a:xfrm>
            <a:off x="3636128" y="914615"/>
            <a:ext cx="10310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3 : 20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4 : 30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5 : 40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11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7 : 21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 : 31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22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7111517" y="23492"/>
            <a:ext cx="42755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inc=-1;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sign=1;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if( i == n/2+1 )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sign=-sign;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inc+=sign;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j&lt;n-2*inc;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a[inc+j][i]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DE740E-1E26-49AF-7F2C-1FB3C055E4FE}"/>
              </a:ext>
            </a:extLst>
          </p:cNvPr>
          <p:cNvSpPr txBox="1"/>
          <p:nvPr/>
        </p:nvSpPr>
        <p:spPr>
          <a:xfrm>
            <a:off x="5280171" y="914614"/>
            <a:ext cx="11721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10 : 13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 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12 : 33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 : 04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 : 14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15 : 24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16 : 34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17 : 44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0645AF-8BE7-B525-F391-C4800BB3898E}"/>
              </a:ext>
            </a:extLst>
          </p:cNvPr>
          <p:cNvSpPr/>
          <p:nvPr/>
        </p:nvSpPr>
        <p:spPr>
          <a:xfrm>
            <a:off x="5929241" y="4511602"/>
            <a:ext cx="719129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BB37F9-22E9-5F41-D84D-A872CE513E33}"/>
              </a:ext>
            </a:extLst>
          </p:cNvPr>
          <p:cNvSpPr txBox="1"/>
          <p:nvPr/>
        </p:nvSpPr>
        <p:spPr>
          <a:xfrm>
            <a:off x="6006517" y="41861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12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13AA5-B229-7115-7C8A-065F3E1A3EF9}"/>
              </a:ext>
            </a:extLst>
          </p:cNvPr>
          <p:cNvSpPr txBox="1"/>
          <p:nvPr/>
        </p:nvSpPr>
        <p:spPr>
          <a:xfrm>
            <a:off x="3671850" y="277344"/>
            <a:ext cx="103105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3 : 01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4 : 20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5 : 11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02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7 : 30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 : 21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12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03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11: 40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12: 31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22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13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15: 04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7111517" y="23492"/>
            <a:ext cx="399340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j&lt;i+1;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a[i-j][j]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50F4DE-8929-316B-B397-91A442C776BE}"/>
              </a:ext>
            </a:extLst>
          </p:cNvPr>
          <p:cNvSpPr txBox="1"/>
          <p:nvPr/>
        </p:nvSpPr>
        <p:spPr>
          <a:xfrm>
            <a:off x="5290925" y="277344"/>
            <a:ext cx="103105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16: 41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17: 32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18: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19: 14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20: 42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21: 33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22: 24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23: 43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24: 34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25: 44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58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13AA5-B229-7115-7C8A-065F3E1A3EF9}"/>
              </a:ext>
            </a:extLst>
          </p:cNvPr>
          <p:cNvSpPr txBox="1"/>
          <p:nvPr/>
        </p:nvSpPr>
        <p:spPr>
          <a:xfrm>
            <a:off x="3671850" y="277344"/>
            <a:ext cx="103105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3 : 01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4 : 20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5 : 11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02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7 : 30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 : 21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12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03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11: 40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12: 31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22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13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15: 04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7111517" y="23492"/>
            <a:ext cx="455765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i,j,k;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i&lt;n*2+1;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for(k=0; k&lt;n; k++)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if( j+k == i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a[k][j]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50F4DE-8929-316B-B397-91A442C776BE}"/>
              </a:ext>
            </a:extLst>
          </p:cNvPr>
          <p:cNvSpPr txBox="1"/>
          <p:nvPr/>
        </p:nvSpPr>
        <p:spPr>
          <a:xfrm>
            <a:off x="5290925" y="277344"/>
            <a:ext cx="103105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16: 41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17: 32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18: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19: 14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20: 42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21: 33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22: 24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23: 43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24: 34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25: 44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34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5651832" y="151179"/>
            <a:ext cx="501932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row=0, col=-1;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max = n;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inc=1;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while(1)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for( i=0; i&lt;max; i++ )</a:t>
            </a: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    a[row][col+=inc] = ++count;</a:t>
            </a:r>
          </a:p>
          <a:p>
            <a:pPr lvl="1"/>
            <a:endParaRPr lang="en-US" altLang="ko-KR" sz="2000">
              <a:latin typeface="Consolas" panose="020B0609020204030204" pitchFamily="49" charset="0"/>
            </a:endParaRP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if (--max == 0)</a:t>
            </a: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    break;</a:t>
            </a:r>
          </a:p>
          <a:p>
            <a:pPr lvl="1"/>
            <a:endParaRPr lang="en-US" altLang="ko-KR" sz="2000">
              <a:latin typeface="Consolas" panose="020B0609020204030204" pitchFamily="49" charset="0"/>
            </a:endParaRP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for( i=0; i&lt;max; i++ )</a:t>
            </a: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    a[row+=inc][col] = ++count;</a:t>
            </a:r>
          </a:p>
          <a:p>
            <a:pPr lvl="1"/>
            <a:endParaRPr lang="en-US" altLang="ko-KR" sz="2000">
              <a:latin typeface="Consolas" panose="020B0609020204030204" pitchFamily="49" charset="0"/>
            </a:endParaRP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inc = -inc;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89F5348-7593-B641-3BED-E3EC09E8438E}"/>
              </a:ext>
            </a:extLst>
          </p:cNvPr>
          <p:cNvCxnSpPr/>
          <p:nvPr/>
        </p:nvCxnSpPr>
        <p:spPr>
          <a:xfrm>
            <a:off x="931178" y="847288"/>
            <a:ext cx="2248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6DAA375-9328-C4B2-FADB-4C540975D6C4}"/>
              </a:ext>
            </a:extLst>
          </p:cNvPr>
          <p:cNvCxnSpPr>
            <a:cxnSpLocks/>
          </p:cNvCxnSpPr>
          <p:nvPr/>
        </p:nvCxnSpPr>
        <p:spPr>
          <a:xfrm>
            <a:off x="3481431" y="2063692"/>
            <a:ext cx="0" cy="1711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5A9341F-95F1-BD42-6CC4-109CDAC8D269}"/>
              </a:ext>
            </a:extLst>
          </p:cNvPr>
          <p:cNvCxnSpPr>
            <a:cxnSpLocks/>
          </p:cNvCxnSpPr>
          <p:nvPr/>
        </p:nvCxnSpPr>
        <p:spPr>
          <a:xfrm flipH="1">
            <a:off x="1082180" y="3942826"/>
            <a:ext cx="14345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BA8288-19B7-4DC6-504E-B71DCF0BA036}"/>
              </a:ext>
            </a:extLst>
          </p:cNvPr>
          <p:cNvCxnSpPr>
            <a:cxnSpLocks/>
          </p:cNvCxnSpPr>
          <p:nvPr/>
        </p:nvCxnSpPr>
        <p:spPr>
          <a:xfrm flipV="1">
            <a:off x="276837" y="2063692"/>
            <a:ext cx="0" cy="1048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14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4603208" y="327348"/>
            <a:ext cx="69044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홀수 마방진 규칙 </a:t>
            </a:r>
            <a:r>
              <a:rPr lang="en-US" altLang="ko-KR" sz="2000">
                <a:latin typeface="Consolas" panose="020B0609020204030204" pitchFamily="49" charset="0"/>
              </a:rPr>
              <a:t>: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en-US" altLang="ko-KR" sz="2000">
                <a:latin typeface="Consolas" panose="020B0609020204030204" pitchFamily="49" charset="0"/>
              </a:rPr>
              <a:t>1</a:t>
            </a:r>
            <a:r>
              <a:rPr lang="ko-KR" altLang="en-US" sz="2000">
                <a:latin typeface="Consolas" panose="020B0609020204030204" pitchFamily="49" charset="0"/>
              </a:rPr>
              <a:t>은 첫번째 행의 가운데 열에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다음 숫자는 현재 위치의 윗행 왼쪽열에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만약 행의 범위가 벗어난 경우 마지막 행에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만약 열의 범위가 벗어난 경우 마지막 열에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채워야 될 위치에 이미 숫자가 있는 경우는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</a:t>
            </a:r>
            <a:r>
              <a:rPr lang="ko-KR" altLang="en-US" sz="2000">
                <a:latin typeface="Consolas" panose="020B0609020204030204" pitchFamily="49" charset="0"/>
              </a:rPr>
              <a:t>현재 위치 아래행에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1B056-CF51-703C-B9AC-4F87483D8C5F}"/>
              </a:ext>
            </a:extLst>
          </p:cNvPr>
          <p:cNvSpPr txBox="1"/>
          <p:nvPr/>
        </p:nvSpPr>
        <p:spPr>
          <a:xfrm>
            <a:off x="549997" y="3959603"/>
            <a:ext cx="2717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  </a:t>
            </a:r>
            <a:r>
              <a:rPr lang="en-US" altLang="ko-KR">
                <a:latin typeface="Consolas" panose="020B0609020204030204" pitchFamily="49" charset="0"/>
              </a:rPr>
              <a:t>15   8   1  24  17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16  14   7   5  23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22  20  13   6   4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3  21  19  12  10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9   2  25  18  11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391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4620256" y="10646"/>
            <a:ext cx="505779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	col = n / 2;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a[row][col] = ++count;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for (i = 0; i &lt; n * n; i++){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r = row - 1;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c = col - 1;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if (r &lt; 0)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	r = n - 1;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if (c &lt; 0)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	c = n - 1;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if (a[r][c] != 0){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	r = row + 1;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	c = col;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a[r][c] = ++count;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row = r;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col = c;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}</a:t>
            </a:r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E11A105-4A95-482B-CEDA-52BF865CE359}"/>
              </a:ext>
            </a:extLst>
          </p:cNvPr>
          <p:cNvSpPr/>
          <p:nvPr/>
        </p:nvSpPr>
        <p:spPr>
          <a:xfrm>
            <a:off x="3263110" y="1342232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375BB5-F290-06AC-D440-524E3D0221BC}"/>
              </a:ext>
            </a:extLst>
          </p:cNvPr>
          <p:cNvSpPr/>
          <p:nvPr/>
        </p:nvSpPr>
        <p:spPr>
          <a:xfrm>
            <a:off x="3263110" y="1828790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D68ECC-1390-93DA-4836-29F8A2C3809D}"/>
              </a:ext>
            </a:extLst>
          </p:cNvPr>
          <p:cNvSpPr/>
          <p:nvPr/>
        </p:nvSpPr>
        <p:spPr>
          <a:xfrm>
            <a:off x="3263110" y="231534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EF281D-3607-E937-6F6C-89098C93C25B}"/>
              </a:ext>
            </a:extLst>
          </p:cNvPr>
          <p:cNvSpPr/>
          <p:nvPr/>
        </p:nvSpPr>
        <p:spPr>
          <a:xfrm>
            <a:off x="3263110" y="280190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4451DD-2E5B-2C45-0DD7-DC1D539949E9}"/>
              </a:ext>
            </a:extLst>
          </p:cNvPr>
          <p:cNvSpPr/>
          <p:nvPr/>
        </p:nvSpPr>
        <p:spPr>
          <a:xfrm>
            <a:off x="3263110" y="3288464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9C7D6-6B57-55C5-C0F2-B347480B281E}"/>
              </a:ext>
            </a:extLst>
          </p:cNvPr>
          <p:cNvSpPr/>
          <p:nvPr/>
        </p:nvSpPr>
        <p:spPr>
          <a:xfrm>
            <a:off x="834603" y="377502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187B5B-361B-BFA9-69E4-EB1598E55CFA}"/>
              </a:ext>
            </a:extLst>
          </p:cNvPr>
          <p:cNvSpPr/>
          <p:nvPr/>
        </p:nvSpPr>
        <p:spPr>
          <a:xfrm>
            <a:off x="1321164" y="3775024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7A48D6-0951-57BA-0A24-84C45CAABE3D}"/>
              </a:ext>
            </a:extLst>
          </p:cNvPr>
          <p:cNvSpPr/>
          <p:nvPr/>
        </p:nvSpPr>
        <p:spPr>
          <a:xfrm>
            <a:off x="1807725" y="377502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648DA7-E824-477E-33B6-2F3FB376FFDB}"/>
              </a:ext>
            </a:extLst>
          </p:cNvPr>
          <p:cNvSpPr/>
          <p:nvPr/>
        </p:nvSpPr>
        <p:spPr>
          <a:xfrm>
            <a:off x="2294286" y="3775022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2BA7C7-20F8-7D00-02F6-099242CADD39}"/>
              </a:ext>
            </a:extLst>
          </p:cNvPr>
          <p:cNvSpPr/>
          <p:nvPr/>
        </p:nvSpPr>
        <p:spPr>
          <a:xfrm>
            <a:off x="2780847" y="377502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BB7FF5-1583-4569-62A5-1A1B507FAB86}"/>
              </a:ext>
            </a:extLst>
          </p:cNvPr>
          <p:cNvSpPr/>
          <p:nvPr/>
        </p:nvSpPr>
        <p:spPr>
          <a:xfrm>
            <a:off x="3263110" y="37750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07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3850547" y="276836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7105475" y="629174"/>
            <a:ext cx="50161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data;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*ptr;  // </a:t>
            </a:r>
            <a:r>
              <a:rPr lang="ko-KR" altLang="en-US" sz="2400">
                <a:latin typeface="Consolas" panose="020B0609020204030204" pitchFamily="49" charset="0"/>
              </a:rPr>
              <a:t>포인터</a:t>
            </a:r>
            <a:r>
              <a:rPr lang="en-US" altLang="ko-KR" sz="2400">
                <a:latin typeface="Consolas" panose="020B0609020204030204" pitchFamily="49" charset="0"/>
              </a:rPr>
              <a:t>(pointer)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data = 3;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ptr = &amp;data; // </a:t>
            </a:r>
            <a:r>
              <a:rPr lang="ko-KR" altLang="en-US" sz="2400">
                <a:latin typeface="Consolas" panose="020B0609020204030204" pitchFamily="49" charset="0"/>
              </a:rPr>
              <a:t>주소연산자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3850547" y="29780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5880683" y="30492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9332" y="27934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3850547" y="246636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5880683" y="253756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285969" y="22816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3850547" y="2906892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AA6C182-C35E-D10E-1D3B-05E94A654773}"/>
              </a:ext>
            </a:extLst>
          </p:cNvPr>
          <p:cNvCxnSpPr>
            <a:stCxn id="9" idx="1"/>
            <a:endCxn id="12" idx="2"/>
          </p:cNvCxnSpPr>
          <p:nvPr/>
        </p:nvCxnSpPr>
        <p:spPr>
          <a:xfrm rot="10800000" flipV="1">
            <a:off x="3850547" y="2722227"/>
            <a:ext cx="12700" cy="25586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3E479C9-456B-F801-209A-A0DB426B3ECC}"/>
              </a:ext>
            </a:extLst>
          </p:cNvPr>
          <p:cNvSpPr/>
          <p:nvPr/>
        </p:nvSpPr>
        <p:spPr>
          <a:xfrm rot="10800000">
            <a:off x="4592972" y="1795404"/>
            <a:ext cx="461395" cy="578625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728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3850547" y="276836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7105475" y="629174"/>
            <a:ext cx="50161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data;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*ptr;  // </a:t>
            </a:r>
            <a:r>
              <a:rPr lang="ko-KR" altLang="en-US" sz="2400">
                <a:latin typeface="Consolas" panose="020B0609020204030204" pitchFamily="49" charset="0"/>
              </a:rPr>
              <a:t>포인터</a:t>
            </a:r>
            <a:r>
              <a:rPr lang="en-US" altLang="ko-KR" sz="2400">
                <a:latin typeface="Consolas" panose="020B0609020204030204" pitchFamily="49" charset="0"/>
              </a:rPr>
              <a:t>(pointer)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data = 3;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ptr = &amp;data; // </a:t>
            </a:r>
            <a:r>
              <a:rPr lang="ko-KR" altLang="en-US" sz="2400">
                <a:latin typeface="Consolas" panose="020B0609020204030204" pitchFamily="49" charset="0"/>
              </a:rPr>
              <a:t>주소연산자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*ptr = 4;    // </a:t>
            </a:r>
            <a:r>
              <a:rPr lang="ko-KR" altLang="en-US" sz="2400">
                <a:latin typeface="Consolas" panose="020B0609020204030204" pitchFamily="49" charset="0"/>
              </a:rPr>
              <a:t>역참조 연산자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3850547" y="29780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5880683" y="30492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2236542" y="279342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0x00cff9e8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3850547" y="149323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0x00cff9e8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5880683" y="15644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2270900" y="130857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0x00cff9dc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3850547" y="2915281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AA6C182-C35E-D10E-1D3B-05E94A654773}"/>
              </a:ext>
            </a:extLst>
          </p:cNvPr>
          <p:cNvCxnSpPr>
            <a:stCxn id="9" idx="1"/>
            <a:endCxn id="12" idx="2"/>
          </p:cNvCxnSpPr>
          <p:nvPr/>
        </p:nvCxnSpPr>
        <p:spPr>
          <a:xfrm rot="10800000" flipV="1">
            <a:off x="3850547" y="1749102"/>
            <a:ext cx="12700" cy="123737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D0AB8F-F3FA-3EBB-5BA7-EC8291B7F347}"/>
              </a:ext>
            </a:extLst>
          </p:cNvPr>
          <p:cNvSpPr txBox="1"/>
          <p:nvPr/>
        </p:nvSpPr>
        <p:spPr>
          <a:xfrm>
            <a:off x="1015068" y="276836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스택</a:t>
            </a:r>
            <a:r>
              <a:rPr lang="en-US" altLang="ko-KR">
                <a:latin typeface="Consolas" panose="020B0609020204030204" pitchFamily="49" charset="0"/>
              </a:rPr>
              <a:t>(Stack)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19C3C31-85A5-B3CC-D38C-57C3D2DCF993}"/>
              </a:ext>
            </a:extLst>
          </p:cNvPr>
          <p:cNvSpPr/>
          <p:nvPr/>
        </p:nvSpPr>
        <p:spPr>
          <a:xfrm rot="10800000">
            <a:off x="4605175" y="734145"/>
            <a:ext cx="461395" cy="578625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1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=255;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368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110606" y="595925"/>
            <a:ext cx="689163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	int num1 = 0, num2 = 0;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int* ptr = &amp;num1;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*ptr = 10;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num2 = *ptr;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ptr = &amp;num2;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*ptr = 5;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296970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0409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464" y="2785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245797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25291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442101" y="22733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1006679" y="2395163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AA6C182-C35E-D10E-1D3B-05E94A654773}"/>
              </a:ext>
            </a:extLst>
          </p:cNvPr>
          <p:cNvCxnSpPr>
            <a:cxnSpLocks/>
            <a:stCxn id="16" idx="1"/>
            <a:endCxn id="12" idx="2"/>
          </p:cNvCxnSpPr>
          <p:nvPr/>
        </p:nvCxnSpPr>
        <p:spPr>
          <a:xfrm rot="10800000" flipV="1">
            <a:off x="1006679" y="2202108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194624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0174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442101" y="17615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88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110606" y="595925"/>
            <a:ext cx="689163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	int num1 = 0, num2 = 0;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int* ptr = &amp;num1;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*ptr = 10;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num2 = *ptr;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ptr = &amp;num2;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*ptr = 5;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296970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0409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464" y="2785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245797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25291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442101" y="22733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1006679" y="2395163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AA6C182-C35E-D10E-1D3B-05E94A654773}"/>
              </a:ext>
            </a:extLst>
          </p:cNvPr>
          <p:cNvCxnSpPr>
            <a:cxnSpLocks/>
            <a:stCxn id="16" idx="1"/>
            <a:endCxn id="12" idx="2"/>
          </p:cNvCxnSpPr>
          <p:nvPr/>
        </p:nvCxnSpPr>
        <p:spPr>
          <a:xfrm rot="10800000" flipV="1">
            <a:off x="1006679" y="2202108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194624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0174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442101" y="17615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505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110606" y="595925"/>
            <a:ext cx="77123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	int num1 = 0, num2 = 0;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int* ptr = &amp;num1;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num2 = *ptr;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ptr = 0;  //  null pointer 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// </a:t>
            </a:r>
            <a:r>
              <a:rPr lang="ko-KR" altLang="en-US" sz="2000">
                <a:latin typeface="Consolas" panose="020B0609020204030204" pitchFamily="49" charset="0"/>
              </a:rPr>
              <a:t>널 포인터를 역참조 하면 프로그램이 즉시 종료됨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296970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0409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464" y="2785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245797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25291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442101" y="22733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1006679" y="2898503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194624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0174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442101" y="17615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6113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504889" y="495257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a[5]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{1,2,3,4,5};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296970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0409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7524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245797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25291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18072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2923670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194624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0174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275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444786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93305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0184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14764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2685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27700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13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795244" y="419448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5293454" y="646258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a[5]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{1,2,3,4,5};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795244" y="312070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733101" y="31919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40415" y="9034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0x0136f6f4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795244" y="260897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733101" y="26801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40415" y="193941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0x0136f6fc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1652631" y="3074671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795244" y="2097245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733101" y="21684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40415" y="140902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0x0136f6f8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795244" y="159578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795244" y="108405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732646" y="11694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733101" y="16274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40415" y="24567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0x0136f700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61732" y="29360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0x0136f704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891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504889" y="495257"/>
            <a:ext cx="47195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a[5]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{1,2,3,4,5};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int *pa;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pa = &amp;a[0];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457647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1006464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3036145" y="10603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1006679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006679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094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773336" y="2354209"/>
            <a:ext cx="47195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a[5]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{1,2,3,4,5};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int *pa;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pa = &amp;a[0];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*(pa+1) =&gt; *1004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457647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1006464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3036145" y="10603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1006679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006679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84297C-DC7B-8BDD-C96C-FA35CEF87240}"/>
              </a:ext>
            </a:extLst>
          </p:cNvPr>
          <p:cNvSpPr/>
          <p:nvPr/>
        </p:nvSpPr>
        <p:spPr>
          <a:xfrm>
            <a:off x="1006464" y="1481836"/>
            <a:ext cx="1946246" cy="511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5CB1A0-3D4F-D4D1-1E9A-9F1BD5A31BA2}"/>
              </a:ext>
            </a:extLst>
          </p:cNvPr>
          <p:cNvSpPr txBox="1"/>
          <p:nvPr/>
        </p:nvSpPr>
        <p:spPr>
          <a:xfrm>
            <a:off x="321813" y="14403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376779" y="225609"/>
            <a:ext cx="73100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 + n =&gt; p + n*sizeof(*p);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: </a:t>
            </a:r>
            <a:r>
              <a:rPr lang="ko-KR" altLang="en-US" sz="2800">
                <a:latin typeface="Consolas" panose="020B0609020204030204" pitchFamily="49" charset="0"/>
              </a:rPr>
              <a:t>모든 포인터는 대상체 타입의 크기만큼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</a:t>
            </a:r>
            <a:r>
              <a:rPr lang="ko-KR" altLang="en-US" sz="2800">
                <a:latin typeface="Consolas" panose="020B0609020204030204" pitchFamily="49" charset="0"/>
              </a:rPr>
              <a:t>움직인다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70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457647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1006464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3036145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1006679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006679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191768" y="514759"/>
            <a:ext cx="846577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decay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  <a:r>
              <a:rPr lang="ko-KR" altLang="en-US" sz="2800">
                <a:latin typeface="Consolas" panose="020B0609020204030204" pitchFamily="49" charset="0"/>
              </a:rPr>
              <a:t> 배열의 이름은 배열의 첫번째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원소의 주소로 해석 된다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예외</a:t>
            </a:r>
            <a:r>
              <a:rPr lang="en-US" altLang="ko-KR" sz="2800">
                <a:latin typeface="Consolas" panose="020B0609020204030204" pitchFamily="49" charset="0"/>
              </a:rPr>
              <a:t>) sizeof, 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int a[] = {1,2,3,4,5};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int *p = a;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printf("sizeof(p)=%d\n", sizeof(p)); //  4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printf("sizeof(a)=%d\n", sizeof(a)); // 20</a:t>
            </a:r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0CC82-5595-9A8B-2EE4-11CED72C59F3}"/>
              </a:ext>
            </a:extLst>
          </p:cNvPr>
          <p:cNvSpPr/>
          <p:nvPr/>
        </p:nvSpPr>
        <p:spPr>
          <a:xfrm>
            <a:off x="1006464" y="1493238"/>
            <a:ext cx="1946246" cy="2541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590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457647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1006464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3036145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1006679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006679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191768" y="514759"/>
            <a:ext cx="78742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a[4] =&gt; *(a+4) =&gt; *(1000+4) =&gt; *(1016)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p[4] =&gt; *(p+4) =&gt; *(1000+4) =&gt; *(1016) 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int a[5] = { 1,2,3,4,5 };</a:t>
            </a: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int* p = a;</a:t>
            </a: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nn-NO" altLang="ko-KR" sz="2800">
              <a:latin typeface="Consolas" panose="020B0609020204030204" pitchFamily="49" charset="0"/>
            </a:endParaRP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for (i = 0; i &lt; 5; i++)</a:t>
            </a: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	printf("%d\n", p[i]);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0CC82-5595-9A8B-2EE4-11CED72C59F3}"/>
              </a:ext>
            </a:extLst>
          </p:cNvPr>
          <p:cNvSpPr/>
          <p:nvPr/>
        </p:nvSpPr>
        <p:spPr>
          <a:xfrm>
            <a:off x="1006464" y="1493238"/>
            <a:ext cx="1946246" cy="2541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576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771787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2801923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629174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80357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107879" y="155070"/>
            <a:ext cx="685957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decay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  <a:r>
              <a:rPr lang="ko-KR" altLang="en-US" sz="2800">
                <a:latin typeface="Consolas" panose="020B0609020204030204" pitchFamily="49" charset="0"/>
              </a:rPr>
              <a:t> 배열의 이름은 배열의 첫번째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원소의 주소로 해석 된다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예외</a:t>
            </a:r>
            <a:r>
              <a:rPr lang="en-US" altLang="ko-KR" sz="2800">
                <a:latin typeface="Consolas" panose="020B0609020204030204" pitchFamily="49" charset="0"/>
              </a:rPr>
              <a:t>) sizeof, &amp;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a[5] = { 1,2,3,4,5 };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printf(" a = %p\n", a);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printf("&amp;a = %p\n", &amp;a);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0CC82-5595-9A8B-2EE4-11CED72C59F3}"/>
              </a:ext>
            </a:extLst>
          </p:cNvPr>
          <p:cNvSpPr/>
          <p:nvPr/>
        </p:nvSpPr>
        <p:spPr>
          <a:xfrm>
            <a:off x="771572" y="1493238"/>
            <a:ext cx="1946246" cy="2541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0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=200;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-56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618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771787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2801923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629174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80357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107879" y="155070"/>
            <a:ext cx="685957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decay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  <a:r>
              <a:rPr lang="ko-KR" altLang="en-US" sz="2800">
                <a:latin typeface="Consolas" panose="020B0609020204030204" pitchFamily="49" charset="0"/>
              </a:rPr>
              <a:t> 배열의 이름은 배열의 첫번째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원소의 주소로 해석 된다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예외</a:t>
            </a:r>
            <a:r>
              <a:rPr lang="en-US" altLang="ko-KR" sz="2800">
                <a:latin typeface="Consolas" panose="020B0609020204030204" pitchFamily="49" charset="0"/>
              </a:rPr>
              <a:t>) sizeof, &amp;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r>
              <a:rPr lang="pt-BR" altLang="ko-KR" sz="2800">
                <a:latin typeface="Consolas" panose="020B0609020204030204" pitchFamily="49" charset="0"/>
              </a:rPr>
              <a:t>int a[5] = { 1,2,3,4,5 };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(*p)[5] = &amp;a;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0CC82-5595-9A8B-2EE4-11CED72C59F3}"/>
              </a:ext>
            </a:extLst>
          </p:cNvPr>
          <p:cNvSpPr/>
          <p:nvPr/>
        </p:nvSpPr>
        <p:spPr>
          <a:xfrm>
            <a:off x="771572" y="1493238"/>
            <a:ext cx="1946246" cy="2541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511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5005501" y="306259"/>
            <a:ext cx="53110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>
                <a:latin typeface="Consolas" panose="020B0609020204030204" pitchFamily="49" charset="0"/>
              </a:rPr>
              <a:t>int a[2][2] = { 1,2,3,4 };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*p = a;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p[1][1] = 10;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(*(p+1))[1]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*(*(p+1)+1)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*(*(1000+1)+1)</a:t>
            </a:r>
            <a:endParaRPr lang="ko-KR" altLang="en-US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*(*1004+1)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*(2+1)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*3  // </a:t>
            </a:r>
            <a:r>
              <a:rPr lang="ko-KR" altLang="en-US" sz="2800">
                <a:latin typeface="Consolas" panose="020B0609020204030204" pitchFamily="49" charset="0"/>
              </a:rPr>
              <a:t>컴파일 에러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743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5005501" y="306259"/>
            <a:ext cx="53110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>
                <a:latin typeface="Consolas" panose="020B0609020204030204" pitchFamily="49" charset="0"/>
              </a:rPr>
              <a:t>int a[2][2] = { 1,2,3,4 };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**p = a;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p[1][1] = 10;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(*(p+1))[1]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*(*(p+1)+1)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*(*(1000+1)+1)</a:t>
            </a:r>
            <a:endParaRPr lang="ko-KR" altLang="en-US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*(*1004+1)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*(2+1)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*6  // </a:t>
            </a:r>
            <a:r>
              <a:rPr lang="ko-KR" altLang="en-US" sz="2800">
                <a:latin typeface="Consolas" panose="020B0609020204030204" pitchFamily="49" charset="0"/>
              </a:rPr>
              <a:t>런타임 에러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707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527328" y="406201"/>
            <a:ext cx="629691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>
                <a:latin typeface="Consolas" panose="020B0609020204030204" pitchFamily="49" charset="0"/>
              </a:rPr>
              <a:t>int a[2][2] = { {1,2}, {3,4} };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(*p)[2] = a;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sizeof(a)/sizeof(a[0]) == 2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    16       8  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p[1][1] = 10;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(*(p+1))[1]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*(*(p+1)+1)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*(*(1000+1)+1)</a:t>
            </a:r>
            <a:endParaRPr lang="ko-KR" altLang="en-US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*(1008+1)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*1012</a:t>
            </a:r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EB63F8-DDBF-B4EE-7290-0A486B3B021C}"/>
              </a:ext>
            </a:extLst>
          </p:cNvPr>
          <p:cNvSpPr/>
          <p:nvPr/>
        </p:nvSpPr>
        <p:spPr>
          <a:xfrm>
            <a:off x="776098" y="1481486"/>
            <a:ext cx="1946246" cy="102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F4FD7B-D266-8E86-AD3B-F16C649FD586}"/>
              </a:ext>
            </a:extLst>
          </p:cNvPr>
          <p:cNvSpPr/>
          <p:nvPr/>
        </p:nvSpPr>
        <p:spPr>
          <a:xfrm>
            <a:off x="778136" y="2498438"/>
            <a:ext cx="1946246" cy="102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0DF566D-6FE5-B1ED-1C3C-4239A12E4622}"/>
              </a:ext>
            </a:extLst>
          </p:cNvPr>
          <p:cNvSpPr/>
          <p:nvPr/>
        </p:nvSpPr>
        <p:spPr>
          <a:xfrm>
            <a:off x="-109057" y="2360961"/>
            <a:ext cx="394283" cy="24371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9BC3E7A-37DC-62B1-4E1B-3AFB930FFFD0}"/>
              </a:ext>
            </a:extLst>
          </p:cNvPr>
          <p:cNvSpPr/>
          <p:nvPr/>
        </p:nvSpPr>
        <p:spPr>
          <a:xfrm>
            <a:off x="416059" y="2973358"/>
            <a:ext cx="394283" cy="24371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846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527328" y="406201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>
                <a:latin typeface="Consolas" panose="020B0609020204030204" pitchFamily="49" charset="0"/>
              </a:rPr>
              <a:t>int a[10][2];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(*p)[2] = a;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p[1][1] = 10;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1280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409883" y="129364"/>
            <a:ext cx="78742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"hello" =&gt; </a:t>
            </a:r>
            <a:r>
              <a:rPr lang="ko-KR" altLang="en-US" sz="2800">
                <a:latin typeface="Consolas" panose="020B0609020204030204" pitchFamily="49" charset="0"/>
              </a:rPr>
              <a:t>문자열 상수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char *p = "hello";  // sizeof("hello");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p[0] = 'a';  // </a:t>
            </a:r>
            <a:r>
              <a:rPr lang="ko-KR" altLang="en-US" sz="2800">
                <a:latin typeface="Consolas" panose="020B0609020204030204" pitchFamily="49" charset="0"/>
              </a:rPr>
              <a:t>런타임 에러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071246-51DD-D1FA-4F4D-580AB2A4B816}"/>
              </a:ext>
            </a:extLst>
          </p:cNvPr>
          <p:cNvSpPr/>
          <p:nvPr/>
        </p:nvSpPr>
        <p:spPr>
          <a:xfrm>
            <a:off x="1308683" y="453005"/>
            <a:ext cx="1946246" cy="1191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405EAB-EEE1-0A0F-5A29-249630DECEF3}"/>
              </a:ext>
            </a:extLst>
          </p:cNvPr>
          <p:cNvSpPr/>
          <p:nvPr/>
        </p:nvSpPr>
        <p:spPr>
          <a:xfrm>
            <a:off x="1308683" y="3045204"/>
            <a:ext cx="1946246" cy="2592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F353F-9D5D-6E3A-F4D5-32338B8F849D}"/>
              </a:ext>
            </a:extLst>
          </p:cNvPr>
          <p:cNvSpPr txBox="1"/>
          <p:nvPr/>
        </p:nvSpPr>
        <p:spPr>
          <a:xfrm>
            <a:off x="352338" y="42616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E93E0-EA7D-2ABE-A6D5-482B94012E2D}"/>
              </a:ext>
            </a:extLst>
          </p:cNvPr>
          <p:cNvSpPr txBox="1"/>
          <p:nvPr/>
        </p:nvSpPr>
        <p:spPr>
          <a:xfrm>
            <a:off x="-260058" y="1459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5663-7BAA-E486-75A9-EC3031334FB6}"/>
              </a:ext>
            </a:extLst>
          </p:cNvPr>
          <p:cNvSpPr/>
          <p:nvPr/>
        </p:nvSpPr>
        <p:spPr>
          <a:xfrm>
            <a:off x="1308683" y="1644242"/>
            <a:ext cx="1946246" cy="1400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09992-2702-318E-43F8-6F450151993D}"/>
              </a:ext>
            </a:extLst>
          </p:cNvPr>
          <p:cNvSpPr txBox="1"/>
          <p:nvPr/>
        </p:nvSpPr>
        <p:spPr>
          <a:xfrm>
            <a:off x="-687219" y="8360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 Only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893E51-8F7B-00F1-1E46-23F7364F1268}"/>
              </a:ext>
            </a:extLst>
          </p:cNvPr>
          <p:cNvGrpSpPr/>
          <p:nvPr/>
        </p:nvGrpSpPr>
        <p:grpSpPr>
          <a:xfrm>
            <a:off x="1315706" y="844384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798D76-29B8-FA67-81CA-D36E06D5FE65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7B50F2-D065-924E-3769-C6F296FA61FA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ACFDF9-9585-8464-4C3D-1D40E50FABCC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0A1C88-0731-06C6-3B36-082C9B609CCD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8C9CDC-EBE2-C85A-7DF2-4E803C7FFECC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0AFE6F-F4D7-6326-A93B-941DD8139BBC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11C0B494-CD63-73FA-4B47-F09550F8A94E}"/>
              </a:ext>
            </a:extLst>
          </p:cNvPr>
          <p:cNvSpPr/>
          <p:nvPr/>
        </p:nvSpPr>
        <p:spPr>
          <a:xfrm>
            <a:off x="1291905" y="760546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CECD13-2F7C-0F33-E7ED-D1472A066C9B}"/>
              </a:ext>
            </a:extLst>
          </p:cNvPr>
          <p:cNvSpPr/>
          <p:nvPr/>
        </p:nvSpPr>
        <p:spPr>
          <a:xfrm>
            <a:off x="1307317" y="3942609"/>
            <a:ext cx="1946246" cy="3986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4F69F-0D47-8246-8928-B0ADC1291215}"/>
              </a:ext>
            </a:extLst>
          </p:cNvPr>
          <p:cNvSpPr txBox="1"/>
          <p:nvPr/>
        </p:nvSpPr>
        <p:spPr>
          <a:xfrm>
            <a:off x="3253563" y="3957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CACBDA8-CE9D-3778-2A4E-0D1022EB85B1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>
            <a:off x="1291905" y="832988"/>
            <a:ext cx="15412" cy="3308968"/>
          </a:xfrm>
          <a:prstGeom prst="bentConnector3">
            <a:avLst>
              <a:gd name="adj1" fmla="val 1583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684D3F-D152-CBBD-DAA5-70F5E6DF236F}"/>
              </a:ext>
            </a:extLst>
          </p:cNvPr>
          <p:cNvSpPr txBox="1"/>
          <p:nvPr/>
        </p:nvSpPr>
        <p:spPr>
          <a:xfrm>
            <a:off x="431157" y="6483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65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071246-51DD-D1FA-4F4D-580AB2A4B816}"/>
              </a:ext>
            </a:extLst>
          </p:cNvPr>
          <p:cNvSpPr/>
          <p:nvPr/>
        </p:nvSpPr>
        <p:spPr>
          <a:xfrm>
            <a:off x="1308683" y="453005"/>
            <a:ext cx="1946246" cy="16801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409883" y="129364"/>
            <a:ext cx="7874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"hello" =&gt; </a:t>
            </a:r>
            <a:r>
              <a:rPr lang="ko-KR" altLang="en-US" sz="2800">
                <a:latin typeface="Consolas" panose="020B0609020204030204" pitchFamily="49" charset="0"/>
              </a:rPr>
              <a:t>문자열 상수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char *p = "hello";  // sizeof("hello");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p[0] = 'a';  // </a:t>
            </a:r>
            <a:r>
              <a:rPr lang="ko-KR" altLang="en-US" sz="2800">
                <a:latin typeface="Consolas" panose="020B0609020204030204" pitchFamily="49" charset="0"/>
              </a:rPr>
              <a:t>런타임 에러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 = "world";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405EAB-EEE1-0A0F-5A29-249630DECEF3}"/>
              </a:ext>
            </a:extLst>
          </p:cNvPr>
          <p:cNvSpPr/>
          <p:nvPr/>
        </p:nvSpPr>
        <p:spPr>
          <a:xfrm>
            <a:off x="1308683" y="3045204"/>
            <a:ext cx="1946246" cy="2592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F353F-9D5D-6E3A-F4D5-32338B8F849D}"/>
              </a:ext>
            </a:extLst>
          </p:cNvPr>
          <p:cNvSpPr txBox="1"/>
          <p:nvPr/>
        </p:nvSpPr>
        <p:spPr>
          <a:xfrm>
            <a:off x="352338" y="42616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E93E0-EA7D-2ABE-A6D5-482B94012E2D}"/>
              </a:ext>
            </a:extLst>
          </p:cNvPr>
          <p:cNvSpPr txBox="1"/>
          <p:nvPr/>
        </p:nvSpPr>
        <p:spPr>
          <a:xfrm>
            <a:off x="-260058" y="1459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5663-7BAA-E486-75A9-EC3031334FB6}"/>
              </a:ext>
            </a:extLst>
          </p:cNvPr>
          <p:cNvSpPr/>
          <p:nvPr/>
        </p:nvSpPr>
        <p:spPr>
          <a:xfrm>
            <a:off x="1308683" y="2147798"/>
            <a:ext cx="1946246" cy="897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09992-2702-318E-43F8-6F450151993D}"/>
              </a:ext>
            </a:extLst>
          </p:cNvPr>
          <p:cNvSpPr txBox="1"/>
          <p:nvPr/>
        </p:nvSpPr>
        <p:spPr>
          <a:xfrm>
            <a:off x="-687219" y="8360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 Only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893E51-8F7B-00F1-1E46-23F7364F1268}"/>
              </a:ext>
            </a:extLst>
          </p:cNvPr>
          <p:cNvGrpSpPr/>
          <p:nvPr/>
        </p:nvGrpSpPr>
        <p:grpSpPr>
          <a:xfrm>
            <a:off x="1315706" y="844384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798D76-29B8-FA67-81CA-D36E06D5FE65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7B50F2-D065-924E-3769-C6F296FA61FA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ACFDF9-9585-8464-4C3D-1D40E50FABCC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0A1C88-0731-06C6-3B36-082C9B609CCD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8C9CDC-EBE2-C85A-7DF2-4E803C7FFECC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0AFE6F-F4D7-6326-A93B-941DD8139BBC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11C0B494-CD63-73FA-4B47-F09550F8A94E}"/>
              </a:ext>
            </a:extLst>
          </p:cNvPr>
          <p:cNvSpPr/>
          <p:nvPr/>
        </p:nvSpPr>
        <p:spPr>
          <a:xfrm>
            <a:off x="1291905" y="1448444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CECD13-2F7C-0F33-E7ED-D1472A066C9B}"/>
              </a:ext>
            </a:extLst>
          </p:cNvPr>
          <p:cNvSpPr/>
          <p:nvPr/>
        </p:nvSpPr>
        <p:spPr>
          <a:xfrm>
            <a:off x="1307317" y="3942609"/>
            <a:ext cx="1946246" cy="3986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4F69F-0D47-8246-8928-B0ADC1291215}"/>
              </a:ext>
            </a:extLst>
          </p:cNvPr>
          <p:cNvSpPr txBox="1"/>
          <p:nvPr/>
        </p:nvSpPr>
        <p:spPr>
          <a:xfrm>
            <a:off x="3253563" y="3957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CACBDA8-CE9D-3778-2A4E-0D1022EB85B1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>
            <a:off x="1291905" y="1520886"/>
            <a:ext cx="15412" cy="2621070"/>
          </a:xfrm>
          <a:prstGeom prst="bentConnector3">
            <a:avLst>
              <a:gd name="adj1" fmla="val 1583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684D3F-D152-CBBD-DAA5-70F5E6DF236F}"/>
              </a:ext>
            </a:extLst>
          </p:cNvPr>
          <p:cNvSpPr txBox="1"/>
          <p:nvPr/>
        </p:nvSpPr>
        <p:spPr>
          <a:xfrm>
            <a:off x="431157" y="6483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3937FF-299E-44D9-827B-1D9731370525}"/>
              </a:ext>
            </a:extLst>
          </p:cNvPr>
          <p:cNvGrpSpPr/>
          <p:nvPr/>
        </p:nvGrpSpPr>
        <p:grpSpPr>
          <a:xfrm>
            <a:off x="1315706" y="1510017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C62105A-B2F8-3BAA-2494-7DE6FC6359DC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8873DFE-7100-DB52-4995-39F78B5DA4C5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1B7D9C-BD85-EE8A-E6ED-768875B15768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9186EA9-6A2C-D6D2-E0D2-7A995F120A35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273027D-36AF-F1F1-5524-AA0EC30597C0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940CE8-7B44-073B-DBA0-1093B0DE4C6A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1416947-421A-F343-C915-FFD7ACAB5C41}"/>
              </a:ext>
            </a:extLst>
          </p:cNvPr>
          <p:cNvSpPr/>
          <p:nvPr/>
        </p:nvSpPr>
        <p:spPr>
          <a:xfrm>
            <a:off x="1291905" y="1426179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1BE11-1307-1651-2D07-FF090492DB90}"/>
              </a:ext>
            </a:extLst>
          </p:cNvPr>
          <p:cNvSpPr txBox="1"/>
          <p:nvPr/>
        </p:nvSpPr>
        <p:spPr>
          <a:xfrm>
            <a:off x="439149" y="13253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445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071246-51DD-D1FA-4F4D-580AB2A4B816}"/>
              </a:ext>
            </a:extLst>
          </p:cNvPr>
          <p:cNvSpPr/>
          <p:nvPr/>
        </p:nvSpPr>
        <p:spPr>
          <a:xfrm>
            <a:off x="1308683" y="453005"/>
            <a:ext cx="1946246" cy="16801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409883" y="129364"/>
            <a:ext cx="53319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char a[] = "hello";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a[0] = 'a'; 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a = "world"; // </a:t>
            </a:r>
            <a:r>
              <a:rPr lang="ko-KR" altLang="en-US" sz="2800">
                <a:latin typeface="Consolas" panose="020B0609020204030204" pitchFamily="49" charset="0"/>
              </a:rPr>
              <a:t>컴파일 에러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405EAB-EEE1-0A0F-5A29-249630DECEF3}"/>
              </a:ext>
            </a:extLst>
          </p:cNvPr>
          <p:cNvSpPr/>
          <p:nvPr/>
        </p:nvSpPr>
        <p:spPr>
          <a:xfrm>
            <a:off x="1308683" y="3045204"/>
            <a:ext cx="1946246" cy="2592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F353F-9D5D-6E3A-F4D5-32338B8F849D}"/>
              </a:ext>
            </a:extLst>
          </p:cNvPr>
          <p:cNvSpPr txBox="1"/>
          <p:nvPr/>
        </p:nvSpPr>
        <p:spPr>
          <a:xfrm>
            <a:off x="352338" y="42616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E93E0-EA7D-2ABE-A6D5-482B94012E2D}"/>
              </a:ext>
            </a:extLst>
          </p:cNvPr>
          <p:cNvSpPr txBox="1"/>
          <p:nvPr/>
        </p:nvSpPr>
        <p:spPr>
          <a:xfrm>
            <a:off x="-260058" y="1459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5663-7BAA-E486-75A9-EC3031334FB6}"/>
              </a:ext>
            </a:extLst>
          </p:cNvPr>
          <p:cNvSpPr/>
          <p:nvPr/>
        </p:nvSpPr>
        <p:spPr>
          <a:xfrm>
            <a:off x="1308683" y="2147798"/>
            <a:ext cx="1946246" cy="897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09992-2702-318E-43F8-6F450151993D}"/>
              </a:ext>
            </a:extLst>
          </p:cNvPr>
          <p:cNvSpPr txBox="1"/>
          <p:nvPr/>
        </p:nvSpPr>
        <p:spPr>
          <a:xfrm>
            <a:off x="-687219" y="8360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 Only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893E51-8F7B-00F1-1E46-23F7364F1268}"/>
              </a:ext>
            </a:extLst>
          </p:cNvPr>
          <p:cNvGrpSpPr/>
          <p:nvPr/>
        </p:nvGrpSpPr>
        <p:grpSpPr>
          <a:xfrm>
            <a:off x="1315706" y="844384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798D76-29B8-FA67-81CA-D36E06D5FE65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7B50F2-D065-924E-3769-C6F296FA61FA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ACFDF9-9585-8464-4C3D-1D40E50FABCC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0A1C88-0731-06C6-3B36-082C9B609CCD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8C9CDC-EBE2-C85A-7DF2-4E803C7FFECC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0AFE6F-F4D7-6326-A93B-941DD8139BBC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11C0B494-CD63-73FA-4B47-F09550F8A94E}"/>
              </a:ext>
            </a:extLst>
          </p:cNvPr>
          <p:cNvSpPr/>
          <p:nvPr/>
        </p:nvSpPr>
        <p:spPr>
          <a:xfrm>
            <a:off x="1291905" y="1448444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4F69F-0D47-8246-8928-B0ADC1291215}"/>
              </a:ext>
            </a:extLst>
          </p:cNvPr>
          <p:cNvSpPr txBox="1"/>
          <p:nvPr/>
        </p:nvSpPr>
        <p:spPr>
          <a:xfrm>
            <a:off x="3258439" y="4043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684D3F-D152-CBBD-DAA5-70F5E6DF236F}"/>
              </a:ext>
            </a:extLst>
          </p:cNvPr>
          <p:cNvSpPr txBox="1"/>
          <p:nvPr/>
        </p:nvSpPr>
        <p:spPr>
          <a:xfrm>
            <a:off x="431157" y="6483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3937FF-299E-44D9-827B-1D9731370525}"/>
              </a:ext>
            </a:extLst>
          </p:cNvPr>
          <p:cNvGrpSpPr/>
          <p:nvPr/>
        </p:nvGrpSpPr>
        <p:grpSpPr>
          <a:xfrm>
            <a:off x="1315706" y="1510017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C62105A-B2F8-3BAA-2494-7DE6FC6359DC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8873DFE-7100-DB52-4995-39F78B5DA4C5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1B7D9C-BD85-EE8A-E6ED-768875B15768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9186EA9-6A2C-D6D2-E0D2-7A995F120A35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273027D-36AF-F1F1-5524-AA0EC30597C0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940CE8-7B44-073B-DBA0-1093B0DE4C6A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1416947-421A-F343-C915-FFD7ACAB5C41}"/>
              </a:ext>
            </a:extLst>
          </p:cNvPr>
          <p:cNvSpPr/>
          <p:nvPr/>
        </p:nvSpPr>
        <p:spPr>
          <a:xfrm>
            <a:off x="1291905" y="1426179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1BE11-1307-1651-2D07-FF090492DB90}"/>
              </a:ext>
            </a:extLst>
          </p:cNvPr>
          <p:cNvSpPr txBox="1"/>
          <p:nvPr/>
        </p:nvSpPr>
        <p:spPr>
          <a:xfrm>
            <a:off x="439149" y="13253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88A21A8-9DC4-6B35-08A3-C84FFA267D83}"/>
              </a:ext>
            </a:extLst>
          </p:cNvPr>
          <p:cNvGrpSpPr/>
          <p:nvPr/>
        </p:nvGrpSpPr>
        <p:grpSpPr>
          <a:xfrm>
            <a:off x="1307317" y="4018118"/>
            <a:ext cx="1939223" cy="478173"/>
            <a:chOff x="1315706" y="844384"/>
            <a:chExt cx="2516700" cy="478173"/>
          </a:xfrm>
          <a:solidFill>
            <a:srgbClr val="FFFF00"/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211A8-9ED9-7C7B-3580-E71C22406456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5D251BA-5DEA-6C46-CD17-FD1BB0313ADF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B033841-259F-5765-8B83-2C371DFE6855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54BD2C0-8E36-0E77-CE28-41E3111D7DD2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9885CD5-9CB1-83DA-8924-D7F44EDEEF2A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FC1BDA3-C15A-B333-3ACA-9470D723BFFE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63249F-5793-E518-2FDB-D6A6492DBF19}"/>
              </a:ext>
            </a:extLst>
          </p:cNvPr>
          <p:cNvSpPr txBox="1"/>
          <p:nvPr/>
        </p:nvSpPr>
        <p:spPr>
          <a:xfrm>
            <a:off x="639610" y="38202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585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0FA6F-F9B4-0500-4879-A1A379397224}"/>
              </a:ext>
            </a:extLst>
          </p:cNvPr>
          <p:cNvSpPr txBox="1"/>
          <p:nvPr/>
        </p:nvSpPr>
        <p:spPr>
          <a:xfrm>
            <a:off x="67111" y="293615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(*p)[2];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8370F-8BC2-3E92-01DF-4815569EA556}"/>
              </a:ext>
            </a:extLst>
          </p:cNvPr>
          <p:cNvSpPr txBox="1"/>
          <p:nvPr/>
        </p:nvSpPr>
        <p:spPr>
          <a:xfrm>
            <a:off x="67111" y="2759978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*p[2];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EFD3B-3F75-2C14-9004-FA0A9144B4F7}"/>
              </a:ext>
            </a:extLst>
          </p:cNvPr>
          <p:cNvSpPr txBox="1"/>
          <p:nvPr/>
        </p:nvSpPr>
        <p:spPr>
          <a:xfrm>
            <a:off x="4018326" y="167780"/>
            <a:ext cx="3122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sizeof(p) = 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   =&gt; 1000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p+1 =&gt; 1008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04340-C31D-93F1-96B9-87CA0FEB289C}"/>
              </a:ext>
            </a:extLst>
          </p:cNvPr>
          <p:cNvSpPr txBox="1"/>
          <p:nvPr/>
        </p:nvSpPr>
        <p:spPr>
          <a:xfrm>
            <a:off x="4018326" y="2759978"/>
            <a:ext cx="3122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sizeof(p) = 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   =&gt; 1000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p+1 =&gt; 1004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D07D8-117D-4475-1100-78809FEAAF44}"/>
              </a:ext>
            </a:extLst>
          </p:cNvPr>
          <p:cNvSpPr/>
          <p:nvPr/>
        </p:nvSpPr>
        <p:spPr>
          <a:xfrm>
            <a:off x="8330268" y="981512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E26CC-85BD-00F0-FE48-8294503E469B}"/>
              </a:ext>
            </a:extLst>
          </p:cNvPr>
          <p:cNvSpPr txBox="1"/>
          <p:nvPr/>
        </p:nvSpPr>
        <p:spPr>
          <a:xfrm>
            <a:off x="7868873" y="9815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1E8F9F-88EE-EAB2-57DD-13E3C0B7B90B}"/>
              </a:ext>
            </a:extLst>
          </p:cNvPr>
          <p:cNvSpPr/>
          <p:nvPr/>
        </p:nvSpPr>
        <p:spPr>
          <a:xfrm>
            <a:off x="10503017" y="767728"/>
            <a:ext cx="1031846" cy="4446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9B23A4-EE0F-9A17-0CAA-9581346F0823}"/>
              </a:ext>
            </a:extLst>
          </p:cNvPr>
          <p:cNvSpPr/>
          <p:nvPr/>
        </p:nvSpPr>
        <p:spPr>
          <a:xfrm>
            <a:off x="10503017" y="1220869"/>
            <a:ext cx="1031846" cy="4446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FC4727-F573-984E-9825-92C109EB5C6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9362114" y="759203"/>
            <a:ext cx="1138657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721207-983E-1C61-FBA1-723D0E177005}"/>
              </a:ext>
            </a:extLst>
          </p:cNvPr>
          <p:cNvSpPr/>
          <p:nvPr/>
        </p:nvSpPr>
        <p:spPr>
          <a:xfrm>
            <a:off x="8330268" y="3206692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54D035-4202-6299-85A8-0653DCC6286C}"/>
              </a:ext>
            </a:extLst>
          </p:cNvPr>
          <p:cNvSpPr/>
          <p:nvPr/>
        </p:nvSpPr>
        <p:spPr>
          <a:xfrm>
            <a:off x="8330268" y="3651444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1D27F-6A4D-9C9C-7284-8300BBF905FB}"/>
              </a:ext>
            </a:extLst>
          </p:cNvPr>
          <p:cNvSpPr txBox="1"/>
          <p:nvPr/>
        </p:nvSpPr>
        <p:spPr>
          <a:xfrm>
            <a:off x="7811293" y="31204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B27256-D369-EABD-8E1C-AFF4C9977A7B}"/>
              </a:ext>
            </a:extLst>
          </p:cNvPr>
          <p:cNvSpPr/>
          <p:nvPr/>
        </p:nvSpPr>
        <p:spPr>
          <a:xfrm>
            <a:off x="10251347" y="2690736"/>
            <a:ext cx="1031846" cy="4446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29F6BE-87FA-9E13-61DA-C4C6488EA5F3}"/>
              </a:ext>
            </a:extLst>
          </p:cNvPr>
          <p:cNvSpPr/>
          <p:nvPr/>
        </p:nvSpPr>
        <p:spPr>
          <a:xfrm>
            <a:off x="10251347" y="3873752"/>
            <a:ext cx="1031846" cy="4446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D18E96-FF7F-0560-5096-95E4B947F5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9362114" y="2685609"/>
            <a:ext cx="889233" cy="74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51E084-ADA5-7046-778C-21E711122C6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9362114" y="3873752"/>
            <a:ext cx="889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C39445-1D64-A57F-CA21-C5C278F41F12}"/>
              </a:ext>
            </a:extLst>
          </p:cNvPr>
          <p:cNvSpPr txBox="1"/>
          <p:nvPr/>
        </p:nvSpPr>
        <p:spPr>
          <a:xfrm>
            <a:off x="-123494" y="4181864"/>
            <a:ext cx="4169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포이터로 이루어진 배열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739B69-56AC-6CEF-788D-E75F1D7733D3}"/>
              </a:ext>
            </a:extLst>
          </p:cNvPr>
          <p:cNvSpPr txBox="1"/>
          <p:nvPr/>
        </p:nvSpPr>
        <p:spPr>
          <a:xfrm>
            <a:off x="0" y="1629697"/>
            <a:ext cx="4169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배열을 가리키는 포인터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175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0FA6F-F9B4-0500-4879-A1A379397224}"/>
              </a:ext>
            </a:extLst>
          </p:cNvPr>
          <p:cNvSpPr txBox="1"/>
          <p:nvPr/>
        </p:nvSpPr>
        <p:spPr>
          <a:xfrm>
            <a:off x="67111" y="293615"/>
            <a:ext cx="12098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char* week[] = { "</a:t>
            </a:r>
            <a:r>
              <a:rPr lang="ko-KR" altLang="en-US" sz="3200">
                <a:latin typeface="Consolas" panose="020B0609020204030204" pitchFamily="49" charset="0"/>
              </a:rPr>
              <a:t>일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월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화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수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목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금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토</a:t>
            </a:r>
            <a:r>
              <a:rPr lang="en-US" altLang="ko-KR" sz="3200">
                <a:latin typeface="Consolas" panose="020B0609020204030204" pitchFamily="49" charset="0"/>
              </a:rPr>
              <a:t>" };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721207-983E-1C61-FBA1-723D0E177005}"/>
              </a:ext>
            </a:extLst>
          </p:cNvPr>
          <p:cNvSpPr/>
          <p:nvPr/>
        </p:nvSpPr>
        <p:spPr>
          <a:xfrm>
            <a:off x="2030136" y="2015455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54D035-4202-6299-85A8-0653DCC6286C}"/>
              </a:ext>
            </a:extLst>
          </p:cNvPr>
          <p:cNvSpPr/>
          <p:nvPr/>
        </p:nvSpPr>
        <p:spPr>
          <a:xfrm>
            <a:off x="2030136" y="2460207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1D27F-6A4D-9C9C-7284-8300BBF905FB}"/>
              </a:ext>
            </a:extLst>
          </p:cNvPr>
          <p:cNvSpPr txBox="1"/>
          <p:nvPr/>
        </p:nvSpPr>
        <p:spPr>
          <a:xfrm>
            <a:off x="1165797" y="178455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week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B27256-D369-EABD-8E1C-AFF4C9977A7B}"/>
              </a:ext>
            </a:extLst>
          </p:cNvPr>
          <p:cNvSpPr/>
          <p:nvPr/>
        </p:nvSpPr>
        <p:spPr>
          <a:xfrm>
            <a:off x="3951215" y="1499499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일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29F6BE-87FA-9E13-61DA-C4C6488EA5F3}"/>
              </a:ext>
            </a:extLst>
          </p:cNvPr>
          <p:cNvSpPr/>
          <p:nvPr/>
        </p:nvSpPr>
        <p:spPr>
          <a:xfrm>
            <a:off x="3951215" y="2047339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월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D18E96-FF7F-0560-5096-95E4B947F5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061982" y="1494372"/>
            <a:ext cx="889233" cy="74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51E084-ADA5-7046-778C-21E711122C6D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61982" y="2068032"/>
            <a:ext cx="889233" cy="61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D3B346-70E7-10A4-EE56-569BB50D6376}"/>
              </a:ext>
            </a:extLst>
          </p:cNvPr>
          <p:cNvSpPr/>
          <p:nvPr/>
        </p:nvSpPr>
        <p:spPr>
          <a:xfrm>
            <a:off x="2030136" y="2904823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4D2C2-1905-930F-F625-93F636BEF081}"/>
              </a:ext>
            </a:extLst>
          </p:cNvPr>
          <p:cNvSpPr/>
          <p:nvPr/>
        </p:nvSpPr>
        <p:spPr>
          <a:xfrm>
            <a:off x="2030136" y="3349575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91268-89C5-DB43-1EE6-3B38C767E6F8}"/>
              </a:ext>
            </a:extLst>
          </p:cNvPr>
          <p:cNvSpPr/>
          <p:nvPr/>
        </p:nvSpPr>
        <p:spPr>
          <a:xfrm>
            <a:off x="2030136" y="3794191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CF6434-52C9-60C6-F67F-D03DD01B6808}"/>
              </a:ext>
            </a:extLst>
          </p:cNvPr>
          <p:cNvSpPr/>
          <p:nvPr/>
        </p:nvSpPr>
        <p:spPr>
          <a:xfrm>
            <a:off x="2030136" y="4238943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529407-B126-5FDF-1CBC-711115A8871D}"/>
              </a:ext>
            </a:extLst>
          </p:cNvPr>
          <p:cNvSpPr/>
          <p:nvPr/>
        </p:nvSpPr>
        <p:spPr>
          <a:xfrm>
            <a:off x="2030136" y="4683559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C455F4-A184-AE83-6361-E48EA8D4692C}"/>
              </a:ext>
            </a:extLst>
          </p:cNvPr>
          <p:cNvSpPr/>
          <p:nvPr/>
        </p:nvSpPr>
        <p:spPr>
          <a:xfrm>
            <a:off x="3951215" y="2614065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화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43FD2B-D7B5-EABD-BCAA-E512E70AD89D}"/>
              </a:ext>
            </a:extLst>
          </p:cNvPr>
          <p:cNvSpPr/>
          <p:nvPr/>
        </p:nvSpPr>
        <p:spPr>
          <a:xfrm>
            <a:off x="3951215" y="3180791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수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76652A-23F9-C7B4-CB06-DACCB3257E53}"/>
              </a:ext>
            </a:extLst>
          </p:cNvPr>
          <p:cNvSpPr/>
          <p:nvPr/>
        </p:nvSpPr>
        <p:spPr>
          <a:xfrm>
            <a:off x="3951215" y="3747517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목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E693B-24BC-CF1B-0F7D-A275417257F4}"/>
              </a:ext>
            </a:extLst>
          </p:cNvPr>
          <p:cNvSpPr/>
          <p:nvPr/>
        </p:nvSpPr>
        <p:spPr>
          <a:xfrm>
            <a:off x="3951215" y="4314243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금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268EB-1B3E-9315-BAA8-D215FD613308}"/>
              </a:ext>
            </a:extLst>
          </p:cNvPr>
          <p:cNvSpPr/>
          <p:nvPr/>
        </p:nvSpPr>
        <p:spPr>
          <a:xfrm>
            <a:off x="3951215" y="4880969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토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85B856-69D0-FA67-75EB-2CC7204CF03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061982" y="2613929"/>
            <a:ext cx="889233" cy="51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C73D808-5705-DE03-5679-85E835EC2247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061982" y="3197734"/>
            <a:ext cx="889233" cy="37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CAB6F7A-52F4-91A1-BE2C-9029B6867A4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061982" y="3755921"/>
            <a:ext cx="889233" cy="26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7CB0342-768A-703D-17A3-50D74DDB4F9E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061982" y="4283435"/>
            <a:ext cx="889233" cy="17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A3FFF46-5A12-806E-EB3B-F6397E8A6FC0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061982" y="4880969"/>
            <a:ext cx="889233" cy="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9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=128;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-128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6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=128;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83A8CE-6C6A-2103-8050-C1E5F9CDE463}"/>
              </a:ext>
            </a:extLst>
          </p:cNvPr>
          <p:cNvSpPr/>
          <p:nvPr/>
        </p:nvSpPr>
        <p:spPr>
          <a:xfrm>
            <a:off x="337654" y="1891288"/>
            <a:ext cx="81163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양수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09E790-DF73-B625-352E-537B51ABB145}"/>
              </a:ext>
            </a:extLst>
          </p:cNvPr>
          <p:cNvSpPr/>
          <p:nvPr/>
        </p:nvSpPr>
        <p:spPr>
          <a:xfrm>
            <a:off x="1577129" y="3056495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86F7BB-F201-FECF-A10C-45DBB9138016}"/>
              </a:ext>
            </a:extLst>
          </p:cNvPr>
          <p:cNvSpPr/>
          <p:nvPr/>
        </p:nvSpPr>
        <p:spPr>
          <a:xfrm>
            <a:off x="2195817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3D09A00-BA95-8A25-8983-BDFD47C464F3}"/>
              </a:ext>
            </a:extLst>
          </p:cNvPr>
          <p:cNvSpPr/>
          <p:nvPr/>
        </p:nvSpPr>
        <p:spPr>
          <a:xfrm>
            <a:off x="2814505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D3AB24-07FE-ECB2-403A-361DA5386492}"/>
              </a:ext>
            </a:extLst>
          </p:cNvPr>
          <p:cNvSpPr/>
          <p:nvPr/>
        </p:nvSpPr>
        <p:spPr>
          <a:xfrm>
            <a:off x="3433193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98DA7D-EC5D-1E1A-7B08-FE1D3BAC90B9}"/>
              </a:ext>
            </a:extLst>
          </p:cNvPr>
          <p:cNvSpPr/>
          <p:nvPr/>
        </p:nvSpPr>
        <p:spPr>
          <a:xfrm>
            <a:off x="4051882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493301-5A2E-017F-FDDB-AC3691463DED}"/>
              </a:ext>
            </a:extLst>
          </p:cNvPr>
          <p:cNvSpPr/>
          <p:nvPr/>
        </p:nvSpPr>
        <p:spPr>
          <a:xfrm>
            <a:off x="4670570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E3AA14-CF80-A22D-5449-8D92066F4DEE}"/>
              </a:ext>
            </a:extLst>
          </p:cNvPr>
          <p:cNvSpPr/>
          <p:nvPr/>
        </p:nvSpPr>
        <p:spPr>
          <a:xfrm>
            <a:off x="5289258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95C625-C358-D33B-4C0E-121835E2F7E0}"/>
              </a:ext>
            </a:extLst>
          </p:cNvPr>
          <p:cNvSpPr/>
          <p:nvPr/>
        </p:nvSpPr>
        <p:spPr>
          <a:xfrm>
            <a:off x="5907946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D9A749B-C2FC-F594-7182-8A57582F0244}"/>
              </a:ext>
            </a:extLst>
          </p:cNvPr>
          <p:cNvSpPr/>
          <p:nvPr/>
        </p:nvSpPr>
        <p:spPr>
          <a:xfrm>
            <a:off x="1589712" y="3794295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6DD55D-2675-FCEC-4772-F5D6CC79B223}"/>
              </a:ext>
            </a:extLst>
          </p:cNvPr>
          <p:cNvSpPr/>
          <p:nvPr/>
        </p:nvSpPr>
        <p:spPr>
          <a:xfrm>
            <a:off x="2208400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B56634D-074C-1F7E-6296-FA86E04F03B9}"/>
              </a:ext>
            </a:extLst>
          </p:cNvPr>
          <p:cNvSpPr/>
          <p:nvPr/>
        </p:nvSpPr>
        <p:spPr>
          <a:xfrm>
            <a:off x="2827088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E6005AC-1896-311A-A608-C2C0D6832269}"/>
              </a:ext>
            </a:extLst>
          </p:cNvPr>
          <p:cNvSpPr/>
          <p:nvPr/>
        </p:nvSpPr>
        <p:spPr>
          <a:xfrm>
            <a:off x="3445776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552C2C-7F19-E088-6D20-690C94C5B77E}"/>
              </a:ext>
            </a:extLst>
          </p:cNvPr>
          <p:cNvSpPr/>
          <p:nvPr/>
        </p:nvSpPr>
        <p:spPr>
          <a:xfrm>
            <a:off x="4064465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CF2F6B-EFD5-1C22-EE69-0982A2726806}"/>
              </a:ext>
            </a:extLst>
          </p:cNvPr>
          <p:cNvSpPr/>
          <p:nvPr/>
        </p:nvSpPr>
        <p:spPr>
          <a:xfrm>
            <a:off x="4683153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A2E1CB-5D23-23F1-73DB-03A98AF54EDA}"/>
              </a:ext>
            </a:extLst>
          </p:cNvPr>
          <p:cNvSpPr/>
          <p:nvPr/>
        </p:nvSpPr>
        <p:spPr>
          <a:xfrm>
            <a:off x="5301841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BFF3382-2F8E-F540-3E97-7041CE56C4F8}"/>
              </a:ext>
            </a:extLst>
          </p:cNvPr>
          <p:cNvSpPr/>
          <p:nvPr/>
        </p:nvSpPr>
        <p:spPr>
          <a:xfrm>
            <a:off x="5920529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F0FC95-50BF-089E-0CF5-E36FEA84B6B3}"/>
              </a:ext>
            </a:extLst>
          </p:cNvPr>
          <p:cNvSpPr txBox="1"/>
          <p:nvPr/>
        </p:nvSpPr>
        <p:spPr>
          <a:xfrm>
            <a:off x="6753138" y="38738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CBAED0-3F61-D5C4-E466-3C7D8000E02C}"/>
              </a:ext>
            </a:extLst>
          </p:cNvPr>
          <p:cNvSpPr txBox="1"/>
          <p:nvPr/>
        </p:nvSpPr>
        <p:spPr>
          <a:xfrm>
            <a:off x="6753138" y="3136082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B563A-F0A0-D288-B20B-E9B90A8EB9EC}"/>
              </a:ext>
            </a:extLst>
          </p:cNvPr>
          <p:cNvSpPr/>
          <p:nvPr/>
        </p:nvSpPr>
        <p:spPr>
          <a:xfrm>
            <a:off x="337654" y="3505414"/>
            <a:ext cx="81163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음수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62AFE5-B508-4969-F248-97ED078F7C7F}"/>
              </a:ext>
            </a:extLst>
          </p:cNvPr>
          <p:cNvCxnSpPr/>
          <p:nvPr/>
        </p:nvCxnSpPr>
        <p:spPr>
          <a:xfrm>
            <a:off x="167780" y="2884628"/>
            <a:ext cx="816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5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6102</Words>
  <Application>Microsoft Office PowerPoint</Application>
  <PresentationFormat>와이드스크린</PresentationFormat>
  <Paragraphs>2625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4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2022-07-07T23:39:13Z</dcterms:created>
  <dcterms:modified xsi:type="dcterms:W3CDTF">2022-07-13T08:42:12Z</dcterms:modified>
</cp:coreProperties>
</file>