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71C15-B668-7F36-A3C2-DDF60635A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02BE6D-2C16-2AFB-6169-98FDA36C5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F44FD-16A5-2888-E3A5-30856106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7E123-5B33-A6B3-8830-33AE3531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354E2-8CFC-E710-F21A-8C2B672C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4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DDC8B-FB84-1582-F346-C78A4971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028940-EAC4-D32C-1DD4-28D7717CB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A0365-CD8A-1162-9BE0-8B3F2994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D3C6E-E4EA-8443-A4B6-A98BA0D1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04FED-249B-29C7-EBE0-2E75B100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7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AFFB80-AEC7-7A72-F43B-3DC4870E1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39AD0F-B554-8E61-EB45-DAE757AB0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83B71-04A0-530E-D0D1-B3F5CCC9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D0AFE-5BDC-4F75-0322-E0931A16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F551B-161A-39C8-09AB-9CF3B013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6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13169-09F9-FAA9-0E12-D31B7641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563E0-3AB6-2098-4D8E-4F6AD61AD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6A2F6-89B0-D463-0481-2AC9A930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098B9-900D-6578-7E1F-EDAB04CC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A14B2-BAA6-EACF-25AE-61901A92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269D7-4E68-B7E2-2002-8A430AB0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B3C1A-F609-CC9F-3BA8-593FC8B44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4F3E8-66EE-0196-D733-97C1AE2C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2692C-5AA6-97FB-9D2F-276BF48B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2D908-ED04-69C0-0D0C-E65D202B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0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E4ABE-2A9A-2E7D-092A-9E6BDBED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802A4-20F7-EDA5-EB11-1969E10B9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C1393B-CE84-4B56-8ABC-CC1B3147E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FFA69-D1BD-1710-5220-07F8ADFC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0A3FF-1086-2EF0-4FAE-E5CC071D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0F801B-0A3E-888B-5916-FC6AC85F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88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1443E-E0C7-8597-42F3-064B5C29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35E35-54EE-A43E-5ACC-BA51678EB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2A533D-5552-5551-D2A1-296AD6FA8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EF7471-509B-2B39-59E6-312AC2CA2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932266-6B4E-0FC9-7B5E-81FB68857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3A26AE-DA9A-9E0C-3FFF-336FB046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4ECBE4-EA18-BA67-D348-618DE49C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44A171-DA6E-FD01-265A-E6A34C19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9F40F-9984-1BE8-DA5C-B75CA0A0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D499CD-008C-8963-E4AA-2BE606D4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5C340A-35CB-2D0B-7535-661FAD6B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6B99B2-E382-5789-3B78-DC636A80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9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1E39D2-6AD6-07DE-5151-2567196E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BC8D0D-C213-03FD-65FC-99BEE8F7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399B79-D565-485C-0F5D-BB78D032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3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C684B-A3D3-4585-34C6-8553B1D9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1C9A9B-3B07-5487-B061-F139033D4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F7E32F-A9DE-A918-854A-88ABDCF17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1F690C-629F-95E0-D12F-A193DA80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506F44-1346-228F-7745-463445EB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CC218-DC68-BB8C-9F81-FA8A55E4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4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F872-6E1A-F47D-8887-42E31627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CB3507-74CE-5617-F867-6C0040340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FC9951-751B-C90D-EE18-C906F7457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878FF-0161-6CCF-DAFB-6A6B570C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AF5-D933-4BB3-BCD3-19E51CC57E7E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69820-7E8E-6ABD-3858-10DB075C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149E43-1736-7930-837F-C0347911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6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FDF760-B0F2-44CE-BC59-60585B5E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E1797-3EEB-3E22-1941-A13836EFF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01CEA-A02E-771D-6E24-4961D4249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47AF5-D933-4BB3-BCD3-19E51CC57E7E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CFF0C-5440-7CD6-DCE7-98DA9AF53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52854-5B5C-82CE-D210-2F6FC2034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096B5-7B2A-41D4-AC67-65BD548CA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8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mguru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A188F-C59B-3C89-C683-E42F4DA4A41D}"/>
              </a:ext>
            </a:extLst>
          </p:cNvPr>
          <p:cNvSpPr txBox="1"/>
          <p:nvPr/>
        </p:nvSpPr>
        <p:spPr>
          <a:xfrm>
            <a:off x="595424" y="180753"/>
            <a:ext cx="86890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err="1"/>
              <a:t>강사명</a:t>
            </a:r>
            <a:r>
              <a:rPr lang="ko-KR" altLang="en-US" sz="2400"/>
              <a:t> </a:t>
            </a:r>
            <a:r>
              <a:rPr lang="en-US" altLang="ko-KR" sz="2400"/>
              <a:t>: </a:t>
            </a:r>
            <a:r>
              <a:rPr lang="ko-KR" altLang="en-US" sz="2400"/>
              <a:t>김정인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en-US" altLang="ko-KR" sz="2400">
                <a:hlinkClick r:id="rId2"/>
              </a:rPr>
              <a:t>jikim@imguru.co.kr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강의자료공유 </a:t>
            </a:r>
            <a:r>
              <a:rPr lang="en-US" altLang="ko-KR" sz="2400"/>
              <a:t>: https://github.com/imguru-mooc/C_basic_AIR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7418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= 200;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260214-E199-CEBC-CE36-394EAA7C542C}"/>
              </a:ext>
            </a:extLst>
          </p:cNvPr>
          <p:cNvSpPr/>
          <p:nvPr/>
        </p:nvSpPr>
        <p:spPr>
          <a:xfrm>
            <a:off x="310393" y="1216404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1DCF51-3CD0-91A7-E2B8-8621BFBB2F5B}"/>
              </a:ext>
            </a:extLst>
          </p:cNvPr>
          <p:cNvSpPr/>
          <p:nvPr/>
        </p:nvSpPr>
        <p:spPr>
          <a:xfrm>
            <a:off x="66273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C74B11-8D30-62AD-980E-D0710F5C6D2F}"/>
              </a:ext>
            </a:extLst>
          </p:cNvPr>
          <p:cNvSpPr/>
          <p:nvPr/>
        </p:nvSpPr>
        <p:spPr>
          <a:xfrm>
            <a:off x="101506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FAA30B-E8C4-6E22-60EB-6EAC9B1DC022}"/>
              </a:ext>
            </a:extLst>
          </p:cNvPr>
          <p:cNvSpPr/>
          <p:nvPr/>
        </p:nvSpPr>
        <p:spPr>
          <a:xfrm>
            <a:off x="136740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A4758B-8256-A8D4-8510-35C62B617D20}"/>
              </a:ext>
            </a:extLst>
          </p:cNvPr>
          <p:cNvSpPr/>
          <p:nvPr/>
        </p:nvSpPr>
        <p:spPr>
          <a:xfrm>
            <a:off x="171974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643CAD-3F5F-2D93-1B5F-022717A58AF5}"/>
              </a:ext>
            </a:extLst>
          </p:cNvPr>
          <p:cNvSpPr/>
          <p:nvPr/>
        </p:nvSpPr>
        <p:spPr>
          <a:xfrm>
            <a:off x="207207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03FA7AE-DFAF-A588-5974-0569C9072FA2}"/>
              </a:ext>
            </a:extLst>
          </p:cNvPr>
          <p:cNvSpPr/>
          <p:nvPr/>
        </p:nvSpPr>
        <p:spPr>
          <a:xfrm>
            <a:off x="242441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FC51F36-97FF-0636-5510-C6338DC62380}"/>
              </a:ext>
            </a:extLst>
          </p:cNvPr>
          <p:cNvSpPr/>
          <p:nvPr/>
        </p:nvSpPr>
        <p:spPr>
          <a:xfrm>
            <a:off x="277675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6D9AE1-C532-5272-35E2-F822D552BDFE}"/>
              </a:ext>
            </a:extLst>
          </p:cNvPr>
          <p:cNvSpPr/>
          <p:nvPr/>
        </p:nvSpPr>
        <p:spPr>
          <a:xfrm>
            <a:off x="313888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64FF861-81E0-9CEA-09C2-B6A8E558763E}"/>
              </a:ext>
            </a:extLst>
          </p:cNvPr>
          <p:cNvSpPr/>
          <p:nvPr/>
        </p:nvSpPr>
        <p:spPr>
          <a:xfrm>
            <a:off x="349121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2B280B-9D69-248E-2FF3-7B15C58BBBA6}"/>
              </a:ext>
            </a:extLst>
          </p:cNvPr>
          <p:cNvSpPr/>
          <p:nvPr/>
        </p:nvSpPr>
        <p:spPr>
          <a:xfrm>
            <a:off x="384355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A05D786-8D2F-2F3A-694D-5A744BCDAA83}"/>
              </a:ext>
            </a:extLst>
          </p:cNvPr>
          <p:cNvSpPr/>
          <p:nvPr/>
        </p:nvSpPr>
        <p:spPr>
          <a:xfrm>
            <a:off x="419589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AC87407-1477-5C82-F7FD-A904C3E5710A}"/>
              </a:ext>
            </a:extLst>
          </p:cNvPr>
          <p:cNvSpPr/>
          <p:nvPr/>
        </p:nvSpPr>
        <p:spPr>
          <a:xfrm>
            <a:off x="454822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CCBE162-67D8-28BA-BACF-E125A275A6E5}"/>
              </a:ext>
            </a:extLst>
          </p:cNvPr>
          <p:cNvSpPr/>
          <p:nvPr/>
        </p:nvSpPr>
        <p:spPr>
          <a:xfrm>
            <a:off x="490056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11098E7-767E-4B65-DF39-ACD491041B3E}"/>
              </a:ext>
            </a:extLst>
          </p:cNvPr>
          <p:cNvSpPr/>
          <p:nvPr/>
        </p:nvSpPr>
        <p:spPr>
          <a:xfrm>
            <a:off x="525290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B050C3-2F33-D28A-40EB-0A9F895018C8}"/>
              </a:ext>
            </a:extLst>
          </p:cNvPr>
          <p:cNvSpPr/>
          <p:nvPr/>
        </p:nvSpPr>
        <p:spPr>
          <a:xfrm>
            <a:off x="560524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EC21130-C6DF-52D1-2434-AD38F3157BB3}"/>
              </a:ext>
            </a:extLst>
          </p:cNvPr>
          <p:cNvSpPr/>
          <p:nvPr/>
        </p:nvSpPr>
        <p:spPr>
          <a:xfrm>
            <a:off x="596736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D13D0D-6250-1F9B-DE8B-0B5A50B57ECF}"/>
              </a:ext>
            </a:extLst>
          </p:cNvPr>
          <p:cNvSpPr/>
          <p:nvPr/>
        </p:nvSpPr>
        <p:spPr>
          <a:xfrm>
            <a:off x="631970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68B550-0718-D45B-2453-2F36E0E92119}"/>
              </a:ext>
            </a:extLst>
          </p:cNvPr>
          <p:cNvSpPr/>
          <p:nvPr/>
        </p:nvSpPr>
        <p:spPr>
          <a:xfrm>
            <a:off x="667204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ECC8035-EE8B-3496-C5E7-D8A60886D357}"/>
              </a:ext>
            </a:extLst>
          </p:cNvPr>
          <p:cNvSpPr/>
          <p:nvPr/>
        </p:nvSpPr>
        <p:spPr>
          <a:xfrm>
            <a:off x="702438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44222D0-D47E-3A28-56EC-D5D9C75B08B2}"/>
              </a:ext>
            </a:extLst>
          </p:cNvPr>
          <p:cNvSpPr/>
          <p:nvPr/>
        </p:nvSpPr>
        <p:spPr>
          <a:xfrm>
            <a:off x="737671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444163D-C31B-D212-FBFB-830A9EEE412E}"/>
              </a:ext>
            </a:extLst>
          </p:cNvPr>
          <p:cNvSpPr/>
          <p:nvPr/>
        </p:nvSpPr>
        <p:spPr>
          <a:xfrm>
            <a:off x="772905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BA798AD-2C49-2DEB-0BB0-8C076A1EADD3}"/>
              </a:ext>
            </a:extLst>
          </p:cNvPr>
          <p:cNvSpPr/>
          <p:nvPr/>
        </p:nvSpPr>
        <p:spPr>
          <a:xfrm>
            <a:off x="808139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70F515-ED4D-7818-12C7-16477596ACF2}"/>
              </a:ext>
            </a:extLst>
          </p:cNvPr>
          <p:cNvSpPr/>
          <p:nvPr/>
        </p:nvSpPr>
        <p:spPr>
          <a:xfrm>
            <a:off x="843372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805A028-9771-AAC8-4FDD-342DCAF95898}"/>
              </a:ext>
            </a:extLst>
          </p:cNvPr>
          <p:cNvSpPr/>
          <p:nvPr/>
        </p:nvSpPr>
        <p:spPr>
          <a:xfrm>
            <a:off x="879585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A4353A7-8C1B-DFE4-A4D7-CA44C1152EEE}"/>
              </a:ext>
            </a:extLst>
          </p:cNvPr>
          <p:cNvSpPr/>
          <p:nvPr/>
        </p:nvSpPr>
        <p:spPr>
          <a:xfrm>
            <a:off x="914819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97F0D1C-476A-F752-7051-E6E78C977249}"/>
              </a:ext>
            </a:extLst>
          </p:cNvPr>
          <p:cNvSpPr/>
          <p:nvPr/>
        </p:nvSpPr>
        <p:spPr>
          <a:xfrm>
            <a:off x="950053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D5A966-8F01-654C-2DA9-4FDF2D76DED0}"/>
              </a:ext>
            </a:extLst>
          </p:cNvPr>
          <p:cNvSpPr/>
          <p:nvPr/>
        </p:nvSpPr>
        <p:spPr>
          <a:xfrm>
            <a:off x="985286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35F0F59-3675-09B2-8C74-AB3E8B22EFCC}"/>
              </a:ext>
            </a:extLst>
          </p:cNvPr>
          <p:cNvSpPr/>
          <p:nvPr/>
        </p:nvSpPr>
        <p:spPr>
          <a:xfrm>
            <a:off x="1020520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333DA50-84F4-835F-8476-98DFA21DF4C5}"/>
              </a:ext>
            </a:extLst>
          </p:cNvPr>
          <p:cNvSpPr/>
          <p:nvPr/>
        </p:nvSpPr>
        <p:spPr>
          <a:xfrm>
            <a:off x="1055754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79F190-53F4-4B44-2793-0C0558338752}"/>
              </a:ext>
            </a:extLst>
          </p:cNvPr>
          <p:cNvSpPr/>
          <p:nvPr/>
        </p:nvSpPr>
        <p:spPr>
          <a:xfrm>
            <a:off x="1090987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904A147-9FDD-44A0-8715-2F123789A892}"/>
              </a:ext>
            </a:extLst>
          </p:cNvPr>
          <p:cNvSpPr/>
          <p:nvPr/>
        </p:nvSpPr>
        <p:spPr>
          <a:xfrm>
            <a:off x="1126221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8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= -1;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260214-E199-CEBC-CE36-394EAA7C542C}"/>
              </a:ext>
            </a:extLst>
          </p:cNvPr>
          <p:cNvSpPr/>
          <p:nvPr/>
        </p:nvSpPr>
        <p:spPr>
          <a:xfrm>
            <a:off x="310393" y="1216404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1DCF51-3CD0-91A7-E2B8-8621BFBB2F5B}"/>
              </a:ext>
            </a:extLst>
          </p:cNvPr>
          <p:cNvSpPr/>
          <p:nvPr/>
        </p:nvSpPr>
        <p:spPr>
          <a:xfrm>
            <a:off x="66273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C74B11-8D30-62AD-980E-D0710F5C6D2F}"/>
              </a:ext>
            </a:extLst>
          </p:cNvPr>
          <p:cNvSpPr/>
          <p:nvPr/>
        </p:nvSpPr>
        <p:spPr>
          <a:xfrm>
            <a:off x="101506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FAA30B-E8C4-6E22-60EB-6EAC9B1DC022}"/>
              </a:ext>
            </a:extLst>
          </p:cNvPr>
          <p:cNvSpPr/>
          <p:nvPr/>
        </p:nvSpPr>
        <p:spPr>
          <a:xfrm>
            <a:off x="136740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A4758B-8256-A8D4-8510-35C62B617D20}"/>
              </a:ext>
            </a:extLst>
          </p:cNvPr>
          <p:cNvSpPr/>
          <p:nvPr/>
        </p:nvSpPr>
        <p:spPr>
          <a:xfrm>
            <a:off x="171974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643CAD-3F5F-2D93-1B5F-022717A58AF5}"/>
              </a:ext>
            </a:extLst>
          </p:cNvPr>
          <p:cNvSpPr/>
          <p:nvPr/>
        </p:nvSpPr>
        <p:spPr>
          <a:xfrm>
            <a:off x="207207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03FA7AE-DFAF-A588-5974-0569C9072FA2}"/>
              </a:ext>
            </a:extLst>
          </p:cNvPr>
          <p:cNvSpPr/>
          <p:nvPr/>
        </p:nvSpPr>
        <p:spPr>
          <a:xfrm>
            <a:off x="242441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FC51F36-97FF-0636-5510-C6338DC62380}"/>
              </a:ext>
            </a:extLst>
          </p:cNvPr>
          <p:cNvSpPr/>
          <p:nvPr/>
        </p:nvSpPr>
        <p:spPr>
          <a:xfrm>
            <a:off x="277675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6D9AE1-C532-5272-35E2-F822D552BDFE}"/>
              </a:ext>
            </a:extLst>
          </p:cNvPr>
          <p:cNvSpPr/>
          <p:nvPr/>
        </p:nvSpPr>
        <p:spPr>
          <a:xfrm>
            <a:off x="313888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64FF861-81E0-9CEA-09C2-B6A8E558763E}"/>
              </a:ext>
            </a:extLst>
          </p:cNvPr>
          <p:cNvSpPr/>
          <p:nvPr/>
        </p:nvSpPr>
        <p:spPr>
          <a:xfrm>
            <a:off x="349121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2B280B-9D69-248E-2FF3-7B15C58BBBA6}"/>
              </a:ext>
            </a:extLst>
          </p:cNvPr>
          <p:cNvSpPr/>
          <p:nvPr/>
        </p:nvSpPr>
        <p:spPr>
          <a:xfrm>
            <a:off x="384355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A05D786-8D2F-2F3A-694D-5A744BCDAA83}"/>
              </a:ext>
            </a:extLst>
          </p:cNvPr>
          <p:cNvSpPr/>
          <p:nvPr/>
        </p:nvSpPr>
        <p:spPr>
          <a:xfrm>
            <a:off x="419589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AC87407-1477-5C82-F7FD-A904C3E5710A}"/>
              </a:ext>
            </a:extLst>
          </p:cNvPr>
          <p:cNvSpPr/>
          <p:nvPr/>
        </p:nvSpPr>
        <p:spPr>
          <a:xfrm>
            <a:off x="454822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CCBE162-67D8-28BA-BACF-E125A275A6E5}"/>
              </a:ext>
            </a:extLst>
          </p:cNvPr>
          <p:cNvSpPr/>
          <p:nvPr/>
        </p:nvSpPr>
        <p:spPr>
          <a:xfrm>
            <a:off x="490056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11098E7-767E-4B65-DF39-ACD491041B3E}"/>
              </a:ext>
            </a:extLst>
          </p:cNvPr>
          <p:cNvSpPr/>
          <p:nvPr/>
        </p:nvSpPr>
        <p:spPr>
          <a:xfrm>
            <a:off x="525290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B050C3-2F33-D28A-40EB-0A9F895018C8}"/>
              </a:ext>
            </a:extLst>
          </p:cNvPr>
          <p:cNvSpPr/>
          <p:nvPr/>
        </p:nvSpPr>
        <p:spPr>
          <a:xfrm>
            <a:off x="560524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EC21130-C6DF-52D1-2434-AD38F3157BB3}"/>
              </a:ext>
            </a:extLst>
          </p:cNvPr>
          <p:cNvSpPr/>
          <p:nvPr/>
        </p:nvSpPr>
        <p:spPr>
          <a:xfrm>
            <a:off x="596736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D13D0D-6250-1F9B-DE8B-0B5A50B57ECF}"/>
              </a:ext>
            </a:extLst>
          </p:cNvPr>
          <p:cNvSpPr/>
          <p:nvPr/>
        </p:nvSpPr>
        <p:spPr>
          <a:xfrm>
            <a:off x="631970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68B550-0718-D45B-2453-2F36E0E92119}"/>
              </a:ext>
            </a:extLst>
          </p:cNvPr>
          <p:cNvSpPr/>
          <p:nvPr/>
        </p:nvSpPr>
        <p:spPr>
          <a:xfrm>
            <a:off x="667204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ECC8035-EE8B-3496-C5E7-D8A60886D357}"/>
              </a:ext>
            </a:extLst>
          </p:cNvPr>
          <p:cNvSpPr/>
          <p:nvPr/>
        </p:nvSpPr>
        <p:spPr>
          <a:xfrm>
            <a:off x="702438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44222D0-D47E-3A28-56EC-D5D9C75B08B2}"/>
              </a:ext>
            </a:extLst>
          </p:cNvPr>
          <p:cNvSpPr/>
          <p:nvPr/>
        </p:nvSpPr>
        <p:spPr>
          <a:xfrm>
            <a:off x="737671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444163D-C31B-D212-FBFB-830A9EEE412E}"/>
              </a:ext>
            </a:extLst>
          </p:cNvPr>
          <p:cNvSpPr/>
          <p:nvPr/>
        </p:nvSpPr>
        <p:spPr>
          <a:xfrm>
            <a:off x="772905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BA798AD-2C49-2DEB-0BB0-8C076A1EADD3}"/>
              </a:ext>
            </a:extLst>
          </p:cNvPr>
          <p:cNvSpPr/>
          <p:nvPr/>
        </p:nvSpPr>
        <p:spPr>
          <a:xfrm>
            <a:off x="808139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70F515-ED4D-7818-12C7-16477596ACF2}"/>
              </a:ext>
            </a:extLst>
          </p:cNvPr>
          <p:cNvSpPr/>
          <p:nvPr/>
        </p:nvSpPr>
        <p:spPr>
          <a:xfrm>
            <a:off x="843372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805A028-9771-AAC8-4FDD-342DCAF95898}"/>
              </a:ext>
            </a:extLst>
          </p:cNvPr>
          <p:cNvSpPr/>
          <p:nvPr/>
        </p:nvSpPr>
        <p:spPr>
          <a:xfrm>
            <a:off x="879585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A4353A7-8C1B-DFE4-A4D7-CA44C1152EEE}"/>
              </a:ext>
            </a:extLst>
          </p:cNvPr>
          <p:cNvSpPr/>
          <p:nvPr/>
        </p:nvSpPr>
        <p:spPr>
          <a:xfrm>
            <a:off x="914819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97F0D1C-476A-F752-7051-E6E78C977249}"/>
              </a:ext>
            </a:extLst>
          </p:cNvPr>
          <p:cNvSpPr/>
          <p:nvPr/>
        </p:nvSpPr>
        <p:spPr>
          <a:xfrm>
            <a:off x="950053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D5A966-8F01-654C-2DA9-4FDF2D76DED0}"/>
              </a:ext>
            </a:extLst>
          </p:cNvPr>
          <p:cNvSpPr/>
          <p:nvPr/>
        </p:nvSpPr>
        <p:spPr>
          <a:xfrm>
            <a:off x="985286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35F0F59-3675-09B2-8C74-AB3E8B22EFCC}"/>
              </a:ext>
            </a:extLst>
          </p:cNvPr>
          <p:cNvSpPr/>
          <p:nvPr/>
        </p:nvSpPr>
        <p:spPr>
          <a:xfrm>
            <a:off x="1020520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333DA50-84F4-835F-8476-98DFA21DF4C5}"/>
              </a:ext>
            </a:extLst>
          </p:cNvPr>
          <p:cNvSpPr/>
          <p:nvPr/>
        </p:nvSpPr>
        <p:spPr>
          <a:xfrm>
            <a:off x="1055754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79F190-53F4-4B44-2793-0C0558338752}"/>
              </a:ext>
            </a:extLst>
          </p:cNvPr>
          <p:cNvSpPr/>
          <p:nvPr/>
        </p:nvSpPr>
        <p:spPr>
          <a:xfrm>
            <a:off x="1090987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904A147-9FDD-44A0-8715-2F123789A892}"/>
              </a:ext>
            </a:extLst>
          </p:cNvPr>
          <p:cNvSpPr/>
          <p:nvPr/>
        </p:nvSpPr>
        <p:spPr>
          <a:xfrm>
            <a:off x="1126221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4FA900-7A49-63F6-473A-C063D31D8BCE}"/>
              </a:ext>
            </a:extLst>
          </p:cNvPr>
          <p:cNvSpPr/>
          <p:nvPr/>
        </p:nvSpPr>
        <p:spPr>
          <a:xfrm>
            <a:off x="300601" y="2214477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5C6F96-DD1F-CD48-7D61-F23BCA784609}"/>
              </a:ext>
            </a:extLst>
          </p:cNvPr>
          <p:cNvSpPr/>
          <p:nvPr/>
        </p:nvSpPr>
        <p:spPr>
          <a:xfrm>
            <a:off x="652938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D17C15-4B6F-483D-E1AD-EB313191AA05}"/>
              </a:ext>
            </a:extLst>
          </p:cNvPr>
          <p:cNvSpPr/>
          <p:nvPr/>
        </p:nvSpPr>
        <p:spPr>
          <a:xfrm>
            <a:off x="1005275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FFF6E5-A11A-F463-64B3-33061E67D674}"/>
              </a:ext>
            </a:extLst>
          </p:cNvPr>
          <p:cNvSpPr/>
          <p:nvPr/>
        </p:nvSpPr>
        <p:spPr>
          <a:xfrm>
            <a:off x="1357612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F72B5B9-60BC-999F-39EB-DD102ED1BB3C}"/>
              </a:ext>
            </a:extLst>
          </p:cNvPr>
          <p:cNvSpPr/>
          <p:nvPr/>
        </p:nvSpPr>
        <p:spPr>
          <a:xfrm>
            <a:off x="1709949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9BA0A6-E6A9-C556-D63F-A0D5F24008D3}"/>
              </a:ext>
            </a:extLst>
          </p:cNvPr>
          <p:cNvSpPr/>
          <p:nvPr/>
        </p:nvSpPr>
        <p:spPr>
          <a:xfrm>
            <a:off x="2062286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4C23F4-26ED-16A3-B6D0-BEE9B7F8E60F}"/>
              </a:ext>
            </a:extLst>
          </p:cNvPr>
          <p:cNvSpPr/>
          <p:nvPr/>
        </p:nvSpPr>
        <p:spPr>
          <a:xfrm>
            <a:off x="2414623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393AEC-2100-0A1B-A727-E0E2A9D31E40}"/>
              </a:ext>
            </a:extLst>
          </p:cNvPr>
          <p:cNvSpPr/>
          <p:nvPr/>
        </p:nvSpPr>
        <p:spPr>
          <a:xfrm>
            <a:off x="2766960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8C8064-F7CA-9F27-F747-98DEF5618BB6}"/>
              </a:ext>
            </a:extLst>
          </p:cNvPr>
          <p:cNvSpPr/>
          <p:nvPr/>
        </p:nvSpPr>
        <p:spPr>
          <a:xfrm>
            <a:off x="3129089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8E708A7-CC47-2A95-8F6F-E35730386373}"/>
              </a:ext>
            </a:extLst>
          </p:cNvPr>
          <p:cNvSpPr/>
          <p:nvPr/>
        </p:nvSpPr>
        <p:spPr>
          <a:xfrm>
            <a:off x="3481426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A43574-030B-E91F-51D3-46EED7D06E7E}"/>
              </a:ext>
            </a:extLst>
          </p:cNvPr>
          <p:cNvSpPr/>
          <p:nvPr/>
        </p:nvSpPr>
        <p:spPr>
          <a:xfrm>
            <a:off x="3833763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672045-1F7C-5D27-237B-3DDED4B508E8}"/>
              </a:ext>
            </a:extLst>
          </p:cNvPr>
          <p:cNvSpPr/>
          <p:nvPr/>
        </p:nvSpPr>
        <p:spPr>
          <a:xfrm>
            <a:off x="4186100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01FC19F-4741-865E-A94B-67E23C849166}"/>
              </a:ext>
            </a:extLst>
          </p:cNvPr>
          <p:cNvSpPr/>
          <p:nvPr/>
        </p:nvSpPr>
        <p:spPr>
          <a:xfrm>
            <a:off x="4538437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C51C37-B215-4FC6-C50B-9011DE51B1F2}"/>
              </a:ext>
            </a:extLst>
          </p:cNvPr>
          <p:cNvSpPr/>
          <p:nvPr/>
        </p:nvSpPr>
        <p:spPr>
          <a:xfrm>
            <a:off x="4890774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74D38F-2EAF-9C73-F523-A2F6FD49E286}"/>
              </a:ext>
            </a:extLst>
          </p:cNvPr>
          <p:cNvSpPr/>
          <p:nvPr/>
        </p:nvSpPr>
        <p:spPr>
          <a:xfrm>
            <a:off x="5243111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3F17987-1D63-B729-3F23-8B7E1F550E79}"/>
              </a:ext>
            </a:extLst>
          </p:cNvPr>
          <p:cNvSpPr/>
          <p:nvPr/>
        </p:nvSpPr>
        <p:spPr>
          <a:xfrm>
            <a:off x="5595448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D4F6CC9-E8CA-B671-09CA-D6C8CB3B1D0E}"/>
              </a:ext>
            </a:extLst>
          </p:cNvPr>
          <p:cNvSpPr/>
          <p:nvPr/>
        </p:nvSpPr>
        <p:spPr>
          <a:xfrm>
            <a:off x="5957577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8C01F71-E232-8771-A25B-9D889C79ABE2}"/>
              </a:ext>
            </a:extLst>
          </p:cNvPr>
          <p:cNvSpPr/>
          <p:nvPr/>
        </p:nvSpPr>
        <p:spPr>
          <a:xfrm>
            <a:off x="6309914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16B11C7-03AC-B29D-CD47-405C9147AB93}"/>
              </a:ext>
            </a:extLst>
          </p:cNvPr>
          <p:cNvSpPr/>
          <p:nvPr/>
        </p:nvSpPr>
        <p:spPr>
          <a:xfrm>
            <a:off x="6662251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1C0A108-F402-890B-B86D-F2CBE13CD5F2}"/>
              </a:ext>
            </a:extLst>
          </p:cNvPr>
          <p:cNvSpPr/>
          <p:nvPr/>
        </p:nvSpPr>
        <p:spPr>
          <a:xfrm>
            <a:off x="7014588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967028C-7C44-D12F-29EC-A60C29D0BEB4}"/>
              </a:ext>
            </a:extLst>
          </p:cNvPr>
          <p:cNvSpPr/>
          <p:nvPr/>
        </p:nvSpPr>
        <p:spPr>
          <a:xfrm>
            <a:off x="7366925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9AD96D0-8625-6A10-A93D-5C94E4E5E622}"/>
              </a:ext>
            </a:extLst>
          </p:cNvPr>
          <p:cNvSpPr/>
          <p:nvPr/>
        </p:nvSpPr>
        <p:spPr>
          <a:xfrm>
            <a:off x="7719262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DBA9930-3EDB-786E-D3FA-487AC7D11E90}"/>
              </a:ext>
            </a:extLst>
          </p:cNvPr>
          <p:cNvSpPr/>
          <p:nvPr/>
        </p:nvSpPr>
        <p:spPr>
          <a:xfrm>
            <a:off x="8071599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3C48C6D-7F12-D96F-6D6C-C6EC3B6F44C0}"/>
              </a:ext>
            </a:extLst>
          </p:cNvPr>
          <p:cNvSpPr/>
          <p:nvPr/>
        </p:nvSpPr>
        <p:spPr>
          <a:xfrm>
            <a:off x="8423936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800054C-6124-C5BF-199F-781F4364A24A}"/>
              </a:ext>
            </a:extLst>
          </p:cNvPr>
          <p:cNvSpPr/>
          <p:nvPr/>
        </p:nvSpPr>
        <p:spPr>
          <a:xfrm>
            <a:off x="8786065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8924CDA-19EC-0C21-2623-CAAC36C8E94D}"/>
              </a:ext>
            </a:extLst>
          </p:cNvPr>
          <p:cNvSpPr/>
          <p:nvPr/>
        </p:nvSpPr>
        <p:spPr>
          <a:xfrm>
            <a:off x="9138402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5167479-6931-4B2A-A338-07C0B4EDD2CB}"/>
              </a:ext>
            </a:extLst>
          </p:cNvPr>
          <p:cNvSpPr/>
          <p:nvPr/>
        </p:nvSpPr>
        <p:spPr>
          <a:xfrm>
            <a:off x="9490739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A4D293B-791A-A44B-930B-6FAFB7FDF47E}"/>
              </a:ext>
            </a:extLst>
          </p:cNvPr>
          <p:cNvSpPr/>
          <p:nvPr/>
        </p:nvSpPr>
        <p:spPr>
          <a:xfrm>
            <a:off x="9843076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BD6D437-7A2B-D1FC-0FFB-222AC1CC7702}"/>
              </a:ext>
            </a:extLst>
          </p:cNvPr>
          <p:cNvSpPr/>
          <p:nvPr/>
        </p:nvSpPr>
        <p:spPr>
          <a:xfrm>
            <a:off x="10195413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CF90DB7-C248-3C27-3161-4F91AC5C1AFB}"/>
              </a:ext>
            </a:extLst>
          </p:cNvPr>
          <p:cNvSpPr/>
          <p:nvPr/>
        </p:nvSpPr>
        <p:spPr>
          <a:xfrm>
            <a:off x="10547750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98F9240-CCF2-31AE-A9FC-3BD6427D6915}"/>
              </a:ext>
            </a:extLst>
          </p:cNvPr>
          <p:cNvSpPr/>
          <p:nvPr/>
        </p:nvSpPr>
        <p:spPr>
          <a:xfrm>
            <a:off x="10900087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7C8A063-1F5F-FD5D-06DC-011BAC34338C}"/>
              </a:ext>
            </a:extLst>
          </p:cNvPr>
          <p:cNvSpPr/>
          <p:nvPr/>
        </p:nvSpPr>
        <p:spPr>
          <a:xfrm>
            <a:off x="11252424" y="221447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3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= 0xfffffffc;  // -4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260214-E199-CEBC-CE36-394EAA7C542C}"/>
              </a:ext>
            </a:extLst>
          </p:cNvPr>
          <p:cNvSpPr/>
          <p:nvPr/>
        </p:nvSpPr>
        <p:spPr>
          <a:xfrm>
            <a:off x="310393" y="1216404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1DCF51-3CD0-91A7-E2B8-8621BFBB2F5B}"/>
              </a:ext>
            </a:extLst>
          </p:cNvPr>
          <p:cNvSpPr/>
          <p:nvPr/>
        </p:nvSpPr>
        <p:spPr>
          <a:xfrm>
            <a:off x="66273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C74B11-8D30-62AD-980E-D0710F5C6D2F}"/>
              </a:ext>
            </a:extLst>
          </p:cNvPr>
          <p:cNvSpPr/>
          <p:nvPr/>
        </p:nvSpPr>
        <p:spPr>
          <a:xfrm>
            <a:off x="101506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FAA30B-E8C4-6E22-60EB-6EAC9B1DC022}"/>
              </a:ext>
            </a:extLst>
          </p:cNvPr>
          <p:cNvSpPr/>
          <p:nvPr/>
        </p:nvSpPr>
        <p:spPr>
          <a:xfrm>
            <a:off x="136740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A4758B-8256-A8D4-8510-35C62B617D20}"/>
              </a:ext>
            </a:extLst>
          </p:cNvPr>
          <p:cNvSpPr/>
          <p:nvPr/>
        </p:nvSpPr>
        <p:spPr>
          <a:xfrm>
            <a:off x="171974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643CAD-3F5F-2D93-1B5F-022717A58AF5}"/>
              </a:ext>
            </a:extLst>
          </p:cNvPr>
          <p:cNvSpPr/>
          <p:nvPr/>
        </p:nvSpPr>
        <p:spPr>
          <a:xfrm>
            <a:off x="207207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03FA7AE-DFAF-A588-5974-0569C9072FA2}"/>
              </a:ext>
            </a:extLst>
          </p:cNvPr>
          <p:cNvSpPr/>
          <p:nvPr/>
        </p:nvSpPr>
        <p:spPr>
          <a:xfrm>
            <a:off x="242441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FC51F36-97FF-0636-5510-C6338DC62380}"/>
              </a:ext>
            </a:extLst>
          </p:cNvPr>
          <p:cNvSpPr/>
          <p:nvPr/>
        </p:nvSpPr>
        <p:spPr>
          <a:xfrm>
            <a:off x="277675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6D9AE1-C532-5272-35E2-F822D552BDFE}"/>
              </a:ext>
            </a:extLst>
          </p:cNvPr>
          <p:cNvSpPr/>
          <p:nvPr/>
        </p:nvSpPr>
        <p:spPr>
          <a:xfrm>
            <a:off x="313888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64FF861-81E0-9CEA-09C2-B6A8E558763E}"/>
              </a:ext>
            </a:extLst>
          </p:cNvPr>
          <p:cNvSpPr/>
          <p:nvPr/>
        </p:nvSpPr>
        <p:spPr>
          <a:xfrm>
            <a:off x="349121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2B280B-9D69-248E-2FF3-7B15C58BBBA6}"/>
              </a:ext>
            </a:extLst>
          </p:cNvPr>
          <p:cNvSpPr/>
          <p:nvPr/>
        </p:nvSpPr>
        <p:spPr>
          <a:xfrm>
            <a:off x="384355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A05D786-8D2F-2F3A-694D-5A744BCDAA83}"/>
              </a:ext>
            </a:extLst>
          </p:cNvPr>
          <p:cNvSpPr/>
          <p:nvPr/>
        </p:nvSpPr>
        <p:spPr>
          <a:xfrm>
            <a:off x="419589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AC87407-1477-5C82-F7FD-A904C3E5710A}"/>
              </a:ext>
            </a:extLst>
          </p:cNvPr>
          <p:cNvSpPr/>
          <p:nvPr/>
        </p:nvSpPr>
        <p:spPr>
          <a:xfrm>
            <a:off x="454822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CCBE162-67D8-28BA-BACF-E125A275A6E5}"/>
              </a:ext>
            </a:extLst>
          </p:cNvPr>
          <p:cNvSpPr/>
          <p:nvPr/>
        </p:nvSpPr>
        <p:spPr>
          <a:xfrm>
            <a:off x="490056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11098E7-767E-4B65-DF39-ACD491041B3E}"/>
              </a:ext>
            </a:extLst>
          </p:cNvPr>
          <p:cNvSpPr/>
          <p:nvPr/>
        </p:nvSpPr>
        <p:spPr>
          <a:xfrm>
            <a:off x="525290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B050C3-2F33-D28A-40EB-0A9F895018C8}"/>
              </a:ext>
            </a:extLst>
          </p:cNvPr>
          <p:cNvSpPr/>
          <p:nvPr/>
        </p:nvSpPr>
        <p:spPr>
          <a:xfrm>
            <a:off x="560524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EC21130-C6DF-52D1-2434-AD38F3157BB3}"/>
              </a:ext>
            </a:extLst>
          </p:cNvPr>
          <p:cNvSpPr/>
          <p:nvPr/>
        </p:nvSpPr>
        <p:spPr>
          <a:xfrm>
            <a:off x="596736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D13D0D-6250-1F9B-DE8B-0B5A50B57ECF}"/>
              </a:ext>
            </a:extLst>
          </p:cNvPr>
          <p:cNvSpPr/>
          <p:nvPr/>
        </p:nvSpPr>
        <p:spPr>
          <a:xfrm>
            <a:off x="631970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68B550-0718-D45B-2453-2F36E0E92119}"/>
              </a:ext>
            </a:extLst>
          </p:cNvPr>
          <p:cNvSpPr/>
          <p:nvPr/>
        </p:nvSpPr>
        <p:spPr>
          <a:xfrm>
            <a:off x="6672043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ECC8035-EE8B-3496-C5E7-D8A60886D357}"/>
              </a:ext>
            </a:extLst>
          </p:cNvPr>
          <p:cNvSpPr/>
          <p:nvPr/>
        </p:nvSpPr>
        <p:spPr>
          <a:xfrm>
            <a:off x="7024380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44222D0-D47E-3A28-56EC-D5D9C75B08B2}"/>
              </a:ext>
            </a:extLst>
          </p:cNvPr>
          <p:cNvSpPr/>
          <p:nvPr/>
        </p:nvSpPr>
        <p:spPr>
          <a:xfrm>
            <a:off x="737671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444163D-C31B-D212-FBFB-830A9EEE412E}"/>
              </a:ext>
            </a:extLst>
          </p:cNvPr>
          <p:cNvSpPr/>
          <p:nvPr/>
        </p:nvSpPr>
        <p:spPr>
          <a:xfrm>
            <a:off x="772905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BA798AD-2C49-2DEB-0BB0-8C076A1EADD3}"/>
              </a:ext>
            </a:extLst>
          </p:cNvPr>
          <p:cNvSpPr/>
          <p:nvPr/>
        </p:nvSpPr>
        <p:spPr>
          <a:xfrm>
            <a:off x="808139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70F515-ED4D-7818-12C7-16477596ACF2}"/>
              </a:ext>
            </a:extLst>
          </p:cNvPr>
          <p:cNvSpPr/>
          <p:nvPr/>
        </p:nvSpPr>
        <p:spPr>
          <a:xfrm>
            <a:off x="843372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805A028-9771-AAC8-4FDD-342DCAF95898}"/>
              </a:ext>
            </a:extLst>
          </p:cNvPr>
          <p:cNvSpPr/>
          <p:nvPr/>
        </p:nvSpPr>
        <p:spPr>
          <a:xfrm>
            <a:off x="8795857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A4353A7-8C1B-DFE4-A4D7-CA44C1152EEE}"/>
              </a:ext>
            </a:extLst>
          </p:cNvPr>
          <p:cNvSpPr/>
          <p:nvPr/>
        </p:nvSpPr>
        <p:spPr>
          <a:xfrm>
            <a:off x="9148194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97F0D1C-476A-F752-7051-E6E78C977249}"/>
              </a:ext>
            </a:extLst>
          </p:cNvPr>
          <p:cNvSpPr/>
          <p:nvPr/>
        </p:nvSpPr>
        <p:spPr>
          <a:xfrm>
            <a:off x="9500531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D5A966-8F01-654C-2DA9-4FDF2D76DED0}"/>
              </a:ext>
            </a:extLst>
          </p:cNvPr>
          <p:cNvSpPr/>
          <p:nvPr/>
        </p:nvSpPr>
        <p:spPr>
          <a:xfrm>
            <a:off x="9852868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35F0F59-3675-09B2-8C74-AB3E8B22EFCC}"/>
              </a:ext>
            </a:extLst>
          </p:cNvPr>
          <p:cNvSpPr/>
          <p:nvPr/>
        </p:nvSpPr>
        <p:spPr>
          <a:xfrm>
            <a:off x="10205205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333DA50-84F4-835F-8476-98DFA21DF4C5}"/>
              </a:ext>
            </a:extLst>
          </p:cNvPr>
          <p:cNvSpPr/>
          <p:nvPr/>
        </p:nvSpPr>
        <p:spPr>
          <a:xfrm>
            <a:off x="10557542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79F190-53F4-4B44-2793-0C0558338752}"/>
              </a:ext>
            </a:extLst>
          </p:cNvPr>
          <p:cNvSpPr/>
          <p:nvPr/>
        </p:nvSpPr>
        <p:spPr>
          <a:xfrm>
            <a:off x="10909879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904A147-9FDD-44A0-8715-2F123789A892}"/>
              </a:ext>
            </a:extLst>
          </p:cNvPr>
          <p:cNvSpPr/>
          <p:nvPr/>
        </p:nvSpPr>
        <p:spPr>
          <a:xfrm>
            <a:off x="11262216" y="1216404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D354553-BB9F-59D9-F67D-5E76EC481606}"/>
              </a:ext>
            </a:extLst>
          </p:cNvPr>
          <p:cNvSpPr/>
          <p:nvPr/>
        </p:nvSpPr>
        <p:spPr>
          <a:xfrm>
            <a:off x="300601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D8183F1-C4F7-2BAA-CE85-E66EA1949A9F}"/>
              </a:ext>
            </a:extLst>
          </p:cNvPr>
          <p:cNvSpPr/>
          <p:nvPr/>
        </p:nvSpPr>
        <p:spPr>
          <a:xfrm>
            <a:off x="652938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B7C11E8-0741-E5C5-453B-6A7ADA9A9ECD}"/>
              </a:ext>
            </a:extLst>
          </p:cNvPr>
          <p:cNvSpPr/>
          <p:nvPr/>
        </p:nvSpPr>
        <p:spPr>
          <a:xfrm>
            <a:off x="1005275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0053FB1-3578-17D1-A8C8-830C3D1CB0D8}"/>
              </a:ext>
            </a:extLst>
          </p:cNvPr>
          <p:cNvSpPr/>
          <p:nvPr/>
        </p:nvSpPr>
        <p:spPr>
          <a:xfrm>
            <a:off x="1357612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6B2B102-BEAA-A984-2814-D335C0ED22F4}"/>
              </a:ext>
            </a:extLst>
          </p:cNvPr>
          <p:cNvSpPr/>
          <p:nvPr/>
        </p:nvSpPr>
        <p:spPr>
          <a:xfrm>
            <a:off x="1709949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BB107AB-0407-D2EF-8B64-21C4BF783FD7}"/>
              </a:ext>
            </a:extLst>
          </p:cNvPr>
          <p:cNvSpPr/>
          <p:nvPr/>
        </p:nvSpPr>
        <p:spPr>
          <a:xfrm>
            <a:off x="2062286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1221E4C-5447-C24A-8E46-698E20681B29}"/>
              </a:ext>
            </a:extLst>
          </p:cNvPr>
          <p:cNvSpPr/>
          <p:nvPr/>
        </p:nvSpPr>
        <p:spPr>
          <a:xfrm>
            <a:off x="2414623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4DF4E7D-BC0B-DB3A-0A93-2D3525F66358}"/>
              </a:ext>
            </a:extLst>
          </p:cNvPr>
          <p:cNvSpPr/>
          <p:nvPr/>
        </p:nvSpPr>
        <p:spPr>
          <a:xfrm>
            <a:off x="2766960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6BC7790-1FDC-50DC-0763-8EC3217EE182}"/>
              </a:ext>
            </a:extLst>
          </p:cNvPr>
          <p:cNvSpPr/>
          <p:nvPr/>
        </p:nvSpPr>
        <p:spPr>
          <a:xfrm>
            <a:off x="3129089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8A15A96-94BD-9442-E2E8-59E63E450AC5}"/>
              </a:ext>
            </a:extLst>
          </p:cNvPr>
          <p:cNvSpPr/>
          <p:nvPr/>
        </p:nvSpPr>
        <p:spPr>
          <a:xfrm>
            <a:off x="3481426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401CF6F-3606-0C8A-C40E-66CF6FE31DAA}"/>
              </a:ext>
            </a:extLst>
          </p:cNvPr>
          <p:cNvSpPr/>
          <p:nvPr/>
        </p:nvSpPr>
        <p:spPr>
          <a:xfrm>
            <a:off x="3833763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1BD1F04-BE8D-98C7-9D2B-D9D94720CB4F}"/>
              </a:ext>
            </a:extLst>
          </p:cNvPr>
          <p:cNvSpPr/>
          <p:nvPr/>
        </p:nvSpPr>
        <p:spPr>
          <a:xfrm>
            <a:off x="4186100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45D805D-81DE-FBE4-E8D9-67CB20EEBFD8}"/>
              </a:ext>
            </a:extLst>
          </p:cNvPr>
          <p:cNvSpPr/>
          <p:nvPr/>
        </p:nvSpPr>
        <p:spPr>
          <a:xfrm>
            <a:off x="4538437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FFE971D-7ABD-EC2C-4EC2-F650B4BDF7FC}"/>
              </a:ext>
            </a:extLst>
          </p:cNvPr>
          <p:cNvSpPr/>
          <p:nvPr/>
        </p:nvSpPr>
        <p:spPr>
          <a:xfrm>
            <a:off x="4890774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2DCA0FA-F492-D3C1-8960-61F474FF78FA}"/>
              </a:ext>
            </a:extLst>
          </p:cNvPr>
          <p:cNvSpPr/>
          <p:nvPr/>
        </p:nvSpPr>
        <p:spPr>
          <a:xfrm>
            <a:off x="5243111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5E8664E-61F9-D71F-45DB-1E24E49D1E99}"/>
              </a:ext>
            </a:extLst>
          </p:cNvPr>
          <p:cNvSpPr/>
          <p:nvPr/>
        </p:nvSpPr>
        <p:spPr>
          <a:xfrm>
            <a:off x="5595448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6B82487-748E-F52A-2AB6-7F61E94E4590}"/>
              </a:ext>
            </a:extLst>
          </p:cNvPr>
          <p:cNvSpPr/>
          <p:nvPr/>
        </p:nvSpPr>
        <p:spPr>
          <a:xfrm>
            <a:off x="5957577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AC22AC2-15D1-5993-D70A-B3C6EB9E569A}"/>
              </a:ext>
            </a:extLst>
          </p:cNvPr>
          <p:cNvSpPr/>
          <p:nvPr/>
        </p:nvSpPr>
        <p:spPr>
          <a:xfrm>
            <a:off x="6309914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5DB7739-80A6-C63B-F1F1-AA98D1991A45}"/>
              </a:ext>
            </a:extLst>
          </p:cNvPr>
          <p:cNvSpPr/>
          <p:nvPr/>
        </p:nvSpPr>
        <p:spPr>
          <a:xfrm>
            <a:off x="6662251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3A700DC-604D-D41E-DA86-0F2D655C3D45}"/>
              </a:ext>
            </a:extLst>
          </p:cNvPr>
          <p:cNvSpPr/>
          <p:nvPr/>
        </p:nvSpPr>
        <p:spPr>
          <a:xfrm>
            <a:off x="7014588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D884887-5282-3A1B-8210-11179AA0FDB0}"/>
              </a:ext>
            </a:extLst>
          </p:cNvPr>
          <p:cNvSpPr/>
          <p:nvPr/>
        </p:nvSpPr>
        <p:spPr>
          <a:xfrm>
            <a:off x="7366925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50382B7-3E7A-1A01-B385-2CA65367E3E8}"/>
              </a:ext>
            </a:extLst>
          </p:cNvPr>
          <p:cNvSpPr/>
          <p:nvPr/>
        </p:nvSpPr>
        <p:spPr>
          <a:xfrm>
            <a:off x="7719262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927B12C-2A55-CDB9-AA46-83A2F50845AB}"/>
              </a:ext>
            </a:extLst>
          </p:cNvPr>
          <p:cNvSpPr/>
          <p:nvPr/>
        </p:nvSpPr>
        <p:spPr>
          <a:xfrm>
            <a:off x="8071599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032993C-52B8-8163-AF6A-9442AA33A38D}"/>
              </a:ext>
            </a:extLst>
          </p:cNvPr>
          <p:cNvSpPr/>
          <p:nvPr/>
        </p:nvSpPr>
        <p:spPr>
          <a:xfrm>
            <a:off x="8423936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6CC7D8B-BDC1-60D8-7D92-38D21CB9928B}"/>
              </a:ext>
            </a:extLst>
          </p:cNvPr>
          <p:cNvSpPr/>
          <p:nvPr/>
        </p:nvSpPr>
        <p:spPr>
          <a:xfrm>
            <a:off x="8786065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40F9763-6FA3-81AD-412F-F8A0CA2695B5}"/>
              </a:ext>
            </a:extLst>
          </p:cNvPr>
          <p:cNvSpPr/>
          <p:nvPr/>
        </p:nvSpPr>
        <p:spPr>
          <a:xfrm>
            <a:off x="9138402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EA9EC61-EF91-1CFD-BE6E-B601566D1A90}"/>
              </a:ext>
            </a:extLst>
          </p:cNvPr>
          <p:cNvSpPr/>
          <p:nvPr/>
        </p:nvSpPr>
        <p:spPr>
          <a:xfrm>
            <a:off x="9490739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34711A1-B403-9875-8A3E-93677815101D}"/>
              </a:ext>
            </a:extLst>
          </p:cNvPr>
          <p:cNvSpPr/>
          <p:nvPr/>
        </p:nvSpPr>
        <p:spPr>
          <a:xfrm>
            <a:off x="9843076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98332BA-C626-2752-6A63-DFCBBCB1D8FE}"/>
              </a:ext>
            </a:extLst>
          </p:cNvPr>
          <p:cNvSpPr/>
          <p:nvPr/>
        </p:nvSpPr>
        <p:spPr>
          <a:xfrm>
            <a:off x="10195413" y="3061765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65EBD05-8A4C-213B-5377-06806E00785D}"/>
              </a:ext>
            </a:extLst>
          </p:cNvPr>
          <p:cNvSpPr/>
          <p:nvPr/>
        </p:nvSpPr>
        <p:spPr>
          <a:xfrm>
            <a:off x="10547750" y="3061765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700010B-4197-9CC6-9C13-7176EC16CFD6}"/>
              </a:ext>
            </a:extLst>
          </p:cNvPr>
          <p:cNvSpPr/>
          <p:nvPr/>
        </p:nvSpPr>
        <p:spPr>
          <a:xfrm>
            <a:off x="10900087" y="3061765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18F5805-A66E-051F-175C-C3C614C15E97}"/>
              </a:ext>
            </a:extLst>
          </p:cNvPr>
          <p:cNvSpPr/>
          <p:nvPr/>
        </p:nvSpPr>
        <p:spPr>
          <a:xfrm>
            <a:off x="11252424" y="3061765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D003F5D-0EC1-9C17-644F-DD3CBF2F38C7}"/>
              </a:ext>
            </a:extLst>
          </p:cNvPr>
          <p:cNvSpPr/>
          <p:nvPr/>
        </p:nvSpPr>
        <p:spPr>
          <a:xfrm flipH="1">
            <a:off x="10723918" y="755226"/>
            <a:ext cx="780176" cy="369332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A1BF36F-A87B-9A52-2A91-E827D5A82A38}"/>
              </a:ext>
            </a:extLst>
          </p:cNvPr>
          <p:cNvCxnSpPr>
            <a:stCxn id="99" idx="2"/>
            <a:endCxn id="127" idx="0"/>
          </p:cNvCxnSpPr>
          <p:nvPr/>
        </p:nvCxnSpPr>
        <p:spPr>
          <a:xfrm flipH="1">
            <a:off x="10723919" y="1728132"/>
            <a:ext cx="9792" cy="13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6E1E8A24-AA3E-2008-4415-F100486E0183}"/>
              </a:ext>
            </a:extLst>
          </p:cNvPr>
          <p:cNvCxnSpPr/>
          <p:nvPr/>
        </p:nvCxnSpPr>
        <p:spPr>
          <a:xfrm flipH="1">
            <a:off x="11104214" y="1728131"/>
            <a:ext cx="9792" cy="13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0752AC7-74C2-A3DD-9C7B-A0688A2F123C}"/>
              </a:ext>
            </a:extLst>
          </p:cNvPr>
          <p:cNvCxnSpPr/>
          <p:nvPr/>
        </p:nvCxnSpPr>
        <p:spPr>
          <a:xfrm flipH="1">
            <a:off x="11432768" y="1728130"/>
            <a:ext cx="9792" cy="13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5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51B77381-66C1-7835-B821-1BF82471FE63}"/>
              </a:ext>
            </a:extLst>
          </p:cNvPr>
          <p:cNvSpPr txBox="1"/>
          <p:nvPr/>
        </p:nvSpPr>
        <p:spPr>
          <a:xfrm>
            <a:off x="1577130" y="38589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=0xff;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B1756CA-6CB6-FA92-45B6-3603434646E4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B169D4-103F-AE14-7296-F5776C6F9BC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1828EF1-D954-A1D4-7659-324EA2BD694A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60F0F75-0779-2737-3AA5-24E916B1AAC4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C3DD2FF-A23E-3D88-56A5-63B309797103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50C5801-1FFE-8379-68FC-2376FA69361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9AEFB23-BEC8-CDE9-4C2C-751D97D5ECE8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7D841BE-5F25-0AC6-418B-B6A3C875A5A6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C5B381D-5DAD-6B2E-CA9E-1DFA8A84DA2A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AD0A739-2DCC-161D-F58C-B9AA9812729E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B21AFE9-1F62-C33D-31BD-65048B66360B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2C3922F-4622-7D90-4922-18012691D93D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5455D00-0455-70B5-EAA3-40D433D05274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0945227-309D-32E5-6471-36AA3EF604BB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2AB4E31-A88F-F31D-B979-64678E5128F7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C03AE16-5661-C00A-30E2-AF421145F5A1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5DE6919-FFD2-4D30-4A0A-5094159942F9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07EADCC-972B-3E68-10C0-52097C0D43C4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B9AE7-70EE-5B09-DCEC-D0DCC6CE4052}"/>
              </a:ext>
            </a:extLst>
          </p:cNvPr>
          <p:cNvSpPr txBox="1"/>
          <p:nvPr/>
        </p:nvSpPr>
        <p:spPr>
          <a:xfrm>
            <a:off x="4542274" y="14578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0~9 , </a:t>
            </a:r>
            <a:r>
              <a:rPr lang="en-US" altLang="ko-KR" err="1">
                <a:latin typeface="Consolas" panose="020B0609020204030204" pitchFamily="49" charset="0"/>
              </a:rPr>
              <a:t>a~f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83B4B50-5BF7-8F34-4998-0BCFDBC736B4}"/>
              </a:ext>
            </a:extLst>
          </p:cNvPr>
          <p:cNvSpPr/>
          <p:nvPr/>
        </p:nvSpPr>
        <p:spPr>
          <a:xfrm>
            <a:off x="1577129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54F13890-4DC5-1E87-3981-C3C5A37A65C7}"/>
              </a:ext>
            </a:extLst>
          </p:cNvPr>
          <p:cNvSpPr/>
          <p:nvPr/>
        </p:nvSpPr>
        <p:spPr>
          <a:xfrm>
            <a:off x="2195817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235F688-28C8-CCE8-4F14-ECEDB9E2B308}"/>
              </a:ext>
            </a:extLst>
          </p:cNvPr>
          <p:cNvSpPr/>
          <p:nvPr/>
        </p:nvSpPr>
        <p:spPr>
          <a:xfrm>
            <a:off x="2814505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F5856C7-4E95-1812-A85A-A5ECF421EC0D}"/>
              </a:ext>
            </a:extLst>
          </p:cNvPr>
          <p:cNvSpPr/>
          <p:nvPr/>
        </p:nvSpPr>
        <p:spPr>
          <a:xfrm>
            <a:off x="3433193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FE8DBAAA-01F1-7EC4-1F37-4715B6164B82}"/>
              </a:ext>
            </a:extLst>
          </p:cNvPr>
          <p:cNvSpPr/>
          <p:nvPr/>
        </p:nvSpPr>
        <p:spPr>
          <a:xfrm>
            <a:off x="4395831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E6D0C54-94B2-62B5-4F1F-F2D173FDB782}"/>
              </a:ext>
            </a:extLst>
          </p:cNvPr>
          <p:cNvSpPr/>
          <p:nvPr/>
        </p:nvSpPr>
        <p:spPr>
          <a:xfrm>
            <a:off x="5014519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FD1472D-D3EC-7610-CABF-CDFCB26E8932}"/>
              </a:ext>
            </a:extLst>
          </p:cNvPr>
          <p:cNvSpPr/>
          <p:nvPr/>
        </p:nvSpPr>
        <p:spPr>
          <a:xfrm>
            <a:off x="5633207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C5B375E-6BCB-8B5F-80D1-8D3D0967EA7F}"/>
              </a:ext>
            </a:extLst>
          </p:cNvPr>
          <p:cNvSpPr/>
          <p:nvPr/>
        </p:nvSpPr>
        <p:spPr>
          <a:xfrm>
            <a:off x="6251895" y="297949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A88D8F1-6D37-844C-73B9-2E77C6B8DD55}"/>
              </a:ext>
            </a:extLst>
          </p:cNvPr>
          <p:cNvSpPr/>
          <p:nvPr/>
        </p:nvSpPr>
        <p:spPr>
          <a:xfrm>
            <a:off x="1577129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6A40EC6-1D77-D056-6AD0-E8E5455162C1}"/>
              </a:ext>
            </a:extLst>
          </p:cNvPr>
          <p:cNvSpPr/>
          <p:nvPr/>
        </p:nvSpPr>
        <p:spPr>
          <a:xfrm>
            <a:off x="2195817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E0032414-D408-1F21-5A74-A7DF32A11A53}"/>
              </a:ext>
            </a:extLst>
          </p:cNvPr>
          <p:cNvSpPr/>
          <p:nvPr/>
        </p:nvSpPr>
        <p:spPr>
          <a:xfrm>
            <a:off x="2814505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1ED8CE8C-F0D1-6A41-6B8F-8D45D7E393E4}"/>
              </a:ext>
            </a:extLst>
          </p:cNvPr>
          <p:cNvSpPr/>
          <p:nvPr/>
        </p:nvSpPr>
        <p:spPr>
          <a:xfrm>
            <a:off x="3433193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1F4DD5E-DE1B-F427-A736-14C8C0DD02FD}"/>
              </a:ext>
            </a:extLst>
          </p:cNvPr>
          <p:cNvSpPr/>
          <p:nvPr/>
        </p:nvSpPr>
        <p:spPr>
          <a:xfrm>
            <a:off x="4395831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B44B076-ED1A-7ED9-C0A3-C0471480094B}"/>
              </a:ext>
            </a:extLst>
          </p:cNvPr>
          <p:cNvSpPr/>
          <p:nvPr/>
        </p:nvSpPr>
        <p:spPr>
          <a:xfrm>
            <a:off x="5014519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E506C47B-04C0-16CC-AA6A-082DE44EB9A1}"/>
              </a:ext>
            </a:extLst>
          </p:cNvPr>
          <p:cNvSpPr/>
          <p:nvPr/>
        </p:nvSpPr>
        <p:spPr>
          <a:xfrm>
            <a:off x="5633207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9240500-BB6E-1C03-C888-F49BEA649B59}"/>
              </a:ext>
            </a:extLst>
          </p:cNvPr>
          <p:cNvSpPr/>
          <p:nvPr/>
        </p:nvSpPr>
        <p:spPr>
          <a:xfrm>
            <a:off x="6251895" y="255165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A051781-84B8-905A-1B57-15495163971B}"/>
              </a:ext>
            </a:extLst>
          </p:cNvPr>
          <p:cNvSpPr txBox="1"/>
          <p:nvPr/>
        </p:nvSpPr>
        <p:spPr>
          <a:xfrm>
            <a:off x="3044101" y="392034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=0x07;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499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51B77381-66C1-7835-B821-1BF82471FE63}"/>
              </a:ext>
            </a:extLst>
          </p:cNvPr>
          <p:cNvSpPr txBox="1"/>
          <p:nvPr/>
        </p:nvSpPr>
        <p:spPr>
          <a:xfrm>
            <a:off x="1577130" y="38589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=0xce;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B1756CA-6CB6-FA92-45B6-3603434646E4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B169D4-103F-AE14-7296-F5776C6F9BC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1828EF1-D954-A1D4-7659-324EA2BD694A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60F0F75-0779-2737-3AA5-24E916B1AAC4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C3DD2FF-A23E-3D88-56A5-63B309797103}"/>
              </a:ext>
            </a:extLst>
          </p:cNvPr>
          <p:cNvSpPr/>
          <p:nvPr/>
        </p:nvSpPr>
        <p:spPr>
          <a:xfrm>
            <a:off x="406866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50C5801-1FFE-8379-68FC-2376FA69361A}"/>
              </a:ext>
            </a:extLst>
          </p:cNvPr>
          <p:cNvSpPr/>
          <p:nvPr/>
        </p:nvSpPr>
        <p:spPr>
          <a:xfrm>
            <a:off x="468734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9AEFB23-BEC8-CDE9-4C2C-751D97D5ECE8}"/>
              </a:ext>
            </a:extLst>
          </p:cNvPr>
          <p:cNvSpPr/>
          <p:nvPr/>
        </p:nvSpPr>
        <p:spPr>
          <a:xfrm>
            <a:off x="530603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7D841BE-5F25-0AC6-418B-B6A3C875A5A6}"/>
              </a:ext>
            </a:extLst>
          </p:cNvPr>
          <p:cNvSpPr/>
          <p:nvPr/>
        </p:nvSpPr>
        <p:spPr>
          <a:xfrm>
            <a:off x="5924724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C5B381D-5DAD-6B2E-CA9E-1DFA8A84DA2A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AD0A739-2DCC-161D-F58C-B9AA9812729E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B21AFE9-1F62-C33D-31BD-65048B66360B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2C3922F-4622-7D90-4922-18012691D93D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5455D00-0455-70B5-EAA3-40D433D05274}"/>
              </a:ext>
            </a:extLst>
          </p:cNvPr>
          <p:cNvSpPr/>
          <p:nvPr/>
        </p:nvSpPr>
        <p:spPr>
          <a:xfrm>
            <a:off x="406866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0945227-309D-32E5-6471-36AA3EF604BB}"/>
              </a:ext>
            </a:extLst>
          </p:cNvPr>
          <p:cNvSpPr/>
          <p:nvPr/>
        </p:nvSpPr>
        <p:spPr>
          <a:xfrm>
            <a:off x="468734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2AB4E31-A88F-F31D-B979-64678E5128F7}"/>
              </a:ext>
            </a:extLst>
          </p:cNvPr>
          <p:cNvSpPr/>
          <p:nvPr/>
        </p:nvSpPr>
        <p:spPr>
          <a:xfrm>
            <a:off x="530603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C03AE16-5661-C00A-30E2-AF421145F5A1}"/>
              </a:ext>
            </a:extLst>
          </p:cNvPr>
          <p:cNvSpPr/>
          <p:nvPr/>
        </p:nvSpPr>
        <p:spPr>
          <a:xfrm>
            <a:off x="5924724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5DE6919-FFD2-4D30-4A0A-5094159942F9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07EADCC-972B-3E68-10C0-52097C0D43C4}"/>
              </a:ext>
            </a:extLst>
          </p:cNvPr>
          <p:cNvSpPr txBox="1"/>
          <p:nvPr/>
        </p:nvSpPr>
        <p:spPr>
          <a:xfrm>
            <a:off x="6761525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B9AE7-70EE-5B09-DCEC-D0DCC6CE4052}"/>
              </a:ext>
            </a:extLst>
          </p:cNvPr>
          <p:cNvSpPr txBox="1"/>
          <p:nvPr/>
        </p:nvSpPr>
        <p:spPr>
          <a:xfrm>
            <a:off x="4542274" y="14578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0~9 , </a:t>
            </a:r>
            <a:r>
              <a:rPr lang="en-US" altLang="ko-KR" err="1">
                <a:latin typeface="Consolas" panose="020B0609020204030204" pitchFamily="49" charset="0"/>
              </a:rPr>
              <a:t>a~f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5B314F-F0DB-E202-4EE6-2D68F664A088}"/>
              </a:ext>
            </a:extLst>
          </p:cNvPr>
          <p:cNvSpPr txBox="1"/>
          <p:nvPr/>
        </p:nvSpPr>
        <p:spPr>
          <a:xfrm>
            <a:off x="2492577" y="20133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C6D9D6-8037-217E-DF36-E835E018177D}"/>
              </a:ext>
            </a:extLst>
          </p:cNvPr>
          <p:cNvSpPr txBox="1"/>
          <p:nvPr/>
        </p:nvSpPr>
        <p:spPr>
          <a:xfrm>
            <a:off x="5128919" y="20099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76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51B77381-66C1-7835-B821-1BF82471FE63}"/>
              </a:ext>
            </a:extLst>
          </p:cNvPr>
          <p:cNvSpPr txBox="1"/>
          <p:nvPr/>
        </p:nvSpPr>
        <p:spPr>
          <a:xfrm>
            <a:off x="1577130" y="385894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 </a:t>
            </a:r>
            <a:r>
              <a:rPr lang="en-US" altLang="ko-KR" err="1">
                <a:latin typeface="Consolas" panose="020B0609020204030204" pitchFamily="49" charset="0"/>
              </a:rPr>
              <a:t>i</a:t>
            </a:r>
            <a:r>
              <a:rPr lang="en-US" altLang="ko-KR">
                <a:latin typeface="Consolas" panose="020B0609020204030204" pitchFamily="49" charset="0"/>
              </a:rPr>
              <a:t> = 0xffffabcd;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5DE6919-FFD2-4D30-4A0A-5094159942F9}"/>
              </a:ext>
            </a:extLst>
          </p:cNvPr>
          <p:cNvSpPr/>
          <p:nvPr/>
        </p:nvSpPr>
        <p:spPr>
          <a:xfrm>
            <a:off x="1577130" y="1325677"/>
            <a:ext cx="5444455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1111 1111 1111 1111 1010 1011 1100 1101 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B9AE7-70EE-5B09-DCEC-D0DCC6CE4052}"/>
              </a:ext>
            </a:extLst>
          </p:cNvPr>
          <p:cNvSpPr txBox="1"/>
          <p:nvPr/>
        </p:nvSpPr>
        <p:spPr>
          <a:xfrm>
            <a:off x="4542274" y="14578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0~9 , </a:t>
            </a:r>
            <a:r>
              <a:rPr lang="en-US" altLang="ko-KR" err="1">
                <a:latin typeface="Consolas" panose="020B0609020204030204" pitchFamily="49" charset="0"/>
              </a:rPr>
              <a:t>a~f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8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 err="1">
                <a:latin typeface="Consolas" panose="020B0609020204030204" pitchFamily="49" charset="0"/>
              </a:rPr>
              <a:t>a+b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954793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1573481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2192169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2810857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429546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048234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666922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285610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6065785" y="158121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954793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1573481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2192169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2810857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429546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048234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666922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285610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6065785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497593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/>
          <p:nvPr/>
        </p:nvCxnSpPr>
        <p:spPr>
          <a:xfrm>
            <a:off x="385894" y="2919369"/>
            <a:ext cx="6392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954793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1573481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2192169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2810857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3429546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4048234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4666922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5285610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9FF368-3A67-8273-85C3-1565DE859328}"/>
              </a:ext>
            </a:extLst>
          </p:cNvPr>
          <p:cNvSpPr/>
          <p:nvPr/>
        </p:nvSpPr>
        <p:spPr>
          <a:xfrm>
            <a:off x="4666922" y="84925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5EBB73-A397-A0E7-EAFD-2C5326A40E81}"/>
              </a:ext>
            </a:extLst>
          </p:cNvPr>
          <p:cNvSpPr/>
          <p:nvPr/>
        </p:nvSpPr>
        <p:spPr>
          <a:xfrm>
            <a:off x="4048234" y="84925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3CD6DF4-5ED7-A33D-0E56-A24B8E987594}"/>
              </a:ext>
            </a:extLst>
          </p:cNvPr>
          <p:cNvSpPr/>
          <p:nvPr/>
        </p:nvSpPr>
        <p:spPr>
          <a:xfrm>
            <a:off x="3429545" y="84925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6096000" y="317520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8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54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a-b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954793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1573481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2192169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2810857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429546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048234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666922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285610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6065785" y="158121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954793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1573481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2192169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2810857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429546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048234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666922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285610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6065785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497593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/>
          <p:nvPr/>
        </p:nvCxnSpPr>
        <p:spPr>
          <a:xfrm>
            <a:off x="385894" y="2919369"/>
            <a:ext cx="6392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954793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1573481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2192169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2810857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3429546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4048234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4666922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5285610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6096000" y="317520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4F79B4-57F6-EDBD-370B-48514F6882E2}"/>
              </a:ext>
            </a:extLst>
          </p:cNvPr>
          <p:cNvSpPr/>
          <p:nvPr/>
        </p:nvSpPr>
        <p:spPr>
          <a:xfrm>
            <a:off x="4666922" y="87684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123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8;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1;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a-b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954793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1573481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2192169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2810857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429546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048234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666922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285610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6065785" y="158121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8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954793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1573481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2192169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2810857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429546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048234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666922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285610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6065785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497593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/>
          <p:nvPr/>
        </p:nvCxnSpPr>
        <p:spPr>
          <a:xfrm>
            <a:off x="385894" y="2919369"/>
            <a:ext cx="6392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954793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1573481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2192169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2810857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3429546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4048234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4666922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5285610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6096000" y="317520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4F79B4-57F6-EDBD-370B-48514F6882E2}"/>
              </a:ext>
            </a:extLst>
          </p:cNvPr>
          <p:cNvSpPr/>
          <p:nvPr/>
        </p:nvSpPr>
        <p:spPr>
          <a:xfrm>
            <a:off x="4666922" y="87684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EAAA2A-BFCB-FCCE-2ACD-1D16C71E36AF}"/>
              </a:ext>
            </a:extLst>
          </p:cNvPr>
          <p:cNvSpPr/>
          <p:nvPr/>
        </p:nvSpPr>
        <p:spPr>
          <a:xfrm>
            <a:off x="4048234" y="87684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B20EC01-A3A0-EBEE-1ABE-9F5E031183FB}"/>
              </a:ext>
            </a:extLst>
          </p:cNvPr>
          <p:cNvSpPr/>
          <p:nvPr/>
        </p:nvSpPr>
        <p:spPr>
          <a:xfrm>
            <a:off x="5285610" y="876841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4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5+(-3)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954793" y="1501630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1573481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2192169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2810857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429546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048234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666922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285610" y="150163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6065785" y="158121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954793" y="2205926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1573481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2192169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2810857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429546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048234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666922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285610" y="2205926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6065785" y="230229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497594" y="2302291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/>
          <p:nvPr/>
        </p:nvCxnSpPr>
        <p:spPr>
          <a:xfrm>
            <a:off x="385894" y="2919369"/>
            <a:ext cx="6392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954793" y="3111937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1573481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2192169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2810857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3429546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4048234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4666922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5285610" y="3111937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6096000" y="317520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-8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202FA-5873-A384-7702-E2BBC037AD1E}"/>
              </a:ext>
            </a:extLst>
          </p:cNvPr>
          <p:cNvSpPr txBox="1"/>
          <p:nvPr/>
        </p:nvSpPr>
        <p:spPr>
          <a:xfrm>
            <a:off x="4436792" y="335303"/>
            <a:ext cx="329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부호와 절대값 표현식</a:t>
            </a:r>
          </a:p>
        </p:txBody>
      </p:sp>
    </p:spTree>
    <p:extLst>
      <p:ext uri="{BB962C8B-B14F-4D97-AF65-F5344CB8AC3E}">
        <p14:creationId xmlns:p14="http://schemas.microsoft.com/office/powerpoint/2010/main" val="138561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A188F-C59B-3C89-C683-E42F4DA4A41D}"/>
              </a:ext>
            </a:extLst>
          </p:cNvPr>
          <p:cNvSpPr txBox="1"/>
          <p:nvPr/>
        </p:nvSpPr>
        <p:spPr>
          <a:xfrm>
            <a:off x="595424" y="180753"/>
            <a:ext cx="7541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Visual studio </a:t>
            </a:r>
            <a:r>
              <a:rPr lang="ko-KR" altLang="en-US" sz="2400"/>
              <a:t>설치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아래 사이트로 접속 후 다운로드</a:t>
            </a:r>
            <a:endParaRPr lang="en-US" altLang="ko-KR" sz="2400"/>
          </a:p>
          <a:p>
            <a:r>
              <a:rPr lang="en-US" altLang="ko-KR" sz="2400"/>
              <a:t>https://visualstudio.microsoft.com/ko/vs/community/</a:t>
            </a:r>
            <a:endParaRPr lang="ko-KR" altLang="en-US" sz="2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153F24-FBFE-4AAF-D653-3FC971943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62" b="46511"/>
          <a:stretch/>
        </p:blipFill>
        <p:spPr>
          <a:xfrm>
            <a:off x="595424" y="1885507"/>
            <a:ext cx="10940902" cy="3505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DE17D0-D5C3-088E-476F-7990E6D1EB5E}"/>
              </a:ext>
            </a:extLst>
          </p:cNvPr>
          <p:cNvSpPr/>
          <p:nvPr/>
        </p:nvSpPr>
        <p:spPr>
          <a:xfrm>
            <a:off x="1722474" y="4455042"/>
            <a:ext cx="1711842" cy="446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58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5+(-3)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4127926" y="163994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4127926" y="2361014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-131581" y="2361014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>
            <a:cxnSpLocks/>
          </p:cNvCxnSpPr>
          <p:nvPr/>
        </p:nvCxnSpPr>
        <p:spPr>
          <a:xfrm>
            <a:off x="-243281" y="2978092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325618" y="1560353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791401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1257184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1722967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2188751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2654534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3120317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3586100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325618" y="2264649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791401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1257184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1722967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2188751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2654534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3120317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3586100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325618" y="317066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791401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1257184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1722967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2188751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2654534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3120317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3586100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4158141" y="323393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202FA-5873-A384-7702-E2BBC037AD1E}"/>
              </a:ext>
            </a:extLst>
          </p:cNvPr>
          <p:cNvSpPr txBox="1"/>
          <p:nvPr/>
        </p:nvSpPr>
        <p:spPr>
          <a:xfrm>
            <a:off x="6416594" y="222822"/>
            <a:ext cx="23936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N-1</a:t>
            </a:r>
            <a:r>
              <a:rPr lang="ko-KR" altLang="en-US" sz="2400">
                <a:latin typeface="Consolas" panose="020B0609020204030204" pitchFamily="49" charset="0"/>
              </a:rPr>
              <a:t>의 보수화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5-3=2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9 = 3+x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5+6 = 1+1 = 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B5CB5C-524B-3620-B5B9-50269BC5F943}"/>
              </a:ext>
            </a:extLst>
          </p:cNvPr>
          <p:cNvSpPr/>
          <p:nvPr/>
        </p:nvSpPr>
        <p:spPr>
          <a:xfrm>
            <a:off x="-373015" y="317066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EC995-349D-900C-A597-F0D5A9348D2B}"/>
              </a:ext>
            </a:extLst>
          </p:cNvPr>
          <p:cNvSpPr txBox="1"/>
          <p:nvPr/>
        </p:nvSpPr>
        <p:spPr>
          <a:xfrm>
            <a:off x="-540508" y="371616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carry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B196E62-8151-DA09-C248-553CBAD0BC4B}"/>
              </a:ext>
            </a:extLst>
          </p:cNvPr>
          <p:cNvSpPr/>
          <p:nvPr/>
        </p:nvSpPr>
        <p:spPr>
          <a:xfrm>
            <a:off x="3586099" y="3761975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762245-647F-A8DF-1414-5EBC859A770B}"/>
              </a:ext>
            </a:extLst>
          </p:cNvPr>
          <p:cNvSpPr txBox="1"/>
          <p:nvPr/>
        </p:nvSpPr>
        <p:spPr>
          <a:xfrm>
            <a:off x="-101689" y="4001009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19FC958-1727-7DC2-303A-98783EE1BA6F}"/>
              </a:ext>
            </a:extLst>
          </p:cNvPr>
          <p:cNvCxnSpPr>
            <a:cxnSpLocks/>
          </p:cNvCxnSpPr>
          <p:nvPr/>
        </p:nvCxnSpPr>
        <p:spPr>
          <a:xfrm>
            <a:off x="-243281" y="4442081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835CCDF-8C4A-838E-D259-EBC9827820BB}"/>
              </a:ext>
            </a:extLst>
          </p:cNvPr>
          <p:cNvSpPr/>
          <p:nvPr/>
        </p:nvSpPr>
        <p:spPr>
          <a:xfrm>
            <a:off x="325618" y="4634649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9DB31D0-FD3D-A9AD-5B45-E16ACF140B63}"/>
              </a:ext>
            </a:extLst>
          </p:cNvPr>
          <p:cNvSpPr/>
          <p:nvPr/>
        </p:nvSpPr>
        <p:spPr>
          <a:xfrm>
            <a:off x="791401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093C6C1-247A-048B-03C9-48DA8AD392CE}"/>
              </a:ext>
            </a:extLst>
          </p:cNvPr>
          <p:cNvSpPr/>
          <p:nvPr/>
        </p:nvSpPr>
        <p:spPr>
          <a:xfrm>
            <a:off x="1257184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00A07D-941E-FA56-11B6-07CA6AAE1290}"/>
              </a:ext>
            </a:extLst>
          </p:cNvPr>
          <p:cNvSpPr/>
          <p:nvPr/>
        </p:nvSpPr>
        <p:spPr>
          <a:xfrm>
            <a:off x="1722967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A01D38-721F-71BF-706C-0108678EE973}"/>
              </a:ext>
            </a:extLst>
          </p:cNvPr>
          <p:cNvSpPr/>
          <p:nvPr/>
        </p:nvSpPr>
        <p:spPr>
          <a:xfrm>
            <a:off x="2188751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389E88D-304D-2A4B-6E53-AF3DCD5E9C72}"/>
              </a:ext>
            </a:extLst>
          </p:cNvPr>
          <p:cNvSpPr/>
          <p:nvPr/>
        </p:nvSpPr>
        <p:spPr>
          <a:xfrm>
            <a:off x="2654534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3A01DB4-190A-5786-F5F5-6437DF5B20EA}"/>
              </a:ext>
            </a:extLst>
          </p:cNvPr>
          <p:cNvSpPr/>
          <p:nvPr/>
        </p:nvSpPr>
        <p:spPr>
          <a:xfrm>
            <a:off x="3120317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716D839-37E0-1EE7-F8CF-C6C216E43EF9}"/>
              </a:ext>
            </a:extLst>
          </p:cNvPr>
          <p:cNvSpPr/>
          <p:nvPr/>
        </p:nvSpPr>
        <p:spPr>
          <a:xfrm>
            <a:off x="3586100" y="463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228541-AE49-04AB-F775-F41A66305B18}"/>
              </a:ext>
            </a:extLst>
          </p:cNvPr>
          <p:cNvSpPr txBox="1"/>
          <p:nvPr/>
        </p:nvSpPr>
        <p:spPr>
          <a:xfrm>
            <a:off x="4158141" y="469792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52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5+(-3)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4127926" y="163994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4127926" y="2361014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-131581" y="2361014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>
            <a:cxnSpLocks/>
          </p:cNvCxnSpPr>
          <p:nvPr/>
        </p:nvCxnSpPr>
        <p:spPr>
          <a:xfrm>
            <a:off x="-243281" y="2978092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325618" y="1560353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791401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1257184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1722967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2188751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2654534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3120317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3586100" y="1560353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325618" y="2264649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791401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1257184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1722967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2188751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2654534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3120317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3586100" y="2264649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D4D00D-10DB-BB43-67FE-A4D4E6FE6D04}"/>
              </a:ext>
            </a:extLst>
          </p:cNvPr>
          <p:cNvSpPr/>
          <p:nvPr/>
        </p:nvSpPr>
        <p:spPr>
          <a:xfrm>
            <a:off x="325618" y="317066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30C256-FD48-DB46-4217-57669EFD1481}"/>
              </a:ext>
            </a:extLst>
          </p:cNvPr>
          <p:cNvSpPr/>
          <p:nvPr/>
        </p:nvSpPr>
        <p:spPr>
          <a:xfrm>
            <a:off x="791401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B20ECE-A45D-B59E-9E8F-39D162D753B0}"/>
              </a:ext>
            </a:extLst>
          </p:cNvPr>
          <p:cNvSpPr/>
          <p:nvPr/>
        </p:nvSpPr>
        <p:spPr>
          <a:xfrm>
            <a:off x="1257184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C69771-6FA2-5041-A412-469872AD081D}"/>
              </a:ext>
            </a:extLst>
          </p:cNvPr>
          <p:cNvSpPr/>
          <p:nvPr/>
        </p:nvSpPr>
        <p:spPr>
          <a:xfrm>
            <a:off x="1722967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29A1B-5BB1-F42C-07F7-080FAE45FBE3}"/>
              </a:ext>
            </a:extLst>
          </p:cNvPr>
          <p:cNvSpPr/>
          <p:nvPr/>
        </p:nvSpPr>
        <p:spPr>
          <a:xfrm>
            <a:off x="2188751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25FE2-139F-0BBD-9922-0CE6253B968A}"/>
              </a:ext>
            </a:extLst>
          </p:cNvPr>
          <p:cNvSpPr/>
          <p:nvPr/>
        </p:nvSpPr>
        <p:spPr>
          <a:xfrm>
            <a:off x="2654534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81B0A2-B472-D8E0-C9EE-032B1FACD890}"/>
              </a:ext>
            </a:extLst>
          </p:cNvPr>
          <p:cNvSpPr/>
          <p:nvPr/>
        </p:nvSpPr>
        <p:spPr>
          <a:xfrm>
            <a:off x="3120317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5F16F7-A76E-5660-F0B3-E855A6FB99DE}"/>
              </a:ext>
            </a:extLst>
          </p:cNvPr>
          <p:cNvSpPr/>
          <p:nvPr/>
        </p:nvSpPr>
        <p:spPr>
          <a:xfrm>
            <a:off x="3586100" y="317066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5DC3D-167C-EFF2-A06E-6B901BDD8382}"/>
              </a:ext>
            </a:extLst>
          </p:cNvPr>
          <p:cNvSpPr txBox="1"/>
          <p:nvPr/>
        </p:nvSpPr>
        <p:spPr>
          <a:xfrm>
            <a:off x="4300754" y="325024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202FA-5873-A384-7702-E2BBC037AD1E}"/>
              </a:ext>
            </a:extLst>
          </p:cNvPr>
          <p:cNvSpPr txBox="1"/>
          <p:nvPr/>
        </p:nvSpPr>
        <p:spPr>
          <a:xfrm>
            <a:off x="6416594" y="222822"/>
            <a:ext cx="22236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N</a:t>
            </a:r>
            <a:r>
              <a:rPr lang="ko-KR" altLang="en-US" sz="2400">
                <a:latin typeface="Consolas" panose="020B0609020204030204" pitchFamily="49" charset="0"/>
              </a:rPr>
              <a:t>의 보수화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5-3=2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10 = 3+x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5+7 = </a:t>
            </a:r>
            <a:r>
              <a:rPr lang="en-US" altLang="ko-KR" sz="24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latin typeface="Consolas" panose="020B0609020204030204" pitchFamily="49" charset="0"/>
              </a:rPr>
              <a:t>2 = 2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B5CB5C-524B-3620-B5B9-50269BC5F943}"/>
              </a:ext>
            </a:extLst>
          </p:cNvPr>
          <p:cNvSpPr/>
          <p:nvPr/>
        </p:nvSpPr>
        <p:spPr>
          <a:xfrm>
            <a:off x="-373015" y="317066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EC995-349D-900C-A597-F0D5A9348D2B}"/>
              </a:ext>
            </a:extLst>
          </p:cNvPr>
          <p:cNvSpPr txBox="1"/>
          <p:nvPr/>
        </p:nvSpPr>
        <p:spPr>
          <a:xfrm>
            <a:off x="-540508" y="371616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carry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20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5+(-3)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5901615" y="163402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5901615" y="235510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+127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1416638" y="1931782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>
            <a:cxnSpLocks/>
          </p:cNvCxnSpPr>
          <p:nvPr/>
        </p:nvCxnSpPr>
        <p:spPr>
          <a:xfrm>
            <a:off x="1530408" y="2972179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2099307" y="155444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2565090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3030873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3496656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962440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428223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894006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359789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2099307" y="2258736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2565090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3030873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3496656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962440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428223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894006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359789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0F2F12-D3E6-4FFF-A841-DE35FDE03805}"/>
              </a:ext>
            </a:extLst>
          </p:cNvPr>
          <p:cNvSpPr txBox="1"/>
          <p:nvPr/>
        </p:nvSpPr>
        <p:spPr>
          <a:xfrm>
            <a:off x="5901615" y="339716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977C77-1FF5-665E-DDDB-0FFA60ABEBC5}"/>
              </a:ext>
            </a:extLst>
          </p:cNvPr>
          <p:cNvSpPr txBox="1"/>
          <p:nvPr/>
        </p:nvSpPr>
        <p:spPr>
          <a:xfrm>
            <a:off x="5901615" y="409323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246C13-2D04-7545-451F-00419F22E613}"/>
              </a:ext>
            </a:extLst>
          </p:cNvPr>
          <p:cNvSpPr txBox="1"/>
          <p:nvPr/>
        </p:nvSpPr>
        <p:spPr>
          <a:xfrm>
            <a:off x="1416638" y="3694918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BD56EA-97F6-A9F6-4572-E8F00B480826}"/>
              </a:ext>
            </a:extLst>
          </p:cNvPr>
          <p:cNvSpPr/>
          <p:nvPr/>
        </p:nvSpPr>
        <p:spPr>
          <a:xfrm>
            <a:off x="2099307" y="3317576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80166A-A28F-69CA-6205-3A1CDBD2F60D}"/>
              </a:ext>
            </a:extLst>
          </p:cNvPr>
          <p:cNvSpPr/>
          <p:nvPr/>
        </p:nvSpPr>
        <p:spPr>
          <a:xfrm>
            <a:off x="2565090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454B76-A124-ECFB-AAAD-1264B74B7DA7}"/>
              </a:ext>
            </a:extLst>
          </p:cNvPr>
          <p:cNvSpPr/>
          <p:nvPr/>
        </p:nvSpPr>
        <p:spPr>
          <a:xfrm>
            <a:off x="3030873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9616A5-997E-4035-EDF0-CE4DD3C66C84}"/>
              </a:ext>
            </a:extLst>
          </p:cNvPr>
          <p:cNvSpPr/>
          <p:nvPr/>
        </p:nvSpPr>
        <p:spPr>
          <a:xfrm>
            <a:off x="3496656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7EAE858-839A-613C-3470-2153AECDD56A}"/>
              </a:ext>
            </a:extLst>
          </p:cNvPr>
          <p:cNvSpPr/>
          <p:nvPr/>
        </p:nvSpPr>
        <p:spPr>
          <a:xfrm>
            <a:off x="3962440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06503F-35DD-93FC-7A91-541CC5DA337E}"/>
              </a:ext>
            </a:extLst>
          </p:cNvPr>
          <p:cNvSpPr/>
          <p:nvPr/>
        </p:nvSpPr>
        <p:spPr>
          <a:xfrm>
            <a:off x="4428223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BDD4990-70C9-7798-E688-FB50409D2EF4}"/>
              </a:ext>
            </a:extLst>
          </p:cNvPr>
          <p:cNvSpPr/>
          <p:nvPr/>
        </p:nvSpPr>
        <p:spPr>
          <a:xfrm>
            <a:off x="4894006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32C231-A41C-C5D1-5E20-108E7C3CE6F2}"/>
              </a:ext>
            </a:extLst>
          </p:cNvPr>
          <p:cNvSpPr/>
          <p:nvPr/>
        </p:nvSpPr>
        <p:spPr>
          <a:xfrm>
            <a:off x="5359789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CE7E24-B8FE-3AC3-84B4-63C407A7BB3F}"/>
              </a:ext>
            </a:extLst>
          </p:cNvPr>
          <p:cNvSpPr/>
          <p:nvPr/>
        </p:nvSpPr>
        <p:spPr>
          <a:xfrm>
            <a:off x="2099307" y="4021872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CBF7972-2EB0-A78B-BDE7-8951C24ABC83}"/>
              </a:ext>
            </a:extLst>
          </p:cNvPr>
          <p:cNvSpPr/>
          <p:nvPr/>
        </p:nvSpPr>
        <p:spPr>
          <a:xfrm>
            <a:off x="2565090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D14CE3-8B2A-EC95-16CF-6AA05CD07996}"/>
              </a:ext>
            </a:extLst>
          </p:cNvPr>
          <p:cNvSpPr/>
          <p:nvPr/>
        </p:nvSpPr>
        <p:spPr>
          <a:xfrm>
            <a:off x="3030873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F27848B-79EA-84F5-2B9F-7A1FD96E32D4}"/>
              </a:ext>
            </a:extLst>
          </p:cNvPr>
          <p:cNvSpPr/>
          <p:nvPr/>
        </p:nvSpPr>
        <p:spPr>
          <a:xfrm>
            <a:off x="3496656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41FE26-B80B-20F6-8549-3E2179272A7B}"/>
              </a:ext>
            </a:extLst>
          </p:cNvPr>
          <p:cNvSpPr/>
          <p:nvPr/>
        </p:nvSpPr>
        <p:spPr>
          <a:xfrm>
            <a:off x="3962440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FE8FB17-91CD-F425-F4E8-E8FA98EF8C8F}"/>
              </a:ext>
            </a:extLst>
          </p:cNvPr>
          <p:cNvSpPr/>
          <p:nvPr/>
        </p:nvSpPr>
        <p:spPr>
          <a:xfrm>
            <a:off x="4428223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A92F5AF-F706-212E-D0E4-6A12501D5825}"/>
              </a:ext>
            </a:extLst>
          </p:cNvPr>
          <p:cNvSpPr/>
          <p:nvPr/>
        </p:nvSpPr>
        <p:spPr>
          <a:xfrm>
            <a:off x="4894006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F83F810-4A70-22AD-B281-4B7CA5E65307}"/>
              </a:ext>
            </a:extLst>
          </p:cNvPr>
          <p:cNvSpPr/>
          <p:nvPr/>
        </p:nvSpPr>
        <p:spPr>
          <a:xfrm>
            <a:off x="5359789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37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16BF-FA59-7E03-DF95-799F9FC41954}"/>
              </a:ext>
            </a:extLst>
          </p:cNvPr>
          <p:cNvSpPr txBox="1"/>
          <p:nvPr/>
        </p:nvSpPr>
        <p:spPr>
          <a:xfrm>
            <a:off x="1233181" y="-801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a = 5;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char b = 3;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5+(-3)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E1251-88A9-5D51-7B37-101C7F43DF9F}"/>
              </a:ext>
            </a:extLst>
          </p:cNvPr>
          <p:cNvSpPr txBox="1"/>
          <p:nvPr/>
        </p:nvSpPr>
        <p:spPr>
          <a:xfrm>
            <a:off x="5901615" y="1634027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EBFEB-EEA7-2FDB-3201-FE19BEEE3E9E}"/>
              </a:ext>
            </a:extLst>
          </p:cNvPr>
          <p:cNvSpPr txBox="1"/>
          <p:nvPr/>
        </p:nvSpPr>
        <p:spPr>
          <a:xfrm>
            <a:off x="5901615" y="2355101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+127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8328C6-4772-AFDA-8880-AB4298F57525}"/>
              </a:ext>
            </a:extLst>
          </p:cNvPr>
          <p:cNvSpPr txBox="1"/>
          <p:nvPr/>
        </p:nvSpPr>
        <p:spPr>
          <a:xfrm>
            <a:off x="1416638" y="1931782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E52554-AB04-83D1-FA4F-550610FE5711}"/>
              </a:ext>
            </a:extLst>
          </p:cNvPr>
          <p:cNvCxnSpPr>
            <a:cxnSpLocks/>
          </p:cNvCxnSpPr>
          <p:nvPr/>
        </p:nvCxnSpPr>
        <p:spPr>
          <a:xfrm>
            <a:off x="1530408" y="2972179"/>
            <a:ext cx="4941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94AA5-AAF4-240C-9371-52D99FBD7373}"/>
              </a:ext>
            </a:extLst>
          </p:cNvPr>
          <p:cNvSpPr/>
          <p:nvPr/>
        </p:nvSpPr>
        <p:spPr>
          <a:xfrm>
            <a:off x="2099307" y="1554440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EE782-DCFE-3B0E-2CB9-54267CC5AE27}"/>
              </a:ext>
            </a:extLst>
          </p:cNvPr>
          <p:cNvSpPr/>
          <p:nvPr/>
        </p:nvSpPr>
        <p:spPr>
          <a:xfrm>
            <a:off x="2565090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989BCD-CE5B-5CFF-BA1A-17397FC11501}"/>
              </a:ext>
            </a:extLst>
          </p:cNvPr>
          <p:cNvSpPr/>
          <p:nvPr/>
        </p:nvSpPr>
        <p:spPr>
          <a:xfrm>
            <a:off x="3030873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9DAC25-6E65-B215-E6EC-BE5236335A7E}"/>
              </a:ext>
            </a:extLst>
          </p:cNvPr>
          <p:cNvSpPr/>
          <p:nvPr/>
        </p:nvSpPr>
        <p:spPr>
          <a:xfrm>
            <a:off x="3496656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B99FA-F680-F255-5BF2-76BE174221B4}"/>
              </a:ext>
            </a:extLst>
          </p:cNvPr>
          <p:cNvSpPr/>
          <p:nvPr/>
        </p:nvSpPr>
        <p:spPr>
          <a:xfrm>
            <a:off x="3962440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97FFB-970E-1A05-53BC-AF4B151C2C5F}"/>
              </a:ext>
            </a:extLst>
          </p:cNvPr>
          <p:cNvSpPr/>
          <p:nvPr/>
        </p:nvSpPr>
        <p:spPr>
          <a:xfrm>
            <a:off x="4428223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C10919-4CEF-B517-5A92-99F92A764CF8}"/>
              </a:ext>
            </a:extLst>
          </p:cNvPr>
          <p:cNvSpPr/>
          <p:nvPr/>
        </p:nvSpPr>
        <p:spPr>
          <a:xfrm>
            <a:off x="4894006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F4F5B1-3560-AE52-C7F6-F44345BB8942}"/>
              </a:ext>
            </a:extLst>
          </p:cNvPr>
          <p:cNvSpPr/>
          <p:nvPr/>
        </p:nvSpPr>
        <p:spPr>
          <a:xfrm>
            <a:off x="5359789" y="1554440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E9132A-CDCF-2E37-F914-C72B6E6DC6F6}"/>
              </a:ext>
            </a:extLst>
          </p:cNvPr>
          <p:cNvSpPr/>
          <p:nvPr/>
        </p:nvSpPr>
        <p:spPr>
          <a:xfrm>
            <a:off x="2099307" y="2258736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C0EE-443F-DC8C-E9E0-D0028E704A62}"/>
              </a:ext>
            </a:extLst>
          </p:cNvPr>
          <p:cNvSpPr/>
          <p:nvPr/>
        </p:nvSpPr>
        <p:spPr>
          <a:xfrm>
            <a:off x="2565090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4B67D-745F-2F7C-E9F9-E431A35F01BB}"/>
              </a:ext>
            </a:extLst>
          </p:cNvPr>
          <p:cNvSpPr/>
          <p:nvPr/>
        </p:nvSpPr>
        <p:spPr>
          <a:xfrm>
            <a:off x="3030873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5674A-5415-DD3B-B783-81F0B7A3A570}"/>
              </a:ext>
            </a:extLst>
          </p:cNvPr>
          <p:cNvSpPr/>
          <p:nvPr/>
        </p:nvSpPr>
        <p:spPr>
          <a:xfrm>
            <a:off x="3496656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3B9249-A70B-BD4A-30BC-41239A057DA5}"/>
              </a:ext>
            </a:extLst>
          </p:cNvPr>
          <p:cNvSpPr/>
          <p:nvPr/>
        </p:nvSpPr>
        <p:spPr>
          <a:xfrm>
            <a:off x="3962440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930C07-2635-8118-D2D1-3BFAE5844279}"/>
              </a:ext>
            </a:extLst>
          </p:cNvPr>
          <p:cNvSpPr/>
          <p:nvPr/>
        </p:nvSpPr>
        <p:spPr>
          <a:xfrm>
            <a:off x="4428223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CD392A-890D-59F2-8DC9-55A822780BE0}"/>
              </a:ext>
            </a:extLst>
          </p:cNvPr>
          <p:cNvSpPr/>
          <p:nvPr/>
        </p:nvSpPr>
        <p:spPr>
          <a:xfrm>
            <a:off x="4894006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92500D-0571-69EC-6E95-7C85AF216B5F}"/>
              </a:ext>
            </a:extLst>
          </p:cNvPr>
          <p:cNvSpPr/>
          <p:nvPr/>
        </p:nvSpPr>
        <p:spPr>
          <a:xfrm>
            <a:off x="5359789" y="225873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0F2F12-D3E6-4FFF-A841-DE35FDE03805}"/>
              </a:ext>
            </a:extLst>
          </p:cNvPr>
          <p:cNvSpPr txBox="1"/>
          <p:nvPr/>
        </p:nvSpPr>
        <p:spPr>
          <a:xfrm>
            <a:off x="5901615" y="339716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-128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977C77-1FF5-665E-DDDB-0FFA60ABEBC5}"/>
              </a:ext>
            </a:extLst>
          </p:cNvPr>
          <p:cNvSpPr txBox="1"/>
          <p:nvPr/>
        </p:nvSpPr>
        <p:spPr>
          <a:xfrm>
            <a:off x="5901615" y="409323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246C13-2D04-7545-451F-00419F22E613}"/>
              </a:ext>
            </a:extLst>
          </p:cNvPr>
          <p:cNvSpPr txBox="1"/>
          <p:nvPr/>
        </p:nvSpPr>
        <p:spPr>
          <a:xfrm>
            <a:off x="1416638" y="3694918"/>
            <a:ext cx="37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BD56EA-97F6-A9F6-4572-E8F00B480826}"/>
              </a:ext>
            </a:extLst>
          </p:cNvPr>
          <p:cNvSpPr/>
          <p:nvPr/>
        </p:nvSpPr>
        <p:spPr>
          <a:xfrm>
            <a:off x="2099307" y="3317576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80166A-A28F-69CA-6205-3A1CDBD2F60D}"/>
              </a:ext>
            </a:extLst>
          </p:cNvPr>
          <p:cNvSpPr/>
          <p:nvPr/>
        </p:nvSpPr>
        <p:spPr>
          <a:xfrm>
            <a:off x="2565090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454B76-A124-ECFB-AAAD-1264B74B7DA7}"/>
              </a:ext>
            </a:extLst>
          </p:cNvPr>
          <p:cNvSpPr/>
          <p:nvPr/>
        </p:nvSpPr>
        <p:spPr>
          <a:xfrm>
            <a:off x="3030873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9616A5-997E-4035-EDF0-CE4DD3C66C84}"/>
              </a:ext>
            </a:extLst>
          </p:cNvPr>
          <p:cNvSpPr/>
          <p:nvPr/>
        </p:nvSpPr>
        <p:spPr>
          <a:xfrm>
            <a:off x="3496656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7EAE858-839A-613C-3470-2153AECDD56A}"/>
              </a:ext>
            </a:extLst>
          </p:cNvPr>
          <p:cNvSpPr/>
          <p:nvPr/>
        </p:nvSpPr>
        <p:spPr>
          <a:xfrm>
            <a:off x="3962440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06503F-35DD-93FC-7A91-541CC5DA337E}"/>
              </a:ext>
            </a:extLst>
          </p:cNvPr>
          <p:cNvSpPr/>
          <p:nvPr/>
        </p:nvSpPr>
        <p:spPr>
          <a:xfrm>
            <a:off x="4428223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BDD4990-70C9-7798-E688-FB50409D2EF4}"/>
              </a:ext>
            </a:extLst>
          </p:cNvPr>
          <p:cNvSpPr/>
          <p:nvPr/>
        </p:nvSpPr>
        <p:spPr>
          <a:xfrm>
            <a:off x="4894006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32C231-A41C-C5D1-5E20-108E7C3CE6F2}"/>
              </a:ext>
            </a:extLst>
          </p:cNvPr>
          <p:cNvSpPr/>
          <p:nvPr/>
        </p:nvSpPr>
        <p:spPr>
          <a:xfrm>
            <a:off x="5359789" y="3317576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CE7E24-B8FE-3AC3-84B4-63C407A7BB3F}"/>
              </a:ext>
            </a:extLst>
          </p:cNvPr>
          <p:cNvSpPr/>
          <p:nvPr/>
        </p:nvSpPr>
        <p:spPr>
          <a:xfrm>
            <a:off x="2099307" y="4021872"/>
            <a:ext cx="465783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CBF7972-2EB0-A78B-BDE7-8951C24ABC83}"/>
              </a:ext>
            </a:extLst>
          </p:cNvPr>
          <p:cNvSpPr/>
          <p:nvPr/>
        </p:nvSpPr>
        <p:spPr>
          <a:xfrm>
            <a:off x="2565090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D14CE3-8B2A-EC95-16CF-6AA05CD07996}"/>
              </a:ext>
            </a:extLst>
          </p:cNvPr>
          <p:cNvSpPr/>
          <p:nvPr/>
        </p:nvSpPr>
        <p:spPr>
          <a:xfrm>
            <a:off x="3030873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F27848B-79EA-84F5-2B9F-7A1FD96E32D4}"/>
              </a:ext>
            </a:extLst>
          </p:cNvPr>
          <p:cNvSpPr/>
          <p:nvPr/>
        </p:nvSpPr>
        <p:spPr>
          <a:xfrm>
            <a:off x="3496656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41FE26-B80B-20F6-8549-3E2179272A7B}"/>
              </a:ext>
            </a:extLst>
          </p:cNvPr>
          <p:cNvSpPr/>
          <p:nvPr/>
        </p:nvSpPr>
        <p:spPr>
          <a:xfrm>
            <a:off x="3962440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FE8FB17-91CD-F425-F4E8-E8FA98EF8C8F}"/>
              </a:ext>
            </a:extLst>
          </p:cNvPr>
          <p:cNvSpPr/>
          <p:nvPr/>
        </p:nvSpPr>
        <p:spPr>
          <a:xfrm>
            <a:off x="4428223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A92F5AF-F706-212E-D0E4-6A12501D5825}"/>
              </a:ext>
            </a:extLst>
          </p:cNvPr>
          <p:cNvSpPr/>
          <p:nvPr/>
        </p:nvSpPr>
        <p:spPr>
          <a:xfrm>
            <a:off x="4894006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F83F810-4A70-22AD-B281-4B7CA5E65307}"/>
              </a:ext>
            </a:extLst>
          </p:cNvPr>
          <p:cNvSpPr/>
          <p:nvPr/>
        </p:nvSpPr>
        <p:spPr>
          <a:xfrm>
            <a:off x="5359789" y="4021872"/>
            <a:ext cx="465783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81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10.25f;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3624044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110606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597168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083730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3624044" y="1331290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110606" y="1331290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597168" y="1331290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083730" y="1331290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5933815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420377" y="1753301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5863911" y="1331289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346277" y="1331288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CE5BF-A357-8070-C370-2BD5127BC5C9}"/>
              </a:ext>
            </a:extLst>
          </p:cNvPr>
          <p:cNvSpPr txBox="1"/>
          <p:nvPr/>
        </p:nvSpPr>
        <p:spPr>
          <a:xfrm>
            <a:off x="5903758" y="31395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latin typeface="Consolas" panose="020B0609020204030204" pitchFamily="49" charset="0"/>
              </a:rPr>
              <a:t>.0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617755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52989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8822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2345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5869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9392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2915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6439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900604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35838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71071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1006305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41539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76773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112006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47240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고정 소수점 방식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E4EBED-9D09-13E8-4B36-3F8317E604D6}"/>
              </a:ext>
            </a:extLst>
          </p:cNvPr>
          <p:cNvSpPr txBox="1"/>
          <p:nvPr/>
        </p:nvSpPr>
        <p:spPr>
          <a:xfrm>
            <a:off x="746620" y="4553319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1. </a:t>
            </a:r>
            <a:r>
              <a:rPr lang="ko-KR" altLang="en-US" sz="2400">
                <a:latin typeface="Consolas" panose="020B0609020204030204" pitchFamily="49" charset="0"/>
              </a:rPr>
              <a:t>매우 큰 수를 표현할 수 없다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8D03E-A364-4152-F0E6-86D1860A64C3}"/>
              </a:ext>
            </a:extLst>
          </p:cNvPr>
          <p:cNvSpPr txBox="1"/>
          <p:nvPr/>
        </p:nvSpPr>
        <p:spPr>
          <a:xfrm>
            <a:off x="746620" y="5084118"/>
            <a:ext cx="680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>
                <a:latin typeface="Consolas" panose="020B0609020204030204" pitchFamily="49" charset="0"/>
              </a:rPr>
              <a:t>매우 정밀한 수를 표현할 수 없다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9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10.25f;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latin typeface="Consolas" panose="020B0609020204030204" pitchFamily="49" charset="0"/>
              </a:rPr>
              <a:t>.0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浮動 소수점 방식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E4EBED-9D09-13E8-4B36-3F8317E604D6}"/>
              </a:ext>
            </a:extLst>
          </p:cNvPr>
          <p:cNvSpPr txBox="1"/>
          <p:nvPr/>
        </p:nvSpPr>
        <p:spPr>
          <a:xfrm>
            <a:off x="746620" y="4553319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1.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큰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8D03E-A364-4152-F0E6-86D1860A64C3}"/>
              </a:ext>
            </a:extLst>
          </p:cNvPr>
          <p:cNvSpPr txBox="1"/>
          <p:nvPr/>
        </p:nvSpPr>
        <p:spPr>
          <a:xfrm>
            <a:off x="746620" y="5084118"/>
            <a:ext cx="680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정밀한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25455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25455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/>
              <p:nvPr/>
            </p:nvSpPr>
            <p:spPr>
              <a:xfrm>
                <a:off x="8510540" y="1161919"/>
                <a:ext cx="23695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1000000000</m:t>
                      </m:r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540" y="1161919"/>
                <a:ext cx="236955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/>
              <p:nvPr/>
            </p:nvSpPr>
            <p:spPr>
              <a:xfrm>
                <a:off x="8553987" y="1870831"/>
                <a:ext cx="18950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987" y="1870831"/>
                <a:ext cx="18950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803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10.25f;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latin typeface="Consolas" panose="020B0609020204030204" pitchFamily="49" charset="0"/>
              </a:rPr>
              <a:t>.0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浮動 소수점 방식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E4EBED-9D09-13E8-4B36-3F8317E604D6}"/>
              </a:ext>
            </a:extLst>
          </p:cNvPr>
          <p:cNvSpPr txBox="1"/>
          <p:nvPr/>
        </p:nvSpPr>
        <p:spPr>
          <a:xfrm>
            <a:off x="746620" y="4553319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1.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큰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8D03E-A364-4152-F0E6-86D1860A64C3}"/>
              </a:ext>
            </a:extLst>
          </p:cNvPr>
          <p:cNvSpPr txBox="1"/>
          <p:nvPr/>
        </p:nvSpPr>
        <p:spPr>
          <a:xfrm>
            <a:off x="746620" y="5084118"/>
            <a:ext cx="680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정밀한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25455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25455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/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0.00000000001</m:t>
                      </m:r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/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2458AE3D-4D73-805A-D13E-80E24E069486}"/>
              </a:ext>
            </a:extLst>
          </p:cNvPr>
          <p:cNvSpPr txBox="1"/>
          <p:nvPr/>
        </p:nvSpPr>
        <p:spPr>
          <a:xfrm>
            <a:off x="746620" y="5662432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3. </a:t>
            </a:r>
            <a:r>
              <a:rPr lang="ko-KR" altLang="en-US" sz="2400">
                <a:latin typeface="Consolas" panose="020B0609020204030204" pitchFamily="49" charset="0"/>
              </a:rPr>
              <a:t>지수에도 음수가 포함될 수 있다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FD759-43A8-A90F-5C84-97F79948B78B}"/>
              </a:ext>
            </a:extLst>
          </p:cNvPr>
          <p:cNvSpPr txBox="1"/>
          <p:nvPr/>
        </p:nvSpPr>
        <p:spPr>
          <a:xfrm>
            <a:off x="746620" y="6124097"/>
            <a:ext cx="742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4. </a:t>
            </a:r>
            <a:r>
              <a:rPr lang="ko-KR" altLang="en-US" sz="2400">
                <a:latin typeface="Consolas" panose="020B0609020204030204" pitchFamily="49" charset="0"/>
              </a:rPr>
              <a:t>가수부의 첫번째 숫자는 언제나 </a:t>
            </a:r>
            <a:r>
              <a:rPr lang="en-US" altLang="ko-KR" sz="2400">
                <a:latin typeface="Consolas" panose="020B0609020204030204" pitchFamily="49" charset="0"/>
              </a:rPr>
              <a:t>1</a:t>
            </a:r>
            <a:r>
              <a:rPr lang="ko-KR" altLang="en-US" sz="2400">
                <a:latin typeface="Consolas" panose="020B0609020204030204" pitchFamily="49" charset="0"/>
              </a:rPr>
              <a:t>이다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24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10.25f;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latin typeface="Consolas" panose="020B0609020204030204" pitchFamily="49" charset="0"/>
              </a:rPr>
              <a:t>.0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浮動 소수점 방식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E4EBED-9D09-13E8-4B36-3F8317E604D6}"/>
              </a:ext>
            </a:extLst>
          </p:cNvPr>
          <p:cNvSpPr txBox="1"/>
          <p:nvPr/>
        </p:nvSpPr>
        <p:spPr>
          <a:xfrm>
            <a:off x="746620" y="4553319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1.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큰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8D03E-A364-4152-F0E6-86D1860A64C3}"/>
              </a:ext>
            </a:extLst>
          </p:cNvPr>
          <p:cNvSpPr txBox="1"/>
          <p:nvPr/>
        </p:nvSpPr>
        <p:spPr>
          <a:xfrm>
            <a:off x="746620" y="5084118"/>
            <a:ext cx="680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2. </a:t>
            </a:r>
            <a:r>
              <a:rPr lang="ko-KR" altLang="en-US" sz="2400" strike="sngStrike">
                <a:latin typeface="Consolas" panose="020B0609020204030204" pitchFamily="49" charset="0"/>
              </a:rPr>
              <a:t>매우 정밀한 수를 표현할 수 없다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29944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1.01001∗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3+127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299440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/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0.00000000001</m:t>
                      </m:r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/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2458AE3D-4D73-805A-D13E-80E24E069486}"/>
              </a:ext>
            </a:extLst>
          </p:cNvPr>
          <p:cNvSpPr txBox="1"/>
          <p:nvPr/>
        </p:nvSpPr>
        <p:spPr>
          <a:xfrm>
            <a:off x="746620" y="5604107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3. </a:t>
            </a:r>
            <a:r>
              <a:rPr lang="ko-KR" altLang="en-US" sz="2400" strike="sngStrike">
                <a:latin typeface="Consolas" panose="020B0609020204030204" pitchFamily="49" charset="0"/>
              </a:rPr>
              <a:t>지수에도 음수가 포함될 수 있다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7FD759-43A8-A90F-5C84-97F79948B78B}"/>
              </a:ext>
            </a:extLst>
          </p:cNvPr>
          <p:cNvSpPr txBox="1"/>
          <p:nvPr/>
        </p:nvSpPr>
        <p:spPr>
          <a:xfrm>
            <a:off x="746620" y="6124097"/>
            <a:ext cx="742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문제점 </a:t>
            </a:r>
            <a:r>
              <a:rPr lang="en-US" altLang="ko-KR" sz="2400">
                <a:latin typeface="Consolas" panose="020B0609020204030204" pitchFamily="49" charset="0"/>
              </a:rPr>
              <a:t>4. </a:t>
            </a:r>
            <a:r>
              <a:rPr lang="ko-KR" altLang="en-US" sz="2400" strike="sngStrike">
                <a:latin typeface="Consolas" panose="020B0609020204030204" pitchFamily="49" charset="0"/>
              </a:rPr>
              <a:t>가수부의 첫번째 숫자는 언제나 </a:t>
            </a:r>
            <a:r>
              <a:rPr lang="en-US" altLang="ko-KR" sz="2400" strike="sngStrike">
                <a:latin typeface="Consolas" panose="020B0609020204030204" pitchFamily="49" charset="0"/>
              </a:rPr>
              <a:t>1</a:t>
            </a:r>
            <a:r>
              <a:rPr lang="ko-KR" altLang="en-US" sz="2400" strike="sngStrike">
                <a:latin typeface="Consolas" panose="020B0609020204030204" pitchFamily="49" charset="0"/>
              </a:rPr>
              <a:t>이다</a:t>
            </a:r>
            <a:r>
              <a:rPr lang="en-US" altLang="ko-KR" sz="2400" strike="sngStrike">
                <a:latin typeface="Consolas" panose="020B0609020204030204" pitchFamily="49" charset="0"/>
              </a:rPr>
              <a:t>.</a:t>
            </a:r>
            <a:endParaRPr lang="ko-KR" altLang="en-US" sz="2400" strike="sngStrike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343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10.25f;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8145710" y="12583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latin typeface="Consolas" panose="020B0609020204030204" pitchFamily="49" charset="0"/>
              </a:rPr>
              <a:t>.0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7625593" y="453006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7801761" y="536894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F3DD4A-22CA-9F51-575F-0559CE7C2D5A}"/>
              </a:ext>
            </a:extLst>
          </p:cNvPr>
          <p:cNvSpPr txBox="1"/>
          <p:nvPr/>
        </p:nvSpPr>
        <p:spPr>
          <a:xfrm>
            <a:off x="4708082" y="372037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浮動 소수점 방식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29944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1.01001∗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3+127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299440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/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0.00000000001</m:t>
                      </m:r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F4A56A-3F69-57B4-5CC4-F8EA5019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540" y="1161919"/>
                <a:ext cx="28408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/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0.1∗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2567E3-ACCA-9872-1CE3-A29A8D1A7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987" y="1870831"/>
                <a:ext cx="20935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40F369-5EBD-B5FC-6EB2-155EC0268029}"/>
                  </a:ext>
                </a:extLst>
              </p:cNvPr>
              <p:cNvSpPr txBox="1"/>
              <p:nvPr/>
            </p:nvSpPr>
            <p:spPr>
              <a:xfrm>
                <a:off x="1351089" y="4639112"/>
                <a:ext cx="50894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∗1.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−127</m:t>
                          </m:r>
                        </m:sup>
                      </m:sSup>
                    </m:oMath>
                  </m:oMathPara>
                </a14:m>
                <a:endParaRPr lang="ko-KR" altLang="en-US" sz="4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40F369-5EBD-B5FC-6EB2-155EC0268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89" y="4639112"/>
                <a:ext cx="508940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7C961E64-0094-5F1B-0B9C-A7D2A7BA5E77}"/>
              </a:ext>
            </a:extLst>
          </p:cNvPr>
          <p:cNvSpPr txBox="1"/>
          <p:nvPr/>
        </p:nvSpPr>
        <p:spPr>
          <a:xfrm>
            <a:off x="2033349" y="24401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0E2A84-5AA1-1469-50E7-02470532CD05}"/>
              </a:ext>
            </a:extLst>
          </p:cNvPr>
          <p:cNvSpPr txBox="1"/>
          <p:nvPr/>
        </p:nvSpPr>
        <p:spPr>
          <a:xfrm>
            <a:off x="4331407" y="24507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458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float f = 0.1f;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F6D74-DBEC-FC11-F1C5-DD361901164E}"/>
              </a:ext>
            </a:extLst>
          </p:cNvPr>
          <p:cNvSpPr/>
          <p:nvPr/>
        </p:nvSpPr>
        <p:spPr>
          <a:xfrm>
            <a:off x="4000497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54DB7-FF54-0642-D287-EB283F8866B2}"/>
              </a:ext>
            </a:extLst>
          </p:cNvPr>
          <p:cNvSpPr/>
          <p:nvPr/>
        </p:nvSpPr>
        <p:spPr>
          <a:xfrm>
            <a:off x="4487059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2A94E5-9084-922D-80AE-98A4E98C23D6}"/>
              </a:ext>
            </a:extLst>
          </p:cNvPr>
          <p:cNvSpPr/>
          <p:nvPr/>
        </p:nvSpPr>
        <p:spPr>
          <a:xfrm>
            <a:off x="4973621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DC138-AC28-463E-7B4B-77F682552CB3}"/>
              </a:ext>
            </a:extLst>
          </p:cNvPr>
          <p:cNvSpPr/>
          <p:nvPr/>
        </p:nvSpPr>
        <p:spPr>
          <a:xfrm>
            <a:off x="5460183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BBEBD5-5ACA-411D-CDD1-F0F6F71E46E8}"/>
              </a:ext>
            </a:extLst>
          </p:cNvPr>
          <p:cNvSpPr/>
          <p:nvPr/>
        </p:nvSpPr>
        <p:spPr>
          <a:xfrm>
            <a:off x="4000497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5912D-DF9F-4695-03B2-BA73EDDE219D}"/>
              </a:ext>
            </a:extLst>
          </p:cNvPr>
          <p:cNvSpPr/>
          <p:nvPr/>
        </p:nvSpPr>
        <p:spPr>
          <a:xfrm>
            <a:off x="4487059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43AD6-1B13-2CF5-FA23-1B3BF38BA8C4}"/>
              </a:ext>
            </a:extLst>
          </p:cNvPr>
          <p:cNvSpPr/>
          <p:nvPr/>
        </p:nvSpPr>
        <p:spPr>
          <a:xfrm>
            <a:off x="4973621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1C92FD-E561-2963-64BD-28ED0C5076C5}"/>
              </a:ext>
            </a:extLst>
          </p:cNvPr>
          <p:cNvSpPr/>
          <p:nvPr/>
        </p:nvSpPr>
        <p:spPr>
          <a:xfrm>
            <a:off x="5460183" y="671392"/>
            <a:ext cx="486562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52C2D6-54EB-B095-5A17-20B7CA88E22A}"/>
              </a:ext>
            </a:extLst>
          </p:cNvPr>
          <p:cNvSpPr/>
          <p:nvPr/>
        </p:nvSpPr>
        <p:spPr>
          <a:xfrm>
            <a:off x="6310268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CCBD1-6D75-37CD-5EA0-FBE938F3EF7F}"/>
              </a:ext>
            </a:extLst>
          </p:cNvPr>
          <p:cNvSpPr/>
          <p:nvPr/>
        </p:nvSpPr>
        <p:spPr>
          <a:xfrm>
            <a:off x="6796830" y="1093403"/>
            <a:ext cx="486562" cy="5704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9DAB24-F146-82A2-3A7D-1C7E63367FBD}"/>
              </a:ext>
            </a:extLst>
          </p:cNvPr>
          <p:cNvSpPr/>
          <p:nvPr/>
        </p:nvSpPr>
        <p:spPr>
          <a:xfrm>
            <a:off x="6240364" y="671391"/>
            <a:ext cx="601209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9C78D-CF32-DCF8-77E2-026C8645D645}"/>
              </a:ext>
            </a:extLst>
          </p:cNvPr>
          <p:cNvSpPr/>
          <p:nvPr/>
        </p:nvSpPr>
        <p:spPr>
          <a:xfrm>
            <a:off x="6722730" y="671390"/>
            <a:ext cx="824924" cy="5704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0A61E-68BB-1959-D9B3-47E4EE79F95C}"/>
              </a:ext>
            </a:extLst>
          </p:cNvPr>
          <p:cNvSpPr txBox="1"/>
          <p:nvPr/>
        </p:nvSpPr>
        <p:spPr>
          <a:xfrm>
            <a:off x="11783274" y="0"/>
            <a:ext cx="564578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0.1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.2</a:t>
            </a:r>
          </a:p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latin typeface="Consolas" panose="020B0609020204030204" pitchFamily="49" charset="0"/>
              </a:rPr>
              <a:t>.4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0.4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7F2287-C5DC-0448-65A7-9E730B8EF7E0}"/>
              </a:ext>
            </a:extLst>
          </p:cNvPr>
          <p:cNvCxnSpPr/>
          <p:nvPr/>
        </p:nvCxnSpPr>
        <p:spPr>
          <a:xfrm>
            <a:off x="11263157" y="327171"/>
            <a:ext cx="174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74C43A6-64C9-D6DE-DDE0-81B4C4BD4B35}"/>
              </a:ext>
            </a:extLst>
          </p:cNvPr>
          <p:cNvSpPr/>
          <p:nvPr/>
        </p:nvSpPr>
        <p:spPr>
          <a:xfrm>
            <a:off x="11439325" y="411059"/>
            <a:ext cx="343949" cy="478169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294078" y="2917272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646415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998752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351089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70342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055763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408100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760437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122566" y="2917272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47490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82724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17957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53191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88425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23658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58892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595944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31178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664117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016454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36879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72112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07346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42580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787931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140268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492605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844942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197279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549616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0901953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254290" y="2917272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294078" y="2466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546C7-58AE-91E0-5E01-7D48645A7328}"/>
              </a:ext>
            </a:extLst>
          </p:cNvPr>
          <p:cNvSpPr txBox="1"/>
          <p:nvPr/>
        </p:nvSpPr>
        <p:spPr>
          <a:xfrm>
            <a:off x="5979959" y="1363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/>
              <p:nvPr/>
            </p:nvSpPr>
            <p:spPr>
              <a:xfrm>
                <a:off x="3548543" y="1979802"/>
                <a:ext cx="62771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1.1001100110011001100…∗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−4+127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E8359-A3D8-FC2D-6C0A-1C2F63D56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543" y="1979802"/>
                <a:ext cx="627716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7C961E64-0094-5F1B-0B9C-A7D2A7BA5E77}"/>
              </a:ext>
            </a:extLst>
          </p:cNvPr>
          <p:cNvSpPr txBox="1"/>
          <p:nvPr/>
        </p:nvSpPr>
        <p:spPr>
          <a:xfrm>
            <a:off x="2033349" y="24401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0E2A84-5AA1-1469-50E7-02470532CD05}"/>
              </a:ext>
            </a:extLst>
          </p:cNvPr>
          <p:cNvSpPr txBox="1"/>
          <p:nvPr/>
        </p:nvSpPr>
        <p:spPr>
          <a:xfrm>
            <a:off x="4331407" y="24507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B4625-23B3-C0D0-C119-61D892ABF969}"/>
              </a:ext>
            </a:extLst>
          </p:cNvPr>
          <p:cNvSpPr txBox="1"/>
          <p:nvPr/>
        </p:nvSpPr>
        <p:spPr>
          <a:xfrm>
            <a:off x="101903" y="3577170"/>
            <a:ext cx="6045245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float f = 0.1f;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float sum = 0.0f;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int </a:t>
            </a:r>
            <a:r>
              <a:rPr lang="en-US" altLang="ko-KR" sz="1600" err="1">
                <a:latin typeface="Consolas" panose="020B0609020204030204" pitchFamily="49" charset="0"/>
              </a:rPr>
              <a:t>i</a:t>
            </a:r>
            <a:r>
              <a:rPr lang="en-US" altLang="ko-KR" sz="1600">
                <a:latin typeface="Consolas" panose="020B0609020204030204" pitchFamily="49" charset="0"/>
              </a:rPr>
              <a:t>;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for (</a:t>
            </a:r>
            <a:r>
              <a:rPr lang="en-US" altLang="ko-KR" sz="1600" err="1">
                <a:latin typeface="Consolas" panose="020B0609020204030204" pitchFamily="49" charset="0"/>
              </a:rPr>
              <a:t>i</a:t>
            </a:r>
            <a:r>
              <a:rPr lang="en-US" altLang="ko-KR" sz="1600">
                <a:latin typeface="Consolas" panose="020B0609020204030204" pitchFamily="49" charset="0"/>
              </a:rPr>
              <a:t> = 0; </a:t>
            </a:r>
            <a:r>
              <a:rPr lang="en-US" altLang="ko-KR" sz="1600" err="1">
                <a:latin typeface="Consolas" panose="020B0609020204030204" pitchFamily="49" charset="0"/>
              </a:rPr>
              <a:t>i</a:t>
            </a:r>
            <a:r>
              <a:rPr lang="en-US" altLang="ko-KR" sz="1600">
                <a:latin typeface="Consolas" panose="020B0609020204030204" pitchFamily="49" charset="0"/>
              </a:rPr>
              <a:t> &lt; 100000; </a:t>
            </a:r>
            <a:r>
              <a:rPr lang="en-US" altLang="ko-KR" sz="1600" err="1">
                <a:latin typeface="Consolas" panose="020B0609020204030204" pitchFamily="49" charset="0"/>
              </a:rPr>
              <a:t>i</a:t>
            </a:r>
            <a:r>
              <a:rPr lang="en-US" altLang="ko-KR" sz="1600">
                <a:latin typeface="Consolas" panose="020B0609020204030204" pitchFamily="49" charset="0"/>
              </a:rPr>
              <a:t>++)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	sum += f;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</a:t>
            </a:r>
            <a:r>
              <a:rPr lang="en-US" altLang="ko-KR" sz="1600" err="1">
                <a:latin typeface="Consolas" panose="020B0609020204030204" pitchFamily="49" charset="0"/>
              </a:rPr>
              <a:t>printf</a:t>
            </a:r>
            <a:r>
              <a:rPr lang="en-US" altLang="ko-KR" sz="1600">
                <a:latin typeface="Consolas" panose="020B0609020204030204" pitchFamily="49" charset="0"/>
              </a:rPr>
              <a:t>("sum=%f\n", sum);  // sum=9998.556641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}</a:t>
            </a:r>
            <a:endParaRPr lang="ko-KR" alt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4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A188F-C59B-3C89-C683-E42F4DA4A41D}"/>
              </a:ext>
            </a:extLst>
          </p:cNvPr>
          <p:cNvSpPr txBox="1"/>
          <p:nvPr/>
        </p:nvSpPr>
        <p:spPr>
          <a:xfrm>
            <a:off x="595424" y="180753"/>
            <a:ext cx="7541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Visual studio </a:t>
            </a:r>
            <a:r>
              <a:rPr lang="ko-KR" altLang="en-US" sz="2400"/>
              <a:t>설치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아래 사이트로 접속 후 다운로드</a:t>
            </a:r>
            <a:endParaRPr lang="en-US" altLang="ko-KR" sz="2400"/>
          </a:p>
          <a:p>
            <a:r>
              <a:rPr lang="en-US" altLang="ko-KR" sz="2400"/>
              <a:t>https://visualstudio.microsoft.com/ko/vs/community/</a:t>
            </a:r>
            <a:endParaRPr lang="ko-KR" altLang="en-US" sz="2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118B84-FC15-B78B-AB69-06B0354A4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0" t="43547" b="5810"/>
          <a:stretch/>
        </p:blipFill>
        <p:spPr>
          <a:xfrm>
            <a:off x="209725" y="1750413"/>
            <a:ext cx="11982275" cy="34730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DE17D0-D5C3-088E-476F-7990E6D1EB5E}"/>
              </a:ext>
            </a:extLst>
          </p:cNvPr>
          <p:cNvSpPr/>
          <p:nvPr/>
        </p:nvSpPr>
        <p:spPr>
          <a:xfrm>
            <a:off x="11126354" y="4902459"/>
            <a:ext cx="855921" cy="320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F0E74B-4B3C-ECFC-8336-9F09009FE670}"/>
              </a:ext>
            </a:extLst>
          </p:cNvPr>
          <p:cNvSpPr/>
          <p:nvPr/>
        </p:nvSpPr>
        <p:spPr>
          <a:xfrm>
            <a:off x="3926048" y="3108002"/>
            <a:ext cx="363522" cy="320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13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569305-C424-57CF-AA77-5911EE19EEBA}"/>
              </a:ext>
            </a:extLst>
          </p:cNvPr>
          <p:cNvSpPr txBox="1"/>
          <p:nvPr/>
        </p:nvSpPr>
        <p:spPr>
          <a:xfrm>
            <a:off x="746620" y="2097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실수 표현법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D2301-42D1-4F47-24DD-A1C24B7B40D6}"/>
              </a:ext>
            </a:extLst>
          </p:cNvPr>
          <p:cNvSpPr txBox="1"/>
          <p:nvPr/>
        </p:nvSpPr>
        <p:spPr>
          <a:xfrm>
            <a:off x="897622" y="931178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double f = 10.25;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CBE0A-A877-88FC-08FA-6EDC862DE96C}"/>
              </a:ext>
            </a:extLst>
          </p:cNvPr>
          <p:cNvSpPr/>
          <p:nvPr/>
        </p:nvSpPr>
        <p:spPr>
          <a:xfrm>
            <a:off x="394746" y="1703939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4CBDF6-1CFF-171E-DEFC-514C4F652625}"/>
              </a:ext>
            </a:extLst>
          </p:cNvPr>
          <p:cNvSpPr/>
          <p:nvPr/>
        </p:nvSpPr>
        <p:spPr>
          <a:xfrm>
            <a:off x="747083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F3F214-8509-D06F-B78D-D15AA38974C8}"/>
              </a:ext>
            </a:extLst>
          </p:cNvPr>
          <p:cNvSpPr/>
          <p:nvPr/>
        </p:nvSpPr>
        <p:spPr>
          <a:xfrm>
            <a:off x="1099420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D33FFF-B3A5-0081-563A-63B19331C946}"/>
              </a:ext>
            </a:extLst>
          </p:cNvPr>
          <p:cNvSpPr/>
          <p:nvPr/>
        </p:nvSpPr>
        <p:spPr>
          <a:xfrm>
            <a:off x="1451757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8E057-394E-4EB4-7DE4-81487322F198}"/>
              </a:ext>
            </a:extLst>
          </p:cNvPr>
          <p:cNvSpPr/>
          <p:nvPr/>
        </p:nvSpPr>
        <p:spPr>
          <a:xfrm>
            <a:off x="1804094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F37C8-3DAA-6C5B-D019-47B7EFE15E36}"/>
              </a:ext>
            </a:extLst>
          </p:cNvPr>
          <p:cNvSpPr/>
          <p:nvPr/>
        </p:nvSpPr>
        <p:spPr>
          <a:xfrm>
            <a:off x="2156431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810AEF-B4FF-821C-549E-52EF8C7D3A67}"/>
              </a:ext>
            </a:extLst>
          </p:cNvPr>
          <p:cNvSpPr/>
          <p:nvPr/>
        </p:nvSpPr>
        <p:spPr>
          <a:xfrm>
            <a:off x="2508768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0EAC0-752E-08E4-A1DE-3FE6DD2457F2}"/>
              </a:ext>
            </a:extLst>
          </p:cNvPr>
          <p:cNvSpPr/>
          <p:nvPr/>
        </p:nvSpPr>
        <p:spPr>
          <a:xfrm>
            <a:off x="2861105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CF8881-BC8D-AA54-1A28-F6E4DD98BF9D}"/>
              </a:ext>
            </a:extLst>
          </p:cNvPr>
          <p:cNvSpPr/>
          <p:nvPr/>
        </p:nvSpPr>
        <p:spPr>
          <a:xfrm>
            <a:off x="3223234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B58241-291E-0246-E1CA-295486E9C762}"/>
              </a:ext>
            </a:extLst>
          </p:cNvPr>
          <p:cNvSpPr/>
          <p:nvPr/>
        </p:nvSpPr>
        <p:spPr>
          <a:xfrm>
            <a:off x="3575571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B0D829-30A2-A90C-18C5-B5B47054F045}"/>
              </a:ext>
            </a:extLst>
          </p:cNvPr>
          <p:cNvSpPr/>
          <p:nvPr/>
        </p:nvSpPr>
        <p:spPr>
          <a:xfrm>
            <a:off x="3927908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D3FC3-89D5-82E8-F6CD-4196EF46F473}"/>
              </a:ext>
            </a:extLst>
          </p:cNvPr>
          <p:cNvSpPr/>
          <p:nvPr/>
        </p:nvSpPr>
        <p:spPr>
          <a:xfrm>
            <a:off x="4280245" y="1703939"/>
            <a:ext cx="352337" cy="51172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7B4A0-DF79-530D-C53F-DC714E68649A}"/>
              </a:ext>
            </a:extLst>
          </p:cNvPr>
          <p:cNvSpPr/>
          <p:nvPr/>
        </p:nvSpPr>
        <p:spPr>
          <a:xfrm>
            <a:off x="4632582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BEE03-3DEB-DB06-79D2-73DB2C5EC88A}"/>
              </a:ext>
            </a:extLst>
          </p:cNvPr>
          <p:cNvSpPr/>
          <p:nvPr/>
        </p:nvSpPr>
        <p:spPr>
          <a:xfrm>
            <a:off x="4984919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94824-BF12-FB81-02A8-72FDFE1FF4F2}"/>
              </a:ext>
            </a:extLst>
          </p:cNvPr>
          <p:cNvSpPr/>
          <p:nvPr/>
        </p:nvSpPr>
        <p:spPr>
          <a:xfrm>
            <a:off x="5337256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FDC453-A8F8-32AA-53EA-8C46E6C52405}"/>
              </a:ext>
            </a:extLst>
          </p:cNvPr>
          <p:cNvSpPr/>
          <p:nvPr/>
        </p:nvSpPr>
        <p:spPr>
          <a:xfrm>
            <a:off x="5689593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3C9011-8564-1C60-D795-8EDD5BAA396E}"/>
              </a:ext>
            </a:extLst>
          </p:cNvPr>
          <p:cNvSpPr/>
          <p:nvPr/>
        </p:nvSpPr>
        <p:spPr>
          <a:xfrm>
            <a:off x="6060111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ED13-3153-A125-5116-84981BEC5345}"/>
              </a:ext>
            </a:extLst>
          </p:cNvPr>
          <p:cNvSpPr/>
          <p:nvPr/>
        </p:nvSpPr>
        <p:spPr>
          <a:xfrm>
            <a:off x="6412448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42D45F-2A3A-5801-E194-60BBAFB1F29D}"/>
              </a:ext>
            </a:extLst>
          </p:cNvPr>
          <p:cNvSpPr/>
          <p:nvPr/>
        </p:nvSpPr>
        <p:spPr>
          <a:xfrm>
            <a:off x="6764785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AE9DE8-890D-7CA3-907C-40095AEF3E3C}"/>
              </a:ext>
            </a:extLst>
          </p:cNvPr>
          <p:cNvSpPr/>
          <p:nvPr/>
        </p:nvSpPr>
        <p:spPr>
          <a:xfrm>
            <a:off x="7117122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3BB7CDF-4376-49C7-4211-201FA06703DA}"/>
              </a:ext>
            </a:extLst>
          </p:cNvPr>
          <p:cNvSpPr/>
          <p:nvPr/>
        </p:nvSpPr>
        <p:spPr>
          <a:xfrm>
            <a:off x="7469459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958DF8-52D7-8273-4213-E08B18A5DC70}"/>
              </a:ext>
            </a:extLst>
          </p:cNvPr>
          <p:cNvSpPr/>
          <p:nvPr/>
        </p:nvSpPr>
        <p:spPr>
          <a:xfrm>
            <a:off x="7821796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EBC71C-9B8F-1F48-F94E-FEA32D7224B0}"/>
              </a:ext>
            </a:extLst>
          </p:cNvPr>
          <p:cNvSpPr/>
          <p:nvPr/>
        </p:nvSpPr>
        <p:spPr>
          <a:xfrm>
            <a:off x="8174133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49AFC7-7CDA-37DB-F545-337BD2212E5B}"/>
              </a:ext>
            </a:extLst>
          </p:cNvPr>
          <p:cNvSpPr/>
          <p:nvPr/>
        </p:nvSpPr>
        <p:spPr>
          <a:xfrm>
            <a:off x="8526470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2CAECF-C58D-23E5-D3D7-14F33AED5052}"/>
              </a:ext>
            </a:extLst>
          </p:cNvPr>
          <p:cNvSpPr/>
          <p:nvPr/>
        </p:nvSpPr>
        <p:spPr>
          <a:xfrm>
            <a:off x="8888599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8CD6A1-B812-2D25-BD80-3C4F9715D594}"/>
              </a:ext>
            </a:extLst>
          </p:cNvPr>
          <p:cNvSpPr/>
          <p:nvPr/>
        </p:nvSpPr>
        <p:spPr>
          <a:xfrm>
            <a:off x="9240936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AA8B0-9E7E-0D83-9C51-0DEC1E0B7D32}"/>
              </a:ext>
            </a:extLst>
          </p:cNvPr>
          <p:cNvSpPr/>
          <p:nvPr/>
        </p:nvSpPr>
        <p:spPr>
          <a:xfrm>
            <a:off x="9593273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87E40C-316E-8DF2-B115-56AB9D6F4EB7}"/>
              </a:ext>
            </a:extLst>
          </p:cNvPr>
          <p:cNvSpPr/>
          <p:nvPr/>
        </p:nvSpPr>
        <p:spPr>
          <a:xfrm>
            <a:off x="9945610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EB21A-D462-DE01-7FDB-EB810BA57E09}"/>
              </a:ext>
            </a:extLst>
          </p:cNvPr>
          <p:cNvSpPr/>
          <p:nvPr/>
        </p:nvSpPr>
        <p:spPr>
          <a:xfrm>
            <a:off x="10297947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9430AA-1AE2-7ED8-81ED-2F30D1EF723C}"/>
              </a:ext>
            </a:extLst>
          </p:cNvPr>
          <p:cNvSpPr/>
          <p:nvPr/>
        </p:nvSpPr>
        <p:spPr>
          <a:xfrm>
            <a:off x="10650284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4DF7AD-169A-6D3B-C705-CF0C91D06CB9}"/>
              </a:ext>
            </a:extLst>
          </p:cNvPr>
          <p:cNvSpPr/>
          <p:nvPr/>
        </p:nvSpPr>
        <p:spPr>
          <a:xfrm>
            <a:off x="11002621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24A5C20-3054-486C-D7E5-4AA4CB3B1B21}"/>
              </a:ext>
            </a:extLst>
          </p:cNvPr>
          <p:cNvSpPr/>
          <p:nvPr/>
        </p:nvSpPr>
        <p:spPr>
          <a:xfrm>
            <a:off x="11354958" y="1703939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7DD37-255F-283B-38B6-733A2F8B1ED3}"/>
              </a:ext>
            </a:extLst>
          </p:cNvPr>
          <p:cNvSpPr txBox="1"/>
          <p:nvPr/>
        </p:nvSpPr>
        <p:spPr>
          <a:xfrm>
            <a:off x="436894" y="13474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961E64-0094-5F1B-0B9C-A7D2A7BA5E77}"/>
              </a:ext>
            </a:extLst>
          </p:cNvPr>
          <p:cNvSpPr txBox="1"/>
          <p:nvPr/>
        </p:nvSpPr>
        <p:spPr>
          <a:xfrm>
            <a:off x="2402348" y="13474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0E2A84-5AA1-1469-50E7-02470532CD05}"/>
              </a:ext>
            </a:extLst>
          </p:cNvPr>
          <p:cNvSpPr txBox="1"/>
          <p:nvPr/>
        </p:nvSpPr>
        <p:spPr>
          <a:xfrm>
            <a:off x="6186296" y="13474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m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7649189-D6E8-40EE-6F01-798C0968500B}"/>
                  </a:ext>
                </a:extLst>
              </p:cNvPr>
              <p:cNvSpPr txBox="1"/>
              <p:nvPr/>
            </p:nvSpPr>
            <p:spPr>
              <a:xfrm>
                <a:off x="4762320" y="909109"/>
                <a:ext cx="31466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1.01001∗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3+1023</m:t>
                          </m:r>
                        </m:sup>
                      </m:sSup>
                    </m:oMath>
                  </m:oMathPara>
                </a14:m>
                <a:endParaRPr lang="ko-KR" altLang="en-US" sz="28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7649189-D6E8-40EE-6F01-798C09685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320" y="909109"/>
                <a:ext cx="31466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9E075E-10EE-2884-4539-B338CE08D70A}"/>
              </a:ext>
            </a:extLst>
          </p:cNvPr>
          <p:cNvSpPr/>
          <p:nvPr/>
        </p:nvSpPr>
        <p:spPr>
          <a:xfrm>
            <a:off x="394746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97A9A3-2291-6913-4A30-244F6F6348CC}"/>
              </a:ext>
            </a:extLst>
          </p:cNvPr>
          <p:cNvSpPr/>
          <p:nvPr/>
        </p:nvSpPr>
        <p:spPr>
          <a:xfrm>
            <a:off x="747083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69D4BD-AA7C-D68F-CFB4-0C8CEF50E177}"/>
              </a:ext>
            </a:extLst>
          </p:cNvPr>
          <p:cNvSpPr/>
          <p:nvPr/>
        </p:nvSpPr>
        <p:spPr>
          <a:xfrm>
            <a:off x="1099420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2BEF66-99AB-55C7-CFF4-D72C04224A19}"/>
              </a:ext>
            </a:extLst>
          </p:cNvPr>
          <p:cNvSpPr/>
          <p:nvPr/>
        </p:nvSpPr>
        <p:spPr>
          <a:xfrm>
            <a:off x="1451757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A5AA23-122D-4072-3A69-8FAFB461876B}"/>
              </a:ext>
            </a:extLst>
          </p:cNvPr>
          <p:cNvSpPr/>
          <p:nvPr/>
        </p:nvSpPr>
        <p:spPr>
          <a:xfrm>
            <a:off x="1804094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0A8466E-91A0-684D-0FA8-8B2C48739125}"/>
              </a:ext>
            </a:extLst>
          </p:cNvPr>
          <p:cNvSpPr/>
          <p:nvPr/>
        </p:nvSpPr>
        <p:spPr>
          <a:xfrm>
            <a:off x="2156431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0829CD-4AA4-C9B7-C284-54BE7C414B0B}"/>
              </a:ext>
            </a:extLst>
          </p:cNvPr>
          <p:cNvSpPr/>
          <p:nvPr/>
        </p:nvSpPr>
        <p:spPr>
          <a:xfrm>
            <a:off x="2508768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1DF1E3-0402-C37E-2623-F391601CFD94}"/>
              </a:ext>
            </a:extLst>
          </p:cNvPr>
          <p:cNvSpPr/>
          <p:nvPr/>
        </p:nvSpPr>
        <p:spPr>
          <a:xfrm>
            <a:off x="2861105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6BCB27-7E7C-B7B7-3456-41FC2D2E73F5}"/>
              </a:ext>
            </a:extLst>
          </p:cNvPr>
          <p:cNvSpPr/>
          <p:nvPr/>
        </p:nvSpPr>
        <p:spPr>
          <a:xfrm>
            <a:off x="3223234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C193203-BD2A-27B0-2F99-340277B7A830}"/>
              </a:ext>
            </a:extLst>
          </p:cNvPr>
          <p:cNvSpPr/>
          <p:nvPr/>
        </p:nvSpPr>
        <p:spPr>
          <a:xfrm>
            <a:off x="3575571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8985D4-7EC7-A1CB-F0C3-FD9FA5A65805}"/>
              </a:ext>
            </a:extLst>
          </p:cNvPr>
          <p:cNvSpPr/>
          <p:nvPr/>
        </p:nvSpPr>
        <p:spPr>
          <a:xfrm>
            <a:off x="3927908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3DE1146-1D05-1ECF-580D-E79FEECBF9F8}"/>
              </a:ext>
            </a:extLst>
          </p:cNvPr>
          <p:cNvSpPr/>
          <p:nvPr/>
        </p:nvSpPr>
        <p:spPr>
          <a:xfrm>
            <a:off x="4280245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9E7A2E-E38F-69FB-42E6-FF979C7C1A98}"/>
              </a:ext>
            </a:extLst>
          </p:cNvPr>
          <p:cNvSpPr/>
          <p:nvPr/>
        </p:nvSpPr>
        <p:spPr>
          <a:xfrm>
            <a:off x="4632582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71B50D8-3CC6-95B4-E918-590469951A98}"/>
              </a:ext>
            </a:extLst>
          </p:cNvPr>
          <p:cNvSpPr/>
          <p:nvPr/>
        </p:nvSpPr>
        <p:spPr>
          <a:xfrm>
            <a:off x="4984919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DE70D4E-C143-07A4-92F4-0C0538DEA1FB}"/>
              </a:ext>
            </a:extLst>
          </p:cNvPr>
          <p:cNvSpPr/>
          <p:nvPr/>
        </p:nvSpPr>
        <p:spPr>
          <a:xfrm>
            <a:off x="5337256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6953316-B48D-78F5-BC26-9C48C68C8513}"/>
              </a:ext>
            </a:extLst>
          </p:cNvPr>
          <p:cNvSpPr/>
          <p:nvPr/>
        </p:nvSpPr>
        <p:spPr>
          <a:xfrm>
            <a:off x="5689593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FD66EF-1E4B-902F-8D3B-40D9E99F4DDE}"/>
              </a:ext>
            </a:extLst>
          </p:cNvPr>
          <p:cNvSpPr/>
          <p:nvPr/>
        </p:nvSpPr>
        <p:spPr>
          <a:xfrm>
            <a:off x="6060111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2328F2E-FCC2-5C56-5BF4-3169A1F50F5C}"/>
              </a:ext>
            </a:extLst>
          </p:cNvPr>
          <p:cNvSpPr/>
          <p:nvPr/>
        </p:nvSpPr>
        <p:spPr>
          <a:xfrm>
            <a:off x="6412448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270EBE-E829-4BAA-68B7-F151B869227E}"/>
              </a:ext>
            </a:extLst>
          </p:cNvPr>
          <p:cNvSpPr/>
          <p:nvPr/>
        </p:nvSpPr>
        <p:spPr>
          <a:xfrm>
            <a:off x="6764785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314D22-C820-B821-52EF-21AFE2A99806}"/>
              </a:ext>
            </a:extLst>
          </p:cNvPr>
          <p:cNvSpPr/>
          <p:nvPr/>
        </p:nvSpPr>
        <p:spPr>
          <a:xfrm>
            <a:off x="7117122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798BFEA-3668-29F0-320B-369D8DC9FCC1}"/>
              </a:ext>
            </a:extLst>
          </p:cNvPr>
          <p:cNvSpPr/>
          <p:nvPr/>
        </p:nvSpPr>
        <p:spPr>
          <a:xfrm>
            <a:off x="7469459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9B2E883-9E88-9F3B-EDE8-B94CAFD571FA}"/>
              </a:ext>
            </a:extLst>
          </p:cNvPr>
          <p:cNvSpPr/>
          <p:nvPr/>
        </p:nvSpPr>
        <p:spPr>
          <a:xfrm>
            <a:off x="7821796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8310D2C-7230-A606-A1A7-E22889CB9112}"/>
              </a:ext>
            </a:extLst>
          </p:cNvPr>
          <p:cNvSpPr/>
          <p:nvPr/>
        </p:nvSpPr>
        <p:spPr>
          <a:xfrm>
            <a:off x="8174133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3089AE-8F53-C5DC-4FAB-53806408EC4C}"/>
              </a:ext>
            </a:extLst>
          </p:cNvPr>
          <p:cNvSpPr/>
          <p:nvPr/>
        </p:nvSpPr>
        <p:spPr>
          <a:xfrm>
            <a:off x="8526470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514C71-042A-EF51-4B90-223DB5520CB1}"/>
              </a:ext>
            </a:extLst>
          </p:cNvPr>
          <p:cNvSpPr/>
          <p:nvPr/>
        </p:nvSpPr>
        <p:spPr>
          <a:xfrm>
            <a:off x="8888599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5ECE3E-E702-E994-2C92-AE6903106979}"/>
              </a:ext>
            </a:extLst>
          </p:cNvPr>
          <p:cNvSpPr/>
          <p:nvPr/>
        </p:nvSpPr>
        <p:spPr>
          <a:xfrm>
            <a:off x="9240936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4EF7AFE-D316-0B65-D269-FCBD8EDCBE13}"/>
              </a:ext>
            </a:extLst>
          </p:cNvPr>
          <p:cNvSpPr/>
          <p:nvPr/>
        </p:nvSpPr>
        <p:spPr>
          <a:xfrm>
            <a:off x="9593273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EBC0028-3D46-E3ED-2D3C-4CAB7A9CF387}"/>
              </a:ext>
            </a:extLst>
          </p:cNvPr>
          <p:cNvSpPr/>
          <p:nvPr/>
        </p:nvSpPr>
        <p:spPr>
          <a:xfrm>
            <a:off x="9945610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78FFA07-BECC-E06A-36B1-2C6888EC8759}"/>
              </a:ext>
            </a:extLst>
          </p:cNvPr>
          <p:cNvSpPr/>
          <p:nvPr/>
        </p:nvSpPr>
        <p:spPr>
          <a:xfrm>
            <a:off x="10297947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131D3F-F373-26A7-ED66-80A5A25E5623}"/>
              </a:ext>
            </a:extLst>
          </p:cNvPr>
          <p:cNvSpPr/>
          <p:nvPr/>
        </p:nvSpPr>
        <p:spPr>
          <a:xfrm>
            <a:off x="10650284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84692-D7A0-1AAE-A8E9-9B37093579F9}"/>
              </a:ext>
            </a:extLst>
          </p:cNvPr>
          <p:cNvSpPr/>
          <p:nvPr/>
        </p:nvSpPr>
        <p:spPr>
          <a:xfrm>
            <a:off x="11002621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EA941EB-CDDC-2124-D150-E9CB64AF411D}"/>
              </a:ext>
            </a:extLst>
          </p:cNvPr>
          <p:cNvSpPr/>
          <p:nvPr/>
        </p:nvSpPr>
        <p:spPr>
          <a:xfrm>
            <a:off x="11354958" y="2444997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ABD563-144D-A54F-DADE-551D501B6129}"/>
                  </a:ext>
                </a:extLst>
              </p:cNvPr>
              <p:cNvSpPr txBox="1"/>
              <p:nvPr/>
            </p:nvSpPr>
            <p:spPr>
              <a:xfrm>
                <a:off x="2603203" y="3901276"/>
                <a:ext cx="53058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∗1.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−1023</m:t>
                          </m:r>
                        </m:sup>
                      </m:sSup>
                    </m:oMath>
                  </m:oMathPara>
                </a14:m>
                <a:endParaRPr lang="ko-KR" altLang="en-US" sz="40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ABD563-144D-A54F-DADE-551D501B6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203" y="3901276"/>
                <a:ext cx="530581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298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9E075E-10EE-2884-4539-B338CE08D70A}"/>
              </a:ext>
            </a:extLst>
          </p:cNvPr>
          <p:cNvSpPr/>
          <p:nvPr/>
        </p:nvSpPr>
        <p:spPr>
          <a:xfrm>
            <a:off x="562526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97A9A3-2291-6913-4A30-244F6F6348CC}"/>
              </a:ext>
            </a:extLst>
          </p:cNvPr>
          <p:cNvSpPr/>
          <p:nvPr/>
        </p:nvSpPr>
        <p:spPr>
          <a:xfrm>
            <a:off x="914863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69D4BD-AA7C-D68F-CFB4-0C8CEF50E177}"/>
              </a:ext>
            </a:extLst>
          </p:cNvPr>
          <p:cNvSpPr/>
          <p:nvPr/>
        </p:nvSpPr>
        <p:spPr>
          <a:xfrm>
            <a:off x="1267200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2BEF66-99AB-55C7-CFF4-D72C04224A19}"/>
              </a:ext>
            </a:extLst>
          </p:cNvPr>
          <p:cNvSpPr/>
          <p:nvPr/>
        </p:nvSpPr>
        <p:spPr>
          <a:xfrm>
            <a:off x="1619537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A5AA23-122D-4072-3A69-8FAFB461876B}"/>
              </a:ext>
            </a:extLst>
          </p:cNvPr>
          <p:cNvSpPr/>
          <p:nvPr/>
        </p:nvSpPr>
        <p:spPr>
          <a:xfrm>
            <a:off x="197187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\n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0A8466E-91A0-684D-0FA8-8B2C48739125}"/>
              </a:ext>
            </a:extLst>
          </p:cNvPr>
          <p:cNvSpPr/>
          <p:nvPr/>
        </p:nvSpPr>
        <p:spPr>
          <a:xfrm>
            <a:off x="232421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0829CD-4AA4-C9B7-C284-54BE7C414B0B}"/>
              </a:ext>
            </a:extLst>
          </p:cNvPr>
          <p:cNvSpPr/>
          <p:nvPr/>
        </p:nvSpPr>
        <p:spPr>
          <a:xfrm>
            <a:off x="267654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1DF1E3-0402-C37E-2623-F391601CFD94}"/>
              </a:ext>
            </a:extLst>
          </p:cNvPr>
          <p:cNvSpPr/>
          <p:nvPr/>
        </p:nvSpPr>
        <p:spPr>
          <a:xfrm>
            <a:off x="302888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6BCB27-7E7C-B7B7-3456-41FC2D2E73F5}"/>
              </a:ext>
            </a:extLst>
          </p:cNvPr>
          <p:cNvSpPr/>
          <p:nvPr/>
        </p:nvSpPr>
        <p:spPr>
          <a:xfrm>
            <a:off x="339101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C193203-BD2A-27B0-2F99-340277B7A830}"/>
              </a:ext>
            </a:extLst>
          </p:cNvPr>
          <p:cNvSpPr/>
          <p:nvPr/>
        </p:nvSpPr>
        <p:spPr>
          <a:xfrm>
            <a:off x="374335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8985D4-7EC7-A1CB-F0C3-FD9FA5A65805}"/>
              </a:ext>
            </a:extLst>
          </p:cNvPr>
          <p:cNvSpPr/>
          <p:nvPr/>
        </p:nvSpPr>
        <p:spPr>
          <a:xfrm>
            <a:off x="409568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3DE1146-1D05-1ECF-580D-E79FEECBF9F8}"/>
              </a:ext>
            </a:extLst>
          </p:cNvPr>
          <p:cNvSpPr/>
          <p:nvPr/>
        </p:nvSpPr>
        <p:spPr>
          <a:xfrm>
            <a:off x="444802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9E7A2E-E38F-69FB-42E6-FF979C7C1A98}"/>
              </a:ext>
            </a:extLst>
          </p:cNvPr>
          <p:cNvSpPr/>
          <p:nvPr/>
        </p:nvSpPr>
        <p:spPr>
          <a:xfrm>
            <a:off x="4800362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71B50D8-3CC6-95B4-E918-590469951A98}"/>
              </a:ext>
            </a:extLst>
          </p:cNvPr>
          <p:cNvSpPr/>
          <p:nvPr/>
        </p:nvSpPr>
        <p:spPr>
          <a:xfrm>
            <a:off x="515269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DE70D4E-C143-07A4-92F4-0C0538DEA1FB}"/>
              </a:ext>
            </a:extLst>
          </p:cNvPr>
          <p:cNvSpPr/>
          <p:nvPr/>
        </p:nvSpPr>
        <p:spPr>
          <a:xfrm>
            <a:off x="550503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6953316-B48D-78F5-BC26-9C48C68C8513}"/>
              </a:ext>
            </a:extLst>
          </p:cNvPr>
          <p:cNvSpPr/>
          <p:nvPr/>
        </p:nvSpPr>
        <p:spPr>
          <a:xfrm>
            <a:off x="585737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FD66EF-1E4B-902F-8D3B-40D9E99F4DDE}"/>
              </a:ext>
            </a:extLst>
          </p:cNvPr>
          <p:cNvSpPr/>
          <p:nvPr/>
        </p:nvSpPr>
        <p:spPr>
          <a:xfrm>
            <a:off x="622789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2328F2E-FCC2-5C56-5BF4-3169A1F50F5C}"/>
              </a:ext>
            </a:extLst>
          </p:cNvPr>
          <p:cNvSpPr/>
          <p:nvPr/>
        </p:nvSpPr>
        <p:spPr>
          <a:xfrm>
            <a:off x="658022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270EBE-E829-4BAA-68B7-F151B869227E}"/>
              </a:ext>
            </a:extLst>
          </p:cNvPr>
          <p:cNvSpPr/>
          <p:nvPr/>
        </p:nvSpPr>
        <p:spPr>
          <a:xfrm>
            <a:off x="693256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314D22-C820-B821-52EF-21AFE2A99806}"/>
              </a:ext>
            </a:extLst>
          </p:cNvPr>
          <p:cNvSpPr/>
          <p:nvPr/>
        </p:nvSpPr>
        <p:spPr>
          <a:xfrm>
            <a:off x="7284902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798BFEA-3668-29F0-320B-369D8DC9FCC1}"/>
              </a:ext>
            </a:extLst>
          </p:cNvPr>
          <p:cNvSpPr/>
          <p:nvPr/>
        </p:nvSpPr>
        <p:spPr>
          <a:xfrm>
            <a:off x="763723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9B2E883-9E88-9F3B-EDE8-B94CAFD571FA}"/>
              </a:ext>
            </a:extLst>
          </p:cNvPr>
          <p:cNvSpPr/>
          <p:nvPr/>
        </p:nvSpPr>
        <p:spPr>
          <a:xfrm>
            <a:off x="798957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8310D2C-7230-A606-A1A7-E22889CB9112}"/>
              </a:ext>
            </a:extLst>
          </p:cNvPr>
          <p:cNvSpPr/>
          <p:nvPr/>
        </p:nvSpPr>
        <p:spPr>
          <a:xfrm>
            <a:off x="834191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3089AE-8F53-C5DC-4FAB-53806408EC4C}"/>
              </a:ext>
            </a:extLst>
          </p:cNvPr>
          <p:cNvSpPr/>
          <p:nvPr/>
        </p:nvSpPr>
        <p:spPr>
          <a:xfrm>
            <a:off x="8694250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514C71-042A-EF51-4B90-223DB5520CB1}"/>
              </a:ext>
            </a:extLst>
          </p:cNvPr>
          <p:cNvSpPr/>
          <p:nvPr/>
        </p:nvSpPr>
        <p:spPr>
          <a:xfrm>
            <a:off x="905637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5ECE3E-E702-E994-2C92-AE6903106979}"/>
              </a:ext>
            </a:extLst>
          </p:cNvPr>
          <p:cNvSpPr/>
          <p:nvPr/>
        </p:nvSpPr>
        <p:spPr>
          <a:xfrm>
            <a:off x="940871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4EF7AFE-D316-0B65-D269-FCBD8EDCBE13}"/>
              </a:ext>
            </a:extLst>
          </p:cNvPr>
          <p:cNvSpPr/>
          <p:nvPr/>
        </p:nvSpPr>
        <p:spPr>
          <a:xfrm>
            <a:off x="976105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EBC0028-3D46-E3ED-2D3C-4CAB7A9CF387}"/>
              </a:ext>
            </a:extLst>
          </p:cNvPr>
          <p:cNvSpPr/>
          <p:nvPr/>
        </p:nvSpPr>
        <p:spPr>
          <a:xfrm>
            <a:off x="10113390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78FFA07-BECC-E06A-36B1-2C6888EC8759}"/>
              </a:ext>
            </a:extLst>
          </p:cNvPr>
          <p:cNvSpPr/>
          <p:nvPr/>
        </p:nvSpPr>
        <p:spPr>
          <a:xfrm>
            <a:off x="10465727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131D3F-F373-26A7-ED66-80A5A25E5623}"/>
              </a:ext>
            </a:extLst>
          </p:cNvPr>
          <p:cNvSpPr/>
          <p:nvPr/>
        </p:nvSpPr>
        <p:spPr>
          <a:xfrm>
            <a:off x="1081806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84692-D7A0-1AAE-A8E9-9B37093579F9}"/>
              </a:ext>
            </a:extLst>
          </p:cNvPr>
          <p:cNvSpPr/>
          <p:nvPr/>
        </p:nvSpPr>
        <p:spPr>
          <a:xfrm>
            <a:off x="1117040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EA941EB-CDDC-2124-D150-E9CB64AF411D}"/>
              </a:ext>
            </a:extLst>
          </p:cNvPr>
          <p:cNvSpPr/>
          <p:nvPr/>
        </p:nvSpPr>
        <p:spPr>
          <a:xfrm>
            <a:off x="1152273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BFC20-2F44-D00B-D4E2-6F8FFBE8189E}"/>
              </a:ext>
            </a:extLst>
          </p:cNvPr>
          <p:cNvSpPr txBox="1"/>
          <p:nvPr/>
        </p:nvSpPr>
        <p:spPr>
          <a:xfrm>
            <a:off x="478172" y="1400961"/>
            <a:ext cx="44005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	int a, ch1;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("number : 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scanf</a:t>
            </a:r>
            <a:r>
              <a:rPr lang="en-US" altLang="ko-KR">
                <a:latin typeface="Consolas" panose="020B0609020204030204" pitchFamily="49" charset="0"/>
              </a:rPr>
              <a:t>("%d", &amp;a);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("a = %d\n", a);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("char1 : 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scanf</a:t>
            </a:r>
            <a:r>
              <a:rPr lang="en-US" altLang="ko-KR">
                <a:latin typeface="Consolas" panose="020B0609020204030204" pitchFamily="49" charset="0"/>
              </a:rPr>
              <a:t>("%c", &amp;ch1);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("ch1 = %c\n", ch1);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8D19D-5FA9-0190-C1D2-397D29CA2779}"/>
              </a:ext>
            </a:extLst>
          </p:cNvPr>
          <p:cNvSpPr/>
          <p:nvPr/>
        </p:nvSpPr>
        <p:spPr>
          <a:xfrm>
            <a:off x="914863" y="3692670"/>
            <a:ext cx="427376" cy="293614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65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9E075E-10EE-2884-4539-B338CE08D70A}"/>
              </a:ext>
            </a:extLst>
          </p:cNvPr>
          <p:cNvSpPr/>
          <p:nvPr/>
        </p:nvSpPr>
        <p:spPr>
          <a:xfrm>
            <a:off x="562526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97A9A3-2291-6913-4A30-244F6F6348CC}"/>
              </a:ext>
            </a:extLst>
          </p:cNvPr>
          <p:cNvSpPr/>
          <p:nvPr/>
        </p:nvSpPr>
        <p:spPr>
          <a:xfrm>
            <a:off x="914863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69D4BD-AA7C-D68F-CFB4-0C8CEF50E177}"/>
              </a:ext>
            </a:extLst>
          </p:cNvPr>
          <p:cNvSpPr/>
          <p:nvPr/>
        </p:nvSpPr>
        <p:spPr>
          <a:xfrm>
            <a:off x="1267200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A2BEF66-99AB-55C7-CFF4-D72C04224A19}"/>
              </a:ext>
            </a:extLst>
          </p:cNvPr>
          <p:cNvSpPr/>
          <p:nvPr/>
        </p:nvSpPr>
        <p:spPr>
          <a:xfrm>
            <a:off x="1619537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A5AA23-122D-4072-3A69-8FAFB461876B}"/>
              </a:ext>
            </a:extLst>
          </p:cNvPr>
          <p:cNvSpPr/>
          <p:nvPr/>
        </p:nvSpPr>
        <p:spPr>
          <a:xfrm>
            <a:off x="1971874" y="339360"/>
            <a:ext cx="352337" cy="51172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\n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0A8466E-91A0-684D-0FA8-8B2C48739125}"/>
              </a:ext>
            </a:extLst>
          </p:cNvPr>
          <p:cNvSpPr/>
          <p:nvPr/>
        </p:nvSpPr>
        <p:spPr>
          <a:xfrm>
            <a:off x="232421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0829CD-4AA4-C9B7-C284-54BE7C414B0B}"/>
              </a:ext>
            </a:extLst>
          </p:cNvPr>
          <p:cNvSpPr/>
          <p:nvPr/>
        </p:nvSpPr>
        <p:spPr>
          <a:xfrm>
            <a:off x="267654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1DF1E3-0402-C37E-2623-F391601CFD94}"/>
              </a:ext>
            </a:extLst>
          </p:cNvPr>
          <p:cNvSpPr/>
          <p:nvPr/>
        </p:nvSpPr>
        <p:spPr>
          <a:xfrm>
            <a:off x="302888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6BCB27-7E7C-B7B7-3456-41FC2D2E73F5}"/>
              </a:ext>
            </a:extLst>
          </p:cNvPr>
          <p:cNvSpPr/>
          <p:nvPr/>
        </p:nvSpPr>
        <p:spPr>
          <a:xfrm>
            <a:off x="339101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C193203-BD2A-27B0-2F99-340277B7A830}"/>
              </a:ext>
            </a:extLst>
          </p:cNvPr>
          <p:cNvSpPr/>
          <p:nvPr/>
        </p:nvSpPr>
        <p:spPr>
          <a:xfrm>
            <a:off x="374335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8985D4-7EC7-A1CB-F0C3-FD9FA5A65805}"/>
              </a:ext>
            </a:extLst>
          </p:cNvPr>
          <p:cNvSpPr/>
          <p:nvPr/>
        </p:nvSpPr>
        <p:spPr>
          <a:xfrm>
            <a:off x="409568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3DE1146-1D05-1ECF-580D-E79FEECBF9F8}"/>
              </a:ext>
            </a:extLst>
          </p:cNvPr>
          <p:cNvSpPr/>
          <p:nvPr/>
        </p:nvSpPr>
        <p:spPr>
          <a:xfrm>
            <a:off x="444802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9E7A2E-E38F-69FB-42E6-FF979C7C1A98}"/>
              </a:ext>
            </a:extLst>
          </p:cNvPr>
          <p:cNvSpPr/>
          <p:nvPr/>
        </p:nvSpPr>
        <p:spPr>
          <a:xfrm>
            <a:off x="4800362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71B50D8-3CC6-95B4-E918-590469951A98}"/>
              </a:ext>
            </a:extLst>
          </p:cNvPr>
          <p:cNvSpPr/>
          <p:nvPr/>
        </p:nvSpPr>
        <p:spPr>
          <a:xfrm>
            <a:off x="515269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DE70D4E-C143-07A4-92F4-0C0538DEA1FB}"/>
              </a:ext>
            </a:extLst>
          </p:cNvPr>
          <p:cNvSpPr/>
          <p:nvPr/>
        </p:nvSpPr>
        <p:spPr>
          <a:xfrm>
            <a:off x="550503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6953316-B48D-78F5-BC26-9C48C68C8513}"/>
              </a:ext>
            </a:extLst>
          </p:cNvPr>
          <p:cNvSpPr/>
          <p:nvPr/>
        </p:nvSpPr>
        <p:spPr>
          <a:xfrm>
            <a:off x="585737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FD66EF-1E4B-902F-8D3B-40D9E99F4DDE}"/>
              </a:ext>
            </a:extLst>
          </p:cNvPr>
          <p:cNvSpPr/>
          <p:nvPr/>
        </p:nvSpPr>
        <p:spPr>
          <a:xfrm>
            <a:off x="622789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2328F2E-FCC2-5C56-5BF4-3169A1F50F5C}"/>
              </a:ext>
            </a:extLst>
          </p:cNvPr>
          <p:cNvSpPr/>
          <p:nvPr/>
        </p:nvSpPr>
        <p:spPr>
          <a:xfrm>
            <a:off x="658022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270EBE-E829-4BAA-68B7-F151B869227E}"/>
              </a:ext>
            </a:extLst>
          </p:cNvPr>
          <p:cNvSpPr/>
          <p:nvPr/>
        </p:nvSpPr>
        <p:spPr>
          <a:xfrm>
            <a:off x="6932565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314D22-C820-B821-52EF-21AFE2A99806}"/>
              </a:ext>
            </a:extLst>
          </p:cNvPr>
          <p:cNvSpPr/>
          <p:nvPr/>
        </p:nvSpPr>
        <p:spPr>
          <a:xfrm>
            <a:off x="7284902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798BFEA-3668-29F0-320B-369D8DC9FCC1}"/>
              </a:ext>
            </a:extLst>
          </p:cNvPr>
          <p:cNvSpPr/>
          <p:nvPr/>
        </p:nvSpPr>
        <p:spPr>
          <a:xfrm>
            <a:off x="763723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9B2E883-9E88-9F3B-EDE8-B94CAFD571FA}"/>
              </a:ext>
            </a:extLst>
          </p:cNvPr>
          <p:cNvSpPr/>
          <p:nvPr/>
        </p:nvSpPr>
        <p:spPr>
          <a:xfrm>
            <a:off x="798957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8310D2C-7230-A606-A1A7-E22889CB9112}"/>
              </a:ext>
            </a:extLst>
          </p:cNvPr>
          <p:cNvSpPr/>
          <p:nvPr/>
        </p:nvSpPr>
        <p:spPr>
          <a:xfrm>
            <a:off x="834191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3089AE-8F53-C5DC-4FAB-53806408EC4C}"/>
              </a:ext>
            </a:extLst>
          </p:cNvPr>
          <p:cNvSpPr/>
          <p:nvPr/>
        </p:nvSpPr>
        <p:spPr>
          <a:xfrm>
            <a:off x="8694250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514C71-042A-EF51-4B90-223DB5520CB1}"/>
              </a:ext>
            </a:extLst>
          </p:cNvPr>
          <p:cNvSpPr/>
          <p:nvPr/>
        </p:nvSpPr>
        <p:spPr>
          <a:xfrm>
            <a:off x="9056379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5ECE3E-E702-E994-2C92-AE6903106979}"/>
              </a:ext>
            </a:extLst>
          </p:cNvPr>
          <p:cNvSpPr/>
          <p:nvPr/>
        </p:nvSpPr>
        <p:spPr>
          <a:xfrm>
            <a:off x="9408716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4EF7AFE-D316-0B65-D269-FCBD8EDCBE13}"/>
              </a:ext>
            </a:extLst>
          </p:cNvPr>
          <p:cNvSpPr/>
          <p:nvPr/>
        </p:nvSpPr>
        <p:spPr>
          <a:xfrm>
            <a:off x="9761053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EBC0028-3D46-E3ED-2D3C-4CAB7A9CF387}"/>
              </a:ext>
            </a:extLst>
          </p:cNvPr>
          <p:cNvSpPr/>
          <p:nvPr/>
        </p:nvSpPr>
        <p:spPr>
          <a:xfrm>
            <a:off x="10113390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78FFA07-BECC-E06A-36B1-2C6888EC8759}"/>
              </a:ext>
            </a:extLst>
          </p:cNvPr>
          <p:cNvSpPr/>
          <p:nvPr/>
        </p:nvSpPr>
        <p:spPr>
          <a:xfrm>
            <a:off x="10465727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131D3F-F373-26A7-ED66-80A5A25E5623}"/>
              </a:ext>
            </a:extLst>
          </p:cNvPr>
          <p:cNvSpPr/>
          <p:nvPr/>
        </p:nvSpPr>
        <p:spPr>
          <a:xfrm>
            <a:off x="10818064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84692-D7A0-1AAE-A8E9-9B37093579F9}"/>
              </a:ext>
            </a:extLst>
          </p:cNvPr>
          <p:cNvSpPr/>
          <p:nvPr/>
        </p:nvSpPr>
        <p:spPr>
          <a:xfrm>
            <a:off x="11170401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EA941EB-CDDC-2124-D150-E9CB64AF411D}"/>
              </a:ext>
            </a:extLst>
          </p:cNvPr>
          <p:cNvSpPr/>
          <p:nvPr/>
        </p:nvSpPr>
        <p:spPr>
          <a:xfrm>
            <a:off x="11522738" y="339360"/>
            <a:ext cx="352337" cy="5117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BFC20-2F44-D00B-D4E2-6F8FFBE8189E}"/>
              </a:ext>
            </a:extLst>
          </p:cNvPr>
          <p:cNvSpPr txBox="1"/>
          <p:nvPr/>
        </p:nvSpPr>
        <p:spPr>
          <a:xfrm>
            <a:off x="478172" y="1400961"/>
            <a:ext cx="44005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	int a, ch1;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("number : 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scanf</a:t>
            </a:r>
            <a:r>
              <a:rPr lang="en-US" altLang="ko-KR">
                <a:latin typeface="Consolas" panose="020B0609020204030204" pitchFamily="49" charset="0"/>
              </a:rPr>
              <a:t>("%d", &amp;a);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("a = %d\n", a);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</a:t>
            </a:r>
            <a:r>
              <a:rPr lang="en-US" altLang="ko-KR" err="1">
                <a:latin typeface="Consolas" panose="020B0609020204030204" pitchFamily="49" charset="0"/>
              </a:rPr>
              <a:t>getchar</a:t>
            </a:r>
            <a:r>
              <a:rPr lang="en-US" altLang="ko-KR"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("char1 : 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scanf</a:t>
            </a:r>
            <a:r>
              <a:rPr lang="en-US" altLang="ko-KR">
                <a:latin typeface="Consolas" panose="020B0609020204030204" pitchFamily="49" charset="0"/>
              </a:rPr>
              <a:t>("%c", &amp;ch1);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("ch1 = %c\n", ch1);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8D19D-5FA9-0190-C1D2-397D29CA2779}"/>
              </a:ext>
            </a:extLst>
          </p:cNvPr>
          <p:cNvSpPr/>
          <p:nvPr/>
        </p:nvSpPr>
        <p:spPr>
          <a:xfrm>
            <a:off x="914863" y="3692670"/>
            <a:ext cx="427376" cy="293614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43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51002" y="234891"/>
            <a:ext cx="431079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int a = 5;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("%d\n", a);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	int a = 3;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("%d\n", a);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 err="1">
                <a:latin typeface="Consolas" panose="020B0609020204030204" pitchFamily="49" charset="0"/>
              </a:rPr>
              <a:t>printf</a:t>
            </a:r>
            <a:r>
              <a:rPr lang="en-US" altLang="ko-KR">
                <a:latin typeface="Consolas" panose="020B0609020204030204" pitchFamily="49" charset="0"/>
              </a:rPr>
              <a:t>("%d\n", a);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DF4B14-55FD-0382-6ADC-29D335BABDED}"/>
              </a:ext>
            </a:extLst>
          </p:cNvPr>
          <p:cNvSpPr/>
          <p:nvPr/>
        </p:nvSpPr>
        <p:spPr>
          <a:xfrm>
            <a:off x="5754848" y="453006"/>
            <a:ext cx="1975357" cy="55199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C483BE-929F-CFF2-956E-69EBDFD569CB}"/>
              </a:ext>
            </a:extLst>
          </p:cNvPr>
          <p:cNvSpPr/>
          <p:nvPr/>
        </p:nvSpPr>
        <p:spPr>
          <a:xfrm>
            <a:off x="5754848" y="3212983"/>
            <a:ext cx="1975357" cy="45300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91E5C5-169E-180D-F051-F57BA2C9439B}"/>
              </a:ext>
            </a:extLst>
          </p:cNvPr>
          <p:cNvSpPr txBox="1"/>
          <p:nvPr/>
        </p:nvSpPr>
        <p:spPr>
          <a:xfrm>
            <a:off x="7730205" y="3244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88B6F2-76AD-7BF0-CB72-02831CF2945F}"/>
              </a:ext>
            </a:extLst>
          </p:cNvPr>
          <p:cNvSpPr/>
          <p:nvPr/>
        </p:nvSpPr>
        <p:spPr>
          <a:xfrm>
            <a:off x="5754848" y="2755787"/>
            <a:ext cx="1975357" cy="45300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62DE3-DE4A-D6CD-846F-A309A36A348F}"/>
              </a:ext>
            </a:extLst>
          </p:cNvPr>
          <p:cNvSpPr txBox="1"/>
          <p:nvPr/>
        </p:nvSpPr>
        <p:spPr>
          <a:xfrm>
            <a:off x="7730205" y="27871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826D23E-7549-04FC-7F1B-D28C04A548D4}"/>
              </a:ext>
            </a:extLst>
          </p:cNvPr>
          <p:cNvCxnSpPr/>
          <p:nvPr/>
        </p:nvCxnSpPr>
        <p:spPr>
          <a:xfrm>
            <a:off x="3405930" y="1744910"/>
            <a:ext cx="2348918" cy="1010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8D68B71-FE7B-B519-91D3-67F4AF840A96}"/>
              </a:ext>
            </a:extLst>
          </p:cNvPr>
          <p:cNvCxnSpPr>
            <a:cxnSpLocks/>
          </p:cNvCxnSpPr>
          <p:nvPr/>
        </p:nvCxnSpPr>
        <p:spPr>
          <a:xfrm>
            <a:off x="3442990" y="2971804"/>
            <a:ext cx="2311858" cy="236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C54C70-555B-9CCD-50C6-90AA10793BFD}"/>
              </a:ext>
            </a:extLst>
          </p:cNvPr>
          <p:cNvSpPr/>
          <p:nvPr/>
        </p:nvSpPr>
        <p:spPr>
          <a:xfrm>
            <a:off x="8717883" y="484356"/>
            <a:ext cx="1975357" cy="55199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D9F30C-A99C-FFDA-EAB4-A51B4AC36518}"/>
              </a:ext>
            </a:extLst>
          </p:cNvPr>
          <p:cNvSpPr/>
          <p:nvPr/>
        </p:nvSpPr>
        <p:spPr>
          <a:xfrm>
            <a:off x="8717883" y="3244333"/>
            <a:ext cx="1975357" cy="45300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53662D-EC67-5BDB-6B05-37E602432100}"/>
              </a:ext>
            </a:extLst>
          </p:cNvPr>
          <p:cNvSpPr txBox="1"/>
          <p:nvPr/>
        </p:nvSpPr>
        <p:spPr>
          <a:xfrm>
            <a:off x="10693240" y="32756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01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51002" y="234891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 / -5</a:t>
            </a:r>
          </a:p>
          <a:p>
            <a:r>
              <a:rPr lang="en-US" altLang="ko-KR">
                <a:latin typeface="Consolas" panose="020B0609020204030204" pitchFamily="49" charset="0"/>
              </a:rPr>
              <a:t>-12 % -5</a:t>
            </a:r>
            <a:endParaRPr lang="ko-KR" altLang="en-US">
              <a:latin typeface="Consolas" panose="020B0609020204030204" pitchFamily="49" charset="0"/>
            </a:endParaRPr>
          </a:p>
          <a:p>
            <a:pPr algn="l"/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2956FDA-165B-C9B0-8244-1D1A8B89FF89}"/>
              </a:ext>
            </a:extLst>
          </p:cNvPr>
          <p:cNvCxnSpPr>
            <a:cxnSpLocks/>
          </p:cNvCxnSpPr>
          <p:nvPr/>
        </p:nvCxnSpPr>
        <p:spPr>
          <a:xfrm>
            <a:off x="3456264" y="604007"/>
            <a:ext cx="2281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C97199A-D99C-BCFD-9F05-C676BDD967ED}"/>
              </a:ext>
            </a:extLst>
          </p:cNvPr>
          <p:cNvCxnSpPr/>
          <p:nvPr/>
        </p:nvCxnSpPr>
        <p:spPr>
          <a:xfrm>
            <a:off x="3456264" y="604007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55D766-71DC-FAA5-5F3D-D4D4224DFB3F}"/>
              </a:ext>
            </a:extLst>
          </p:cNvPr>
          <p:cNvSpPr txBox="1"/>
          <p:nvPr/>
        </p:nvSpPr>
        <p:spPr>
          <a:xfrm>
            <a:off x="3556932" y="69655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1890A-0F52-8B85-1007-885627E18FA9}"/>
              </a:ext>
            </a:extLst>
          </p:cNvPr>
          <p:cNvSpPr txBox="1"/>
          <p:nvPr/>
        </p:nvSpPr>
        <p:spPr>
          <a:xfrm>
            <a:off x="2910980" y="6965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-5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ADF46-321C-FFA2-ACDE-63C6F8ECDF31}"/>
              </a:ext>
            </a:extLst>
          </p:cNvPr>
          <p:cNvSpPr txBox="1"/>
          <p:nvPr/>
        </p:nvSpPr>
        <p:spPr>
          <a:xfrm>
            <a:off x="3802676" y="2809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696258-DE98-F50A-DD53-A47E3A887FF5}"/>
              </a:ext>
            </a:extLst>
          </p:cNvPr>
          <p:cNvSpPr txBox="1"/>
          <p:nvPr/>
        </p:nvSpPr>
        <p:spPr>
          <a:xfrm>
            <a:off x="3556932" y="9561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F1FCF5D-2ECA-5D0A-6088-5D6C4385BC68}"/>
              </a:ext>
            </a:extLst>
          </p:cNvPr>
          <p:cNvCxnSpPr/>
          <p:nvPr/>
        </p:nvCxnSpPr>
        <p:spPr>
          <a:xfrm>
            <a:off x="3556932" y="1325487"/>
            <a:ext cx="2248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CDBEDF-97B5-9807-BCB7-2900CF2B3FA3}"/>
              </a:ext>
            </a:extLst>
          </p:cNvPr>
          <p:cNvSpPr txBox="1"/>
          <p:nvPr/>
        </p:nvSpPr>
        <p:spPr>
          <a:xfrm>
            <a:off x="3676040" y="137176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2C352C-4257-2552-167B-12A21713C00E}"/>
              </a:ext>
            </a:extLst>
          </p:cNvPr>
          <p:cNvSpPr txBox="1"/>
          <p:nvPr/>
        </p:nvSpPr>
        <p:spPr>
          <a:xfrm>
            <a:off x="143472" y="2910979"/>
            <a:ext cx="1071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12 / -5</a:t>
            </a:r>
          </a:p>
          <a:p>
            <a:r>
              <a:rPr lang="en-US" altLang="ko-KR">
                <a:latin typeface="Consolas" panose="020B0609020204030204" pitchFamily="49" charset="0"/>
              </a:rPr>
              <a:t>12 % -5</a:t>
            </a:r>
            <a:endParaRPr lang="ko-KR" altLang="en-US">
              <a:latin typeface="Consolas" panose="020B0609020204030204" pitchFamily="49" charset="0"/>
            </a:endParaRPr>
          </a:p>
          <a:p>
            <a:pPr algn="l"/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9E6D593-7E9C-C50A-D0C9-FB63267DEAE0}"/>
              </a:ext>
            </a:extLst>
          </p:cNvPr>
          <p:cNvCxnSpPr>
            <a:cxnSpLocks/>
          </p:cNvCxnSpPr>
          <p:nvPr/>
        </p:nvCxnSpPr>
        <p:spPr>
          <a:xfrm>
            <a:off x="3448734" y="3280095"/>
            <a:ext cx="2281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90B8CEB-48B6-C78C-207E-E2849C1F120A}"/>
              </a:ext>
            </a:extLst>
          </p:cNvPr>
          <p:cNvCxnSpPr/>
          <p:nvPr/>
        </p:nvCxnSpPr>
        <p:spPr>
          <a:xfrm>
            <a:off x="3448734" y="3280095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E6580A-48BA-0B11-5B23-32505C36816C}"/>
              </a:ext>
            </a:extLst>
          </p:cNvPr>
          <p:cNvSpPr txBox="1"/>
          <p:nvPr/>
        </p:nvSpPr>
        <p:spPr>
          <a:xfrm>
            <a:off x="3549402" y="33726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12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751014-466B-AA08-13B0-A97567F6929A}"/>
              </a:ext>
            </a:extLst>
          </p:cNvPr>
          <p:cNvSpPr txBox="1"/>
          <p:nvPr/>
        </p:nvSpPr>
        <p:spPr>
          <a:xfrm>
            <a:off x="2903450" y="33726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-5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4203BE-F410-6291-43E5-799CDB660A6C}"/>
              </a:ext>
            </a:extLst>
          </p:cNvPr>
          <p:cNvSpPr txBox="1"/>
          <p:nvPr/>
        </p:nvSpPr>
        <p:spPr>
          <a:xfrm>
            <a:off x="3668510" y="294416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9FFA3D-1269-9A71-CD0B-5DE8B2095047}"/>
              </a:ext>
            </a:extLst>
          </p:cNvPr>
          <p:cNvSpPr txBox="1"/>
          <p:nvPr/>
        </p:nvSpPr>
        <p:spPr>
          <a:xfrm>
            <a:off x="3549402" y="36322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10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148BA6A-C565-87A4-3B13-EAF726A9CF7E}"/>
              </a:ext>
            </a:extLst>
          </p:cNvPr>
          <p:cNvCxnSpPr/>
          <p:nvPr/>
        </p:nvCxnSpPr>
        <p:spPr>
          <a:xfrm>
            <a:off x="3549402" y="4001575"/>
            <a:ext cx="2248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0CB10A-502D-7FE6-ACA6-C35B8C4D4C20}"/>
              </a:ext>
            </a:extLst>
          </p:cNvPr>
          <p:cNvSpPr txBox="1"/>
          <p:nvPr/>
        </p:nvSpPr>
        <p:spPr>
          <a:xfrm>
            <a:off x="3668510" y="40478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 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594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51002" y="234891"/>
            <a:ext cx="32608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int a = 3, b = 4;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int t;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t = a;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a = b;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b = t;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12A5E6-938C-0F13-53C9-42F9C7E5EEDF}"/>
              </a:ext>
            </a:extLst>
          </p:cNvPr>
          <p:cNvSpPr/>
          <p:nvPr/>
        </p:nvSpPr>
        <p:spPr>
          <a:xfrm>
            <a:off x="3473042" y="2114026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2A8D94-D2AF-94B1-EDE6-CDC0ADD81621}"/>
              </a:ext>
            </a:extLst>
          </p:cNvPr>
          <p:cNvSpPr/>
          <p:nvPr/>
        </p:nvSpPr>
        <p:spPr>
          <a:xfrm>
            <a:off x="5365637" y="2114026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04F2D-468D-2A3B-56C3-39AB6A3A9E76}"/>
              </a:ext>
            </a:extLst>
          </p:cNvPr>
          <p:cNvSpPr txBox="1"/>
          <p:nvPr/>
        </p:nvSpPr>
        <p:spPr>
          <a:xfrm>
            <a:off x="3749879" y="26089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1BEFFD-854F-4E64-2C50-B3DFE99565EA}"/>
              </a:ext>
            </a:extLst>
          </p:cNvPr>
          <p:cNvSpPr txBox="1"/>
          <p:nvPr/>
        </p:nvSpPr>
        <p:spPr>
          <a:xfrm>
            <a:off x="5688157" y="26089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FC30439-24E6-1F73-BA23-52F28F6ED5C0}"/>
              </a:ext>
            </a:extLst>
          </p:cNvPr>
          <p:cNvSpPr/>
          <p:nvPr/>
        </p:nvSpPr>
        <p:spPr>
          <a:xfrm>
            <a:off x="4429387" y="1048624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B9F6DB-C588-CF88-5BE0-1984483712C8}"/>
              </a:ext>
            </a:extLst>
          </p:cNvPr>
          <p:cNvSpPr txBox="1"/>
          <p:nvPr/>
        </p:nvSpPr>
        <p:spPr>
          <a:xfrm>
            <a:off x="4751907" y="14680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062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51002" y="234891"/>
            <a:ext cx="32608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int a = 3, b = 4;</a:t>
            </a:r>
          </a:p>
          <a:p>
            <a:pPr algn="l"/>
            <a:r>
              <a:rPr lang="pt-BR" altLang="ko-KR">
                <a:latin typeface="Consolas" panose="020B0609020204030204" pitchFamily="49" charset="0"/>
              </a:rPr>
              <a:t>	a = a+b;</a:t>
            </a:r>
          </a:p>
          <a:p>
            <a:pPr algn="l"/>
            <a:r>
              <a:rPr lang="pt-BR" altLang="ko-KR">
                <a:latin typeface="Consolas" panose="020B0609020204030204" pitchFamily="49" charset="0"/>
              </a:rPr>
              <a:t>	b = a-b;</a:t>
            </a:r>
          </a:p>
          <a:p>
            <a:pPr algn="l"/>
            <a:r>
              <a:rPr lang="pt-BR" altLang="ko-KR">
                <a:latin typeface="Consolas" panose="020B0609020204030204" pitchFamily="49" charset="0"/>
              </a:rPr>
              <a:t>	a = a-b;</a:t>
            </a:r>
            <a:r>
              <a:rPr lang="en-US" altLang="ko-KR"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return 0;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12A5E6-938C-0F13-53C9-42F9C7E5EEDF}"/>
              </a:ext>
            </a:extLst>
          </p:cNvPr>
          <p:cNvSpPr/>
          <p:nvPr/>
        </p:nvSpPr>
        <p:spPr>
          <a:xfrm>
            <a:off x="3473042" y="2114026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2A8D94-D2AF-94B1-EDE6-CDC0ADD81621}"/>
              </a:ext>
            </a:extLst>
          </p:cNvPr>
          <p:cNvSpPr/>
          <p:nvPr/>
        </p:nvSpPr>
        <p:spPr>
          <a:xfrm>
            <a:off x="5365637" y="2114026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04F2D-468D-2A3B-56C3-39AB6A3A9E76}"/>
              </a:ext>
            </a:extLst>
          </p:cNvPr>
          <p:cNvSpPr txBox="1"/>
          <p:nvPr/>
        </p:nvSpPr>
        <p:spPr>
          <a:xfrm>
            <a:off x="3749879" y="26089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1BEFFD-854F-4E64-2C50-B3DFE99565EA}"/>
              </a:ext>
            </a:extLst>
          </p:cNvPr>
          <p:cNvSpPr txBox="1"/>
          <p:nvPr/>
        </p:nvSpPr>
        <p:spPr>
          <a:xfrm>
            <a:off x="5688157" y="26089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322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51002" y="234891"/>
            <a:ext cx="2374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>
                <a:latin typeface="Consolas" panose="020B0609020204030204" pitchFamily="49" charset="0"/>
              </a:rPr>
              <a:t>	a = a ^ b;</a:t>
            </a:r>
          </a:p>
          <a:p>
            <a:pPr algn="l"/>
            <a:r>
              <a:rPr lang="pt-BR" altLang="ko-KR">
                <a:latin typeface="Consolas" panose="020B0609020204030204" pitchFamily="49" charset="0"/>
              </a:rPr>
              <a:t>	b = a ^ b;</a:t>
            </a:r>
          </a:p>
          <a:p>
            <a:pPr algn="l"/>
            <a:r>
              <a:rPr lang="pt-BR" altLang="ko-KR">
                <a:latin typeface="Consolas" panose="020B0609020204030204" pitchFamily="49" charset="0"/>
              </a:rPr>
              <a:t>	a = a ^ b;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12A5E6-938C-0F13-53C9-42F9C7E5EEDF}"/>
              </a:ext>
            </a:extLst>
          </p:cNvPr>
          <p:cNvSpPr/>
          <p:nvPr/>
        </p:nvSpPr>
        <p:spPr>
          <a:xfrm>
            <a:off x="4278385" y="545285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2A8D94-D2AF-94B1-EDE6-CDC0ADD81621}"/>
              </a:ext>
            </a:extLst>
          </p:cNvPr>
          <p:cNvSpPr/>
          <p:nvPr/>
        </p:nvSpPr>
        <p:spPr>
          <a:xfrm>
            <a:off x="6170980" y="545285"/>
            <a:ext cx="956345" cy="4194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04F2D-468D-2A3B-56C3-39AB6A3A9E76}"/>
              </a:ext>
            </a:extLst>
          </p:cNvPr>
          <p:cNvSpPr txBox="1"/>
          <p:nvPr/>
        </p:nvSpPr>
        <p:spPr>
          <a:xfrm>
            <a:off x="4555222" y="10402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1BEFFD-854F-4E64-2C50-B3DFE99565EA}"/>
              </a:ext>
            </a:extLst>
          </p:cNvPr>
          <p:cNvSpPr txBox="1"/>
          <p:nvPr/>
        </p:nvSpPr>
        <p:spPr>
          <a:xfrm>
            <a:off x="6493500" y="10402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E31BBC-514C-E40C-E7F9-9F6A6887F0FA}"/>
              </a:ext>
            </a:extLst>
          </p:cNvPr>
          <p:cNvSpPr/>
          <p:nvPr/>
        </p:nvSpPr>
        <p:spPr>
          <a:xfrm>
            <a:off x="1392858" y="1929468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7D5A8D-35EF-0E87-DA0D-89FE42CAF6C0}"/>
              </a:ext>
            </a:extLst>
          </p:cNvPr>
          <p:cNvSpPr/>
          <p:nvPr/>
        </p:nvSpPr>
        <p:spPr>
          <a:xfrm>
            <a:off x="1770362" y="1929467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A73C0D-DBEB-B9CC-5863-0B22393B2D4B}"/>
              </a:ext>
            </a:extLst>
          </p:cNvPr>
          <p:cNvSpPr/>
          <p:nvPr/>
        </p:nvSpPr>
        <p:spPr>
          <a:xfrm>
            <a:off x="2147866" y="1929466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37B0C1-4BD7-D35F-DC36-5E20C00DBBDB}"/>
              </a:ext>
            </a:extLst>
          </p:cNvPr>
          <p:cNvSpPr/>
          <p:nvPr/>
        </p:nvSpPr>
        <p:spPr>
          <a:xfrm>
            <a:off x="2525370" y="192946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E161F4-1CF1-153A-DF79-665B10BC2ED7}"/>
              </a:ext>
            </a:extLst>
          </p:cNvPr>
          <p:cNvSpPr/>
          <p:nvPr/>
        </p:nvSpPr>
        <p:spPr>
          <a:xfrm>
            <a:off x="1392858" y="2499697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E926B3-F613-BF88-F23F-11F445603038}"/>
              </a:ext>
            </a:extLst>
          </p:cNvPr>
          <p:cNvSpPr/>
          <p:nvPr/>
        </p:nvSpPr>
        <p:spPr>
          <a:xfrm>
            <a:off x="1770362" y="2499696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EF295-E036-536E-AC4F-CF5BB71F6E71}"/>
              </a:ext>
            </a:extLst>
          </p:cNvPr>
          <p:cNvSpPr/>
          <p:nvPr/>
        </p:nvSpPr>
        <p:spPr>
          <a:xfrm>
            <a:off x="2147866" y="249969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243D6E-5A4D-4C0E-7F6B-CAB1B473BBB5}"/>
              </a:ext>
            </a:extLst>
          </p:cNvPr>
          <p:cNvSpPr/>
          <p:nvPr/>
        </p:nvSpPr>
        <p:spPr>
          <a:xfrm>
            <a:off x="2525370" y="2499694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FFC76-16B5-B7CF-91B4-CAFC95A2B96A}"/>
              </a:ext>
            </a:extLst>
          </p:cNvPr>
          <p:cNvSpPr txBox="1"/>
          <p:nvPr/>
        </p:nvSpPr>
        <p:spPr>
          <a:xfrm>
            <a:off x="855962" y="24996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^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F1C24B-ADB9-A67E-6406-1E587BD00A1A}"/>
              </a:ext>
            </a:extLst>
          </p:cNvPr>
          <p:cNvCxnSpPr>
            <a:cxnSpLocks/>
          </p:cNvCxnSpPr>
          <p:nvPr/>
        </p:nvCxnSpPr>
        <p:spPr>
          <a:xfrm>
            <a:off x="361012" y="3171038"/>
            <a:ext cx="2919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2085C7-FD51-97DB-700E-1A92D2D26BD7}"/>
              </a:ext>
            </a:extLst>
          </p:cNvPr>
          <p:cNvSpPr/>
          <p:nvPr/>
        </p:nvSpPr>
        <p:spPr>
          <a:xfrm>
            <a:off x="1392858" y="3296642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A62DE6-016A-3549-D84A-57FF48E7002F}"/>
              </a:ext>
            </a:extLst>
          </p:cNvPr>
          <p:cNvSpPr/>
          <p:nvPr/>
        </p:nvSpPr>
        <p:spPr>
          <a:xfrm>
            <a:off x="1770362" y="3296641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1D617E-921A-1E8F-FEC7-811A79F37BA2}"/>
              </a:ext>
            </a:extLst>
          </p:cNvPr>
          <p:cNvSpPr/>
          <p:nvPr/>
        </p:nvSpPr>
        <p:spPr>
          <a:xfrm>
            <a:off x="2147866" y="3296640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2F3B4B-A86C-5747-1AAE-7DB7FC5A31C8}"/>
              </a:ext>
            </a:extLst>
          </p:cNvPr>
          <p:cNvSpPr/>
          <p:nvPr/>
        </p:nvSpPr>
        <p:spPr>
          <a:xfrm>
            <a:off x="2525370" y="3296639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74B2F5-E7F8-A708-AFA8-0577B9F278C6}"/>
              </a:ext>
            </a:extLst>
          </p:cNvPr>
          <p:cNvSpPr/>
          <p:nvPr/>
        </p:nvSpPr>
        <p:spPr>
          <a:xfrm>
            <a:off x="4660964" y="1929468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49A90F-84BC-800D-6BCF-4E6EB89645C8}"/>
              </a:ext>
            </a:extLst>
          </p:cNvPr>
          <p:cNvSpPr/>
          <p:nvPr/>
        </p:nvSpPr>
        <p:spPr>
          <a:xfrm>
            <a:off x="5038468" y="1929467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B7637A-0113-CCD3-0D3A-6BBF6C420CC6}"/>
              </a:ext>
            </a:extLst>
          </p:cNvPr>
          <p:cNvSpPr/>
          <p:nvPr/>
        </p:nvSpPr>
        <p:spPr>
          <a:xfrm>
            <a:off x="5415972" y="1929466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89BFBC-69DA-7FB4-94F9-35E4B1DEF91D}"/>
              </a:ext>
            </a:extLst>
          </p:cNvPr>
          <p:cNvSpPr/>
          <p:nvPr/>
        </p:nvSpPr>
        <p:spPr>
          <a:xfrm>
            <a:off x="5793476" y="192946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E3D633B-923A-DF43-D30A-52679321A494}"/>
              </a:ext>
            </a:extLst>
          </p:cNvPr>
          <p:cNvSpPr/>
          <p:nvPr/>
        </p:nvSpPr>
        <p:spPr>
          <a:xfrm>
            <a:off x="4660964" y="2499697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1819D4-540D-FCB0-DCA6-D3F391C61A08}"/>
              </a:ext>
            </a:extLst>
          </p:cNvPr>
          <p:cNvSpPr/>
          <p:nvPr/>
        </p:nvSpPr>
        <p:spPr>
          <a:xfrm>
            <a:off x="5038468" y="2499696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97E6E0-38E4-22C1-9F6E-7CE8A01FB92A}"/>
              </a:ext>
            </a:extLst>
          </p:cNvPr>
          <p:cNvSpPr/>
          <p:nvPr/>
        </p:nvSpPr>
        <p:spPr>
          <a:xfrm>
            <a:off x="5415972" y="249969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B9C9666-8502-530F-C6C7-28ED03A35251}"/>
              </a:ext>
            </a:extLst>
          </p:cNvPr>
          <p:cNvSpPr/>
          <p:nvPr/>
        </p:nvSpPr>
        <p:spPr>
          <a:xfrm>
            <a:off x="5793476" y="2499694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71A06F-08DE-1336-1CA9-B1135F3E3ED2}"/>
              </a:ext>
            </a:extLst>
          </p:cNvPr>
          <p:cNvSpPr txBox="1"/>
          <p:nvPr/>
        </p:nvSpPr>
        <p:spPr>
          <a:xfrm>
            <a:off x="4124068" y="24996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^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4525F20-0810-21DF-DD79-705EC16CFEEF}"/>
              </a:ext>
            </a:extLst>
          </p:cNvPr>
          <p:cNvCxnSpPr>
            <a:cxnSpLocks/>
          </p:cNvCxnSpPr>
          <p:nvPr/>
        </p:nvCxnSpPr>
        <p:spPr>
          <a:xfrm>
            <a:off x="3629118" y="3171038"/>
            <a:ext cx="2919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9DF39D-14D9-7667-02A8-3691CDD52CAB}"/>
              </a:ext>
            </a:extLst>
          </p:cNvPr>
          <p:cNvSpPr/>
          <p:nvPr/>
        </p:nvSpPr>
        <p:spPr>
          <a:xfrm>
            <a:off x="4660964" y="3296642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E268B8A-4578-5B4B-CB70-1DD6C7F1C78D}"/>
              </a:ext>
            </a:extLst>
          </p:cNvPr>
          <p:cNvSpPr/>
          <p:nvPr/>
        </p:nvSpPr>
        <p:spPr>
          <a:xfrm>
            <a:off x="5038468" y="3296641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E31039D-7A06-ED43-7C7F-C5168D8C4EA3}"/>
              </a:ext>
            </a:extLst>
          </p:cNvPr>
          <p:cNvSpPr/>
          <p:nvPr/>
        </p:nvSpPr>
        <p:spPr>
          <a:xfrm>
            <a:off x="5415972" y="3296640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9FCF5E-63C6-1E6A-B439-B7BCBC4E8D99}"/>
              </a:ext>
            </a:extLst>
          </p:cNvPr>
          <p:cNvSpPr/>
          <p:nvPr/>
        </p:nvSpPr>
        <p:spPr>
          <a:xfrm>
            <a:off x="5793476" y="3296639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C19F47-D9FC-E2B0-C551-70FE9EDEAEC6}"/>
              </a:ext>
            </a:extLst>
          </p:cNvPr>
          <p:cNvSpPr/>
          <p:nvPr/>
        </p:nvSpPr>
        <p:spPr>
          <a:xfrm>
            <a:off x="7928787" y="1929466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348C758-F913-37F2-A402-C8B73A335E33}"/>
              </a:ext>
            </a:extLst>
          </p:cNvPr>
          <p:cNvSpPr/>
          <p:nvPr/>
        </p:nvSpPr>
        <p:spPr>
          <a:xfrm>
            <a:off x="8306291" y="192946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FB8559E-46C7-3FAE-EA40-DF8B35E30510}"/>
              </a:ext>
            </a:extLst>
          </p:cNvPr>
          <p:cNvSpPr/>
          <p:nvPr/>
        </p:nvSpPr>
        <p:spPr>
          <a:xfrm>
            <a:off x="8683795" y="1929464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4E1E3D-4845-1A72-85E0-301257E5BC56}"/>
              </a:ext>
            </a:extLst>
          </p:cNvPr>
          <p:cNvSpPr/>
          <p:nvPr/>
        </p:nvSpPr>
        <p:spPr>
          <a:xfrm>
            <a:off x="9061299" y="1929463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D822BA6-5460-DEB2-1AB1-DB3591C8408F}"/>
              </a:ext>
            </a:extLst>
          </p:cNvPr>
          <p:cNvSpPr/>
          <p:nvPr/>
        </p:nvSpPr>
        <p:spPr>
          <a:xfrm>
            <a:off x="7928787" y="2499695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8E9127-A329-908D-5F8E-FB1ABECA2BF8}"/>
              </a:ext>
            </a:extLst>
          </p:cNvPr>
          <p:cNvSpPr/>
          <p:nvPr/>
        </p:nvSpPr>
        <p:spPr>
          <a:xfrm>
            <a:off x="8306291" y="2499694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740B8D-42D5-B7FA-8088-93D3FA846A9C}"/>
              </a:ext>
            </a:extLst>
          </p:cNvPr>
          <p:cNvSpPr/>
          <p:nvPr/>
        </p:nvSpPr>
        <p:spPr>
          <a:xfrm>
            <a:off x="8683795" y="2499693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00FAC1-E991-79D7-C528-3C96566965DB}"/>
              </a:ext>
            </a:extLst>
          </p:cNvPr>
          <p:cNvSpPr/>
          <p:nvPr/>
        </p:nvSpPr>
        <p:spPr>
          <a:xfrm>
            <a:off x="9061299" y="2499692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09752B-01FF-4EDA-D720-A4ED31339CA6}"/>
              </a:ext>
            </a:extLst>
          </p:cNvPr>
          <p:cNvSpPr txBox="1"/>
          <p:nvPr/>
        </p:nvSpPr>
        <p:spPr>
          <a:xfrm>
            <a:off x="7391891" y="24996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^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6AC8957-4D96-3111-3154-1AC7D8C9354A}"/>
              </a:ext>
            </a:extLst>
          </p:cNvPr>
          <p:cNvCxnSpPr>
            <a:cxnSpLocks/>
          </p:cNvCxnSpPr>
          <p:nvPr/>
        </p:nvCxnSpPr>
        <p:spPr>
          <a:xfrm>
            <a:off x="6896941" y="3171036"/>
            <a:ext cx="2919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EA15EBC-05CC-8E79-0C45-4BA9086E87CF}"/>
              </a:ext>
            </a:extLst>
          </p:cNvPr>
          <p:cNvSpPr/>
          <p:nvPr/>
        </p:nvSpPr>
        <p:spPr>
          <a:xfrm>
            <a:off x="7928787" y="3296640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1794B4-84D4-AAB8-BE84-FFD154C9B57E}"/>
              </a:ext>
            </a:extLst>
          </p:cNvPr>
          <p:cNvSpPr/>
          <p:nvPr/>
        </p:nvSpPr>
        <p:spPr>
          <a:xfrm>
            <a:off x="8306291" y="3296639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EDCFAD-620A-C285-8E0F-517D1F8C6F0B}"/>
              </a:ext>
            </a:extLst>
          </p:cNvPr>
          <p:cNvSpPr/>
          <p:nvPr/>
        </p:nvSpPr>
        <p:spPr>
          <a:xfrm>
            <a:off x="8683795" y="3296638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1AC271-C3AF-DC88-15F4-D9584D25BDEC}"/>
              </a:ext>
            </a:extLst>
          </p:cNvPr>
          <p:cNvSpPr/>
          <p:nvPr/>
        </p:nvSpPr>
        <p:spPr>
          <a:xfrm>
            <a:off x="9061299" y="3296637"/>
            <a:ext cx="377504" cy="45300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76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671119" y="318781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암호학 </a:t>
            </a:r>
            <a:r>
              <a:rPr lang="en-US" altLang="ko-KR">
                <a:latin typeface="Consolas" panose="020B0609020204030204" pitchFamily="49" charset="0"/>
              </a:rPr>
              <a:t>: DES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E2B45-6716-6FD8-DA51-7D81086C1509}"/>
              </a:ext>
            </a:extLst>
          </p:cNvPr>
          <p:cNvSpPr txBox="1"/>
          <p:nvPr/>
        </p:nvSpPr>
        <p:spPr>
          <a:xfrm>
            <a:off x="3238150" y="805343"/>
            <a:ext cx="1428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원본   </a:t>
            </a:r>
            <a:r>
              <a:rPr lang="en-US" altLang="ko-KR">
                <a:latin typeface="Consolas" panose="020B0609020204030204" pitchFamily="49" charset="0"/>
              </a:rPr>
              <a:t>: 3</a:t>
            </a:r>
          </a:p>
          <a:p>
            <a:pPr algn="l"/>
            <a:r>
              <a:rPr lang="ko-KR" altLang="en-US">
                <a:latin typeface="Consolas" panose="020B0609020204030204" pitchFamily="49" charset="0"/>
              </a:rPr>
              <a:t>암호문 </a:t>
            </a:r>
            <a:r>
              <a:rPr lang="en-US" altLang="ko-KR">
                <a:latin typeface="Consolas" panose="020B0609020204030204" pitchFamily="49" charset="0"/>
              </a:rPr>
              <a:t>: 4</a:t>
            </a:r>
          </a:p>
          <a:p>
            <a:pPr algn="l"/>
            <a:r>
              <a:rPr lang="ko-KR" altLang="en-US">
                <a:latin typeface="Consolas" panose="020B0609020204030204" pitchFamily="49" charset="0"/>
              </a:rPr>
              <a:t>키     </a:t>
            </a:r>
            <a:r>
              <a:rPr lang="en-US" altLang="ko-KR">
                <a:latin typeface="Consolas" panose="020B0609020204030204" pitchFamily="49" charset="0"/>
              </a:rPr>
              <a:t>: 7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EB5D14-6093-662F-4674-276DE7C35BDC}"/>
              </a:ext>
            </a:extLst>
          </p:cNvPr>
          <p:cNvSpPr txBox="1"/>
          <p:nvPr/>
        </p:nvSpPr>
        <p:spPr>
          <a:xfrm>
            <a:off x="6249798" y="604007"/>
            <a:ext cx="1374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0011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0100 ^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-------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0111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C3001B-88BB-D41A-84AC-3D547D5DB6BF}"/>
              </a:ext>
            </a:extLst>
          </p:cNvPr>
          <p:cNvSpPr txBox="1"/>
          <p:nvPr/>
        </p:nvSpPr>
        <p:spPr>
          <a:xfrm>
            <a:off x="8036653" y="604007"/>
            <a:ext cx="1374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0111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0011 ^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-------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0100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FCDF84-C75D-DB42-6B31-EDC26A57CA16}"/>
              </a:ext>
            </a:extLst>
          </p:cNvPr>
          <p:cNvSpPr txBox="1"/>
          <p:nvPr/>
        </p:nvSpPr>
        <p:spPr>
          <a:xfrm>
            <a:off x="9823508" y="604007"/>
            <a:ext cx="1374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0111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0100 ^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-------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0011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04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613529-ED3B-7E6E-E391-F80BD0E1621E}"/>
              </a:ext>
            </a:extLst>
          </p:cNvPr>
          <p:cNvSpPr txBox="1"/>
          <p:nvPr/>
        </p:nvSpPr>
        <p:spPr>
          <a:xfrm>
            <a:off x="1208014" y="36911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역학 </a:t>
            </a:r>
            <a:r>
              <a:rPr lang="en-US" altLang="ko-KR">
                <a:latin typeface="Consolas" panose="020B0609020204030204" pitchFamily="49" charset="0"/>
              </a:rPr>
              <a:t>: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7F8B6-7322-C3EB-81A0-3256104161EA}"/>
              </a:ext>
            </a:extLst>
          </p:cNvPr>
          <p:cNvSpPr txBox="1"/>
          <p:nvPr/>
        </p:nvSpPr>
        <p:spPr>
          <a:xfrm>
            <a:off x="2877422" y="537327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로마시대 </a:t>
            </a:r>
            <a:r>
              <a:rPr lang="en-US" altLang="ko-KR">
                <a:latin typeface="Consolas" panose="020B0609020204030204" pitchFamily="49" charset="0"/>
              </a:rPr>
              <a:t>: 365.25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A3093-12DB-E0ED-88EC-C0538A1B9182}"/>
              </a:ext>
            </a:extLst>
          </p:cNvPr>
          <p:cNvSpPr txBox="1"/>
          <p:nvPr/>
        </p:nvSpPr>
        <p:spPr>
          <a:xfrm>
            <a:off x="2877422" y="1879566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표준시계 </a:t>
            </a:r>
            <a:r>
              <a:rPr lang="en-US" altLang="ko-KR">
                <a:latin typeface="Consolas" panose="020B0609020204030204" pitchFamily="49" charset="0"/>
              </a:rPr>
              <a:t>: 365.2422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7DA15-DC15-E18E-F2AF-467B4DA50347}"/>
              </a:ext>
            </a:extLst>
          </p:cNvPr>
          <p:cNvSpPr txBox="1"/>
          <p:nvPr/>
        </p:nvSpPr>
        <p:spPr>
          <a:xfrm>
            <a:off x="2646590" y="1208446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그레고리력 </a:t>
            </a:r>
            <a:r>
              <a:rPr lang="en-US" altLang="ko-KR">
                <a:latin typeface="Consolas" panose="020B0609020204030204" pitchFamily="49" charset="0"/>
              </a:rPr>
              <a:t>: 365.2425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094D8-788A-1F0F-A1B6-9173973E49F2}"/>
              </a:ext>
            </a:extLst>
          </p:cNvPr>
          <p:cNvSpPr txBox="1"/>
          <p:nvPr/>
        </p:nvSpPr>
        <p:spPr>
          <a:xfrm>
            <a:off x="1870745" y="285225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 ~ 400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8ABB27-EAB3-47D0-9C20-7643CCE5EBAB}"/>
              </a:ext>
            </a:extLst>
          </p:cNvPr>
          <p:cNvSpPr txBox="1"/>
          <p:nvPr/>
        </p:nvSpPr>
        <p:spPr>
          <a:xfrm>
            <a:off x="2234257" y="350692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100 200 300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5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=5;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75D999-30D2-5E5D-FF2D-A0CD6EAE5B11}"/>
              </a:ext>
            </a:extLst>
          </p:cNvPr>
          <p:cNvSpPr txBox="1"/>
          <p:nvPr/>
        </p:nvSpPr>
        <p:spPr>
          <a:xfrm>
            <a:off x="1577130" y="238876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=10;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A87721-08A4-FA70-F502-086D8951CA63}"/>
              </a:ext>
            </a:extLst>
          </p:cNvPr>
          <p:cNvSpPr/>
          <p:nvPr/>
        </p:nvSpPr>
        <p:spPr>
          <a:xfrm>
            <a:off x="1577129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3D84C1-426E-D487-83EF-A83AF978AF82}"/>
              </a:ext>
            </a:extLst>
          </p:cNvPr>
          <p:cNvSpPr/>
          <p:nvPr/>
        </p:nvSpPr>
        <p:spPr>
          <a:xfrm>
            <a:off x="2195817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B42F8B-AA61-FBFE-8023-9BE3B2795213}"/>
              </a:ext>
            </a:extLst>
          </p:cNvPr>
          <p:cNvSpPr/>
          <p:nvPr/>
        </p:nvSpPr>
        <p:spPr>
          <a:xfrm>
            <a:off x="2814505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0F4F67-5E4F-6484-2C86-9EFACAD1C6E8}"/>
              </a:ext>
            </a:extLst>
          </p:cNvPr>
          <p:cNvSpPr/>
          <p:nvPr/>
        </p:nvSpPr>
        <p:spPr>
          <a:xfrm>
            <a:off x="3433193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276A61-90FA-7DF1-2EFB-2C449FBB501C}"/>
              </a:ext>
            </a:extLst>
          </p:cNvPr>
          <p:cNvSpPr/>
          <p:nvPr/>
        </p:nvSpPr>
        <p:spPr>
          <a:xfrm>
            <a:off x="4051882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0380EC-9BD2-C00E-E3B4-5DA8885F55DB}"/>
              </a:ext>
            </a:extLst>
          </p:cNvPr>
          <p:cNvSpPr/>
          <p:nvPr/>
        </p:nvSpPr>
        <p:spPr>
          <a:xfrm>
            <a:off x="4670570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67C746C-BBF0-DA49-E9CB-68E1A390D775}"/>
              </a:ext>
            </a:extLst>
          </p:cNvPr>
          <p:cNvSpPr/>
          <p:nvPr/>
        </p:nvSpPr>
        <p:spPr>
          <a:xfrm>
            <a:off x="5289258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EB83DF-960A-BFD6-50C7-D2EB85DC1ABD}"/>
              </a:ext>
            </a:extLst>
          </p:cNvPr>
          <p:cNvSpPr/>
          <p:nvPr/>
        </p:nvSpPr>
        <p:spPr>
          <a:xfrm>
            <a:off x="5907946" y="3429000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942900-604E-B042-B043-B44B37217537}"/>
              </a:ext>
            </a:extLst>
          </p:cNvPr>
          <p:cNvSpPr/>
          <p:nvPr/>
        </p:nvSpPr>
        <p:spPr>
          <a:xfrm>
            <a:off x="1577129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AAD6579-B8B0-DE71-8AAA-139A57C24C07}"/>
              </a:ext>
            </a:extLst>
          </p:cNvPr>
          <p:cNvSpPr/>
          <p:nvPr/>
        </p:nvSpPr>
        <p:spPr>
          <a:xfrm>
            <a:off x="2195817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224784-742A-F6BD-5AE8-9884D7523EE1}"/>
              </a:ext>
            </a:extLst>
          </p:cNvPr>
          <p:cNvSpPr/>
          <p:nvPr/>
        </p:nvSpPr>
        <p:spPr>
          <a:xfrm>
            <a:off x="2814505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D9B3DE-8264-AEE1-BE4A-4AC7D62A32B5}"/>
              </a:ext>
            </a:extLst>
          </p:cNvPr>
          <p:cNvSpPr/>
          <p:nvPr/>
        </p:nvSpPr>
        <p:spPr>
          <a:xfrm>
            <a:off x="3433193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CDEC928-5555-66C9-BE9F-C2E72B243E4C}"/>
              </a:ext>
            </a:extLst>
          </p:cNvPr>
          <p:cNvSpPr/>
          <p:nvPr/>
        </p:nvSpPr>
        <p:spPr>
          <a:xfrm>
            <a:off x="4051882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A2D148-CD48-F6F5-6ECC-8950EC3A1A80}"/>
              </a:ext>
            </a:extLst>
          </p:cNvPr>
          <p:cNvSpPr/>
          <p:nvPr/>
        </p:nvSpPr>
        <p:spPr>
          <a:xfrm>
            <a:off x="4670570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40EAAAC-4364-E17A-E7A8-41FA10546905}"/>
              </a:ext>
            </a:extLst>
          </p:cNvPr>
          <p:cNvSpPr/>
          <p:nvPr/>
        </p:nvSpPr>
        <p:spPr>
          <a:xfrm>
            <a:off x="5289258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CAF931-E89B-C661-06F1-DC2BC54575DB}"/>
              </a:ext>
            </a:extLst>
          </p:cNvPr>
          <p:cNvSpPr/>
          <p:nvPr/>
        </p:nvSpPr>
        <p:spPr>
          <a:xfrm>
            <a:off x="5907946" y="3001162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07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37F8B6-7322-C3EB-81A0-3256104161EA}"/>
              </a:ext>
            </a:extLst>
          </p:cNvPr>
          <p:cNvSpPr txBox="1"/>
          <p:nvPr/>
        </p:nvSpPr>
        <p:spPr>
          <a:xfrm>
            <a:off x="6098001" y="28565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120   150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B7B07B-C2AD-D93C-763B-15D173D983EB}"/>
              </a:ext>
            </a:extLst>
          </p:cNvPr>
          <p:cNvCxnSpPr/>
          <p:nvPr/>
        </p:nvCxnSpPr>
        <p:spPr>
          <a:xfrm>
            <a:off x="6098001" y="218114"/>
            <a:ext cx="0" cy="43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43F7E70-AC4C-D04A-F740-07A6AECFC076}"/>
              </a:ext>
            </a:extLst>
          </p:cNvPr>
          <p:cNvCxnSpPr/>
          <p:nvPr/>
        </p:nvCxnSpPr>
        <p:spPr>
          <a:xfrm>
            <a:off x="6098001" y="654990"/>
            <a:ext cx="1753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E794EF-9C2E-ED1F-11FB-0308F800AB8F}"/>
              </a:ext>
            </a:extLst>
          </p:cNvPr>
          <p:cNvSpPr txBox="1"/>
          <p:nvPr/>
        </p:nvSpPr>
        <p:spPr>
          <a:xfrm>
            <a:off x="5660060" y="2856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A266E3-C7A1-709A-6F47-B5BA8E9D50AC}"/>
              </a:ext>
            </a:extLst>
          </p:cNvPr>
          <p:cNvSpPr txBox="1"/>
          <p:nvPr/>
        </p:nvSpPr>
        <p:spPr>
          <a:xfrm>
            <a:off x="6224638" y="80577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12   15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8B3986C-E385-C28B-F202-4B3981C9D5FE}"/>
              </a:ext>
            </a:extLst>
          </p:cNvPr>
          <p:cNvCxnSpPr/>
          <p:nvPr/>
        </p:nvCxnSpPr>
        <p:spPr>
          <a:xfrm>
            <a:off x="6096000" y="738231"/>
            <a:ext cx="0" cy="43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BD4ADBB-4117-0251-07FA-5B0313CDC2D3}"/>
              </a:ext>
            </a:extLst>
          </p:cNvPr>
          <p:cNvCxnSpPr/>
          <p:nvPr/>
        </p:nvCxnSpPr>
        <p:spPr>
          <a:xfrm>
            <a:off x="6096000" y="1175107"/>
            <a:ext cx="1753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FD3E7A-816F-DDFF-BB1D-B223161211F0}"/>
              </a:ext>
            </a:extLst>
          </p:cNvPr>
          <p:cNvSpPr txBox="1"/>
          <p:nvPr/>
        </p:nvSpPr>
        <p:spPr>
          <a:xfrm>
            <a:off x="5658059" y="8057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782C58-81A3-94AD-1482-59102D3BFD39}"/>
              </a:ext>
            </a:extLst>
          </p:cNvPr>
          <p:cNvSpPr txBox="1"/>
          <p:nvPr/>
        </p:nvSpPr>
        <p:spPr>
          <a:xfrm>
            <a:off x="6351274" y="12441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4   5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65C35B-9CEA-FE10-7E41-0B1725104878}"/>
              </a:ext>
            </a:extLst>
          </p:cNvPr>
          <p:cNvSpPr txBox="1"/>
          <p:nvPr/>
        </p:nvSpPr>
        <p:spPr>
          <a:xfrm>
            <a:off x="1627464" y="411492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유클리드 호제법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1C312C-695B-C14F-5308-E14B89C48BE4}"/>
              </a:ext>
            </a:extLst>
          </p:cNvPr>
          <p:cNvSpPr txBox="1"/>
          <p:nvPr/>
        </p:nvSpPr>
        <p:spPr>
          <a:xfrm>
            <a:off x="1527785" y="166421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150 = 120*1 + 30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DF9472-449C-B923-BF69-E314DA5CF4CC}"/>
              </a:ext>
            </a:extLst>
          </p:cNvPr>
          <p:cNvSpPr txBox="1"/>
          <p:nvPr/>
        </p:nvSpPr>
        <p:spPr>
          <a:xfrm>
            <a:off x="1542226" y="215077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120 = 30*4 + 0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FE0C8C-0F24-134D-D90F-E2606E3ECABE}"/>
              </a:ext>
            </a:extLst>
          </p:cNvPr>
          <p:cNvSpPr/>
          <p:nvPr/>
        </p:nvSpPr>
        <p:spPr>
          <a:xfrm>
            <a:off x="1333645" y="4185202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F39799-81A7-BDAF-ADCF-5388B76EB789}"/>
              </a:ext>
            </a:extLst>
          </p:cNvPr>
          <p:cNvSpPr/>
          <p:nvPr/>
        </p:nvSpPr>
        <p:spPr>
          <a:xfrm>
            <a:off x="2341722" y="4185202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975BBF-D88E-6398-7E67-F84F4210AB55}"/>
              </a:ext>
            </a:extLst>
          </p:cNvPr>
          <p:cNvSpPr txBox="1"/>
          <p:nvPr/>
        </p:nvSpPr>
        <p:spPr>
          <a:xfrm>
            <a:off x="1509814" y="37945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847CE3-115C-A8A7-F5F5-99AA3F69DF80}"/>
              </a:ext>
            </a:extLst>
          </p:cNvPr>
          <p:cNvSpPr txBox="1"/>
          <p:nvPr/>
        </p:nvSpPr>
        <p:spPr>
          <a:xfrm>
            <a:off x="2538061" y="37945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F6B04E-220B-7829-ED5E-B31B90202EBD}"/>
              </a:ext>
            </a:extLst>
          </p:cNvPr>
          <p:cNvSpPr/>
          <p:nvPr/>
        </p:nvSpPr>
        <p:spPr>
          <a:xfrm>
            <a:off x="3483120" y="4185202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7BC97C-20E2-EE6D-F001-051E87619841}"/>
              </a:ext>
            </a:extLst>
          </p:cNvPr>
          <p:cNvSpPr txBox="1"/>
          <p:nvPr/>
        </p:nvSpPr>
        <p:spPr>
          <a:xfrm>
            <a:off x="3679459" y="37945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1027DC2-7363-3A34-6DC2-2A4E831A4CEA}"/>
              </a:ext>
            </a:extLst>
          </p:cNvPr>
          <p:cNvCxnSpPr/>
          <p:nvPr/>
        </p:nvCxnSpPr>
        <p:spPr>
          <a:xfrm flipH="1">
            <a:off x="1872747" y="2019576"/>
            <a:ext cx="595618" cy="22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F3BD949-70EB-F671-58D3-6A25E902B74B}"/>
              </a:ext>
            </a:extLst>
          </p:cNvPr>
          <p:cNvCxnSpPr/>
          <p:nvPr/>
        </p:nvCxnSpPr>
        <p:spPr>
          <a:xfrm flipH="1">
            <a:off x="2633216" y="1980800"/>
            <a:ext cx="595618" cy="22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E1CA2D0-6C2D-6E3E-143B-DDC310579F2B}"/>
              </a:ext>
            </a:extLst>
          </p:cNvPr>
          <p:cNvSpPr/>
          <p:nvPr/>
        </p:nvSpPr>
        <p:spPr>
          <a:xfrm>
            <a:off x="1333645" y="4930338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BA4075A-3758-14C5-9AE1-2EF74407A7F2}"/>
              </a:ext>
            </a:extLst>
          </p:cNvPr>
          <p:cNvSpPr/>
          <p:nvPr/>
        </p:nvSpPr>
        <p:spPr>
          <a:xfrm>
            <a:off x="2341722" y="4930338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AD9260-E3C2-2E21-E7B6-24AFC6BB2176}"/>
              </a:ext>
            </a:extLst>
          </p:cNvPr>
          <p:cNvSpPr/>
          <p:nvPr/>
        </p:nvSpPr>
        <p:spPr>
          <a:xfrm>
            <a:off x="3483120" y="4930338"/>
            <a:ext cx="645952" cy="4110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0C6925-6B05-D9B4-9D17-190BE0FAFDA0}"/>
              </a:ext>
            </a:extLst>
          </p:cNvPr>
          <p:cNvSpPr txBox="1"/>
          <p:nvPr/>
        </p:nvSpPr>
        <p:spPr>
          <a:xfrm>
            <a:off x="5476312" y="1848882"/>
            <a:ext cx="5769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int a, b, c;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scanf("%d %d", &amp;a, &amp;b);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c = a % b;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while( c != 0 )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a  = b;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b  = c;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    c  = a%b;</a:t>
            </a: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printf("</a:t>
            </a:r>
            <a:r>
              <a:rPr lang="ko-KR" altLang="en-US" sz="2400">
                <a:latin typeface="Consolas" panose="020B0609020204030204" pitchFamily="49" charset="0"/>
              </a:rPr>
              <a:t>최대 공약수는 </a:t>
            </a:r>
            <a:r>
              <a:rPr lang="en-US" altLang="ko-KR" sz="2400">
                <a:latin typeface="Consolas" panose="020B0609020204030204" pitchFamily="49" charset="0"/>
              </a:rPr>
              <a:t>: %d\n", b);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214D92-D71C-E98A-C5DE-6BA03CE32D24}"/>
              </a:ext>
            </a:extLst>
          </p:cNvPr>
          <p:cNvSpPr txBox="1"/>
          <p:nvPr/>
        </p:nvSpPr>
        <p:spPr>
          <a:xfrm>
            <a:off x="1509005" y="1162091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120 = 150*1 + 120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13B473C-49FD-AE94-FFAB-AEEAE7DE6FFC}"/>
              </a:ext>
            </a:extLst>
          </p:cNvPr>
          <p:cNvCxnSpPr/>
          <p:nvPr/>
        </p:nvCxnSpPr>
        <p:spPr>
          <a:xfrm flipH="1">
            <a:off x="1942443" y="1489153"/>
            <a:ext cx="595618" cy="22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B993F78-72A4-B437-A915-3DF4C0116C5D}"/>
              </a:ext>
            </a:extLst>
          </p:cNvPr>
          <p:cNvCxnSpPr/>
          <p:nvPr/>
        </p:nvCxnSpPr>
        <p:spPr>
          <a:xfrm flipH="1">
            <a:off x="2840816" y="1478675"/>
            <a:ext cx="595618" cy="22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6315E8-F891-6153-DF4F-D62E660D89F8}"/>
              </a:ext>
            </a:extLst>
          </p:cNvPr>
          <p:cNvSpPr txBox="1"/>
          <p:nvPr/>
        </p:nvSpPr>
        <p:spPr>
          <a:xfrm>
            <a:off x="8498048" y="436552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a/gcd * b/gcd * gcd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07041C-C5CE-C038-FC5A-30DB7E324DDD}"/>
              </a:ext>
            </a:extLst>
          </p:cNvPr>
          <p:cNvSpPr txBox="1"/>
          <p:nvPr/>
        </p:nvSpPr>
        <p:spPr>
          <a:xfrm>
            <a:off x="8915218" y="110138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(a*b)/gcd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95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81A04D-A566-35B4-CDCA-032F77CB0B2D}"/>
              </a:ext>
            </a:extLst>
          </p:cNvPr>
          <p:cNvSpPr txBox="1"/>
          <p:nvPr/>
        </p:nvSpPr>
        <p:spPr>
          <a:xfrm>
            <a:off x="1476462" y="604007"/>
            <a:ext cx="37337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2800">
                <a:latin typeface="Consolas" panose="020B0609020204030204" pitchFamily="49" charset="0"/>
              </a:rPr>
              <a:t>ello    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altLang="ko-KR" sz="2800">
                <a:latin typeface="Consolas" panose="020B0609020204030204" pitchFamily="49" charset="0"/>
              </a:rPr>
              <a:t>orld   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2800">
                <a:latin typeface="Consolas" panose="020B0609020204030204" pitchFamily="49" charset="0"/>
              </a:rPr>
              <a:t>ow   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800">
                <a:latin typeface="Consolas" panose="020B0609020204030204" pitchFamily="49" charset="0"/>
              </a:rPr>
              <a:t>re   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2800">
                <a:latin typeface="Consolas" panose="020B0609020204030204" pitchFamily="49" charset="0"/>
              </a:rPr>
              <a:t>ou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9533F-0214-79B4-4200-0B9C6F937089}"/>
              </a:ext>
            </a:extLst>
          </p:cNvPr>
          <p:cNvSpPr txBox="1"/>
          <p:nvPr/>
        </p:nvSpPr>
        <p:spPr>
          <a:xfrm>
            <a:off x="6241409" y="6040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flag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D9845E-A97C-6086-5C3F-AD6B745E6233}"/>
              </a:ext>
            </a:extLst>
          </p:cNvPr>
          <p:cNvSpPr/>
          <p:nvPr/>
        </p:nvSpPr>
        <p:spPr>
          <a:xfrm>
            <a:off x="6216807" y="973339"/>
            <a:ext cx="740417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558401-3672-EA0E-371C-3B2D35508B4D}"/>
              </a:ext>
            </a:extLst>
          </p:cNvPr>
          <p:cNvSpPr txBox="1"/>
          <p:nvPr/>
        </p:nvSpPr>
        <p:spPr>
          <a:xfrm>
            <a:off x="7734649" y="60400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word_cnt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DD43C4-9055-57FD-C333-59521AE606BF}"/>
              </a:ext>
            </a:extLst>
          </p:cNvPr>
          <p:cNvSpPr/>
          <p:nvPr/>
        </p:nvSpPr>
        <p:spPr>
          <a:xfrm>
            <a:off x="7734649" y="973339"/>
            <a:ext cx="740417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B805334-B08C-E0F2-3A23-603E8117CF79}"/>
              </a:ext>
            </a:extLst>
          </p:cNvPr>
          <p:cNvSpPr/>
          <p:nvPr/>
        </p:nvSpPr>
        <p:spPr>
          <a:xfrm>
            <a:off x="1476462" y="1765883"/>
            <a:ext cx="411061" cy="260058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953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0FE6A6-C7A6-98B4-5126-CF4D995477BA}"/>
              </a:ext>
            </a:extLst>
          </p:cNvPr>
          <p:cNvSpPr txBox="1"/>
          <p:nvPr/>
        </p:nvSpPr>
        <p:spPr>
          <a:xfrm>
            <a:off x="2659310" y="218114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1 =  1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2 =  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3 =  3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4 =  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5 =  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6 =  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7 =  7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8 =  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1 * 9 =  9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198524-6123-B0F8-58FD-7DF446B912D8}"/>
              </a:ext>
            </a:extLst>
          </p:cNvPr>
          <p:cNvSpPr txBox="1"/>
          <p:nvPr/>
        </p:nvSpPr>
        <p:spPr>
          <a:xfrm>
            <a:off x="5083729" y="218113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1 =  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2 =  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3 =  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4 =  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5 = 10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6 = 12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7 = 14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8 = 16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2 * 9 = 18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AF9A66-0066-F85E-D63A-58C27FF25464}"/>
              </a:ext>
            </a:extLst>
          </p:cNvPr>
          <p:cNvSpPr txBox="1"/>
          <p:nvPr/>
        </p:nvSpPr>
        <p:spPr>
          <a:xfrm>
            <a:off x="7508148" y="218112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3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1 =  3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2 =  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3 =  9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4 = 12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5 = 15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6 = 18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7 = 21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8 = 24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3 * 9 = 27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6F8D0-BA87-6D3F-7D3C-5F76C5515ACD}"/>
              </a:ext>
            </a:extLst>
          </p:cNvPr>
          <p:cNvSpPr txBox="1"/>
          <p:nvPr/>
        </p:nvSpPr>
        <p:spPr>
          <a:xfrm>
            <a:off x="2659310" y="3783433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4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1 =  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2 =  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3 = 12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4 = 16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5 = 20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6 = 24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7 = 28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8 = 32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4 * 9 = 36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BB589-4298-6DC8-0C6A-4B69F70070EA}"/>
              </a:ext>
            </a:extLst>
          </p:cNvPr>
          <p:cNvSpPr txBox="1"/>
          <p:nvPr/>
        </p:nvSpPr>
        <p:spPr>
          <a:xfrm>
            <a:off x="5083729" y="3783431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5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1 =  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2 = 10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3 = 15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4 = 20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5 = 25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6 = 30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7 = 35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8 = 40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5 * 9 = 45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77F5CA-B243-EB8F-9FCA-E398BD020233}"/>
              </a:ext>
            </a:extLst>
          </p:cNvPr>
          <p:cNvSpPr txBox="1"/>
          <p:nvPr/>
        </p:nvSpPr>
        <p:spPr>
          <a:xfrm>
            <a:off x="7508148" y="3783432"/>
            <a:ext cx="14510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6</a:t>
            </a:r>
            <a:r>
              <a:rPr lang="ko-KR" altLang="en-US">
                <a:latin typeface="Consolas" panose="020B0609020204030204" pitchFamily="49" charset="0"/>
              </a:rPr>
              <a:t>단 출력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========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1 =  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2 = 12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3 = 18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4 = 24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5 = 30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6 = 36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7 = 42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8 = 48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6 * 9 = 54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82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D4EAA3-BE00-4556-557E-C5B34B4A5CDB}"/>
              </a:ext>
            </a:extLst>
          </p:cNvPr>
          <p:cNvSpPr txBox="1"/>
          <p:nvPr/>
        </p:nvSpPr>
        <p:spPr>
          <a:xfrm>
            <a:off x="796954" y="297714"/>
            <a:ext cx="11705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 = 7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n/2+1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n/2-i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i*2+1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3C8862-50A5-107C-39F6-EF0E2E12DC51}"/>
              </a:ext>
            </a:extLst>
          </p:cNvPr>
          <p:cNvSpPr/>
          <p:nvPr/>
        </p:nvSpPr>
        <p:spPr>
          <a:xfrm>
            <a:off x="4269996" y="563613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77724A-5E00-5809-1BF9-3B21C7CBC95E}"/>
              </a:ext>
            </a:extLst>
          </p:cNvPr>
          <p:cNvSpPr/>
          <p:nvPr/>
        </p:nvSpPr>
        <p:spPr>
          <a:xfrm>
            <a:off x="4645950" y="563613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858BC8-8872-C66C-3D4B-799CF0C25CA6}"/>
              </a:ext>
            </a:extLst>
          </p:cNvPr>
          <p:cNvSpPr/>
          <p:nvPr/>
        </p:nvSpPr>
        <p:spPr>
          <a:xfrm>
            <a:off x="5021904" y="563613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C315AF-6119-8AE1-2FE7-B6153561D095}"/>
              </a:ext>
            </a:extLst>
          </p:cNvPr>
          <p:cNvSpPr/>
          <p:nvPr/>
        </p:nvSpPr>
        <p:spPr>
          <a:xfrm>
            <a:off x="5397858" y="563613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508B6A-8CCC-E5A0-5138-F3649F1FD48A}"/>
              </a:ext>
            </a:extLst>
          </p:cNvPr>
          <p:cNvSpPr/>
          <p:nvPr/>
        </p:nvSpPr>
        <p:spPr>
          <a:xfrm>
            <a:off x="5773812" y="563613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A9238C-535F-C934-20CA-1C6704705559}"/>
              </a:ext>
            </a:extLst>
          </p:cNvPr>
          <p:cNvSpPr/>
          <p:nvPr/>
        </p:nvSpPr>
        <p:spPr>
          <a:xfrm>
            <a:off x="6149766" y="563613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593430-D0DD-086C-6D13-9A6B42E16D50}"/>
              </a:ext>
            </a:extLst>
          </p:cNvPr>
          <p:cNvSpPr/>
          <p:nvPr/>
        </p:nvSpPr>
        <p:spPr>
          <a:xfrm>
            <a:off x="6525720" y="563613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B877B5-9229-5C87-198E-4AC9DB016C85}"/>
              </a:ext>
            </a:extLst>
          </p:cNvPr>
          <p:cNvSpPr/>
          <p:nvPr/>
        </p:nvSpPr>
        <p:spPr>
          <a:xfrm>
            <a:off x="4269996" y="939567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2CD38F-D2F0-1C15-1874-85C140467EB0}"/>
              </a:ext>
            </a:extLst>
          </p:cNvPr>
          <p:cNvSpPr/>
          <p:nvPr/>
        </p:nvSpPr>
        <p:spPr>
          <a:xfrm>
            <a:off x="4645950" y="939567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9BBA4E-1663-B721-3536-A88590C0DE0F}"/>
              </a:ext>
            </a:extLst>
          </p:cNvPr>
          <p:cNvSpPr/>
          <p:nvPr/>
        </p:nvSpPr>
        <p:spPr>
          <a:xfrm>
            <a:off x="5021904" y="939567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D6E82A-61EA-017E-60D3-4EBF6BBD5FFF}"/>
              </a:ext>
            </a:extLst>
          </p:cNvPr>
          <p:cNvSpPr/>
          <p:nvPr/>
        </p:nvSpPr>
        <p:spPr>
          <a:xfrm>
            <a:off x="5397858" y="939567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47CC18-8302-367E-8D8F-487F60023FB6}"/>
              </a:ext>
            </a:extLst>
          </p:cNvPr>
          <p:cNvSpPr/>
          <p:nvPr/>
        </p:nvSpPr>
        <p:spPr>
          <a:xfrm>
            <a:off x="5773812" y="939567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F63BDE-A181-1148-9236-F9FF219AEE92}"/>
              </a:ext>
            </a:extLst>
          </p:cNvPr>
          <p:cNvSpPr/>
          <p:nvPr/>
        </p:nvSpPr>
        <p:spPr>
          <a:xfrm>
            <a:off x="6149766" y="939567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2CF7FF-B9F2-7065-B5CB-03E879A5ABE2}"/>
              </a:ext>
            </a:extLst>
          </p:cNvPr>
          <p:cNvSpPr/>
          <p:nvPr/>
        </p:nvSpPr>
        <p:spPr>
          <a:xfrm>
            <a:off x="6525720" y="939567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BC59BC-3A92-4A1B-74A9-5941897202FE}"/>
              </a:ext>
            </a:extLst>
          </p:cNvPr>
          <p:cNvSpPr/>
          <p:nvPr/>
        </p:nvSpPr>
        <p:spPr>
          <a:xfrm>
            <a:off x="4269996" y="1315521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362766-7A64-EAB2-4145-E74594A23DC8}"/>
              </a:ext>
            </a:extLst>
          </p:cNvPr>
          <p:cNvSpPr/>
          <p:nvPr/>
        </p:nvSpPr>
        <p:spPr>
          <a:xfrm>
            <a:off x="4645950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A3FB208-899D-0180-E135-D9E6A7FA4D35}"/>
              </a:ext>
            </a:extLst>
          </p:cNvPr>
          <p:cNvSpPr/>
          <p:nvPr/>
        </p:nvSpPr>
        <p:spPr>
          <a:xfrm>
            <a:off x="5021904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D6864B-9620-65F4-BE97-D662EF780320}"/>
              </a:ext>
            </a:extLst>
          </p:cNvPr>
          <p:cNvSpPr/>
          <p:nvPr/>
        </p:nvSpPr>
        <p:spPr>
          <a:xfrm>
            <a:off x="5397858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982B45-5AEA-CDF4-DB50-FE84FC9645AB}"/>
              </a:ext>
            </a:extLst>
          </p:cNvPr>
          <p:cNvSpPr/>
          <p:nvPr/>
        </p:nvSpPr>
        <p:spPr>
          <a:xfrm>
            <a:off x="5773812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947B7-5EEA-9F4A-CB76-C673BFDE704A}"/>
              </a:ext>
            </a:extLst>
          </p:cNvPr>
          <p:cNvSpPr/>
          <p:nvPr/>
        </p:nvSpPr>
        <p:spPr>
          <a:xfrm>
            <a:off x="6149766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1B589F-1495-0CE2-F6F1-3246ECDCC24F}"/>
              </a:ext>
            </a:extLst>
          </p:cNvPr>
          <p:cNvSpPr/>
          <p:nvPr/>
        </p:nvSpPr>
        <p:spPr>
          <a:xfrm>
            <a:off x="6525720" y="131552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DE5707-E58A-CA7F-F617-26388861F0C7}"/>
              </a:ext>
            </a:extLst>
          </p:cNvPr>
          <p:cNvSpPr/>
          <p:nvPr/>
        </p:nvSpPr>
        <p:spPr>
          <a:xfrm>
            <a:off x="4269996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F173A20-4FA5-0E5E-2662-9A8B4ED66E1A}"/>
              </a:ext>
            </a:extLst>
          </p:cNvPr>
          <p:cNvSpPr/>
          <p:nvPr/>
        </p:nvSpPr>
        <p:spPr>
          <a:xfrm>
            <a:off x="4645950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CA0321-0000-8EC5-6D92-988BCF6950AF}"/>
              </a:ext>
            </a:extLst>
          </p:cNvPr>
          <p:cNvSpPr/>
          <p:nvPr/>
        </p:nvSpPr>
        <p:spPr>
          <a:xfrm>
            <a:off x="5021904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606C1D5-EF79-F223-28DF-4356C96C0506}"/>
              </a:ext>
            </a:extLst>
          </p:cNvPr>
          <p:cNvSpPr/>
          <p:nvPr/>
        </p:nvSpPr>
        <p:spPr>
          <a:xfrm>
            <a:off x="5397858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BAEFF5-345E-8E55-8E23-E9455AE59D06}"/>
              </a:ext>
            </a:extLst>
          </p:cNvPr>
          <p:cNvSpPr/>
          <p:nvPr/>
        </p:nvSpPr>
        <p:spPr>
          <a:xfrm>
            <a:off x="5773812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6124EB-2711-4B25-F345-979D5D900710}"/>
              </a:ext>
            </a:extLst>
          </p:cNvPr>
          <p:cNvSpPr/>
          <p:nvPr/>
        </p:nvSpPr>
        <p:spPr>
          <a:xfrm>
            <a:off x="6149766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297508D-5900-7BB5-F12A-295EEEB1CE1A}"/>
              </a:ext>
            </a:extLst>
          </p:cNvPr>
          <p:cNvSpPr/>
          <p:nvPr/>
        </p:nvSpPr>
        <p:spPr>
          <a:xfrm>
            <a:off x="6525720" y="169147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AC596C-EBC0-2E98-CB0A-E2FBD6075C85}"/>
              </a:ext>
            </a:extLst>
          </p:cNvPr>
          <p:cNvSpPr/>
          <p:nvPr/>
        </p:nvSpPr>
        <p:spPr>
          <a:xfrm>
            <a:off x="4269996" y="2553991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1D7298-23F8-6E48-8188-177956741853}"/>
              </a:ext>
            </a:extLst>
          </p:cNvPr>
          <p:cNvSpPr/>
          <p:nvPr/>
        </p:nvSpPr>
        <p:spPr>
          <a:xfrm>
            <a:off x="4645950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6B7E14-A7C6-C5BF-8B90-025A236BB5B9}"/>
              </a:ext>
            </a:extLst>
          </p:cNvPr>
          <p:cNvSpPr/>
          <p:nvPr/>
        </p:nvSpPr>
        <p:spPr>
          <a:xfrm>
            <a:off x="5021904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2723C4-8495-FBFA-1BDE-04660516F90E}"/>
              </a:ext>
            </a:extLst>
          </p:cNvPr>
          <p:cNvSpPr/>
          <p:nvPr/>
        </p:nvSpPr>
        <p:spPr>
          <a:xfrm>
            <a:off x="5397858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6DA9B4D-A36C-A7F0-4949-71E0D5D7DECE}"/>
              </a:ext>
            </a:extLst>
          </p:cNvPr>
          <p:cNvSpPr/>
          <p:nvPr/>
        </p:nvSpPr>
        <p:spPr>
          <a:xfrm>
            <a:off x="5773812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C34D790-A2D6-2ECA-C83F-E9C36812266C}"/>
              </a:ext>
            </a:extLst>
          </p:cNvPr>
          <p:cNvSpPr/>
          <p:nvPr/>
        </p:nvSpPr>
        <p:spPr>
          <a:xfrm>
            <a:off x="6149766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0A27B1-40DB-EFA1-6259-D350F44478EA}"/>
              </a:ext>
            </a:extLst>
          </p:cNvPr>
          <p:cNvSpPr/>
          <p:nvPr/>
        </p:nvSpPr>
        <p:spPr>
          <a:xfrm>
            <a:off x="6525720" y="2553991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30B1E58-5FA3-9BD8-1156-6B90AD328EC1}"/>
              </a:ext>
            </a:extLst>
          </p:cNvPr>
          <p:cNvSpPr/>
          <p:nvPr/>
        </p:nvSpPr>
        <p:spPr>
          <a:xfrm>
            <a:off x="4269996" y="2929945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2A8870E-DAD3-FE9B-28D7-E91AE886C3A4}"/>
              </a:ext>
            </a:extLst>
          </p:cNvPr>
          <p:cNvSpPr/>
          <p:nvPr/>
        </p:nvSpPr>
        <p:spPr>
          <a:xfrm>
            <a:off x="4645950" y="2929945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6CBE166-32B9-126F-A8B7-EE8FE23B2D8B}"/>
              </a:ext>
            </a:extLst>
          </p:cNvPr>
          <p:cNvSpPr/>
          <p:nvPr/>
        </p:nvSpPr>
        <p:spPr>
          <a:xfrm>
            <a:off x="5021904" y="292994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788C4FB-BE92-4312-A5BE-3942445540EB}"/>
              </a:ext>
            </a:extLst>
          </p:cNvPr>
          <p:cNvSpPr/>
          <p:nvPr/>
        </p:nvSpPr>
        <p:spPr>
          <a:xfrm>
            <a:off x="5397858" y="292994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D7EA5D-C1EC-3757-3FB4-996EEB5F6501}"/>
              </a:ext>
            </a:extLst>
          </p:cNvPr>
          <p:cNvSpPr/>
          <p:nvPr/>
        </p:nvSpPr>
        <p:spPr>
          <a:xfrm>
            <a:off x="5773812" y="292994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A0374C6-E3B3-0C5A-F094-5610163CBDAE}"/>
              </a:ext>
            </a:extLst>
          </p:cNvPr>
          <p:cNvSpPr/>
          <p:nvPr/>
        </p:nvSpPr>
        <p:spPr>
          <a:xfrm>
            <a:off x="6149766" y="292994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5D34AAE-B310-8D35-286F-A561B1D65651}"/>
              </a:ext>
            </a:extLst>
          </p:cNvPr>
          <p:cNvSpPr/>
          <p:nvPr/>
        </p:nvSpPr>
        <p:spPr>
          <a:xfrm>
            <a:off x="6525720" y="2929945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840E87D-46CF-BEA4-5DEC-90C7FA57BF7F}"/>
              </a:ext>
            </a:extLst>
          </p:cNvPr>
          <p:cNvSpPr/>
          <p:nvPr/>
        </p:nvSpPr>
        <p:spPr>
          <a:xfrm>
            <a:off x="4269996" y="3305899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9DE4B00-9FEA-16AA-F9F2-DAAAED8A2B62}"/>
              </a:ext>
            </a:extLst>
          </p:cNvPr>
          <p:cNvSpPr/>
          <p:nvPr/>
        </p:nvSpPr>
        <p:spPr>
          <a:xfrm>
            <a:off x="4645950" y="3305899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B4ED1FB-E890-7DDE-E83D-96FCA7AC9DEE}"/>
              </a:ext>
            </a:extLst>
          </p:cNvPr>
          <p:cNvSpPr/>
          <p:nvPr/>
        </p:nvSpPr>
        <p:spPr>
          <a:xfrm>
            <a:off x="5021904" y="3305899"/>
            <a:ext cx="375954" cy="37595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D9F7A8-DDE0-60AD-0D34-496641F118FF}"/>
              </a:ext>
            </a:extLst>
          </p:cNvPr>
          <p:cNvSpPr/>
          <p:nvPr/>
        </p:nvSpPr>
        <p:spPr>
          <a:xfrm>
            <a:off x="5397858" y="3305899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DB46794-84FE-1C55-AC43-1BE8EBC76706}"/>
              </a:ext>
            </a:extLst>
          </p:cNvPr>
          <p:cNvSpPr/>
          <p:nvPr/>
        </p:nvSpPr>
        <p:spPr>
          <a:xfrm>
            <a:off x="5773812" y="3305899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AA366D-21B9-6A84-B499-577D159F0890}"/>
              </a:ext>
            </a:extLst>
          </p:cNvPr>
          <p:cNvSpPr/>
          <p:nvPr/>
        </p:nvSpPr>
        <p:spPr>
          <a:xfrm>
            <a:off x="6149766" y="3305899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F92E882-90E7-6F6F-D26E-D5B27D17CDF7}"/>
              </a:ext>
            </a:extLst>
          </p:cNvPr>
          <p:cNvSpPr/>
          <p:nvPr/>
        </p:nvSpPr>
        <p:spPr>
          <a:xfrm>
            <a:off x="6525720" y="3305899"/>
            <a:ext cx="375954" cy="375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0437FE-5D28-3478-CAE2-C983EFF7FF32}"/>
              </a:ext>
            </a:extLst>
          </p:cNvPr>
          <p:cNvSpPr txBox="1"/>
          <p:nvPr/>
        </p:nvSpPr>
        <p:spPr>
          <a:xfrm>
            <a:off x="7986319" y="297714"/>
            <a:ext cx="195919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n = 7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n/2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i+1</a:t>
            </a:r>
          </a:p>
          <a:p>
            <a:pPr algn="l"/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n-2*(i+1)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171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54D921-D7B0-C845-9394-9A90A31988C8}"/>
              </a:ext>
            </a:extLst>
          </p:cNvPr>
          <p:cNvSpPr txBox="1"/>
          <p:nvPr/>
        </p:nvSpPr>
        <p:spPr>
          <a:xfrm>
            <a:off x="184558" y="125836"/>
            <a:ext cx="46907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 main()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int i;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int a[5] = { 1,2,3,4,5 };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for (i = 0; i &lt; 5; i++)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	printf("%d\t", a[i]);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printf("\n");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	return 0;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4AA-27F9-5300-A253-E87229B94C1A}"/>
              </a:ext>
            </a:extLst>
          </p:cNvPr>
          <p:cNvSpPr/>
          <p:nvPr/>
        </p:nvSpPr>
        <p:spPr>
          <a:xfrm>
            <a:off x="6409189" y="1476462"/>
            <a:ext cx="536896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3682F2-9F0F-3824-FF0D-4909F989A8D4}"/>
              </a:ext>
            </a:extLst>
          </p:cNvPr>
          <p:cNvSpPr/>
          <p:nvPr/>
        </p:nvSpPr>
        <p:spPr>
          <a:xfrm>
            <a:off x="6946085" y="1476462"/>
            <a:ext cx="536896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3E1FEE6-8E0C-0B23-4360-CA018DDC32A1}"/>
              </a:ext>
            </a:extLst>
          </p:cNvPr>
          <p:cNvSpPr/>
          <p:nvPr/>
        </p:nvSpPr>
        <p:spPr>
          <a:xfrm>
            <a:off x="7482981" y="1476462"/>
            <a:ext cx="536896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37D38BD-260A-5BA1-3DE1-D1B868F84E50}"/>
              </a:ext>
            </a:extLst>
          </p:cNvPr>
          <p:cNvSpPr/>
          <p:nvPr/>
        </p:nvSpPr>
        <p:spPr>
          <a:xfrm>
            <a:off x="8019877" y="1476462"/>
            <a:ext cx="536896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08A5D66-35D0-8E63-4C28-7DA2CC272B18}"/>
              </a:ext>
            </a:extLst>
          </p:cNvPr>
          <p:cNvSpPr/>
          <p:nvPr/>
        </p:nvSpPr>
        <p:spPr>
          <a:xfrm>
            <a:off x="8556773" y="1476462"/>
            <a:ext cx="536896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A0BBABF-037F-E29D-2D28-9083A50A58AA}"/>
              </a:ext>
            </a:extLst>
          </p:cNvPr>
          <p:cNvSpPr/>
          <p:nvPr/>
        </p:nvSpPr>
        <p:spPr>
          <a:xfrm>
            <a:off x="6409189" y="1006678"/>
            <a:ext cx="536896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416F3F9-E0A2-B312-1726-CC2FF58C78D9}"/>
              </a:ext>
            </a:extLst>
          </p:cNvPr>
          <p:cNvSpPr/>
          <p:nvPr/>
        </p:nvSpPr>
        <p:spPr>
          <a:xfrm>
            <a:off x="6946085" y="1006678"/>
            <a:ext cx="536896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D880D21-B19B-FD66-C4E6-0147E5E790A2}"/>
              </a:ext>
            </a:extLst>
          </p:cNvPr>
          <p:cNvSpPr/>
          <p:nvPr/>
        </p:nvSpPr>
        <p:spPr>
          <a:xfrm>
            <a:off x="7482981" y="1006678"/>
            <a:ext cx="536896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03FA85A-2281-1B3C-DD84-D33F4CD42B74}"/>
              </a:ext>
            </a:extLst>
          </p:cNvPr>
          <p:cNvSpPr/>
          <p:nvPr/>
        </p:nvSpPr>
        <p:spPr>
          <a:xfrm>
            <a:off x="8019877" y="1006678"/>
            <a:ext cx="536896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C8BC6D-BF3C-A29A-E4BB-84EF3F3E0A2F}"/>
              </a:ext>
            </a:extLst>
          </p:cNvPr>
          <p:cNvSpPr/>
          <p:nvPr/>
        </p:nvSpPr>
        <p:spPr>
          <a:xfrm>
            <a:off x="8556773" y="1006678"/>
            <a:ext cx="536896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E1C58-377B-22E5-4A92-0B1812F04773}"/>
              </a:ext>
            </a:extLst>
          </p:cNvPr>
          <p:cNvSpPr txBox="1"/>
          <p:nvPr/>
        </p:nvSpPr>
        <p:spPr>
          <a:xfrm>
            <a:off x="6014906" y="15435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ED8B03-E052-AE9D-4252-A96D1DD2DFF5}"/>
              </a:ext>
            </a:extLst>
          </p:cNvPr>
          <p:cNvCxnSpPr>
            <a:endCxn id="6" idx="1"/>
          </p:cNvCxnSpPr>
          <p:nvPr/>
        </p:nvCxnSpPr>
        <p:spPr>
          <a:xfrm>
            <a:off x="4261607" y="1140903"/>
            <a:ext cx="1753299" cy="58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185EABA-4EA7-C9BE-5258-A15FB59E91C7}"/>
              </a:ext>
            </a:extLst>
          </p:cNvPr>
          <p:cNvSpPr txBox="1"/>
          <p:nvPr/>
        </p:nvSpPr>
        <p:spPr>
          <a:xfrm>
            <a:off x="7942717" y="2803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3C50323-2297-9C8E-B08D-BF6DAD15473C}"/>
              </a:ext>
            </a:extLst>
          </p:cNvPr>
          <p:cNvCxnSpPr>
            <a:stCxn id="72" idx="0"/>
            <a:endCxn id="64" idx="2"/>
          </p:cNvCxnSpPr>
          <p:nvPr/>
        </p:nvCxnSpPr>
        <p:spPr>
          <a:xfrm flipV="1">
            <a:off x="8288325" y="2013358"/>
            <a:ext cx="0" cy="79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697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54D921-D7B0-C845-9394-9A90A31988C8}"/>
              </a:ext>
            </a:extLst>
          </p:cNvPr>
          <p:cNvSpPr txBox="1"/>
          <p:nvPr/>
        </p:nvSpPr>
        <p:spPr>
          <a:xfrm>
            <a:off x="326507" y="1635581"/>
            <a:ext cx="5961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char a[5] = "come";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char a[] = "come";</a:t>
            </a:r>
            <a:endParaRPr lang="ko-KR" altLang="en-US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char a[] = {'c','o','m','e','\0'};</a:t>
            </a:r>
            <a:endParaRPr lang="ko-KR" altLang="en-US" sz="2400">
              <a:latin typeface="Consolas" panose="020B0609020204030204" pitchFamily="49" charset="0"/>
            </a:endParaRPr>
          </a:p>
          <a:p>
            <a:pPr algn="l"/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4AA-27F9-5300-A253-E87229B94C1A}"/>
              </a:ext>
            </a:extLst>
          </p:cNvPr>
          <p:cNvSpPr/>
          <p:nvPr/>
        </p:nvSpPr>
        <p:spPr>
          <a:xfrm>
            <a:off x="6409189" y="1476462"/>
            <a:ext cx="731520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'c'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3682F2-9F0F-3824-FF0D-4909F989A8D4}"/>
              </a:ext>
            </a:extLst>
          </p:cNvPr>
          <p:cNvSpPr/>
          <p:nvPr/>
        </p:nvSpPr>
        <p:spPr>
          <a:xfrm>
            <a:off x="7140709" y="1476462"/>
            <a:ext cx="731520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'o'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3E1FEE6-8E0C-0B23-4360-CA018DDC32A1}"/>
              </a:ext>
            </a:extLst>
          </p:cNvPr>
          <p:cNvSpPr/>
          <p:nvPr/>
        </p:nvSpPr>
        <p:spPr>
          <a:xfrm>
            <a:off x="7872229" y="1476462"/>
            <a:ext cx="731520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'm'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37D38BD-260A-5BA1-3DE1-D1B868F84E50}"/>
              </a:ext>
            </a:extLst>
          </p:cNvPr>
          <p:cNvSpPr/>
          <p:nvPr/>
        </p:nvSpPr>
        <p:spPr>
          <a:xfrm>
            <a:off x="8603749" y="1476462"/>
            <a:ext cx="731520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'e'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08A5D66-35D0-8E63-4C28-7DA2CC272B18}"/>
              </a:ext>
            </a:extLst>
          </p:cNvPr>
          <p:cNvSpPr/>
          <p:nvPr/>
        </p:nvSpPr>
        <p:spPr>
          <a:xfrm>
            <a:off x="9335269" y="1476462"/>
            <a:ext cx="731520" cy="5368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'\0'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A0BBABF-037F-E29D-2D28-9083A50A58AA}"/>
              </a:ext>
            </a:extLst>
          </p:cNvPr>
          <p:cNvSpPr/>
          <p:nvPr/>
        </p:nvSpPr>
        <p:spPr>
          <a:xfrm>
            <a:off x="6409189" y="1006678"/>
            <a:ext cx="731520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416F3F9-E0A2-B312-1726-CC2FF58C78D9}"/>
              </a:ext>
            </a:extLst>
          </p:cNvPr>
          <p:cNvSpPr/>
          <p:nvPr/>
        </p:nvSpPr>
        <p:spPr>
          <a:xfrm>
            <a:off x="7140709" y="1006678"/>
            <a:ext cx="731520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D880D21-B19B-FD66-C4E6-0147E5E790A2}"/>
              </a:ext>
            </a:extLst>
          </p:cNvPr>
          <p:cNvSpPr/>
          <p:nvPr/>
        </p:nvSpPr>
        <p:spPr>
          <a:xfrm>
            <a:off x="7872229" y="1006678"/>
            <a:ext cx="731520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03FA85A-2281-1B3C-DD84-D33F4CD42B74}"/>
              </a:ext>
            </a:extLst>
          </p:cNvPr>
          <p:cNvSpPr/>
          <p:nvPr/>
        </p:nvSpPr>
        <p:spPr>
          <a:xfrm>
            <a:off x="8603749" y="1006678"/>
            <a:ext cx="731520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C8BC6D-BF3C-A29A-E4BB-84EF3F3E0A2F}"/>
              </a:ext>
            </a:extLst>
          </p:cNvPr>
          <p:cNvSpPr/>
          <p:nvPr/>
        </p:nvSpPr>
        <p:spPr>
          <a:xfrm>
            <a:off x="9335269" y="1006678"/>
            <a:ext cx="731520" cy="5368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E1C58-377B-22E5-4A92-0B1812F04773}"/>
              </a:ext>
            </a:extLst>
          </p:cNvPr>
          <p:cNvSpPr txBox="1"/>
          <p:nvPr/>
        </p:nvSpPr>
        <p:spPr>
          <a:xfrm>
            <a:off x="6014906" y="15435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ED8B03-E052-AE9D-4252-A96D1DD2DFF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160939" y="1728240"/>
            <a:ext cx="1853967" cy="28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185EABA-4EA7-C9BE-5258-A15FB59E91C7}"/>
              </a:ext>
            </a:extLst>
          </p:cNvPr>
          <p:cNvSpPr txBox="1"/>
          <p:nvPr/>
        </p:nvSpPr>
        <p:spPr>
          <a:xfrm>
            <a:off x="8644054" y="26692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a[3]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3C50323-2297-9C8E-B08D-BF6DAD15473C}"/>
              </a:ext>
            </a:extLst>
          </p:cNvPr>
          <p:cNvCxnSpPr>
            <a:stCxn id="72" idx="0"/>
            <a:endCxn id="64" idx="2"/>
          </p:cNvCxnSpPr>
          <p:nvPr/>
        </p:nvCxnSpPr>
        <p:spPr>
          <a:xfrm flipH="1" flipV="1">
            <a:off x="8969509" y="2013358"/>
            <a:ext cx="20153" cy="65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096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B0A1C4-473F-3D15-8629-6F06FD801E4D}"/>
              </a:ext>
            </a:extLst>
          </p:cNvPr>
          <p:cNvSpPr/>
          <p:nvPr/>
        </p:nvSpPr>
        <p:spPr>
          <a:xfrm>
            <a:off x="1837189" y="1459685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5A68DF-A174-98BD-DE41-797115243BC3}"/>
              </a:ext>
            </a:extLst>
          </p:cNvPr>
          <p:cNvSpPr/>
          <p:nvPr/>
        </p:nvSpPr>
        <p:spPr>
          <a:xfrm>
            <a:off x="2390862" y="1459684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55EE28-3800-E8FC-5836-DBD629EB2344}"/>
              </a:ext>
            </a:extLst>
          </p:cNvPr>
          <p:cNvSpPr/>
          <p:nvPr/>
        </p:nvSpPr>
        <p:spPr>
          <a:xfrm>
            <a:off x="2944535" y="1459683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75F768-9D18-FC3F-3EAE-992E6C00E532}"/>
              </a:ext>
            </a:extLst>
          </p:cNvPr>
          <p:cNvSpPr/>
          <p:nvPr/>
        </p:nvSpPr>
        <p:spPr>
          <a:xfrm>
            <a:off x="3498208" y="1459682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55C00C-935C-6533-D6F6-3D72FD54FAFB}"/>
              </a:ext>
            </a:extLst>
          </p:cNvPr>
          <p:cNvSpPr/>
          <p:nvPr/>
        </p:nvSpPr>
        <p:spPr>
          <a:xfrm>
            <a:off x="4051881" y="1459681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527F7F-DC47-D5CF-FAE4-DE476B881940}"/>
              </a:ext>
            </a:extLst>
          </p:cNvPr>
          <p:cNvSpPr/>
          <p:nvPr/>
        </p:nvSpPr>
        <p:spPr>
          <a:xfrm>
            <a:off x="4605554" y="1459680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C67F91-2228-5AFF-0D2C-586F8BD4F244}"/>
              </a:ext>
            </a:extLst>
          </p:cNvPr>
          <p:cNvSpPr/>
          <p:nvPr/>
        </p:nvSpPr>
        <p:spPr>
          <a:xfrm>
            <a:off x="5167615" y="1459681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9773F9-DD48-81D7-E884-10E492BCD43F}"/>
              </a:ext>
            </a:extLst>
          </p:cNvPr>
          <p:cNvSpPr/>
          <p:nvPr/>
        </p:nvSpPr>
        <p:spPr>
          <a:xfrm>
            <a:off x="5721288" y="1459680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02375F-4028-96C1-A1D3-170F3A6BE2A2}"/>
              </a:ext>
            </a:extLst>
          </p:cNvPr>
          <p:cNvSpPr/>
          <p:nvPr/>
        </p:nvSpPr>
        <p:spPr>
          <a:xfrm>
            <a:off x="6274961" y="1459679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FB9066-9EF6-6409-A306-D2D8C5701E04}"/>
              </a:ext>
            </a:extLst>
          </p:cNvPr>
          <p:cNvSpPr/>
          <p:nvPr/>
        </p:nvSpPr>
        <p:spPr>
          <a:xfrm>
            <a:off x="6828634" y="1459678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EBDDEF-2075-4A66-68C7-6651C526C358}"/>
              </a:ext>
            </a:extLst>
          </p:cNvPr>
          <p:cNvSpPr/>
          <p:nvPr/>
        </p:nvSpPr>
        <p:spPr>
          <a:xfrm>
            <a:off x="7382307" y="1459677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94086C-4B4D-2EE6-E11E-57783839BC0C}"/>
              </a:ext>
            </a:extLst>
          </p:cNvPr>
          <p:cNvSpPr/>
          <p:nvPr/>
        </p:nvSpPr>
        <p:spPr>
          <a:xfrm>
            <a:off x="7935980" y="1459676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0CAE77-8432-5D33-2C33-68C6A8570B8E}"/>
              </a:ext>
            </a:extLst>
          </p:cNvPr>
          <p:cNvSpPr/>
          <p:nvPr/>
        </p:nvSpPr>
        <p:spPr>
          <a:xfrm>
            <a:off x="8489653" y="1459676"/>
            <a:ext cx="553673" cy="55367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81DF12D-7344-568D-A31A-5584F79D4718}"/>
              </a:ext>
            </a:extLst>
          </p:cNvPr>
          <p:cNvSpPr/>
          <p:nvPr/>
        </p:nvSpPr>
        <p:spPr>
          <a:xfrm>
            <a:off x="1837189" y="2357307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C41D79-8F17-6D55-202F-CCEC1C5D9B0F}"/>
              </a:ext>
            </a:extLst>
          </p:cNvPr>
          <p:cNvSpPr/>
          <p:nvPr/>
        </p:nvSpPr>
        <p:spPr>
          <a:xfrm>
            <a:off x="2390862" y="2357306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494396-E358-A2FD-419F-C8BA4F84464C}"/>
              </a:ext>
            </a:extLst>
          </p:cNvPr>
          <p:cNvSpPr/>
          <p:nvPr/>
        </p:nvSpPr>
        <p:spPr>
          <a:xfrm>
            <a:off x="2944535" y="2357305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B0A5D7-73CA-3136-C80A-D8BF2FE4B9D6}"/>
              </a:ext>
            </a:extLst>
          </p:cNvPr>
          <p:cNvSpPr/>
          <p:nvPr/>
        </p:nvSpPr>
        <p:spPr>
          <a:xfrm>
            <a:off x="3498208" y="2357304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2575464-4703-E5BC-A790-C7887524EBAD}"/>
              </a:ext>
            </a:extLst>
          </p:cNvPr>
          <p:cNvSpPr/>
          <p:nvPr/>
        </p:nvSpPr>
        <p:spPr>
          <a:xfrm>
            <a:off x="4051881" y="2357303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5E53C2-079C-E541-3F3F-DDB4EF26A282}"/>
              </a:ext>
            </a:extLst>
          </p:cNvPr>
          <p:cNvSpPr/>
          <p:nvPr/>
        </p:nvSpPr>
        <p:spPr>
          <a:xfrm>
            <a:off x="4605554" y="2357302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617F8B5-B92B-3EAC-1C94-F19F35E89C90}"/>
              </a:ext>
            </a:extLst>
          </p:cNvPr>
          <p:cNvSpPr/>
          <p:nvPr/>
        </p:nvSpPr>
        <p:spPr>
          <a:xfrm>
            <a:off x="5167615" y="2357303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8A96245-1EC3-1A9C-FCA7-F64E4B1087B0}"/>
              </a:ext>
            </a:extLst>
          </p:cNvPr>
          <p:cNvSpPr/>
          <p:nvPr/>
        </p:nvSpPr>
        <p:spPr>
          <a:xfrm>
            <a:off x="5721288" y="2357302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39D50B2-0C8C-146A-A580-AE989AE1E904}"/>
              </a:ext>
            </a:extLst>
          </p:cNvPr>
          <p:cNvSpPr/>
          <p:nvPr/>
        </p:nvSpPr>
        <p:spPr>
          <a:xfrm>
            <a:off x="6274961" y="2357301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0FE286-37DD-C864-EC28-5BA9789ABEAA}"/>
              </a:ext>
            </a:extLst>
          </p:cNvPr>
          <p:cNvSpPr/>
          <p:nvPr/>
        </p:nvSpPr>
        <p:spPr>
          <a:xfrm>
            <a:off x="6828634" y="2357300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213CB91-3BF6-3EF1-6079-C5397483B445}"/>
              </a:ext>
            </a:extLst>
          </p:cNvPr>
          <p:cNvSpPr/>
          <p:nvPr/>
        </p:nvSpPr>
        <p:spPr>
          <a:xfrm>
            <a:off x="7382307" y="2357299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5AC8A5-F345-9138-937A-1B40953EB669}"/>
              </a:ext>
            </a:extLst>
          </p:cNvPr>
          <p:cNvSpPr/>
          <p:nvPr/>
        </p:nvSpPr>
        <p:spPr>
          <a:xfrm>
            <a:off x="7935980" y="2357298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2B994CB-CC3E-FF97-F6EE-9F9C767C25AD}"/>
              </a:ext>
            </a:extLst>
          </p:cNvPr>
          <p:cNvSpPr/>
          <p:nvPr/>
        </p:nvSpPr>
        <p:spPr>
          <a:xfrm>
            <a:off x="1837189" y="3152164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84745B-3FEE-73CA-C975-0CA52E8836F0}"/>
              </a:ext>
            </a:extLst>
          </p:cNvPr>
          <p:cNvSpPr/>
          <p:nvPr/>
        </p:nvSpPr>
        <p:spPr>
          <a:xfrm>
            <a:off x="2390862" y="3152163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ED8B1A8-CDEB-554B-95C1-233D351E1DA6}"/>
              </a:ext>
            </a:extLst>
          </p:cNvPr>
          <p:cNvSpPr/>
          <p:nvPr/>
        </p:nvSpPr>
        <p:spPr>
          <a:xfrm>
            <a:off x="2944535" y="3152162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05526F0-CCEC-4947-1CEC-4D3F0BFD42CF}"/>
              </a:ext>
            </a:extLst>
          </p:cNvPr>
          <p:cNvSpPr/>
          <p:nvPr/>
        </p:nvSpPr>
        <p:spPr>
          <a:xfrm>
            <a:off x="3498208" y="3152161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740CF8-B02E-BA6E-EAD4-F5FDDE1C1E9A}"/>
              </a:ext>
            </a:extLst>
          </p:cNvPr>
          <p:cNvSpPr/>
          <p:nvPr/>
        </p:nvSpPr>
        <p:spPr>
          <a:xfrm>
            <a:off x="4051881" y="3152160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740EE7-B4BD-B754-91D0-639A477DA131}"/>
              </a:ext>
            </a:extLst>
          </p:cNvPr>
          <p:cNvSpPr/>
          <p:nvPr/>
        </p:nvSpPr>
        <p:spPr>
          <a:xfrm>
            <a:off x="4605554" y="3152159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7614604-2FAC-31EC-800B-FFE36D48CAA4}"/>
              </a:ext>
            </a:extLst>
          </p:cNvPr>
          <p:cNvSpPr/>
          <p:nvPr/>
        </p:nvSpPr>
        <p:spPr>
          <a:xfrm>
            <a:off x="5167615" y="3152160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176313-2AF2-ABA5-5792-E1C62E3FE9D2}"/>
              </a:ext>
            </a:extLst>
          </p:cNvPr>
          <p:cNvSpPr/>
          <p:nvPr/>
        </p:nvSpPr>
        <p:spPr>
          <a:xfrm>
            <a:off x="5721288" y="3152159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CDFEB0-BF1B-B8E9-5977-58778F7E548B}"/>
              </a:ext>
            </a:extLst>
          </p:cNvPr>
          <p:cNvSpPr/>
          <p:nvPr/>
        </p:nvSpPr>
        <p:spPr>
          <a:xfrm>
            <a:off x="6274961" y="3152158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73D98B6-1777-99B7-5E42-3694F282C2B3}"/>
              </a:ext>
            </a:extLst>
          </p:cNvPr>
          <p:cNvSpPr/>
          <p:nvPr/>
        </p:nvSpPr>
        <p:spPr>
          <a:xfrm>
            <a:off x="6828634" y="3152157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3E29A0-730A-3B65-D44F-650AC8FFB2A9}"/>
              </a:ext>
            </a:extLst>
          </p:cNvPr>
          <p:cNvSpPr/>
          <p:nvPr/>
        </p:nvSpPr>
        <p:spPr>
          <a:xfrm>
            <a:off x="7382307" y="3152156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685AFD3-E973-B9C9-88AD-055CEE9C0CAD}"/>
              </a:ext>
            </a:extLst>
          </p:cNvPr>
          <p:cNvSpPr/>
          <p:nvPr/>
        </p:nvSpPr>
        <p:spPr>
          <a:xfrm>
            <a:off x="7935980" y="3152155"/>
            <a:ext cx="553673" cy="55367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C34B8-26D2-7B66-726A-B8C81EEF7C7D}"/>
              </a:ext>
            </a:extLst>
          </p:cNvPr>
          <p:cNvSpPr txBox="1"/>
          <p:nvPr/>
        </p:nvSpPr>
        <p:spPr>
          <a:xfrm>
            <a:off x="2944535" y="4160939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sum = 219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CEEC7E-B6C7-E620-0DA1-FA1DC7FE4675}"/>
              </a:ext>
            </a:extLst>
          </p:cNvPr>
          <p:cNvSpPr txBox="1"/>
          <p:nvPr/>
        </p:nvSpPr>
        <p:spPr>
          <a:xfrm>
            <a:off x="2944535" y="4846874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sum = (11 - (sum % 11))%10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B732DC-3589-41F1-E6F4-DCFD30EC9FF3}"/>
              </a:ext>
            </a:extLst>
          </p:cNvPr>
          <p:cNvSpPr txBox="1"/>
          <p:nvPr/>
        </p:nvSpPr>
        <p:spPr>
          <a:xfrm>
            <a:off x="721455" y="150567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jumin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BE6511-0FA4-9524-409E-A1161E850102}"/>
              </a:ext>
            </a:extLst>
          </p:cNvPr>
          <p:cNvSpPr txBox="1"/>
          <p:nvPr/>
        </p:nvSpPr>
        <p:spPr>
          <a:xfrm>
            <a:off x="721454" y="240330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check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7A4349-0301-C233-4BF2-3E15EAE7EEE7}"/>
              </a:ext>
            </a:extLst>
          </p:cNvPr>
          <p:cNvSpPr txBox="1"/>
          <p:nvPr/>
        </p:nvSpPr>
        <p:spPr>
          <a:xfrm>
            <a:off x="798738" y="320248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Consolas" panose="020B0609020204030204" pitchFamily="49" charset="0"/>
              </a:rPr>
              <a:t>sum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351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54D921-D7B0-C845-9394-9A90A31988C8}"/>
              </a:ext>
            </a:extLst>
          </p:cNvPr>
          <p:cNvSpPr txBox="1"/>
          <p:nvPr/>
        </p:nvSpPr>
        <p:spPr>
          <a:xfrm>
            <a:off x="184558" y="125836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 a[3][4] = { 1,2,3,4,5,6,7,8,9,10,11,12 };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5A166E-EF30-B711-9D11-132EF2DD06D9}"/>
              </a:ext>
            </a:extLst>
          </p:cNvPr>
          <p:cNvSpPr/>
          <p:nvPr/>
        </p:nvSpPr>
        <p:spPr>
          <a:xfrm>
            <a:off x="1744911" y="1233182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4CF946-52FD-791F-04BF-E1A325E26D2D}"/>
              </a:ext>
            </a:extLst>
          </p:cNvPr>
          <p:cNvSpPr/>
          <p:nvPr/>
        </p:nvSpPr>
        <p:spPr>
          <a:xfrm>
            <a:off x="2197917" y="1233182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854FC1-6169-5A3F-42B6-1DBEE221CF3A}"/>
              </a:ext>
            </a:extLst>
          </p:cNvPr>
          <p:cNvSpPr/>
          <p:nvPr/>
        </p:nvSpPr>
        <p:spPr>
          <a:xfrm>
            <a:off x="2650923" y="1233182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EE8A06-EEF1-D083-70E0-50C0072C1FE5}"/>
              </a:ext>
            </a:extLst>
          </p:cNvPr>
          <p:cNvSpPr/>
          <p:nvPr/>
        </p:nvSpPr>
        <p:spPr>
          <a:xfrm>
            <a:off x="3103929" y="1233182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DD32DE-DABE-D605-5913-DB2F9C76C5CA}"/>
              </a:ext>
            </a:extLst>
          </p:cNvPr>
          <p:cNvSpPr/>
          <p:nvPr/>
        </p:nvSpPr>
        <p:spPr>
          <a:xfrm>
            <a:off x="1744911" y="1686188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660E1E-C9B6-28B4-9730-2BD072AF34E4}"/>
              </a:ext>
            </a:extLst>
          </p:cNvPr>
          <p:cNvSpPr/>
          <p:nvPr/>
        </p:nvSpPr>
        <p:spPr>
          <a:xfrm>
            <a:off x="2197917" y="1686188"/>
            <a:ext cx="453006" cy="4530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FDEBF0-E612-9179-485F-6A0043EF65AF}"/>
              </a:ext>
            </a:extLst>
          </p:cNvPr>
          <p:cNvSpPr/>
          <p:nvPr/>
        </p:nvSpPr>
        <p:spPr>
          <a:xfrm>
            <a:off x="2650923" y="1686188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65C63C-0696-FC2A-43D7-EF237426357E}"/>
              </a:ext>
            </a:extLst>
          </p:cNvPr>
          <p:cNvSpPr/>
          <p:nvPr/>
        </p:nvSpPr>
        <p:spPr>
          <a:xfrm>
            <a:off x="3103929" y="1686188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0C88BF-A2E8-409C-DA4F-8F97B428463B}"/>
              </a:ext>
            </a:extLst>
          </p:cNvPr>
          <p:cNvSpPr/>
          <p:nvPr/>
        </p:nvSpPr>
        <p:spPr>
          <a:xfrm>
            <a:off x="1744911" y="2139194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E16F72-3CF2-0F06-E500-BA4E07D1B655}"/>
              </a:ext>
            </a:extLst>
          </p:cNvPr>
          <p:cNvSpPr/>
          <p:nvPr/>
        </p:nvSpPr>
        <p:spPr>
          <a:xfrm>
            <a:off x="2197917" y="2139194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3066D7-F838-9238-F3FF-5CA2F5B12256}"/>
              </a:ext>
            </a:extLst>
          </p:cNvPr>
          <p:cNvSpPr/>
          <p:nvPr/>
        </p:nvSpPr>
        <p:spPr>
          <a:xfrm>
            <a:off x="2650923" y="2139194"/>
            <a:ext cx="453006" cy="4530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CDE504-5F65-98EE-5C11-DF7EF40F7723}"/>
              </a:ext>
            </a:extLst>
          </p:cNvPr>
          <p:cNvSpPr/>
          <p:nvPr/>
        </p:nvSpPr>
        <p:spPr>
          <a:xfrm>
            <a:off x="3103929" y="2139194"/>
            <a:ext cx="453006" cy="4530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03ECB3-2754-9718-B19A-2ECEC2FFED79}"/>
              </a:ext>
            </a:extLst>
          </p:cNvPr>
          <p:cNvSpPr/>
          <p:nvPr/>
        </p:nvSpPr>
        <p:spPr>
          <a:xfrm>
            <a:off x="1291905" y="1233182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86F2C4-DE74-DBC8-909C-A8A1F864A817}"/>
              </a:ext>
            </a:extLst>
          </p:cNvPr>
          <p:cNvSpPr/>
          <p:nvPr/>
        </p:nvSpPr>
        <p:spPr>
          <a:xfrm>
            <a:off x="1291905" y="1686188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D9548-9D88-B243-EA7B-482DE405A480}"/>
              </a:ext>
            </a:extLst>
          </p:cNvPr>
          <p:cNvSpPr/>
          <p:nvPr/>
        </p:nvSpPr>
        <p:spPr>
          <a:xfrm>
            <a:off x="1291905" y="2139194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5AB1E7-B293-6420-994B-2468706D537D}"/>
              </a:ext>
            </a:extLst>
          </p:cNvPr>
          <p:cNvSpPr/>
          <p:nvPr/>
        </p:nvSpPr>
        <p:spPr>
          <a:xfrm>
            <a:off x="1744911" y="780176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4439524-D225-F832-A45D-21509EC29669}"/>
              </a:ext>
            </a:extLst>
          </p:cNvPr>
          <p:cNvSpPr/>
          <p:nvPr/>
        </p:nvSpPr>
        <p:spPr>
          <a:xfrm>
            <a:off x="2197917" y="780176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A2B742-32EE-B2A0-7500-C4111091C819}"/>
              </a:ext>
            </a:extLst>
          </p:cNvPr>
          <p:cNvSpPr/>
          <p:nvPr/>
        </p:nvSpPr>
        <p:spPr>
          <a:xfrm>
            <a:off x="2650923" y="780176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57C57A-4F1B-1CD6-6AFA-FEC47CB4560C}"/>
              </a:ext>
            </a:extLst>
          </p:cNvPr>
          <p:cNvSpPr/>
          <p:nvPr/>
        </p:nvSpPr>
        <p:spPr>
          <a:xfrm>
            <a:off x="3103929" y="780176"/>
            <a:ext cx="453006" cy="4530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BCBC9-E3A2-C46F-7C64-A45B51556965}"/>
              </a:ext>
            </a:extLst>
          </p:cNvPr>
          <p:cNvSpPr txBox="1"/>
          <p:nvPr/>
        </p:nvSpPr>
        <p:spPr>
          <a:xfrm>
            <a:off x="1744911" y="372471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a[1][1];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1B9907D-9292-4512-A42B-A1AE609997FB}"/>
              </a:ext>
            </a:extLst>
          </p:cNvPr>
          <p:cNvCxnSpPr>
            <a:stCxn id="36" idx="0"/>
            <a:endCxn id="26" idx="0"/>
          </p:cNvCxnSpPr>
          <p:nvPr/>
        </p:nvCxnSpPr>
        <p:spPr>
          <a:xfrm flipV="1">
            <a:off x="2343793" y="2139194"/>
            <a:ext cx="80627" cy="158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5F02C5-2EE0-90E5-A175-49AB0E226EE6}"/>
              </a:ext>
            </a:extLst>
          </p:cNvPr>
          <p:cNvSpPr txBox="1"/>
          <p:nvPr/>
        </p:nvSpPr>
        <p:spPr>
          <a:xfrm>
            <a:off x="1971414" y="4177717"/>
            <a:ext cx="37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행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D87B53-D330-9A57-4B2E-75DE49E280CD}"/>
              </a:ext>
            </a:extLst>
          </p:cNvPr>
          <p:cNvSpPr txBox="1"/>
          <p:nvPr/>
        </p:nvSpPr>
        <p:spPr>
          <a:xfrm>
            <a:off x="806274" y="1728025"/>
            <a:ext cx="3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행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AEBB0A-D77C-2A06-5B15-F759ED62A6AA}"/>
              </a:ext>
            </a:extLst>
          </p:cNvPr>
          <p:cNvSpPr txBox="1"/>
          <p:nvPr/>
        </p:nvSpPr>
        <p:spPr>
          <a:xfrm>
            <a:off x="2240327" y="537005"/>
            <a:ext cx="3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열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D95E81-3C8B-8B0F-0C8C-643498415EE7}"/>
              </a:ext>
            </a:extLst>
          </p:cNvPr>
          <p:cNvSpPr txBox="1"/>
          <p:nvPr/>
        </p:nvSpPr>
        <p:spPr>
          <a:xfrm>
            <a:off x="2343793" y="4177717"/>
            <a:ext cx="3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열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9DB635-28F6-7A51-9E1B-B2151FB0B872}"/>
              </a:ext>
            </a:extLst>
          </p:cNvPr>
          <p:cNvSpPr txBox="1"/>
          <p:nvPr/>
        </p:nvSpPr>
        <p:spPr>
          <a:xfrm>
            <a:off x="3565326" y="372471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a[2][3];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32388E-B163-01EC-BB9F-414D01D28A7E}"/>
              </a:ext>
            </a:extLst>
          </p:cNvPr>
          <p:cNvSpPr txBox="1"/>
          <p:nvPr/>
        </p:nvSpPr>
        <p:spPr>
          <a:xfrm>
            <a:off x="3791829" y="4177717"/>
            <a:ext cx="37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행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7ECEBB-B9C3-96C4-689A-F3B15926F1BF}"/>
              </a:ext>
            </a:extLst>
          </p:cNvPr>
          <p:cNvSpPr txBox="1"/>
          <p:nvPr/>
        </p:nvSpPr>
        <p:spPr>
          <a:xfrm>
            <a:off x="4164208" y="4177717"/>
            <a:ext cx="3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열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40906CC-3C0C-6A6E-2BDA-E2C27E054F1D}"/>
              </a:ext>
            </a:extLst>
          </p:cNvPr>
          <p:cNvCxnSpPr>
            <a:cxnSpLocks/>
            <a:stCxn id="44" idx="0"/>
            <a:endCxn id="28" idx="2"/>
          </p:cNvCxnSpPr>
          <p:nvPr/>
        </p:nvCxnSpPr>
        <p:spPr>
          <a:xfrm flipH="1" flipV="1">
            <a:off x="3330432" y="2592200"/>
            <a:ext cx="833776" cy="113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EB8A01-92C3-C8A3-F206-A7F1DD0854B0}"/>
              </a:ext>
            </a:extLst>
          </p:cNvPr>
          <p:cNvSpPr txBox="1"/>
          <p:nvPr/>
        </p:nvSpPr>
        <p:spPr>
          <a:xfrm>
            <a:off x="5693396" y="947849"/>
            <a:ext cx="42370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i,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j;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for(i=0; i&lt;3; i++)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for(j=0; j&lt;4; j++)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printf("%4d", a[i][j]);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printf("\n");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5587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4633E75-9915-4576-A8AF-523E5383DF87}"/>
              </a:ext>
            </a:extLst>
          </p:cNvPr>
          <p:cNvSpPr/>
          <p:nvPr/>
        </p:nvSpPr>
        <p:spPr>
          <a:xfrm>
            <a:off x="1484852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400F0E0-8192-9B7F-0917-FEB328F9518C}"/>
              </a:ext>
            </a:extLst>
          </p:cNvPr>
          <p:cNvSpPr/>
          <p:nvPr/>
        </p:nvSpPr>
        <p:spPr>
          <a:xfrm>
            <a:off x="1934935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7AB0F2-A864-8D05-4C48-36C5B030D4FE}"/>
              </a:ext>
            </a:extLst>
          </p:cNvPr>
          <p:cNvSpPr/>
          <p:nvPr/>
        </p:nvSpPr>
        <p:spPr>
          <a:xfrm>
            <a:off x="2385017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A8979C1-AF1B-B401-612E-C88E733675C9}"/>
              </a:ext>
            </a:extLst>
          </p:cNvPr>
          <p:cNvSpPr/>
          <p:nvPr/>
        </p:nvSpPr>
        <p:spPr>
          <a:xfrm>
            <a:off x="2835100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C3895F8-6FB5-981A-34DA-46768CECDF04}"/>
              </a:ext>
            </a:extLst>
          </p:cNvPr>
          <p:cNvSpPr/>
          <p:nvPr/>
        </p:nvSpPr>
        <p:spPr>
          <a:xfrm>
            <a:off x="3285183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62EDA72-A914-73AC-BC9C-A7B01FFC9408}"/>
              </a:ext>
            </a:extLst>
          </p:cNvPr>
          <p:cNvSpPr/>
          <p:nvPr/>
        </p:nvSpPr>
        <p:spPr>
          <a:xfrm>
            <a:off x="3735265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B76197A-E2A5-9B06-B071-664461DA2F90}"/>
              </a:ext>
            </a:extLst>
          </p:cNvPr>
          <p:cNvSpPr/>
          <p:nvPr/>
        </p:nvSpPr>
        <p:spPr>
          <a:xfrm>
            <a:off x="4185348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6E891A6-AB01-27E1-0A3F-B99A00C385FF}"/>
              </a:ext>
            </a:extLst>
          </p:cNvPr>
          <p:cNvSpPr/>
          <p:nvPr/>
        </p:nvSpPr>
        <p:spPr>
          <a:xfrm>
            <a:off x="4635431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219D1D1-EA5E-3CD2-67DA-3D4E3BED9FA7}"/>
              </a:ext>
            </a:extLst>
          </p:cNvPr>
          <p:cNvSpPr/>
          <p:nvPr/>
        </p:nvSpPr>
        <p:spPr>
          <a:xfrm>
            <a:off x="5085513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096E4D5-008C-5FAF-DA1D-2B2ADB4820AC}"/>
              </a:ext>
            </a:extLst>
          </p:cNvPr>
          <p:cNvSpPr/>
          <p:nvPr/>
        </p:nvSpPr>
        <p:spPr>
          <a:xfrm>
            <a:off x="5535596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3AA2DC2-05A7-86A4-AFAD-56622AF6968C}"/>
              </a:ext>
            </a:extLst>
          </p:cNvPr>
          <p:cNvSpPr/>
          <p:nvPr/>
        </p:nvSpPr>
        <p:spPr>
          <a:xfrm>
            <a:off x="5985679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763928A-A34B-2685-7B84-8BD5E5585FB9}"/>
              </a:ext>
            </a:extLst>
          </p:cNvPr>
          <p:cNvSpPr/>
          <p:nvPr/>
        </p:nvSpPr>
        <p:spPr>
          <a:xfrm>
            <a:off x="6435761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143E09-B01C-B54A-E04B-314D4A5E881B}"/>
              </a:ext>
            </a:extLst>
          </p:cNvPr>
          <p:cNvSpPr/>
          <p:nvPr/>
        </p:nvSpPr>
        <p:spPr>
          <a:xfrm>
            <a:off x="6885844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072167F-A767-F4A3-6945-4D411138B96E}"/>
              </a:ext>
            </a:extLst>
          </p:cNvPr>
          <p:cNvSpPr/>
          <p:nvPr/>
        </p:nvSpPr>
        <p:spPr>
          <a:xfrm>
            <a:off x="7335927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7AC2B0F-9C18-25DF-475B-08B3695054EF}"/>
              </a:ext>
            </a:extLst>
          </p:cNvPr>
          <p:cNvSpPr/>
          <p:nvPr/>
        </p:nvSpPr>
        <p:spPr>
          <a:xfrm>
            <a:off x="7786009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4301963-5B5C-2208-4B2B-30635280B940}"/>
              </a:ext>
            </a:extLst>
          </p:cNvPr>
          <p:cNvSpPr/>
          <p:nvPr/>
        </p:nvSpPr>
        <p:spPr>
          <a:xfrm>
            <a:off x="8236092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D3EC46-4659-3AA3-AA2B-A82E7FFEFB53}"/>
              </a:ext>
            </a:extLst>
          </p:cNvPr>
          <p:cNvSpPr/>
          <p:nvPr/>
        </p:nvSpPr>
        <p:spPr>
          <a:xfrm>
            <a:off x="8686175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1F1A315-F957-FAE3-72AB-EBE60AF19639}"/>
              </a:ext>
            </a:extLst>
          </p:cNvPr>
          <p:cNvSpPr/>
          <p:nvPr/>
        </p:nvSpPr>
        <p:spPr>
          <a:xfrm>
            <a:off x="9136257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AF0811-6B5C-5D7A-B34F-35B44D218846}"/>
              </a:ext>
            </a:extLst>
          </p:cNvPr>
          <p:cNvSpPr/>
          <p:nvPr/>
        </p:nvSpPr>
        <p:spPr>
          <a:xfrm>
            <a:off x="9586340" y="1283516"/>
            <a:ext cx="441427" cy="4278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59F44A2-1A47-ED6D-B23C-998BF25DD9BD}"/>
              </a:ext>
            </a:extLst>
          </p:cNvPr>
          <p:cNvSpPr/>
          <p:nvPr/>
        </p:nvSpPr>
        <p:spPr>
          <a:xfrm>
            <a:off x="10036423" y="1283516"/>
            <a:ext cx="441427" cy="4278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ED6FC-E46D-4E93-EC9F-153D4C3877ED}"/>
              </a:ext>
            </a:extLst>
          </p:cNvPr>
          <p:cNvSpPr txBox="1"/>
          <p:nvPr/>
        </p:nvSpPr>
        <p:spPr>
          <a:xfrm>
            <a:off x="1484852" y="21811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Consolas" panose="020B0609020204030204" pitchFamily="49" charset="0"/>
              </a:rPr>
              <a:t>에라토스테네스의 체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7C545-01DD-9884-F8DF-01B892F1563C}"/>
              </a:ext>
            </a:extLst>
          </p:cNvPr>
          <p:cNvSpPr txBox="1"/>
          <p:nvPr/>
        </p:nvSpPr>
        <p:spPr>
          <a:xfrm>
            <a:off x="4726297" y="1727917"/>
            <a:ext cx="373050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int a[200];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int i;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for(i=0; i&lt;200; i++)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a[i] = i+1;</a:t>
            </a:r>
          </a:p>
          <a:p>
            <a:pPr algn="l"/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a[0]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=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-1;</a:t>
            </a:r>
            <a:endParaRPr lang="ko-KR" altLang="en-US"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for(i=0; i&lt;200; i++ 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if( a[i] &lt; 0 )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continue;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for(j=i+1; j&lt;200; j++ 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if( a[j] &lt; 0 )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continue;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if( a[j]%a[i] == 0 )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        a[j] = -1;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58D319-FA3C-3A73-5CEE-E24CB758E526}"/>
              </a:ext>
            </a:extLst>
          </p:cNvPr>
          <p:cNvSpPr txBox="1"/>
          <p:nvPr/>
        </p:nvSpPr>
        <p:spPr>
          <a:xfrm>
            <a:off x="1484852" y="217231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a[1];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14DB2E0-5AE7-FD2E-2156-2B76CD03BDCE}"/>
              </a:ext>
            </a:extLst>
          </p:cNvPr>
          <p:cNvSpPr/>
          <p:nvPr/>
        </p:nvSpPr>
        <p:spPr>
          <a:xfrm>
            <a:off x="2036484" y="1053036"/>
            <a:ext cx="255497" cy="217897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B076F9E8-4425-C640-BE96-3C421CD0C896}"/>
              </a:ext>
            </a:extLst>
          </p:cNvPr>
          <p:cNvSpPr/>
          <p:nvPr/>
        </p:nvSpPr>
        <p:spPr>
          <a:xfrm rot="10800000">
            <a:off x="2477981" y="1727917"/>
            <a:ext cx="255497" cy="217897"/>
          </a:xfrm>
          <a:prstGeom prst="downArrow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A85666-C803-8BAF-2F6E-B28AD633F79F}"/>
              </a:ext>
            </a:extLst>
          </p:cNvPr>
          <p:cNvSpPr txBox="1"/>
          <p:nvPr/>
        </p:nvSpPr>
        <p:spPr>
          <a:xfrm>
            <a:off x="2036484" y="6627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125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AED6FC-E46D-4E93-EC9F-153D4C3877ED}"/>
              </a:ext>
            </a:extLst>
          </p:cNvPr>
          <p:cNvSpPr txBox="1"/>
          <p:nvPr/>
        </p:nvSpPr>
        <p:spPr>
          <a:xfrm>
            <a:off x="6157519" y="21588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 : 04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B532E6-5E7E-CB5F-86BC-E4E3D09E6EAF}"/>
              </a:ext>
            </a:extLst>
          </p:cNvPr>
          <p:cNvSpPr/>
          <p:nvPr/>
        </p:nvSpPr>
        <p:spPr>
          <a:xfrm>
            <a:off x="297809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A3DF5E-C608-4A22-B2DB-01A785C8B874}"/>
              </a:ext>
            </a:extLst>
          </p:cNvPr>
          <p:cNvSpPr/>
          <p:nvPr/>
        </p:nvSpPr>
        <p:spPr>
          <a:xfrm>
            <a:off x="346465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6EC8E0-BE2D-C142-E89C-A3D9584D9A0D}"/>
              </a:ext>
            </a:extLst>
          </p:cNvPr>
          <p:cNvSpPr/>
          <p:nvPr/>
        </p:nvSpPr>
        <p:spPr>
          <a:xfrm>
            <a:off x="3951215" y="134223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14D06C-2100-3EEA-9B47-18CFA12E3D2E}"/>
              </a:ext>
            </a:extLst>
          </p:cNvPr>
          <p:cNvSpPr/>
          <p:nvPr/>
        </p:nvSpPr>
        <p:spPr>
          <a:xfrm>
            <a:off x="443777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B160F4-8AF0-C744-71DB-FA15208955F7}"/>
              </a:ext>
            </a:extLst>
          </p:cNvPr>
          <p:cNvSpPr/>
          <p:nvPr/>
        </p:nvSpPr>
        <p:spPr>
          <a:xfrm>
            <a:off x="492433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F9D3C12-6CCA-38CD-2FA6-BF19317639FF}"/>
              </a:ext>
            </a:extLst>
          </p:cNvPr>
          <p:cNvSpPr/>
          <p:nvPr/>
        </p:nvSpPr>
        <p:spPr>
          <a:xfrm>
            <a:off x="297809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57FDBA-D7B1-D1CB-CE7C-16971DBFE699}"/>
              </a:ext>
            </a:extLst>
          </p:cNvPr>
          <p:cNvSpPr/>
          <p:nvPr/>
        </p:nvSpPr>
        <p:spPr>
          <a:xfrm>
            <a:off x="346465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9DBB08-D733-F109-6440-AE34EC90A24B}"/>
              </a:ext>
            </a:extLst>
          </p:cNvPr>
          <p:cNvSpPr/>
          <p:nvPr/>
        </p:nvSpPr>
        <p:spPr>
          <a:xfrm>
            <a:off x="395121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AE3CE-CF89-5256-FE67-4FD421B3C1EA}"/>
              </a:ext>
            </a:extLst>
          </p:cNvPr>
          <p:cNvSpPr/>
          <p:nvPr/>
        </p:nvSpPr>
        <p:spPr>
          <a:xfrm>
            <a:off x="443777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C477FE0-3605-7025-2BAA-FBE051AD590E}"/>
              </a:ext>
            </a:extLst>
          </p:cNvPr>
          <p:cNvSpPr/>
          <p:nvPr/>
        </p:nvSpPr>
        <p:spPr>
          <a:xfrm>
            <a:off x="492433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2B58E12-E4C2-189C-D30F-D22C6BCB3EB8}"/>
              </a:ext>
            </a:extLst>
          </p:cNvPr>
          <p:cNvSpPr/>
          <p:nvPr/>
        </p:nvSpPr>
        <p:spPr>
          <a:xfrm>
            <a:off x="297809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78DC778-0DD5-7D43-7158-B1A045326B9C}"/>
              </a:ext>
            </a:extLst>
          </p:cNvPr>
          <p:cNvSpPr/>
          <p:nvPr/>
        </p:nvSpPr>
        <p:spPr>
          <a:xfrm>
            <a:off x="346465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C4019C4-0A92-1914-F670-3625E953EC3F}"/>
              </a:ext>
            </a:extLst>
          </p:cNvPr>
          <p:cNvSpPr/>
          <p:nvPr/>
        </p:nvSpPr>
        <p:spPr>
          <a:xfrm>
            <a:off x="395121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5462DA-05E5-067C-19D9-D4DF64207826}"/>
              </a:ext>
            </a:extLst>
          </p:cNvPr>
          <p:cNvSpPr/>
          <p:nvPr/>
        </p:nvSpPr>
        <p:spPr>
          <a:xfrm>
            <a:off x="443777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53CD55-65A3-94C4-6DA4-4BFE95987B46}"/>
              </a:ext>
            </a:extLst>
          </p:cNvPr>
          <p:cNvSpPr/>
          <p:nvPr/>
        </p:nvSpPr>
        <p:spPr>
          <a:xfrm>
            <a:off x="492433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011DAE-D454-B6B7-C3F0-28A6B07BE176}"/>
              </a:ext>
            </a:extLst>
          </p:cNvPr>
          <p:cNvSpPr/>
          <p:nvPr/>
        </p:nvSpPr>
        <p:spPr>
          <a:xfrm>
            <a:off x="297809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3C140F-E32A-A9CB-28CC-7C3ED4CE3C98}"/>
              </a:ext>
            </a:extLst>
          </p:cNvPr>
          <p:cNvSpPr/>
          <p:nvPr/>
        </p:nvSpPr>
        <p:spPr>
          <a:xfrm>
            <a:off x="346465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67DF29-86CF-D1D7-6698-BB4B19CEF177}"/>
              </a:ext>
            </a:extLst>
          </p:cNvPr>
          <p:cNvSpPr/>
          <p:nvPr/>
        </p:nvSpPr>
        <p:spPr>
          <a:xfrm>
            <a:off x="395121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3190322-F02B-49E9-8923-C72A0414F8CE}"/>
              </a:ext>
            </a:extLst>
          </p:cNvPr>
          <p:cNvSpPr/>
          <p:nvPr/>
        </p:nvSpPr>
        <p:spPr>
          <a:xfrm>
            <a:off x="443777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A428C79-FE0B-16E4-EE9B-1CBEB990DAB0}"/>
              </a:ext>
            </a:extLst>
          </p:cNvPr>
          <p:cNvSpPr/>
          <p:nvPr/>
        </p:nvSpPr>
        <p:spPr>
          <a:xfrm>
            <a:off x="492433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39FD5EC-A9AE-ED36-50BB-163B7C204CC7}"/>
              </a:ext>
            </a:extLst>
          </p:cNvPr>
          <p:cNvSpPr/>
          <p:nvPr/>
        </p:nvSpPr>
        <p:spPr>
          <a:xfrm>
            <a:off x="297809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F289FD1-F664-06CB-70DF-534D4185A208}"/>
              </a:ext>
            </a:extLst>
          </p:cNvPr>
          <p:cNvSpPr/>
          <p:nvPr/>
        </p:nvSpPr>
        <p:spPr>
          <a:xfrm>
            <a:off x="346465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99A96F0-4043-8FB6-00A6-56F211507ACE}"/>
              </a:ext>
            </a:extLst>
          </p:cNvPr>
          <p:cNvSpPr/>
          <p:nvPr/>
        </p:nvSpPr>
        <p:spPr>
          <a:xfrm>
            <a:off x="395121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1C10A32-A676-C6B5-12E9-001A6618EFBE}"/>
              </a:ext>
            </a:extLst>
          </p:cNvPr>
          <p:cNvSpPr/>
          <p:nvPr/>
        </p:nvSpPr>
        <p:spPr>
          <a:xfrm>
            <a:off x="443777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8FE629C-AAD9-F79E-9E00-7179FAEED89F}"/>
              </a:ext>
            </a:extLst>
          </p:cNvPr>
          <p:cNvSpPr/>
          <p:nvPr/>
        </p:nvSpPr>
        <p:spPr>
          <a:xfrm>
            <a:off x="492433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750BC7-D0B4-F996-3FF3-E5A6F6D908C7}"/>
              </a:ext>
            </a:extLst>
          </p:cNvPr>
          <p:cNvSpPr/>
          <p:nvPr/>
        </p:nvSpPr>
        <p:spPr>
          <a:xfrm>
            <a:off x="297809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0214F4E-2562-E531-7A38-CF067E22BE00}"/>
              </a:ext>
            </a:extLst>
          </p:cNvPr>
          <p:cNvSpPr/>
          <p:nvPr/>
        </p:nvSpPr>
        <p:spPr>
          <a:xfrm>
            <a:off x="346465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E3AAC18-56D3-2339-2B23-A47543FF4A85}"/>
              </a:ext>
            </a:extLst>
          </p:cNvPr>
          <p:cNvSpPr/>
          <p:nvPr/>
        </p:nvSpPr>
        <p:spPr>
          <a:xfrm>
            <a:off x="395121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FFF6803-D1E1-C11D-B035-8554F9DE6BB9}"/>
              </a:ext>
            </a:extLst>
          </p:cNvPr>
          <p:cNvSpPr/>
          <p:nvPr/>
        </p:nvSpPr>
        <p:spPr>
          <a:xfrm>
            <a:off x="443777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744AE55-4804-3A23-E7CA-999EB5CC64CA}"/>
              </a:ext>
            </a:extLst>
          </p:cNvPr>
          <p:cNvSpPr/>
          <p:nvPr/>
        </p:nvSpPr>
        <p:spPr>
          <a:xfrm>
            <a:off x="492433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A67F848-6161-A0D5-3E18-33204833279F}"/>
              </a:ext>
            </a:extLst>
          </p:cNvPr>
          <p:cNvSpPr/>
          <p:nvPr/>
        </p:nvSpPr>
        <p:spPr>
          <a:xfrm>
            <a:off x="252788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13DB3EC-2BA9-A85A-E83A-8FFD4C32A8C0}"/>
              </a:ext>
            </a:extLst>
          </p:cNvPr>
          <p:cNvSpPr/>
          <p:nvPr/>
        </p:nvSpPr>
        <p:spPr>
          <a:xfrm>
            <a:off x="252788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72B6B5D-F4E0-612C-95AE-90E718EAA4B7}"/>
              </a:ext>
            </a:extLst>
          </p:cNvPr>
          <p:cNvSpPr/>
          <p:nvPr/>
        </p:nvSpPr>
        <p:spPr>
          <a:xfrm>
            <a:off x="252788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3189AF4-CA97-3CD8-4459-0AF760FACF60}"/>
              </a:ext>
            </a:extLst>
          </p:cNvPr>
          <p:cNvSpPr/>
          <p:nvPr/>
        </p:nvSpPr>
        <p:spPr>
          <a:xfrm>
            <a:off x="252788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215424E-4D51-A829-0280-119192609D22}"/>
              </a:ext>
            </a:extLst>
          </p:cNvPr>
          <p:cNvSpPr/>
          <p:nvPr/>
        </p:nvSpPr>
        <p:spPr>
          <a:xfrm>
            <a:off x="252788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D166125-82EA-47CB-313B-D8145D6DC8DA}"/>
              </a:ext>
            </a:extLst>
          </p:cNvPr>
          <p:cNvSpPr txBox="1"/>
          <p:nvPr/>
        </p:nvSpPr>
        <p:spPr>
          <a:xfrm>
            <a:off x="6157518" y="909177"/>
            <a:ext cx="1031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2 : 13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3 : 14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03B33A-668B-CD8B-7B30-D15F9A9ABDD5}"/>
              </a:ext>
            </a:extLst>
          </p:cNvPr>
          <p:cNvSpPr txBox="1"/>
          <p:nvPr/>
        </p:nvSpPr>
        <p:spPr>
          <a:xfrm>
            <a:off x="6173299" y="1786246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4 : 22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5 : 23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6 : 24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8A1D6A-5ECF-392B-AE05-427908192A31}"/>
              </a:ext>
            </a:extLst>
          </p:cNvPr>
          <p:cNvSpPr txBox="1"/>
          <p:nvPr/>
        </p:nvSpPr>
        <p:spPr>
          <a:xfrm>
            <a:off x="6173299" y="2984242"/>
            <a:ext cx="10310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7 : 31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8 : 32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9 : 33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10: 34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C4FE42-3259-6120-F49A-4350FC702840}"/>
              </a:ext>
            </a:extLst>
          </p:cNvPr>
          <p:cNvSpPr txBox="1"/>
          <p:nvPr/>
        </p:nvSpPr>
        <p:spPr>
          <a:xfrm>
            <a:off x="6173299" y="4620096"/>
            <a:ext cx="10310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11: 40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12: 41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13: 42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14: 43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15: 44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CFDF88B-B7E4-9CC1-F7B3-1DEB49CBDFF4}"/>
              </a:ext>
            </a:extLst>
          </p:cNvPr>
          <p:cNvSpPr txBox="1"/>
          <p:nvPr/>
        </p:nvSpPr>
        <p:spPr>
          <a:xfrm>
            <a:off x="7754226" y="60364"/>
            <a:ext cx="4839786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i,j;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for(i=0; i&lt;n; i++)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for(j=0; j&lt;i+1; j++)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a[i][n-i-1+j]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 i&lt;n; i++)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for(j=0; j&lt;n; j++)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if( a[i][j]==0 )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printf("%4s", " 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else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printf("%4d", a[i][j]);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printf("\n");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9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=-5;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FB50B9-6C50-EAB8-1028-C4139E450268}"/>
              </a:ext>
            </a:extLst>
          </p:cNvPr>
          <p:cNvSpPr/>
          <p:nvPr/>
        </p:nvSpPr>
        <p:spPr>
          <a:xfrm>
            <a:off x="1581322" y="3065314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C5F49D-DF9E-6783-B866-73C8F2C0B058}"/>
              </a:ext>
            </a:extLst>
          </p:cNvPr>
          <p:cNvSpPr/>
          <p:nvPr/>
        </p:nvSpPr>
        <p:spPr>
          <a:xfrm>
            <a:off x="2200010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FA7E4A-51CD-4E65-B6B6-C3ECF6CAE970}"/>
              </a:ext>
            </a:extLst>
          </p:cNvPr>
          <p:cNvSpPr/>
          <p:nvPr/>
        </p:nvSpPr>
        <p:spPr>
          <a:xfrm>
            <a:off x="2818698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BE71C1-E856-9C44-B8A2-1B7829625E04}"/>
              </a:ext>
            </a:extLst>
          </p:cNvPr>
          <p:cNvSpPr/>
          <p:nvPr/>
        </p:nvSpPr>
        <p:spPr>
          <a:xfrm>
            <a:off x="3437386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698727-9FDD-B8E8-CDDB-900E2BDF6AFC}"/>
              </a:ext>
            </a:extLst>
          </p:cNvPr>
          <p:cNvSpPr/>
          <p:nvPr/>
        </p:nvSpPr>
        <p:spPr>
          <a:xfrm>
            <a:off x="4056075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8BEC77-F43B-4A02-D1A6-6CE826419E22}"/>
              </a:ext>
            </a:extLst>
          </p:cNvPr>
          <p:cNvSpPr/>
          <p:nvPr/>
        </p:nvSpPr>
        <p:spPr>
          <a:xfrm>
            <a:off x="4674763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1F7294-03A8-8634-2D34-F14CD9CBD419}"/>
              </a:ext>
            </a:extLst>
          </p:cNvPr>
          <p:cNvSpPr/>
          <p:nvPr/>
        </p:nvSpPr>
        <p:spPr>
          <a:xfrm>
            <a:off x="5293451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3224A2-44A5-FDC3-E790-6C285A1802A9}"/>
              </a:ext>
            </a:extLst>
          </p:cNvPr>
          <p:cNvSpPr/>
          <p:nvPr/>
        </p:nvSpPr>
        <p:spPr>
          <a:xfrm>
            <a:off x="5912139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66AA9D-A8EF-FBFC-B993-132BC489B3DA}"/>
              </a:ext>
            </a:extLst>
          </p:cNvPr>
          <p:cNvSpPr txBox="1"/>
          <p:nvPr/>
        </p:nvSpPr>
        <p:spPr>
          <a:xfrm>
            <a:off x="6744748" y="314490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</p:spTree>
    <p:extLst>
      <p:ext uri="{BB962C8B-B14F-4D97-AF65-F5344CB8AC3E}">
        <p14:creationId xmlns:p14="http://schemas.microsoft.com/office/powerpoint/2010/main" val="35205046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AED6FC-E46D-4E93-EC9F-153D4C3877ED}"/>
              </a:ext>
            </a:extLst>
          </p:cNvPr>
          <p:cNvSpPr txBox="1"/>
          <p:nvPr/>
        </p:nvSpPr>
        <p:spPr>
          <a:xfrm>
            <a:off x="6157519" y="21588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 : 00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B532E6-5E7E-CB5F-86BC-E4E3D09E6EAF}"/>
              </a:ext>
            </a:extLst>
          </p:cNvPr>
          <p:cNvSpPr/>
          <p:nvPr/>
        </p:nvSpPr>
        <p:spPr>
          <a:xfrm>
            <a:off x="2978093" y="134223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A3DF5E-C608-4A22-B2DB-01A785C8B874}"/>
              </a:ext>
            </a:extLst>
          </p:cNvPr>
          <p:cNvSpPr/>
          <p:nvPr/>
        </p:nvSpPr>
        <p:spPr>
          <a:xfrm>
            <a:off x="3464654" y="134223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6EC8E0-BE2D-C142-E89C-A3D9584D9A0D}"/>
              </a:ext>
            </a:extLst>
          </p:cNvPr>
          <p:cNvSpPr/>
          <p:nvPr/>
        </p:nvSpPr>
        <p:spPr>
          <a:xfrm>
            <a:off x="3951215" y="134223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14D06C-2100-3EEA-9B47-18CFA12E3D2E}"/>
              </a:ext>
            </a:extLst>
          </p:cNvPr>
          <p:cNvSpPr/>
          <p:nvPr/>
        </p:nvSpPr>
        <p:spPr>
          <a:xfrm>
            <a:off x="4437776" y="134223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B160F4-8AF0-C744-71DB-FA15208955F7}"/>
              </a:ext>
            </a:extLst>
          </p:cNvPr>
          <p:cNvSpPr/>
          <p:nvPr/>
        </p:nvSpPr>
        <p:spPr>
          <a:xfrm>
            <a:off x="4924337" y="134223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F9D3C12-6CCA-38CD-2FA6-BF19317639FF}"/>
              </a:ext>
            </a:extLst>
          </p:cNvPr>
          <p:cNvSpPr/>
          <p:nvPr/>
        </p:nvSpPr>
        <p:spPr>
          <a:xfrm>
            <a:off x="2978093" y="182879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57FDBA-D7B1-D1CB-CE7C-16971DBFE699}"/>
              </a:ext>
            </a:extLst>
          </p:cNvPr>
          <p:cNvSpPr/>
          <p:nvPr/>
        </p:nvSpPr>
        <p:spPr>
          <a:xfrm>
            <a:off x="3464654" y="1828796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9DBB08-D733-F109-6440-AE34EC90A24B}"/>
              </a:ext>
            </a:extLst>
          </p:cNvPr>
          <p:cNvSpPr/>
          <p:nvPr/>
        </p:nvSpPr>
        <p:spPr>
          <a:xfrm>
            <a:off x="3951215" y="182879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AE3CE-CF89-5256-FE67-4FD421B3C1EA}"/>
              </a:ext>
            </a:extLst>
          </p:cNvPr>
          <p:cNvSpPr/>
          <p:nvPr/>
        </p:nvSpPr>
        <p:spPr>
          <a:xfrm>
            <a:off x="4437776" y="182879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C477FE0-3605-7025-2BAA-FBE051AD590E}"/>
              </a:ext>
            </a:extLst>
          </p:cNvPr>
          <p:cNvSpPr/>
          <p:nvPr/>
        </p:nvSpPr>
        <p:spPr>
          <a:xfrm>
            <a:off x="4924337" y="182879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2B58E12-E4C2-189C-D30F-D22C6BCB3EB8}"/>
              </a:ext>
            </a:extLst>
          </p:cNvPr>
          <p:cNvSpPr/>
          <p:nvPr/>
        </p:nvSpPr>
        <p:spPr>
          <a:xfrm>
            <a:off x="2978093" y="2315355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78DC778-0DD5-7D43-7158-B1A045326B9C}"/>
              </a:ext>
            </a:extLst>
          </p:cNvPr>
          <p:cNvSpPr/>
          <p:nvPr/>
        </p:nvSpPr>
        <p:spPr>
          <a:xfrm>
            <a:off x="3464654" y="2315354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C4019C4-0A92-1914-F670-3625E953EC3F}"/>
              </a:ext>
            </a:extLst>
          </p:cNvPr>
          <p:cNvSpPr/>
          <p:nvPr/>
        </p:nvSpPr>
        <p:spPr>
          <a:xfrm>
            <a:off x="3951215" y="231535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5462DA-05E5-067C-19D9-D4DF64207826}"/>
              </a:ext>
            </a:extLst>
          </p:cNvPr>
          <p:cNvSpPr/>
          <p:nvPr/>
        </p:nvSpPr>
        <p:spPr>
          <a:xfrm>
            <a:off x="4437776" y="231535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53CD55-65A3-94C4-6DA4-4BFE95987B46}"/>
              </a:ext>
            </a:extLst>
          </p:cNvPr>
          <p:cNvSpPr/>
          <p:nvPr/>
        </p:nvSpPr>
        <p:spPr>
          <a:xfrm>
            <a:off x="4924337" y="231535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011DAE-D454-B6B7-C3F0-28A6B07BE176}"/>
              </a:ext>
            </a:extLst>
          </p:cNvPr>
          <p:cNvSpPr/>
          <p:nvPr/>
        </p:nvSpPr>
        <p:spPr>
          <a:xfrm>
            <a:off x="2978093" y="2801913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3C140F-E32A-A9CB-28CC-7C3ED4CE3C98}"/>
              </a:ext>
            </a:extLst>
          </p:cNvPr>
          <p:cNvSpPr/>
          <p:nvPr/>
        </p:nvSpPr>
        <p:spPr>
          <a:xfrm>
            <a:off x="3464654" y="2801912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67DF29-86CF-D1D7-6698-BB4B19CEF177}"/>
              </a:ext>
            </a:extLst>
          </p:cNvPr>
          <p:cNvSpPr/>
          <p:nvPr/>
        </p:nvSpPr>
        <p:spPr>
          <a:xfrm>
            <a:off x="3951215" y="280191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3190322-F02B-49E9-8923-C72A0414F8CE}"/>
              </a:ext>
            </a:extLst>
          </p:cNvPr>
          <p:cNvSpPr/>
          <p:nvPr/>
        </p:nvSpPr>
        <p:spPr>
          <a:xfrm>
            <a:off x="4437776" y="280191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A428C79-FE0B-16E4-EE9B-1CBEB990DAB0}"/>
              </a:ext>
            </a:extLst>
          </p:cNvPr>
          <p:cNvSpPr/>
          <p:nvPr/>
        </p:nvSpPr>
        <p:spPr>
          <a:xfrm>
            <a:off x="4924337" y="280190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39FD5EC-A9AE-ED36-50BB-163B7C204CC7}"/>
              </a:ext>
            </a:extLst>
          </p:cNvPr>
          <p:cNvSpPr/>
          <p:nvPr/>
        </p:nvSpPr>
        <p:spPr>
          <a:xfrm>
            <a:off x="2978093" y="3288471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F289FD1-F664-06CB-70DF-534D4185A208}"/>
              </a:ext>
            </a:extLst>
          </p:cNvPr>
          <p:cNvSpPr/>
          <p:nvPr/>
        </p:nvSpPr>
        <p:spPr>
          <a:xfrm>
            <a:off x="3464654" y="3288470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99A96F0-4043-8FB6-00A6-56F211507ACE}"/>
              </a:ext>
            </a:extLst>
          </p:cNvPr>
          <p:cNvSpPr/>
          <p:nvPr/>
        </p:nvSpPr>
        <p:spPr>
          <a:xfrm>
            <a:off x="3951215" y="3288469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1C10A32-A676-C6B5-12E9-001A6618EFBE}"/>
              </a:ext>
            </a:extLst>
          </p:cNvPr>
          <p:cNvSpPr/>
          <p:nvPr/>
        </p:nvSpPr>
        <p:spPr>
          <a:xfrm>
            <a:off x="4437776" y="3288468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8FE629C-AAD9-F79E-9E00-7179FAEED89F}"/>
              </a:ext>
            </a:extLst>
          </p:cNvPr>
          <p:cNvSpPr/>
          <p:nvPr/>
        </p:nvSpPr>
        <p:spPr>
          <a:xfrm>
            <a:off x="4924337" y="3288467"/>
            <a:ext cx="486561" cy="4865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750BC7-D0B4-F996-3FF3-E5A6F6D908C7}"/>
              </a:ext>
            </a:extLst>
          </p:cNvPr>
          <p:cNvSpPr/>
          <p:nvPr/>
        </p:nvSpPr>
        <p:spPr>
          <a:xfrm>
            <a:off x="2978093" y="91461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0214F4E-2562-E531-7A38-CF067E22BE00}"/>
              </a:ext>
            </a:extLst>
          </p:cNvPr>
          <p:cNvSpPr/>
          <p:nvPr/>
        </p:nvSpPr>
        <p:spPr>
          <a:xfrm>
            <a:off x="3464654" y="914618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E3AAC18-56D3-2339-2B23-A47543FF4A85}"/>
              </a:ext>
            </a:extLst>
          </p:cNvPr>
          <p:cNvSpPr/>
          <p:nvPr/>
        </p:nvSpPr>
        <p:spPr>
          <a:xfrm>
            <a:off x="3951215" y="91461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FFF6803-D1E1-C11D-B035-8554F9DE6BB9}"/>
              </a:ext>
            </a:extLst>
          </p:cNvPr>
          <p:cNvSpPr/>
          <p:nvPr/>
        </p:nvSpPr>
        <p:spPr>
          <a:xfrm>
            <a:off x="4437776" y="914616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744AE55-4804-3A23-E7CA-999EB5CC64CA}"/>
              </a:ext>
            </a:extLst>
          </p:cNvPr>
          <p:cNvSpPr/>
          <p:nvPr/>
        </p:nvSpPr>
        <p:spPr>
          <a:xfrm>
            <a:off x="4924337" y="91461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A67F848-6161-A0D5-3E18-33204833279F}"/>
              </a:ext>
            </a:extLst>
          </p:cNvPr>
          <p:cNvSpPr/>
          <p:nvPr/>
        </p:nvSpPr>
        <p:spPr>
          <a:xfrm>
            <a:off x="2527887" y="1342235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13DB3EC-2BA9-A85A-E83A-8FFD4C32A8C0}"/>
              </a:ext>
            </a:extLst>
          </p:cNvPr>
          <p:cNvSpPr/>
          <p:nvPr/>
        </p:nvSpPr>
        <p:spPr>
          <a:xfrm>
            <a:off x="2527887" y="1828793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72B6B5D-F4E0-612C-95AE-90E718EAA4B7}"/>
              </a:ext>
            </a:extLst>
          </p:cNvPr>
          <p:cNvSpPr/>
          <p:nvPr/>
        </p:nvSpPr>
        <p:spPr>
          <a:xfrm>
            <a:off x="2527887" y="2315351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3189AF4-CA97-3CD8-4459-0AF760FACF60}"/>
              </a:ext>
            </a:extLst>
          </p:cNvPr>
          <p:cNvSpPr/>
          <p:nvPr/>
        </p:nvSpPr>
        <p:spPr>
          <a:xfrm>
            <a:off x="2527887" y="2801909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215424E-4D51-A829-0280-119192609D22}"/>
              </a:ext>
            </a:extLst>
          </p:cNvPr>
          <p:cNvSpPr/>
          <p:nvPr/>
        </p:nvSpPr>
        <p:spPr>
          <a:xfrm>
            <a:off x="2527887" y="3288467"/>
            <a:ext cx="486561" cy="4865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D166125-82EA-47CB-313B-D8145D6DC8DA}"/>
              </a:ext>
            </a:extLst>
          </p:cNvPr>
          <p:cNvSpPr txBox="1"/>
          <p:nvPr/>
        </p:nvSpPr>
        <p:spPr>
          <a:xfrm>
            <a:off x="6157518" y="909177"/>
            <a:ext cx="1031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2 : 01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3 : 11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03B33A-668B-CD8B-7B30-D15F9A9ABDD5}"/>
              </a:ext>
            </a:extLst>
          </p:cNvPr>
          <p:cNvSpPr txBox="1"/>
          <p:nvPr/>
        </p:nvSpPr>
        <p:spPr>
          <a:xfrm>
            <a:off x="6173299" y="1786246"/>
            <a:ext cx="1031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4 : 02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5 : 12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6 : 22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8A1D6A-5ECF-392B-AE05-427908192A31}"/>
              </a:ext>
            </a:extLst>
          </p:cNvPr>
          <p:cNvSpPr txBox="1"/>
          <p:nvPr/>
        </p:nvSpPr>
        <p:spPr>
          <a:xfrm>
            <a:off x="6173299" y="2984242"/>
            <a:ext cx="10310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7 : 03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8 : 13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9 : 23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10: 33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C4FE42-3259-6120-F49A-4350FC702840}"/>
              </a:ext>
            </a:extLst>
          </p:cNvPr>
          <p:cNvSpPr txBox="1"/>
          <p:nvPr/>
        </p:nvSpPr>
        <p:spPr>
          <a:xfrm>
            <a:off x="6173299" y="4620096"/>
            <a:ext cx="10310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11: 04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12: 14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13: 24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14: 34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15: 44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CFDF88B-B7E4-9CC1-F7B3-1DEB49CBDFF4}"/>
              </a:ext>
            </a:extLst>
          </p:cNvPr>
          <p:cNvSpPr txBox="1"/>
          <p:nvPr/>
        </p:nvSpPr>
        <p:spPr>
          <a:xfrm>
            <a:off x="7754226" y="60364"/>
            <a:ext cx="4839786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int n=5;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count=0;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a[5][5] = {0,};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int i,j;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for(i=0; i&lt;n; i++)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for(j=0; j&lt;i+1; j++)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a[j][i] = ++count;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for( i=0; i&lt;n; i++)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for(j=0; j&lt;n; j++)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{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if( a[i][j]==0 )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printf("%4s", " 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else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       printf("%4d", a[i][j]);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   printf("\n");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9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=255;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FB50B9-6C50-EAB8-1028-C4139E450268}"/>
              </a:ext>
            </a:extLst>
          </p:cNvPr>
          <p:cNvSpPr/>
          <p:nvPr/>
        </p:nvSpPr>
        <p:spPr>
          <a:xfrm>
            <a:off x="1581322" y="3065314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C5F49D-DF9E-6783-B866-73C8F2C0B058}"/>
              </a:ext>
            </a:extLst>
          </p:cNvPr>
          <p:cNvSpPr/>
          <p:nvPr/>
        </p:nvSpPr>
        <p:spPr>
          <a:xfrm>
            <a:off x="2200010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FA7E4A-51CD-4E65-B6B6-C3ECF6CAE970}"/>
              </a:ext>
            </a:extLst>
          </p:cNvPr>
          <p:cNvSpPr/>
          <p:nvPr/>
        </p:nvSpPr>
        <p:spPr>
          <a:xfrm>
            <a:off x="2818698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BE71C1-E856-9C44-B8A2-1B7829625E04}"/>
              </a:ext>
            </a:extLst>
          </p:cNvPr>
          <p:cNvSpPr/>
          <p:nvPr/>
        </p:nvSpPr>
        <p:spPr>
          <a:xfrm>
            <a:off x="3437386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698727-9FDD-B8E8-CDDB-900E2BDF6AFC}"/>
              </a:ext>
            </a:extLst>
          </p:cNvPr>
          <p:cNvSpPr/>
          <p:nvPr/>
        </p:nvSpPr>
        <p:spPr>
          <a:xfrm>
            <a:off x="4056075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8BEC77-F43B-4A02-D1A6-6CE826419E22}"/>
              </a:ext>
            </a:extLst>
          </p:cNvPr>
          <p:cNvSpPr/>
          <p:nvPr/>
        </p:nvSpPr>
        <p:spPr>
          <a:xfrm>
            <a:off x="4674763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1F7294-03A8-8634-2D34-F14CD9CBD419}"/>
              </a:ext>
            </a:extLst>
          </p:cNvPr>
          <p:cNvSpPr/>
          <p:nvPr/>
        </p:nvSpPr>
        <p:spPr>
          <a:xfrm>
            <a:off x="5293451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3224A2-44A5-FDC3-E790-6C285A1802A9}"/>
              </a:ext>
            </a:extLst>
          </p:cNvPr>
          <p:cNvSpPr/>
          <p:nvPr/>
        </p:nvSpPr>
        <p:spPr>
          <a:xfrm>
            <a:off x="5912139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66AA9D-A8EF-FBFC-B993-132BC489B3DA}"/>
              </a:ext>
            </a:extLst>
          </p:cNvPr>
          <p:cNvSpPr txBox="1"/>
          <p:nvPr/>
        </p:nvSpPr>
        <p:spPr>
          <a:xfrm>
            <a:off x="6744748" y="314490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EFEA0-2D05-6ECD-7ADD-A7BCD54C2ADB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3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=200;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FB50B9-6C50-EAB8-1028-C4139E450268}"/>
              </a:ext>
            </a:extLst>
          </p:cNvPr>
          <p:cNvSpPr/>
          <p:nvPr/>
        </p:nvSpPr>
        <p:spPr>
          <a:xfrm>
            <a:off x="1581322" y="3065314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C5F49D-DF9E-6783-B866-73C8F2C0B058}"/>
              </a:ext>
            </a:extLst>
          </p:cNvPr>
          <p:cNvSpPr/>
          <p:nvPr/>
        </p:nvSpPr>
        <p:spPr>
          <a:xfrm>
            <a:off x="2200010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FA7E4A-51CD-4E65-B6B6-C3ECF6CAE970}"/>
              </a:ext>
            </a:extLst>
          </p:cNvPr>
          <p:cNvSpPr/>
          <p:nvPr/>
        </p:nvSpPr>
        <p:spPr>
          <a:xfrm>
            <a:off x="2818698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BE71C1-E856-9C44-B8A2-1B7829625E04}"/>
              </a:ext>
            </a:extLst>
          </p:cNvPr>
          <p:cNvSpPr/>
          <p:nvPr/>
        </p:nvSpPr>
        <p:spPr>
          <a:xfrm>
            <a:off x="3437386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698727-9FDD-B8E8-CDDB-900E2BDF6AFC}"/>
              </a:ext>
            </a:extLst>
          </p:cNvPr>
          <p:cNvSpPr/>
          <p:nvPr/>
        </p:nvSpPr>
        <p:spPr>
          <a:xfrm>
            <a:off x="4056075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8BEC77-F43B-4A02-D1A6-6CE826419E22}"/>
              </a:ext>
            </a:extLst>
          </p:cNvPr>
          <p:cNvSpPr/>
          <p:nvPr/>
        </p:nvSpPr>
        <p:spPr>
          <a:xfrm>
            <a:off x="4674763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1F7294-03A8-8634-2D34-F14CD9CBD419}"/>
              </a:ext>
            </a:extLst>
          </p:cNvPr>
          <p:cNvSpPr/>
          <p:nvPr/>
        </p:nvSpPr>
        <p:spPr>
          <a:xfrm>
            <a:off x="5293451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3224A2-44A5-FDC3-E790-6C285A1802A9}"/>
              </a:ext>
            </a:extLst>
          </p:cNvPr>
          <p:cNvSpPr/>
          <p:nvPr/>
        </p:nvSpPr>
        <p:spPr>
          <a:xfrm>
            <a:off x="5912139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66AA9D-A8EF-FBFC-B993-132BC489B3DA}"/>
              </a:ext>
            </a:extLst>
          </p:cNvPr>
          <p:cNvSpPr txBox="1"/>
          <p:nvPr/>
        </p:nvSpPr>
        <p:spPr>
          <a:xfrm>
            <a:off x="6744748" y="314490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EFEA0-2D05-6ECD-7ADD-A7BCD54C2ADB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-56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6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=128;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1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FB50B9-6C50-EAB8-1028-C4139E450268}"/>
              </a:ext>
            </a:extLst>
          </p:cNvPr>
          <p:cNvSpPr/>
          <p:nvPr/>
        </p:nvSpPr>
        <p:spPr>
          <a:xfrm>
            <a:off x="1581322" y="3065314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C5F49D-DF9E-6783-B866-73C8F2C0B058}"/>
              </a:ext>
            </a:extLst>
          </p:cNvPr>
          <p:cNvSpPr/>
          <p:nvPr/>
        </p:nvSpPr>
        <p:spPr>
          <a:xfrm>
            <a:off x="2200010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FA7E4A-51CD-4E65-B6B6-C3ECF6CAE970}"/>
              </a:ext>
            </a:extLst>
          </p:cNvPr>
          <p:cNvSpPr/>
          <p:nvPr/>
        </p:nvSpPr>
        <p:spPr>
          <a:xfrm>
            <a:off x="2818698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2BE71C1-E856-9C44-B8A2-1B7829625E04}"/>
              </a:ext>
            </a:extLst>
          </p:cNvPr>
          <p:cNvSpPr/>
          <p:nvPr/>
        </p:nvSpPr>
        <p:spPr>
          <a:xfrm>
            <a:off x="3437386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698727-9FDD-B8E8-CDDB-900E2BDF6AFC}"/>
              </a:ext>
            </a:extLst>
          </p:cNvPr>
          <p:cNvSpPr/>
          <p:nvPr/>
        </p:nvSpPr>
        <p:spPr>
          <a:xfrm>
            <a:off x="4056075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8BEC77-F43B-4A02-D1A6-6CE826419E22}"/>
              </a:ext>
            </a:extLst>
          </p:cNvPr>
          <p:cNvSpPr/>
          <p:nvPr/>
        </p:nvSpPr>
        <p:spPr>
          <a:xfrm>
            <a:off x="4674763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1F7294-03A8-8634-2D34-F14CD9CBD419}"/>
              </a:ext>
            </a:extLst>
          </p:cNvPr>
          <p:cNvSpPr/>
          <p:nvPr/>
        </p:nvSpPr>
        <p:spPr>
          <a:xfrm>
            <a:off x="5293451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3224A2-44A5-FDC3-E790-6C285A1802A9}"/>
              </a:ext>
            </a:extLst>
          </p:cNvPr>
          <p:cNvSpPr/>
          <p:nvPr/>
        </p:nvSpPr>
        <p:spPr>
          <a:xfrm>
            <a:off x="5912139" y="3065314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66AA9D-A8EF-FBFC-B993-132BC489B3DA}"/>
              </a:ext>
            </a:extLst>
          </p:cNvPr>
          <p:cNvSpPr txBox="1"/>
          <p:nvPr/>
        </p:nvSpPr>
        <p:spPr>
          <a:xfrm>
            <a:off x="6744748" y="314490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</a:t>
            </a:r>
            <a:r>
              <a:rPr lang="ko-KR" altLang="en-US">
                <a:latin typeface="Consolas" panose="020B0609020204030204" pitchFamily="49" charset="0"/>
              </a:rPr>
              <a:t>의 보수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EFEA0-2D05-6ECD-7ADD-A7BCD54C2ADB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-128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6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30052-B547-B9D0-5439-3751E0DACF4D}"/>
              </a:ext>
            </a:extLst>
          </p:cNvPr>
          <p:cNvSpPr txBox="1"/>
          <p:nvPr/>
        </p:nvSpPr>
        <p:spPr>
          <a:xfrm>
            <a:off x="1577130" y="3858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char </a:t>
            </a:r>
            <a:r>
              <a:rPr lang="en-US" altLang="ko-KR" err="1">
                <a:latin typeface="Consolas" panose="020B0609020204030204" pitchFamily="49" charset="0"/>
              </a:rPr>
              <a:t>ch</a:t>
            </a:r>
            <a:r>
              <a:rPr lang="en-US" altLang="ko-KR">
                <a:latin typeface="Consolas" panose="020B0609020204030204" pitchFamily="49" charset="0"/>
              </a:rPr>
              <a:t>=128;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9F46-8490-EBF7-15F2-806D5B94B440}"/>
              </a:ext>
            </a:extLst>
          </p:cNvPr>
          <p:cNvSpPr/>
          <p:nvPr/>
        </p:nvSpPr>
        <p:spPr>
          <a:xfrm>
            <a:off x="1577129" y="14261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BC5D9-0E2C-8029-1CCF-5CE52B1CE0FD}"/>
              </a:ext>
            </a:extLst>
          </p:cNvPr>
          <p:cNvSpPr/>
          <p:nvPr/>
        </p:nvSpPr>
        <p:spPr>
          <a:xfrm>
            <a:off x="2195817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72C5F-8BCA-8760-CA4E-C9335FC33061}"/>
              </a:ext>
            </a:extLst>
          </p:cNvPr>
          <p:cNvSpPr/>
          <p:nvPr/>
        </p:nvSpPr>
        <p:spPr>
          <a:xfrm>
            <a:off x="2814505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076B2-14CE-C575-B378-50B418A0308C}"/>
              </a:ext>
            </a:extLst>
          </p:cNvPr>
          <p:cNvSpPr/>
          <p:nvPr/>
        </p:nvSpPr>
        <p:spPr>
          <a:xfrm>
            <a:off x="3433193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F061F-BB77-9887-E26F-A3928FA762D5}"/>
              </a:ext>
            </a:extLst>
          </p:cNvPr>
          <p:cNvSpPr/>
          <p:nvPr/>
        </p:nvSpPr>
        <p:spPr>
          <a:xfrm>
            <a:off x="4051882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DA523D-5716-87EB-F918-6C4BB17F420A}"/>
              </a:ext>
            </a:extLst>
          </p:cNvPr>
          <p:cNvSpPr/>
          <p:nvPr/>
        </p:nvSpPr>
        <p:spPr>
          <a:xfrm>
            <a:off x="4670570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C779B5-6B97-0AD7-2700-5A7D472BA740}"/>
              </a:ext>
            </a:extLst>
          </p:cNvPr>
          <p:cNvSpPr/>
          <p:nvPr/>
        </p:nvSpPr>
        <p:spPr>
          <a:xfrm>
            <a:off x="5289258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25F61-6B80-5A1B-C9E9-C95BA9C67C01}"/>
              </a:ext>
            </a:extLst>
          </p:cNvPr>
          <p:cNvSpPr/>
          <p:nvPr/>
        </p:nvSpPr>
        <p:spPr>
          <a:xfrm>
            <a:off x="5907946" y="14261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FDA85F-E178-5154-356A-E4421FDA61D4}"/>
              </a:ext>
            </a:extLst>
          </p:cNvPr>
          <p:cNvSpPr/>
          <p:nvPr/>
        </p:nvSpPr>
        <p:spPr>
          <a:xfrm>
            <a:off x="1577129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BD76D4-A82A-43D7-EC93-831AF676082C}"/>
              </a:ext>
            </a:extLst>
          </p:cNvPr>
          <p:cNvSpPr/>
          <p:nvPr/>
        </p:nvSpPr>
        <p:spPr>
          <a:xfrm>
            <a:off x="2195817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1AA8F-E3B5-63A6-9094-B07A8B4B1CDC}"/>
              </a:ext>
            </a:extLst>
          </p:cNvPr>
          <p:cNvSpPr/>
          <p:nvPr/>
        </p:nvSpPr>
        <p:spPr>
          <a:xfrm>
            <a:off x="2814505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C863D-AFB5-F483-735E-40DC43E9EE6B}"/>
              </a:ext>
            </a:extLst>
          </p:cNvPr>
          <p:cNvSpPr/>
          <p:nvPr/>
        </p:nvSpPr>
        <p:spPr>
          <a:xfrm>
            <a:off x="3433193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342D69-6A75-B644-0445-1D167790D755}"/>
              </a:ext>
            </a:extLst>
          </p:cNvPr>
          <p:cNvSpPr/>
          <p:nvPr/>
        </p:nvSpPr>
        <p:spPr>
          <a:xfrm>
            <a:off x="4051882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50EC4-C2C4-6338-E247-804F2755DBE9}"/>
              </a:ext>
            </a:extLst>
          </p:cNvPr>
          <p:cNvSpPr/>
          <p:nvPr/>
        </p:nvSpPr>
        <p:spPr>
          <a:xfrm>
            <a:off x="4670570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6ADA3-967B-990B-C0A8-D71379473C53}"/>
              </a:ext>
            </a:extLst>
          </p:cNvPr>
          <p:cNvSpPr/>
          <p:nvPr/>
        </p:nvSpPr>
        <p:spPr>
          <a:xfrm>
            <a:off x="5289258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4E801C-728B-ED04-65D3-CFC8662593DA}"/>
              </a:ext>
            </a:extLst>
          </p:cNvPr>
          <p:cNvSpPr/>
          <p:nvPr/>
        </p:nvSpPr>
        <p:spPr>
          <a:xfrm>
            <a:off x="5907946" y="998291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A90EB9-E66A-D0AC-1B7A-3485058CC473}"/>
              </a:ext>
            </a:extLst>
          </p:cNvPr>
          <p:cNvSpPr/>
          <p:nvPr/>
        </p:nvSpPr>
        <p:spPr>
          <a:xfrm>
            <a:off x="1577129" y="654558"/>
            <a:ext cx="61868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BF8F958-D207-3754-5861-CD379C5735BE}"/>
              </a:ext>
            </a:extLst>
          </p:cNvPr>
          <p:cNvSpPr/>
          <p:nvPr/>
        </p:nvSpPr>
        <p:spPr>
          <a:xfrm>
            <a:off x="1589712" y="2163929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161F6-8C9D-F8D4-23BC-DE4600B0BA4A}"/>
              </a:ext>
            </a:extLst>
          </p:cNvPr>
          <p:cNvSpPr/>
          <p:nvPr/>
        </p:nvSpPr>
        <p:spPr>
          <a:xfrm>
            <a:off x="2208400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326364-C5EE-6A75-8F72-6A01C88EE4C5}"/>
              </a:ext>
            </a:extLst>
          </p:cNvPr>
          <p:cNvSpPr/>
          <p:nvPr/>
        </p:nvSpPr>
        <p:spPr>
          <a:xfrm>
            <a:off x="2827088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C1062F-FF35-5375-4B93-62B2AB51A60E}"/>
              </a:ext>
            </a:extLst>
          </p:cNvPr>
          <p:cNvSpPr/>
          <p:nvPr/>
        </p:nvSpPr>
        <p:spPr>
          <a:xfrm>
            <a:off x="3445776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D204E2-2329-1B0A-E269-07009BE59ABB}"/>
              </a:ext>
            </a:extLst>
          </p:cNvPr>
          <p:cNvSpPr/>
          <p:nvPr/>
        </p:nvSpPr>
        <p:spPr>
          <a:xfrm>
            <a:off x="4064465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8842E7-4D27-1567-E535-4965B366F1AB}"/>
              </a:ext>
            </a:extLst>
          </p:cNvPr>
          <p:cNvSpPr/>
          <p:nvPr/>
        </p:nvSpPr>
        <p:spPr>
          <a:xfrm>
            <a:off x="4683153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043821-91BC-D1A4-42D3-BA6650CE6F68}"/>
              </a:ext>
            </a:extLst>
          </p:cNvPr>
          <p:cNvSpPr/>
          <p:nvPr/>
        </p:nvSpPr>
        <p:spPr>
          <a:xfrm>
            <a:off x="5301841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B44798-2222-04B7-E467-51EBFF507246}"/>
              </a:ext>
            </a:extLst>
          </p:cNvPr>
          <p:cNvSpPr/>
          <p:nvPr/>
        </p:nvSpPr>
        <p:spPr>
          <a:xfrm>
            <a:off x="5920529" y="2163929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7B33-CF95-DF30-65E6-69C5480E70FA}"/>
              </a:ext>
            </a:extLst>
          </p:cNvPr>
          <p:cNvSpPr txBox="1"/>
          <p:nvPr/>
        </p:nvSpPr>
        <p:spPr>
          <a:xfrm>
            <a:off x="6753138" y="2243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+127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4EFEA0-2D05-6ECD-7ADD-A7BCD54C2ADB}"/>
              </a:ext>
            </a:extLst>
          </p:cNvPr>
          <p:cNvSpPr txBox="1"/>
          <p:nvPr/>
        </p:nvSpPr>
        <p:spPr>
          <a:xfrm>
            <a:off x="6744747" y="1585303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+0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83A8CE-6C6A-2103-8050-C1E5F9CDE463}"/>
              </a:ext>
            </a:extLst>
          </p:cNvPr>
          <p:cNvSpPr/>
          <p:nvPr/>
        </p:nvSpPr>
        <p:spPr>
          <a:xfrm>
            <a:off x="337654" y="1891288"/>
            <a:ext cx="81163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양수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209E790-DF73-B625-352E-537B51ABB145}"/>
              </a:ext>
            </a:extLst>
          </p:cNvPr>
          <p:cNvSpPr/>
          <p:nvPr/>
        </p:nvSpPr>
        <p:spPr>
          <a:xfrm>
            <a:off x="1577129" y="3056495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586F7BB-F201-FECF-A10C-45DBB9138016}"/>
              </a:ext>
            </a:extLst>
          </p:cNvPr>
          <p:cNvSpPr/>
          <p:nvPr/>
        </p:nvSpPr>
        <p:spPr>
          <a:xfrm>
            <a:off x="2195817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3D09A00-BA95-8A25-8983-BDFD47C464F3}"/>
              </a:ext>
            </a:extLst>
          </p:cNvPr>
          <p:cNvSpPr/>
          <p:nvPr/>
        </p:nvSpPr>
        <p:spPr>
          <a:xfrm>
            <a:off x="2814505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D3AB24-07FE-ECB2-403A-361DA5386492}"/>
              </a:ext>
            </a:extLst>
          </p:cNvPr>
          <p:cNvSpPr/>
          <p:nvPr/>
        </p:nvSpPr>
        <p:spPr>
          <a:xfrm>
            <a:off x="3433193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C98DA7D-EC5D-1E1A-7B08-FE1D3BAC90B9}"/>
              </a:ext>
            </a:extLst>
          </p:cNvPr>
          <p:cNvSpPr/>
          <p:nvPr/>
        </p:nvSpPr>
        <p:spPr>
          <a:xfrm>
            <a:off x="4051882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493301-5A2E-017F-FDDB-AC3691463DED}"/>
              </a:ext>
            </a:extLst>
          </p:cNvPr>
          <p:cNvSpPr/>
          <p:nvPr/>
        </p:nvSpPr>
        <p:spPr>
          <a:xfrm>
            <a:off x="4670570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3E3AA14-CF80-A22D-5449-8D92066F4DEE}"/>
              </a:ext>
            </a:extLst>
          </p:cNvPr>
          <p:cNvSpPr/>
          <p:nvPr/>
        </p:nvSpPr>
        <p:spPr>
          <a:xfrm>
            <a:off x="5289258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95C625-C358-D33B-4C0E-121835E2F7E0}"/>
              </a:ext>
            </a:extLst>
          </p:cNvPr>
          <p:cNvSpPr/>
          <p:nvPr/>
        </p:nvSpPr>
        <p:spPr>
          <a:xfrm>
            <a:off x="5907946" y="30564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D9A749B-C2FC-F594-7182-8A57582F0244}"/>
              </a:ext>
            </a:extLst>
          </p:cNvPr>
          <p:cNvSpPr/>
          <p:nvPr/>
        </p:nvSpPr>
        <p:spPr>
          <a:xfrm>
            <a:off x="1589712" y="3794295"/>
            <a:ext cx="618688" cy="52850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56DD55D-2675-FCEC-4772-F5D6CC79B223}"/>
              </a:ext>
            </a:extLst>
          </p:cNvPr>
          <p:cNvSpPr/>
          <p:nvPr/>
        </p:nvSpPr>
        <p:spPr>
          <a:xfrm>
            <a:off x="2208400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B56634D-074C-1F7E-6296-FA86E04F03B9}"/>
              </a:ext>
            </a:extLst>
          </p:cNvPr>
          <p:cNvSpPr/>
          <p:nvPr/>
        </p:nvSpPr>
        <p:spPr>
          <a:xfrm>
            <a:off x="2827088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E6005AC-1896-311A-A608-C2C0D6832269}"/>
              </a:ext>
            </a:extLst>
          </p:cNvPr>
          <p:cNvSpPr/>
          <p:nvPr/>
        </p:nvSpPr>
        <p:spPr>
          <a:xfrm>
            <a:off x="3445776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A552C2C-7F19-E088-6D20-690C94C5B77E}"/>
              </a:ext>
            </a:extLst>
          </p:cNvPr>
          <p:cNvSpPr/>
          <p:nvPr/>
        </p:nvSpPr>
        <p:spPr>
          <a:xfrm>
            <a:off x="4064465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FCF2F6B-EFD5-1C22-EE69-0982A2726806}"/>
              </a:ext>
            </a:extLst>
          </p:cNvPr>
          <p:cNvSpPr/>
          <p:nvPr/>
        </p:nvSpPr>
        <p:spPr>
          <a:xfrm>
            <a:off x="4683153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A2E1CB-5D23-23F1-73DB-03A98AF54EDA}"/>
              </a:ext>
            </a:extLst>
          </p:cNvPr>
          <p:cNvSpPr/>
          <p:nvPr/>
        </p:nvSpPr>
        <p:spPr>
          <a:xfrm>
            <a:off x="5301841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BFF3382-2F8E-F540-3E97-7041CE56C4F8}"/>
              </a:ext>
            </a:extLst>
          </p:cNvPr>
          <p:cNvSpPr/>
          <p:nvPr/>
        </p:nvSpPr>
        <p:spPr>
          <a:xfrm>
            <a:off x="5920529" y="3794295"/>
            <a:ext cx="618688" cy="5285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DF0FC95-50BF-089E-0CF5-E36FEA84B6B3}"/>
              </a:ext>
            </a:extLst>
          </p:cNvPr>
          <p:cNvSpPr txBox="1"/>
          <p:nvPr/>
        </p:nvSpPr>
        <p:spPr>
          <a:xfrm>
            <a:off x="6753138" y="38738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CBAED0-3F61-D5C4-E466-3C7D8000E02C}"/>
              </a:ext>
            </a:extLst>
          </p:cNvPr>
          <p:cNvSpPr txBox="1"/>
          <p:nvPr/>
        </p:nvSpPr>
        <p:spPr>
          <a:xfrm>
            <a:off x="6753138" y="3136082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-128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0B563A-F0A0-D288-B20B-E9B90A8EB9EC}"/>
              </a:ext>
            </a:extLst>
          </p:cNvPr>
          <p:cNvSpPr/>
          <p:nvPr/>
        </p:nvSpPr>
        <p:spPr>
          <a:xfrm>
            <a:off x="337654" y="3505414"/>
            <a:ext cx="811638" cy="5285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음수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62AFE5-B508-4969-F248-97ED078F7C7F}"/>
              </a:ext>
            </a:extLst>
          </p:cNvPr>
          <p:cNvCxnSpPr/>
          <p:nvPr/>
        </p:nvCxnSpPr>
        <p:spPr>
          <a:xfrm>
            <a:off x="167780" y="2884628"/>
            <a:ext cx="8162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5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3329</Words>
  <Application>Microsoft Office PowerPoint</Application>
  <PresentationFormat>와이드스크린</PresentationFormat>
  <Paragraphs>1691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2022-07-07T23:39:13Z</dcterms:created>
  <dcterms:modified xsi:type="dcterms:W3CDTF">2022-07-12T08:39:59Z</dcterms:modified>
</cp:coreProperties>
</file>