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71C15-B668-7F36-A3C2-DDF60635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2BE6D-2C16-2AFB-6169-98FDA36C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F44FD-16A5-2888-E3A5-30856106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7E123-5B33-A6B3-8830-33AE3531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354E2-8CFC-E710-F21A-8C2B672C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DDC8B-FB84-1582-F346-C78A497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28940-EAC4-D32C-1DD4-28D7717C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A0365-CD8A-1162-9BE0-8B3F2994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D3C6E-E4EA-8443-A4B6-A98BA0D1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04FED-249B-29C7-EBE0-2E75B100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FFB80-AEC7-7A72-F43B-3DC4870E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9AD0F-B554-8E61-EB45-DAE757AB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83B71-04A0-530E-D0D1-B3F5CCC9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D0AFE-5BDC-4F75-0322-E0931A1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F551B-161A-39C8-09AB-9CF3B013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3169-09F9-FAA9-0E12-D31B7641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63E0-3AB6-2098-4D8E-4F6AD61A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6A2F6-89B0-D463-0481-2AC9A930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098B9-900D-6578-7E1F-EDAB04C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A14B2-BAA6-EACF-25AE-61901A92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269D7-4E68-B7E2-2002-8A430AB0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B3C1A-F609-CC9F-3BA8-593FC8B4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4F3E8-66EE-0196-D733-97C1AE2C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2692C-5AA6-97FB-9D2F-276BF48B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2D908-ED04-69C0-0D0C-E65D202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4ABE-2A9A-2E7D-092A-9E6BDBE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802A4-20F7-EDA5-EB11-1969E10B9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1393B-CE84-4B56-8ABC-CC1B3147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FFA69-D1BD-1710-5220-07F8ADFC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0A3FF-1086-2EF0-4FAE-E5CC071D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F801B-0A3E-888B-5916-FC6AC85F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1443E-E0C7-8597-42F3-064B5C2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35E35-54EE-A43E-5ACC-BA51678E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A533D-5552-5551-D2A1-296AD6FA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EF7471-509B-2B39-59E6-312AC2CA2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932266-6B4E-0FC9-7B5E-81FB68857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3A26AE-DA9A-9E0C-3FFF-336FB046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4ECBE4-EA18-BA67-D348-618DE49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44A171-DA6E-FD01-265A-E6A34C19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9F40F-9984-1BE8-DA5C-B75CA0A0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499CD-008C-8963-E4AA-2BE606D4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5C340A-35CB-2D0B-7535-661FAD6B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B99B2-E382-5789-3B78-DC636A80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1E39D2-6AD6-07DE-5151-2567196E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C8D0D-C213-03FD-65FC-99BEE8F7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99B79-D565-485C-0F5D-BB78D03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684B-A3D3-4585-34C6-8553B1D9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C9A9B-3B07-5487-B061-F139033D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7E32F-A9DE-A918-854A-88ABDCF17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F690C-629F-95E0-D12F-A193DA80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06F44-1346-228F-7745-463445EB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CC218-DC68-BB8C-9F81-FA8A55E4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872-6E1A-F47D-8887-42E31627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CB3507-74CE-5617-F867-6C004034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FC9951-751B-C90D-EE18-C906F7457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878FF-0161-6CCF-DAFB-6A6B570C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69820-7E8E-6ABD-3858-10DB075C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49E43-1736-7930-837F-C0347911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FDF760-B0F2-44CE-BC59-60585B5E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E1797-3EEB-3E22-1941-A13836EF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1CEA-A02E-771D-6E24-4961D4249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7AF5-D933-4BB3-BCD3-19E51CC57E7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CFF0C-5440-7CD6-DCE7-98DA9AF5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52854-5B5C-82CE-D210-2F6FC2034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8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389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강사명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김정인</a:t>
            </a:r>
            <a:endParaRPr lang="en-US" altLang="ko-KR" sz="2400" dirty="0"/>
          </a:p>
          <a:p>
            <a:r>
              <a:rPr lang="en-US" altLang="ko-KR" sz="2400" dirty="0"/>
              <a:t>Email : jikim@imguru.co.kr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418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200;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8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-1;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4FA900-7A49-63F6-473A-C063D31D8BCE}"/>
              </a:ext>
            </a:extLst>
          </p:cNvPr>
          <p:cNvSpPr/>
          <p:nvPr/>
        </p:nvSpPr>
        <p:spPr>
          <a:xfrm>
            <a:off x="300601" y="2214477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5C6F96-DD1F-CD48-7D61-F23BCA784609}"/>
              </a:ext>
            </a:extLst>
          </p:cNvPr>
          <p:cNvSpPr/>
          <p:nvPr/>
        </p:nvSpPr>
        <p:spPr>
          <a:xfrm>
            <a:off x="65293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D17C15-4B6F-483D-E1AD-EB313191AA05}"/>
              </a:ext>
            </a:extLst>
          </p:cNvPr>
          <p:cNvSpPr/>
          <p:nvPr/>
        </p:nvSpPr>
        <p:spPr>
          <a:xfrm>
            <a:off x="100527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FFF6E5-A11A-F463-64B3-33061E67D674}"/>
              </a:ext>
            </a:extLst>
          </p:cNvPr>
          <p:cNvSpPr/>
          <p:nvPr/>
        </p:nvSpPr>
        <p:spPr>
          <a:xfrm>
            <a:off x="135761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72B5B9-60BC-999F-39EB-DD102ED1BB3C}"/>
              </a:ext>
            </a:extLst>
          </p:cNvPr>
          <p:cNvSpPr/>
          <p:nvPr/>
        </p:nvSpPr>
        <p:spPr>
          <a:xfrm>
            <a:off x="170994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9BA0A6-E6A9-C556-D63F-A0D5F24008D3}"/>
              </a:ext>
            </a:extLst>
          </p:cNvPr>
          <p:cNvSpPr/>
          <p:nvPr/>
        </p:nvSpPr>
        <p:spPr>
          <a:xfrm>
            <a:off x="206228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C23F4-26ED-16A3-B6D0-BEE9B7F8E60F}"/>
              </a:ext>
            </a:extLst>
          </p:cNvPr>
          <p:cNvSpPr/>
          <p:nvPr/>
        </p:nvSpPr>
        <p:spPr>
          <a:xfrm>
            <a:off x="241462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393AEC-2100-0A1B-A727-E0E2A9D31E40}"/>
              </a:ext>
            </a:extLst>
          </p:cNvPr>
          <p:cNvSpPr/>
          <p:nvPr/>
        </p:nvSpPr>
        <p:spPr>
          <a:xfrm>
            <a:off x="276696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8C8064-F7CA-9F27-F747-98DEF5618BB6}"/>
              </a:ext>
            </a:extLst>
          </p:cNvPr>
          <p:cNvSpPr/>
          <p:nvPr/>
        </p:nvSpPr>
        <p:spPr>
          <a:xfrm>
            <a:off x="312908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E708A7-CC47-2A95-8F6F-E35730386373}"/>
              </a:ext>
            </a:extLst>
          </p:cNvPr>
          <p:cNvSpPr/>
          <p:nvPr/>
        </p:nvSpPr>
        <p:spPr>
          <a:xfrm>
            <a:off x="348142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A43574-030B-E91F-51D3-46EED7D06E7E}"/>
              </a:ext>
            </a:extLst>
          </p:cNvPr>
          <p:cNvSpPr/>
          <p:nvPr/>
        </p:nvSpPr>
        <p:spPr>
          <a:xfrm>
            <a:off x="383376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672045-1F7C-5D27-237B-3DDED4B508E8}"/>
              </a:ext>
            </a:extLst>
          </p:cNvPr>
          <p:cNvSpPr/>
          <p:nvPr/>
        </p:nvSpPr>
        <p:spPr>
          <a:xfrm>
            <a:off x="418610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1FC19F-4741-865E-A94B-67E23C849166}"/>
              </a:ext>
            </a:extLst>
          </p:cNvPr>
          <p:cNvSpPr/>
          <p:nvPr/>
        </p:nvSpPr>
        <p:spPr>
          <a:xfrm>
            <a:off x="453843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C51C37-B215-4FC6-C50B-9011DE51B1F2}"/>
              </a:ext>
            </a:extLst>
          </p:cNvPr>
          <p:cNvSpPr/>
          <p:nvPr/>
        </p:nvSpPr>
        <p:spPr>
          <a:xfrm>
            <a:off x="489077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74D38F-2EAF-9C73-F523-A2F6FD49E286}"/>
              </a:ext>
            </a:extLst>
          </p:cNvPr>
          <p:cNvSpPr/>
          <p:nvPr/>
        </p:nvSpPr>
        <p:spPr>
          <a:xfrm>
            <a:off x="5243111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F17987-1D63-B729-3F23-8B7E1F550E79}"/>
              </a:ext>
            </a:extLst>
          </p:cNvPr>
          <p:cNvSpPr/>
          <p:nvPr/>
        </p:nvSpPr>
        <p:spPr>
          <a:xfrm>
            <a:off x="559544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F6CC9-E8CA-B671-09CA-D6C8CB3B1D0E}"/>
              </a:ext>
            </a:extLst>
          </p:cNvPr>
          <p:cNvSpPr/>
          <p:nvPr/>
        </p:nvSpPr>
        <p:spPr>
          <a:xfrm>
            <a:off x="595757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C01F71-E232-8771-A25B-9D889C79ABE2}"/>
              </a:ext>
            </a:extLst>
          </p:cNvPr>
          <p:cNvSpPr/>
          <p:nvPr/>
        </p:nvSpPr>
        <p:spPr>
          <a:xfrm>
            <a:off x="630991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6B11C7-03AC-B29D-CD47-405C9147AB93}"/>
              </a:ext>
            </a:extLst>
          </p:cNvPr>
          <p:cNvSpPr/>
          <p:nvPr/>
        </p:nvSpPr>
        <p:spPr>
          <a:xfrm>
            <a:off x="6662251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C0A108-F402-890B-B86D-F2CBE13CD5F2}"/>
              </a:ext>
            </a:extLst>
          </p:cNvPr>
          <p:cNvSpPr/>
          <p:nvPr/>
        </p:nvSpPr>
        <p:spPr>
          <a:xfrm>
            <a:off x="701458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967028C-7C44-D12F-29EC-A60C29D0BEB4}"/>
              </a:ext>
            </a:extLst>
          </p:cNvPr>
          <p:cNvSpPr/>
          <p:nvPr/>
        </p:nvSpPr>
        <p:spPr>
          <a:xfrm>
            <a:off x="736692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AD96D0-8625-6A10-A93D-5C94E4E5E622}"/>
              </a:ext>
            </a:extLst>
          </p:cNvPr>
          <p:cNvSpPr/>
          <p:nvPr/>
        </p:nvSpPr>
        <p:spPr>
          <a:xfrm>
            <a:off x="771926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A9930-3EDB-786E-D3FA-487AC7D11E90}"/>
              </a:ext>
            </a:extLst>
          </p:cNvPr>
          <p:cNvSpPr/>
          <p:nvPr/>
        </p:nvSpPr>
        <p:spPr>
          <a:xfrm>
            <a:off x="807159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C48C6D-7F12-D96F-6D6C-C6EC3B6F44C0}"/>
              </a:ext>
            </a:extLst>
          </p:cNvPr>
          <p:cNvSpPr/>
          <p:nvPr/>
        </p:nvSpPr>
        <p:spPr>
          <a:xfrm>
            <a:off x="842393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800054C-6124-C5BF-199F-781F4364A24A}"/>
              </a:ext>
            </a:extLst>
          </p:cNvPr>
          <p:cNvSpPr/>
          <p:nvPr/>
        </p:nvSpPr>
        <p:spPr>
          <a:xfrm>
            <a:off x="878606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8924CDA-19EC-0C21-2623-CAAC36C8E94D}"/>
              </a:ext>
            </a:extLst>
          </p:cNvPr>
          <p:cNvSpPr/>
          <p:nvPr/>
        </p:nvSpPr>
        <p:spPr>
          <a:xfrm>
            <a:off x="913840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5167479-6931-4B2A-A338-07C0B4EDD2CB}"/>
              </a:ext>
            </a:extLst>
          </p:cNvPr>
          <p:cNvSpPr/>
          <p:nvPr/>
        </p:nvSpPr>
        <p:spPr>
          <a:xfrm>
            <a:off x="949073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A4D293B-791A-A44B-930B-6FAFB7FDF47E}"/>
              </a:ext>
            </a:extLst>
          </p:cNvPr>
          <p:cNvSpPr/>
          <p:nvPr/>
        </p:nvSpPr>
        <p:spPr>
          <a:xfrm>
            <a:off x="984307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BD6D437-7A2B-D1FC-0FFB-222AC1CC7702}"/>
              </a:ext>
            </a:extLst>
          </p:cNvPr>
          <p:cNvSpPr/>
          <p:nvPr/>
        </p:nvSpPr>
        <p:spPr>
          <a:xfrm>
            <a:off x="1019541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F90DB7-C248-3C27-3161-4F91AC5C1AFB}"/>
              </a:ext>
            </a:extLst>
          </p:cNvPr>
          <p:cNvSpPr/>
          <p:nvPr/>
        </p:nvSpPr>
        <p:spPr>
          <a:xfrm>
            <a:off x="1054775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8F9240-CCF2-31AE-A9FC-3BD6427D6915}"/>
              </a:ext>
            </a:extLst>
          </p:cNvPr>
          <p:cNvSpPr/>
          <p:nvPr/>
        </p:nvSpPr>
        <p:spPr>
          <a:xfrm>
            <a:off x="1090008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C8A063-1F5F-FD5D-06DC-011BAC34338C}"/>
              </a:ext>
            </a:extLst>
          </p:cNvPr>
          <p:cNvSpPr/>
          <p:nvPr/>
        </p:nvSpPr>
        <p:spPr>
          <a:xfrm>
            <a:off x="1125242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3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0xfffffffc;  // -4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354553-BB9F-59D9-F67D-5E76EC481606}"/>
              </a:ext>
            </a:extLst>
          </p:cNvPr>
          <p:cNvSpPr/>
          <p:nvPr/>
        </p:nvSpPr>
        <p:spPr>
          <a:xfrm>
            <a:off x="30060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8183F1-C4F7-2BAA-CE85-E66EA1949A9F}"/>
              </a:ext>
            </a:extLst>
          </p:cNvPr>
          <p:cNvSpPr/>
          <p:nvPr/>
        </p:nvSpPr>
        <p:spPr>
          <a:xfrm>
            <a:off x="65293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B7C11E8-0741-E5C5-453B-6A7ADA9A9ECD}"/>
              </a:ext>
            </a:extLst>
          </p:cNvPr>
          <p:cNvSpPr/>
          <p:nvPr/>
        </p:nvSpPr>
        <p:spPr>
          <a:xfrm>
            <a:off x="100527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053FB1-3578-17D1-A8C8-830C3D1CB0D8}"/>
              </a:ext>
            </a:extLst>
          </p:cNvPr>
          <p:cNvSpPr/>
          <p:nvPr/>
        </p:nvSpPr>
        <p:spPr>
          <a:xfrm>
            <a:off x="135761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6B2B102-BEAA-A984-2814-D335C0ED22F4}"/>
              </a:ext>
            </a:extLst>
          </p:cNvPr>
          <p:cNvSpPr/>
          <p:nvPr/>
        </p:nvSpPr>
        <p:spPr>
          <a:xfrm>
            <a:off x="170994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BB107AB-0407-D2EF-8B64-21C4BF783FD7}"/>
              </a:ext>
            </a:extLst>
          </p:cNvPr>
          <p:cNvSpPr/>
          <p:nvPr/>
        </p:nvSpPr>
        <p:spPr>
          <a:xfrm>
            <a:off x="206228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1221E4C-5447-C24A-8E46-698E20681B29}"/>
              </a:ext>
            </a:extLst>
          </p:cNvPr>
          <p:cNvSpPr/>
          <p:nvPr/>
        </p:nvSpPr>
        <p:spPr>
          <a:xfrm>
            <a:off x="241462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4DF4E7D-BC0B-DB3A-0A93-2D3525F66358}"/>
              </a:ext>
            </a:extLst>
          </p:cNvPr>
          <p:cNvSpPr/>
          <p:nvPr/>
        </p:nvSpPr>
        <p:spPr>
          <a:xfrm>
            <a:off x="2766960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6BC7790-1FDC-50DC-0763-8EC3217EE182}"/>
              </a:ext>
            </a:extLst>
          </p:cNvPr>
          <p:cNvSpPr/>
          <p:nvPr/>
        </p:nvSpPr>
        <p:spPr>
          <a:xfrm>
            <a:off x="312908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A15A96-94BD-9442-E2E8-59E63E450AC5}"/>
              </a:ext>
            </a:extLst>
          </p:cNvPr>
          <p:cNvSpPr/>
          <p:nvPr/>
        </p:nvSpPr>
        <p:spPr>
          <a:xfrm>
            <a:off x="348142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401CF6F-3606-0C8A-C40E-66CF6FE31DAA}"/>
              </a:ext>
            </a:extLst>
          </p:cNvPr>
          <p:cNvSpPr/>
          <p:nvPr/>
        </p:nvSpPr>
        <p:spPr>
          <a:xfrm>
            <a:off x="383376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BD1F04-BE8D-98C7-9D2B-D9D94720CB4F}"/>
              </a:ext>
            </a:extLst>
          </p:cNvPr>
          <p:cNvSpPr/>
          <p:nvPr/>
        </p:nvSpPr>
        <p:spPr>
          <a:xfrm>
            <a:off x="4186100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5D805D-81DE-FBE4-E8D9-67CB20EEBFD8}"/>
              </a:ext>
            </a:extLst>
          </p:cNvPr>
          <p:cNvSpPr/>
          <p:nvPr/>
        </p:nvSpPr>
        <p:spPr>
          <a:xfrm>
            <a:off x="4538437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FFE971D-7ABD-EC2C-4EC2-F650B4BDF7FC}"/>
              </a:ext>
            </a:extLst>
          </p:cNvPr>
          <p:cNvSpPr/>
          <p:nvPr/>
        </p:nvSpPr>
        <p:spPr>
          <a:xfrm>
            <a:off x="4890774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DCA0FA-F492-D3C1-8960-61F474FF78FA}"/>
              </a:ext>
            </a:extLst>
          </p:cNvPr>
          <p:cNvSpPr/>
          <p:nvPr/>
        </p:nvSpPr>
        <p:spPr>
          <a:xfrm>
            <a:off x="524311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5E8664E-61F9-D71F-45DB-1E24E49D1E99}"/>
              </a:ext>
            </a:extLst>
          </p:cNvPr>
          <p:cNvSpPr/>
          <p:nvPr/>
        </p:nvSpPr>
        <p:spPr>
          <a:xfrm>
            <a:off x="559544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6B82487-748E-F52A-2AB6-7F61E94E4590}"/>
              </a:ext>
            </a:extLst>
          </p:cNvPr>
          <p:cNvSpPr/>
          <p:nvPr/>
        </p:nvSpPr>
        <p:spPr>
          <a:xfrm>
            <a:off x="5957577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AC22AC2-15D1-5993-D70A-B3C6EB9E569A}"/>
              </a:ext>
            </a:extLst>
          </p:cNvPr>
          <p:cNvSpPr/>
          <p:nvPr/>
        </p:nvSpPr>
        <p:spPr>
          <a:xfrm>
            <a:off x="6309914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DB7739-80A6-C63B-F1F1-AA98D1991A45}"/>
              </a:ext>
            </a:extLst>
          </p:cNvPr>
          <p:cNvSpPr/>
          <p:nvPr/>
        </p:nvSpPr>
        <p:spPr>
          <a:xfrm>
            <a:off x="666225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A700DC-604D-D41E-DA86-0F2D655C3D45}"/>
              </a:ext>
            </a:extLst>
          </p:cNvPr>
          <p:cNvSpPr/>
          <p:nvPr/>
        </p:nvSpPr>
        <p:spPr>
          <a:xfrm>
            <a:off x="701458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D884887-5282-3A1B-8210-11179AA0FDB0}"/>
              </a:ext>
            </a:extLst>
          </p:cNvPr>
          <p:cNvSpPr/>
          <p:nvPr/>
        </p:nvSpPr>
        <p:spPr>
          <a:xfrm>
            <a:off x="736692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50382B7-3E7A-1A01-B385-2CA65367E3E8}"/>
              </a:ext>
            </a:extLst>
          </p:cNvPr>
          <p:cNvSpPr/>
          <p:nvPr/>
        </p:nvSpPr>
        <p:spPr>
          <a:xfrm>
            <a:off x="771926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927B12C-2A55-CDB9-AA46-83A2F50845AB}"/>
              </a:ext>
            </a:extLst>
          </p:cNvPr>
          <p:cNvSpPr/>
          <p:nvPr/>
        </p:nvSpPr>
        <p:spPr>
          <a:xfrm>
            <a:off x="807159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032993C-52B8-8163-AF6A-9442AA33A38D}"/>
              </a:ext>
            </a:extLst>
          </p:cNvPr>
          <p:cNvSpPr/>
          <p:nvPr/>
        </p:nvSpPr>
        <p:spPr>
          <a:xfrm>
            <a:off x="842393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6CC7D8B-BDC1-60D8-7D92-38D21CB9928B}"/>
              </a:ext>
            </a:extLst>
          </p:cNvPr>
          <p:cNvSpPr/>
          <p:nvPr/>
        </p:nvSpPr>
        <p:spPr>
          <a:xfrm>
            <a:off x="878606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40F9763-6FA3-81AD-412F-F8A0CA2695B5}"/>
              </a:ext>
            </a:extLst>
          </p:cNvPr>
          <p:cNvSpPr/>
          <p:nvPr/>
        </p:nvSpPr>
        <p:spPr>
          <a:xfrm>
            <a:off x="913840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EA9EC61-EF91-1CFD-BE6E-B601566D1A90}"/>
              </a:ext>
            </a:extLst>
          </p:cNvPr>
          <p:cNvSpPr/>
          <p:nvPr/>
        </p:nvSpPr>
        <p:spPr>
          <a:xfrm>
            <a:off x="949073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34711A1-B403-9875-8A3E-93677815101D}"/>
              </a:ext>
            </a:extLst>
          </p:cNvPr>
          <p:cNvSpPr/>
          <p:nvPr/>
        </p:nvSpPr>
        <p:spPr>
          <a:xfrm>
            <a:off x="984307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8332BA-C626-2752-6A63-DFCBBCB1D8FE}"/>
              </a:ext>
            </a:extLst>
          </p:cNvPr>
          <p:cNvSpPr/>
          <p:nvPr/>
        </p:nvSpPr>
        <p:spPr>
          <a:xfrm>
            <a:off x="1019541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65EBD05-8A4C-213B-5377-06806E00785D}"/>
              </a:ext>
            </a:extLst>
          </p:cNvPr>
          <p:cNvSpPr/>
          <p:nvPr/>
        </p:nvSpPr>
        <p:spPr>
          <a:xfrm>
            <a:off x="10547750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700010B-4197-9CC6-9C13-7176EC16CFD6}"/>
              </a:ext>
            </a:extLst>
          </p:cNvPr>
          <p:cNvSpPr/>
          <p:nvPr/>
        </p:nvSpPr>
        <p:spPr>
          <a:xfrm>
            <a:off x="10900087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18F5805-A66E-051F-175C-C3C614C15E97}"/>
              </a:ext>
            </a:extLst>
          </p:cNvPr>
          <p:cNvSpPr/>
          <p:nvPr/>
        </p:nvSpPr>
        <p:spPr>
          <a:xfrm>
            <a:off x="11252424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D003F5D-0EC1-9C17-644F-DD3CBF2F38C7}"/>
              </a:ext>
            </a:extLst>
          </p:cNvPr>
          <p:cNvSpPr/>
          <p:nvPr/>
        </p:nvSpPr>
        <p:spPr>
          <a:xfrm flipH="1">
            <a:off x="10723918" y="755226"/>
            <a:ext cx="780176" cy="36933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A1BF36F-A87B-9A52-2A91-E827D5A82A38}"/>
              </a:ext>
            </a:extLst>
          </p:cNvPr>
          <p:cNvCxnSpPr>
            <a:stCxn id="99" idx="2"/>
            <a:endCxn id="127" idx="0"/>
          </p:cNvCxnSpPr>
          <p:nvPr/>
        </p:nvCxnSpPr>
        <p:spPr>
          <a:xfrm flipH="1">
            <a:off x="10723919" y="1728132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E1E8A24-AA3E-2008-4415-F100486E0183}"/>
              </a:ext>
            </a:extLst>
          </p:cNvPr>
          <p:cNvCxnSpPr/>
          <p:nvPr/>
        </p:nvCxnSpPr>
        <p:spPr>
          <a:xfrm flipH="1">
            <a:off x="11104214" y="1728131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0752AC7-74C2-A3DD-9C7B-A0688A2F123C}"/>
              </a:ext>
            </a:extLst>
          </p:cNvPr>
          <p:cNvCxnSpPr/>
          <p:nvPr/>
        </p:nvCxnSpPr>
        <p:spPr>
          <a:xfrm flipH="1">
            <a:off x="11432768" y="1728130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</a:t>
            </a:r>
            <a:r>
              <a:rPr lang="en-US" altLang="ko-KR" dirty="0" err="1">
                <a:latin typeface="Consolas" panose="020B0609020204030204" pitchFamily="49" charset="0"/>
              </a:rPr>
              <a:t>ch</a:t>
            </a:r>
            <a:r>
              <a:rPr lang="en-US" altLang="ko-KR" dirty="0">
                <a:latin typeface="Consolas" panose="020B0609020204030204" pitchFamily="49" charset="0"/>
              </a:rPr>
              <a:t>=0xff;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756CA-6CB6-FA92-45B6-3603434646E4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169D4-103F-AE14-7296-F5776C6F9BC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828EF1-D954-A1D4-7659-324EA2BD694A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60F0F75-0779-2737-3AA5-24E916B1AAC4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3DD2FF-A23E-3D88-56A5-63B309797103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0C5801-1FFE-8379-68FC-2376FA69361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9AEFB23-BEC8-CDE9-4C2C-751D97D5ECE8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D841BE-5F25-0AC6-418B-B6A3C875A5A6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5B381D-5DAD-6B2E-CA9E-1DFA8A84DA2A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D0A739-2DCC-161D-F58C-B9AA9812729E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B21AFE9-1F62-C33D-31BD-65048B66360B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C3922F-4622-7D90-4922-18012691D93D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5455D00-0455-70B5-EAA3-40D433D05274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945227-309D-32E5-6471-36AA3EF604BB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AB4E31-A88F-F31D-B979-64678E5128F7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03AE16-5661-C00A-30E2-AF421145F5A1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7EADCC-972B-3E68-10C0-52097C0D43C4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0~9 , </a:t>
            </a:r>
            <a:r>
              <a:rPr lang="en-US" altLang="ko-KR" dirty="0" err="1">
                <a:latin typeface="Consolas" panose="020B0609020204030204" pitchFamily="49" charset="0"/>
              </a:rPr>
              <a:t>a~f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83B4B50-5BF7-8F34-4998-0BCFDBC736B4}"/>
              </a:ext>
            </a:extLst>
          </p:cNvPr>
          <p:cNvSpPr/>
          <p:nvPr/>
        </p:nvSpPr>
        <p:spPr>
          <a:xfrm>
            <a:off x="1577129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F13890-4DC5-1E87-3981-C3C5A37A65C7}"/>
              </a:ext>
            </a:extLst>
          </p:cNvPr>
          <p:cNvSpPr/>
          <p:nvPr/>
        </p:nvSpPr>
        <p:spPr>
          <a:xfrm>
            <a:off x="2195817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35F688-28C8-CCE8-4F14-ECEDB9E2B308}"/>
              </a:ext>
            </a:extLst>
          </p:cNvPr>
          <p:cNvSpPr/>
          <p:nvPr/>
        </p:nvSpPr>
        <p:spPr>
          <a:xfrm>
            <a:off x="2814505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F5856C7-4E95-1812-A85A-A5ECF421EC0D}"/>
              </a:ext>
            </a:extLst>
          </p:cNvPr>
          <p:cNvSpPr/>
          <p:nvPr/>
        </p:nvSpPr>
        <p:spPr>
          <a:xfrm>
            <a:off x="3433193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E8DBAAA-01F1-7EC4-1F37-4715B6164B82}"/>
              </a:ext>
            </a:extLst>
          </p:cNvPr>
          <p:cNvSpPr/>
          <p:nvPr/>
        </p:nvSpPr>
        <p:spPr>
          <a:xfrm>
            <a:off x="4395831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E6D0C54-94B2-62B5-4F1F-F2D173FDB782}"/>
              </a:ext>
            </a:extLst>
          </p:cNvPr>
          <p:cNvSpPr/>
          <p:nvPr/>
        </p:nvSpPr>
        <p:spPr>
          <a:xfrm>
            <a:off x="5014519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FD1472D-D3EC-7610-CABF-CDFCB26E8932}"/>
              </a:ext>
            </a:extLst>
          </p:cNvPr>
          <p:cNvSpPr/>
          <p:nvPr/>
        </p:nvSpPr>
        <p:spPr>
          <a:xfrm>
            <a:off x="5633207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C5B375E-6BCB-8B5F-80D1-8D3D0967EA7F}"/>
              </a:ext>
            </a:extLst>
          </p:cNvPr>
          <p:cNvSpPr/>
          <p:nvPr/>
        </p:nvSpPr>
        <p:spPr>
          <a:xfrm>
            <a:off x="6251895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A88D8F1-6D37-844C-73B9-2E77C6B8DD55}"/>
              </a:ext>
            </a:extLst>
          </p:cNvPr>
          <p:cNvSpPr/>
          <p:nvPr/>
        </p:nvSpPr>
        <p:spPr>
          <a:xfrm>
            <a:off x="1577129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6A40EC6-1D77-D056-6AD0-E8E5455162C1}"/>
              </a:ext>
            </a:extLst>
          </p:cNvPr>
          <p:cNvSpPr/>
          <p:nvPr/>
        </p:nvSpPr>
        <p:spPr>
          <a:xfrm>
            <a:off x="2195817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0032414-D408-1F21-5A74-A7DF32A11A53}"/>
              </a:ext>
            </a:extLst>
          </p:cNvPr>
          <p:cNvSpPr/>
          <p:nvPr/>
        </p:nvSpPr>
        <p:spPr>
          <a:xfrm>
            <a:off x="2814505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ED8CE8C-F0D1-6A41-6B8F-8D45D7E393E4}"/>
              </a:ext>
            </a:extLst>
          </p:cNvPr>
          <p:cNvSpPr/>
          <p:nvPr/>
        </p:nvSpPr>
        <p:spPr>
          <a:xfrm>
            <a:off x="3433193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1F4DD5E-DE1B-F427-A736-14C8C0DD02FD}"/>
              </a:ext>
            </a:extLst>
          </p:cNvPr>
          <p:cNvSpPr/>
          <p:nvPr/>
        </p:nvSpPr>
        <p:spPr>
          <a:xfrm>
            <a:off x="4395831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B44B076-ED1A-7ED9-C0A3-C0471480094B}"/>
              </a:ext>
            </a:extLst>
          </p:cNvPr>
          <p:cNvSpPr/>
          <p:nvPr/>
        </p:nvSpPr>
        <p:spPr>
          <a:xfrm>
            <a:off x="5014519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506C47B-04C0-16CC-AA6A-082DE44EB9A1}"/>
              </a:ext>
            </a:extLst>
          </p:cNvPr>
          <p:cNvSpPr/>
          <p:nvPr/>
        </p:nvSpPr>
        <p:spPr>
          <a:xfrm>
            <a:off x="5633207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9240500-BB6E-1C03-C888-F49BEA649B59}"/>
              </a:ext>
            </a:extLst>
          </p:cNvPr>
          <p:cNvSpPr/>
          <p:nvPr/>
        </p:nvSpPr>
        <p:spPr>
          <a:xfrm>
            <a:off x="6251895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A051781-84B8-905A-1B57-15495163971B}"/>
              </a:ext>
            </a:extLst>
          </p:cNvPr>
          <p:cNvSpPr txBox="1"/>
          <p:nvPr/>
        </p:nvSpPr>
        <p:spPr>
          <a:xfrm>
            <a:off x="3044101" y="39203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</a:t>
            </a:r>
            <a:r>
              <a:rPr lang="en-US" altLang="ko-KR" dirty="0" err="1">
                <a:latin typeface="Consolas" panose="020B0609020204030204" pitchFamily="49" charset="0"/>
              </a:rPr>
              <a:t>ch</a:t>
            </a:r>
            <a:r>
              <a:rPr lang="en-US" altLang="ko-KR" dirty="0">
                <a:latin typeface="Consolas" panose="020B0609020204030204" pitchFamily="49" charset="0"/>
              </a:rPr>
              <a:t>=0x07;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9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</a:t>
            </a:r>
            <a:r>
              <a:rPr lang="en-US" altLang="ko-KR" dirty="0" err="1">
                <a:latin typeface="Consolas" panose="020B0609020204030204" pitchFamily="49" charset="0"/>
              </a:rPr>
              <a:t>ch</a:t>
            </a:r>
            <a:r>
              <a:rPr lang="en-US" altLang="ko-KR" dirty="0">
                <a:latin typeface="Consolas" panose="020B0609020204030204" pitchFamily="49" charset="0"/>
              </a:rPr>
              <a:t>=0xce;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756CA-6CB6-FA92-45B6-3603434646E4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169D4-103F-AE14-7296-F5776C6F9BC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828EF1-D954-A1D4-7659-324EA2BD694A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60F0F75-0779-2737-3AA5-24E916B1AAC4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3DD2FF-A23E-3D88-56A5-63B309797103}"/>
              </a:ext>
            </a:extLst>
          </p:cNvPr>
          <p:cNvSpPr/>
          <p:nvPr/>
        </p:nvSpPr>
        <p:spPr>
          <a:xfrm>
            <a:off x="406866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0C5801-1FFE-8379-68FC-2376FA69361A}"/>
              </a:ext>
            </a:extLst>
          </p:cNvPr>
          <p:cNvSpPr/>
          <p:nvPr/>
        </p:nvSpPr>
        <p:spPr>
          <a:xfrm>
            <a:off x="468734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9AEFB23-BEC8-CDE9-4C2C-751D97D5ECE8}"/>
              </a:ext>
            </a:extLst>
          </p:cNvPr>
          <p:cNvSpPr/>
          <p:nvPr/>
        </p:nvSpPr>
        <p:spPr>
          <a:xfrm>
            <a:off x="530603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D841BE-5F25-0AC6-418B-B6A3C875A5A6}"/>
              </a:ext>
            </a:extLst>
          </p:cNvPr>
          <p:cNvSpPr/>
          <p:nvPr/>
        </p:nvSpPr>
        <p:spPr>
          <a:xfrm>
            <a:off x="5924724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5B381D-5DAD-6B2E-CA9E-1DFA8A84DA2A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D0A739-2DCC-161D-F58C-B9AA9812729E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B21AFE9-1F62-C33D-31BD-65048B66360B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C3922F-4622-7D90-4922-18012691D93D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5455D00-0455-70B5-EAA3-40D433D05274}"/>
              </a:ext>
            </a:extLst>
          </p:cNvPr>
          <p:cNvSpPr/>
          <p:nvPr/>
        </p:nvSpPr>
        <p:spPr>
          <a:xfrm>
            <a:off x="406866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945227-309D-32E5-6471-36AA3EF604BB}"/>
              </a:ext>
            </a:extLst>
          </p:cNvPr>
          <p:cNvSpPr/>
          <p:nvPr/>
        </p:nvSpPr>
        <p:spPr>
          <a:xfrm>
            <a:off x="468734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AB4E31-A88F-F31D-B979-64678E5128F7}"/>
              </a:ext>
            </a:extLst>
          </p:cNvPr>
          <p:cNvSpPr/>
          <p:nvPr/>
        </p:nvSpPr>
        <p:spPr>
          <a:xfrm>
            <a:off x="530603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03AE16-5661-C00A-30E2-AF421145F5A1}"/>
              </a:ext>
            </a:extLst>
          </p:cNvPr>
          <p:cNvSpPr/>
          <p:nvPr/>
        </p:nvSpPr>
        <p:spPr>
          <a:xfrm>
            <a:off x="5924724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7EADCC-972B-3E68-10C0-52097C0D43C4}"/>
              </a:ext>
            </a:extLst>
          </p:cNvPr>
          <p:cNvSpPr txBox="1"/>
          <p:nvPr/>
        </p:nvSpPr>
        <p:spPr>
          <a:xfrm>
            <a:off x="6761525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0~9 , </a:t>
            </a:r>
            <a:r>
              <a:rPr lang="en-US" altLang="ko-KR" dirty="0" err="1">
                <a:latin typeface="Consolas" panose="020B0609020204030204" pitchFamily="49" charset="0"/>
              </a:rPr>
              <a:t>a~f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5B314F-F0DB-E202-4EE6-2D68F664A088}"/>
              </a:ext>
            </a:extLst>
          </p:cNvPr>
          <p:cNvSpPr txBox="1"/>
          <p:nvPr/>
        </p:nvSpPr>
        <p:spPr>
          <a:xfrm>
            <a:off x="2492577" y="2013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C6D9D6-8037-217E-DF36-E835E018177D}"/>
              </a:ext>
            </a:extLst>
          </p:cNvPr>
          <p:cNvSpPr txBox="1"/>
          <p:nvPr/>
        </p:nvSpPr>
        <p:spPr>
          <a:xfrm>
            <a:off x="5128919" y="20099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7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0xffffabcd;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30" y="1325677"/>
            <a:ext cx="5444455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1111 1111 1111 1111 1010 1011 1100 1101 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0~9 , </a:t>
            </a:r>
            <a:r>
              <a:rPr lang="en-US" altLang="ko-KR" dirty="0" err="1">
                <a:latin typeface="Consolas" panose="020B0609020204030204" pitchFamily="49" charset="0"/>
              </a:rPr>
              <a:t>a~f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8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 dirty="0" err="1">
                <a:latin typeface="Consolas" panose="020B0609020204030204" pitchFamily="49" charset="0"/>
              </a:rPr>
              <a:t>a+b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9FF368-3A67-8273-85C3-1565DE859328}"/>
              </a:ext>
            </a:extLst>
          </p:cNvPr>
          <p:cNvSpPr/>
          <p:nvPr/>
        </p:nvSpPr>
        <p:spPr>
          <a:xfrm>
            <a:off x="4666922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5EBB73-A397-A0E7-EAFD-2C5326A40E81}"/>
              </a:ext>
            </a:extLst>
          </p:cNvPr>
          <p:cNvSpPr/>
          <p:nvPr/>
        </p:nvSpPr>
        <p:spPr>
          <a:xfrm>
            <a:off x="4048234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D6DF4-5ED7-A33D-0E56-A24B8E987594}"/>
              </a:ext>
            </a:extLst>
          </p:cNvPr>
          <p:cNvSpPr/>
          <p:nvPr/>
        </p:nvSpPr>
        <p:spPr>
          <a:xfrm>
            <a:off x="3429545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a-b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4F79B4-57F6-EDBD-370B-48514F6882E2}"/>
              </a:ext>
            </a:extLst>
          </p:cNvPr>
          <p:cNvSpPr/>
          <p:nvPr/>
        </p:nvSpPr>
        <p:spPr>
          <a:xfrm>
            <a:off x="4666922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2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a = 8;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b = 1;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a-b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4F79B4-57F6-EDBD-370B-48514F6882E2}"/>
              </a:ext>
            </a:extLst>
          </p:cNvPr>
          <p:cNvSpPr/>
          <p:nvPr/>
        </p:nvSpPr>
        <p:spPr>
          <a:xfrm>
            <a:off x="4666922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EAAA2A-BFCB-FCCE-2ACD-1D16C71E36AF}"/>
              </a:ext>
            </a:extLst>
          </p:cNvPr>
          <p:cNvSpPr/>
          <p:nvPr/>
        </p:nvSpPr>
        <p:spPr>
          <a:xfrm>
            <a:off x="4048234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20EC01-A3A0-EBEE-1ABE-9F5E031183FB}"/>
              </a:ext>
            </a:extLst>
          </p:cNvPr>
          <p:cNvSpPr/>
          <p:nvPr/>
        </p:nvSpPr>
        <p:spPr>
          <a:xfrm>
            <a:off x="5285610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5+(-3)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4" y="2302291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4436792" y="335303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부호와 절대값 표현식</a:t>
            </a:r>
          </a:p>
        </p:txBody>
      </p:sp>
    </p:spTree>
    <p:extLst>
      <p:ext uri="{BB962C8B-B14F-4D97-AF65-F5344CB8AC3E}">
        <p14:creationId xmlns:p14="http://schemas.microsoft.com/office/powerpoint/2010/main" val="138561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754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Visual studio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아래 사이트로 접속 후 다운로드</a:t>
            </a:r>
            <a:endParaRPr lang="en-US" altLang="ko-KR" sz="2400" dirty="0"/>
          </a:p>
          <a:p>
            <a:r>
              <a:rPr lang="en-US" altLang="ko-KR" sz="2400" dirty="0"/>
              <a:t>https://visualstudio.microsoft.com/ko/vs/community/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153F24-FBFE-4AAF-D653-3FC971943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62" b="46511"/>
          <a:stretch/>
        </p:blipFill>
        <p:spPr>
          <a:xfrm>
            <a:off x="595424" y="1885507"/>
            <a:ext cx="10940902" cy="3505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17D0-D5C3-088E-476F-7990E6D1EB5E}"/>
              </a:ext>
            </a:extLst>
          </p:cNvPr>
          <p:cNvSpPr/>
          <p:nvPr/>
        </p:nvSpPr>
        <p:spPr>
          <a:xfrm>
            <a:off x="1722474" y="4455042"/>
            <a:ext cx="1711842" cy="446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5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5+(-3)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4127926" y="163994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4127926" y="236101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-131581" y="2361014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-243281" y="2978092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325618" y="1560353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79140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125718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172296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218875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265453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312031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3586100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325618" y="226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79140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125718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172296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218875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265453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312031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3586100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325618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79140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125718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172296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218875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265453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312031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3586100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4158141" y="323393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6416594" y="222822"/>
            <a:ext cx="23936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Consolas" panose="020B0609020204030204" pitchFamily="49" charset="0"/>
              </a:rPr>
              <a:t>N-1</a:t>
            </a:r>
            <a:r>
              <a:rPr lang="ko-KR" altLang="en-US" sz="2400" dirty="0">
                <a:latin typeface="Consolas" panose="020B0609020204030204" pitchFamily="49" charset="0"/>
              </a:rPr>
              <a:t>의 보수화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algn="l"/>
            <a:endParaRPr lang="en-US" altLang="ko-KR" sz="2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2400" dirty="0">
                <a:latin typeface="Consolas" panose="020B0609020204030204" pitchFamily="49" charset="0"/>
              </a:rPr>
              <a:t>5-3=2</a:t>
            </a:r>
          </a:p>
          <a:p>
            <a:pPr algn="l"/>
            <a:endParaRPr lang="en-US" altLang="ko-KR" sz="2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2400" dirty="0">
                <a:latin typeface="Consolas" panose="020B0609020204030204" pitchFamily="49" charset="0"/>
              </a:rPr>
              <a:t>9 = 3+x</a:t>
            </a:r>
          </a:p>
          <a:p>
            <a:pPr algn="l"/>
            <a:endParaRPr lang="en-US" altLang="ko-KR" sz="2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2400" dirty="0">
                <a:latin typeface="Consolas" panose="020B0609020204030204" pitchFamily="49" charset="0"/>
              </a:rPr>
              <a:t>5+6 = 1+1 = 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B5CB5C-524B-3620-B5B9-50269BC5F943}"/>
              </a:ext>
            </a:extLst>
          </p:cNvPr>
          <p:cNvSpPr/>
          <p:nvPr/>
        </p:nvSpPr>
        <p:spPr>
          <a:xfrm>
            <a:off x="-373015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EC995-349D-900C-A597-F0D5A9348D2B}"/>
              </a:ext>
            </a:extLst>
          </p:cNvPr>
          <p:cNvSpPr txBox="1"/>
          <p:nvPr/>
        </p:nvSpPr>
        <p:spPr>
          <a:xfrm>
            <a:off x="-540508" y="3716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carry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196E62-8151-DA09-C248-553CBAD0BC4B}"/>
              </a:ext>
            </a:extLst>
          </p:cNvPr>
          <p:cNvSpPr/>
          <p:nvPr/>
        </p:nvSpPr>
        <p:spPr>
          <a:xfrm>
            <a:off x="3586099" y="3761975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762245-647F-A8DF-1414-5EBC859A770B}"/>
              </a:ext>
            </a:extLst>
          </p:cNvPr>
          <p:cNvSpPr txBox="1"/>
          <p:nvPr/>
        </p:nvSpPr>
        <p:spPr>
          <a:xfrm>
            <a:off x="-101689" y="4001009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19FC958-1727-7DC2-303A-98783EE1BA6F}"/>
              </a:ext>
            </a:extLst>
          </p:cNvPr>
          <p:cNvCxnSpPr>
            <a:cxnSpLocks/>
          </p:cNvCxnSpPr>
          <p:nvPr/>
        </p:nvCxnSpPr>
        <p:spPr>
          <a:xfrm>
            <a:off x="-243281" y="4442081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35CCDF-8C4A-838E-D259-EBC9827820BB}"/>
              </a:ext>
            </a:extLst>
          </p:cNvPr>
          <p:cNvSpPr/>
          <p:nvPr/>
        </p:nvSpPr>
        <p:spPr>
          <a:xfrm>
            <a:off x="325618" y="463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9DB31D0-FD3D-A9AD-5B45-E16ACF140B63}"/>
              </a:ext>
            </a:extLst>
          </p:cNvPr>
          <p:cNvSpPr/>
          <p:nvPr/>
        </p:nvSpPr>
        <p:spPr>
          <a:xfrm>
            <a:off x="791401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93C6C1-247A-048B-03C9-48DA8AD392CE}"/>
              </a:ext>
            </a:extLst>
          </p:cNvPr>
          <p:cNvSpPr/>
          <p:nvPr/>
        </p:nvSpPr>
        <p:spPr>
          <a:xfrm>
            <a:off x="1257184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0A07D-941E-FA56-11B6-07CA6AAE1290}"/>
              </a:ext>
            </a:extLst>
          </p:cNvPr>
          <p:cNvSpPr/>
          <p:nvPr/>
        </p:nvSpPr>
        <p:spPr>
          <a:xfrm>
            <a:off x="1722967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01D38-721F-71BF-706C-0108678EE973}"/>
              </a:ext>
            </a:extLst>
          </p:cNvPr>
          <p:cNvSpPr/>
          <p:nvPr/>
        </p:nvSpPr>
        <p:spPr>
          <a:xfrm>
            <a:off x="2188751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89E88D-304D-2A4B-6E53-AF3DCD5E9C72}"/>
              </a:ext>
            </a:extLst>
          </p:cNvPr>
          <p:cNvSpPr/>
          <p:nvPr/>
        </p:nvSpPr>
        <p:spPr>
          <a:xfrm>
            <a:off x="2654534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3A01DB4-190A-5786-F5F5-6437DF5B20EA}"/>
              </a:ext>
            </a:extLst>
          </p:cNvPr>
          <p:cNvSpPr/>
          <p:nvPr/>
        </p:nvSpPr>
        <p:spPr>
          <a:xfrm>
            <a:off x="3120317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716D839-37E0-1EE7-F8CF-C6C216E43EF9}"/>
              </a:ext>
            </a:extLst>
          </p:cNvPr>
          <p:cNvSpPr/>
          <p:nvPr/>
        </p:nvSpPr>
        <p:spPr>
          <a:xfrm>
            <a:off x="3586100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228541-AE49-04AB-F775-F41A66305B18}"/>
              </a:ext>
            </a:extLst>
          </p:cNvPr>
          <p:cNvSpPr txBox="1"/>
          <p:nvPr/>
        </p:nvSpPr>
        <p:spPr>
          <a:xfrm>
            <a:off x="4158141" y="469792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5+(-3)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4127926" y="163994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4127926" y="236101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-131581" y="2361014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-243281" y="2978092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325618" y="1560353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79140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125718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172296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218875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265453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312031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3586100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325618" y="226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79140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125718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172296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218875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265453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312031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3586100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325618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79140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125718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172296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218875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265453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312031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3586100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4300754" y="325024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6416594" y="222822"/>
            <a:ext cx="2223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의 보수화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algn="l"/>
            <a:endParaRPr lang="en-US" altLang="ko-KR" sz="2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2400" dirty="0">
                <a:latin typeface="Consolas" panose="020B0609020204030204" pitchFamily="49" charset="0"/>
              </a:rPr>
              <a:t>5-3=2</a:t>
            </a:r>
          </a:p>
          <a:p>
            <a:pPr algn="l"/>
            <a:endParaRPr lang="en-US" altLang="ko-KR" sz="2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2400" dirty="0">
                <a:latin typeface="Consolas" panose="020B0609020204030204" pitchFamily="49" charset="0"/>
              </a:rPr>
              <a:t>10 = 3+x</a:t>
            </a:r>
          </a:p>
          <a:p>
            <a:pPr algn="l"/>
            <a:endParaRPr lang="en-US" altLang="ko-KR" sz="2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2400" dirty="0">
                <a:latin typeface="Consolas" panose="020B0609020204030204" pitchFamily="49" charset="0"/>
              </a:rPr>
              <a:t>5+7 =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dirty="0">
                <a:latin typeface="Consolas" panose="020B0609020204030204" pitchFamily="49" charset="0"/>
              </a:rPr>
              <a:t>2 = 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B5CB5C-524B-3620-B5B9-50269BC5F943}"/>
              </a:ext>
            </a:extLst>
          </p:cNvPr>
          <p:cNvSpPr/>
          <p:nvPr/>
        </p:nvSpPr>
        <p:spPr>
          <a:xfrm>
            <a:off x="-373015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EC995-349D-900C-A597-F0D5A9348D2B}"/>
              </a:ext>
            </a:extLst>
          </p:cNvPr>
          <p:cNvSpPr txBox="1"/>
          <p:nvPr/>
        </p:nvSpPr>
        <p:spPr>
          <a:xfrm>
            <a:off x="-540508" y="3716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carry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2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5+(-3)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5901615" y="163402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5901615" y="23551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+127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1416638" y="1931782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1530408" y="2972179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2099307" y="155444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256509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303087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349665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96244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42822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89400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359789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2099307" y="225873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256509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303087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349665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96244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42822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89400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359789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F2F12-D3E6-4FFF-A841-DE35FDE03805}"/>
              </a:ext>
            </a:extLst>
          </p:cNvPr>
          <p:cNvSpPr txBox="1"/>
          <p:nvPr/>
        </p:nvSpPr>
        <p:spPr>
          <a:xfrm>
            <a:off x="5901615" y="339716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-127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77C77-1FF5-665E-DDDB-0FFA60ABEBC5}"/>
              </a:ext>
            </a:extLst>
          </p:cNvPr>
          <p:cNvSpPr txBox="1"/>
          <p:nvPr/>
        </p:nvSpPr>
        <p:spPr>
          <a:xfrm>
            <a:off x="5901615" y="409323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46C13-2D04-7545-451F-00419F22E613}"/>
              </a:ext>
            </a:extLst>
          </p:cNvPr>
          <p:cNvSpPr txBox="1"/>
          <p:nvPr/>
        </p:nvSpPr>
        <p:spPr>
          <a:xfrm>
            <a:off x="1416638" y="3694918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D56EA-97F6-A9F6-4572-E8F00B480826}"/>
              </a:ext>
            </a:extLst>
          </p:cNvPr>
          <p:cNvSpPr/>
          <p:nvPr/>
        </p:nvSpPr>
        <p:spPr>
          <a:xfrm>
            <a:off x="2099307" y="331757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0166A-A28F-69CA-6205-3A1CDBD2F60D}"/>
              </a:ext>
            </a:extLst>
          </p:cNvPr>
          <p:cNvSpPr/>
          <p:nvPr/>
        </p:nvSpPr>
        <p:spPr>
          <a:xfrm>
            <a:off x="256509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454B76-A124-ECFB-AAAD-1264B74B7DA7}"/>
              </a:ext>
            </a:extLst>
          </p:cNvPr>
          <p:cNvSpPr/>
          <p:nvPr/>
        </p:nvSpPr>
        <p:spPr>
          <a:xfrm>
            <a:off x="303087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616A5-997E-4035-EDF0-CE4DD3C66C84}"/>
              </a:ext>
            </a:extLst>
          </p:cNvPr>
          <p:cNvSpPr/>
          <p:nvPr/>
        </p:nvSpPr>
        <p:spPr>
          <a:xfrm>
            <a:off x="349665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AE858-839A-613C-3470-2153AECDD56A}"/>
              </a:ext>
            </a:extLst>
          </p:cNvPr>
          <p:cNvSpPr/>
          <p:nvPr/>
        </p:nvSpPr>
        <p:spPr>
          <a:xfrm>
            <a:off x="396244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6503F-35DD-93FC-7A91-541CC5DA337E}"/>
              </a:ext>
            </a:extLst>
          </p:cNvPr>
          <p:cNvSpPr/>
          <p:nvPr/>
        </p:nvSpPr>
        <p:spPr>
          <a:xfrm>
            <a:off x="442822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DD4990-70C9-7798-E688-FB50409D2EF4}"/>
              </a:ext>
            </a:extLst>
          </p:cNvPr>
          <p:cNvSpPr/>
          <p:nvPr/>
        </p:nvSpPr>
        <p:spPr>
          <a:xfrm>
            <a:off x="489400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32C231-A41C-C5D1-5E20-108E7C3CE6F2}"/>
              </a:ext>
            </a:extLst>
          </p:cNvPr>
          <p:cNvSpPr/>
          <p:nvPr/>
        </p:nvSpPr>
        <p:spPr>
          <a:xfrm>
            <a:off x="5359789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CE7E24-B8FE-3AC3-84B4-63C407A7BB3F}"/>
              </a:ext>
            </a:extLst>
          </p:cNvPr>
          <p:cNvSpPr/>
          <p:nvPr/>
        </p:nvSpPr>
        <p:spPr>
          <a:xfrm>
            <a:off x="2099307" y="4021872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BF7972-2EB0-A78B-BDE7-8951C24ABC83}"/>
              </a:ext>
            </a:extLst>
          </p:cNvPr>
          <p:cNvSpPr/>
          <p:nvPr/>
        </p:nvSpPr>
        <p:spPr>
          <a:xfrm>
            <a:off x="256509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D14CE3-8B2A-EC95-16CF-6AA05CD07996}"/>
              </a:ext>
            </a:extLst>
          </p:cNvPr>
          <p:cNvSpPr/>
          <p:nvPr/>
        </p:nvSpPr>
        <p:spPr>
          <a:xfrm>
            <a:off x="303087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7848B-79EA-84F5-2B9F-7A1FD96E32D4}"/>
              </a:ext>
            </a:extLst>
          </p:cNvPr>
          <p:cNvSpPr/>
          <p:nvPr/>
        </p:nvSpPr>
        <p:spPr>
          <a:xfrm>
            <a:off x="349665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41FE26-B80B-20F6-8549-3E2179272A7B}"/>
              </a:ext>
            </a:extLst>
          </p:cNvPr>
          <p:cNvSpPr/>
          <p:nvPr/>
        </p:nvSpPr>
        <p:spPr>
          <a:xfrm>
            <a:off x="396244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8FB17-91CD-F425-F4E8-E8FA98EF8C8F}"/>
              </a:ext>
            </a:extLst>
          </p:cNvPr>
          <p:cNvSpPr/>
          <p:nvPr/>
        </p:nvSpPr>
        <p:spPr>
          <a:xfrm>
            <a:off x="442822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92F5AF-F706-212E-D0E4-6A12501D5825}"/>
              </a:ext>
            </a:extLst>
          </p:cNvPr>
          <p:cNvSpPr/>
          <p:nvPr/>
        </p:nvSpPr>
        <p:spPr>
          <a:xfrm>
            <a:off x="489400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83F810-4A70-22AD-B281-4B7CA5E65307}"/>
              </a:ext>
            </a:extLst>
          </p:cNvPr>
          <p:cNvSpPr/>
          <p:nvPr/>
        </p:nvSpPr>
        <p:spPr>
          <a:xfrm>
            <a:off x="5359789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3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5+(-3)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5901615" y="163402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5901615" y="23551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+127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1416638" y="1931782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1530408" y="2972179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2099307" y="155444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256509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303087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349665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96244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42822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89400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359789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2099307" y="225873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256509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303087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349665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96244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42822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89400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359789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F2F12-D3E6-4FFF-A841-DE35FDE03805}"/>
              </a:ext>
            </a:extLst>
          </p:cNvPr>
          <p:cNvSpPr txBox="1"/>
          <p:nvPr/>
        </p:nvSpPr>
        <p:spPr>
          <a:xfrm>
            <a:off x="5901615" y="339716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-128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77C77-1FF5-665E-DDDB-0FFA60ABEBC5}"/>
              </a:ext>
            </a:extLst>
          </p:cNvPr>
          <p:cNvSpPr txBox="1"/>
          <p:nvPr/>
        </p:nvSpPr>
        <p:spPr>
          <a:xfrm>
            <a:off x="5901615" y="409323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46C13-2D04-7545-451F-00419F22E613}"/>
              </a:ext>
            </a:extLst>
          </p:cNvPr>
          <p:cNvSpPr txBox="1"/>
          <p:nvPr/>
        </p:nvSpPr>
        <p:spPr>
          <a:xfrm>
            <a:off x="1416638" y="3694918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D56EA-97F6-A9F6-4572-E8F00B480826}"/>
              </a:ext>
            </a:extLst>
          </p:cNvPr>
          <p:cNvSpPr/>
          <p:nvPr/>
        </p:nvSpPr>
        <p:spPr>
          <a:xfrm>
            <a:off x="2099307" y="331757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0166A-A28F-69CA-6205-3A1CDBD2F60D}"/>
              </a:ext>
            </a:extLst>
          </p:cNvPr>
          <p:cNvSpPr/>
          <p:nvPr/>
        </p:nvSpPr>
        <p:spPr>
          <a:xfrm>
            <a:off x="256509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454B76-A124-ECFB-AAAD-1264B74B7DA7}"/>
              </a:ext>
            </a:extLst>
          </p:cNvPr>
          <p:cNvSpPr/>
          <p:nvPr/>
        </p:nvSpPr>
        <p:spPr>
          <a:xfrm>
            <a:off x="303087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616A5-997E-4035-EDF0-CE4DD3C66C84}"/>
              </a:ext>
            </a:extLst>
          </p:cNvPr>
          <p:cNvSpPr/>
          <p:nvPr/>
        </p:nvSpPr>
        <p:spPr>
          <a:xfrm>
            <a:off x="349665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AE858-839A-613C-3470-2153AECDD56A}"/>
              </a:ext>
            </a:extLst>
          </p:cNvPr>
          <p:cNvSpPr/>
          <p:nvPr/>
        </p:nvSpPr>
        <p:spPr>
          <a:xfrm>
            <a:off x="396244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6503F-35DD-93FC-7A91-541CC5DA337E}"/>
              </a:ext>
            </a:extLst>
          </p:cNvPr>
          <p:cNvSpPr/>
          <p:nvPr/>
        </p:nvSpPr>
        <p:spPr>
          <a:xfrm>
            <a:off x="442822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DD4990-70C9-7798-E688-FB50409D2EF4}"/>
              </a:ext>
            </a:extLst>
          </p:cNvPr>
          <p:cNvSpPr/>
          <p:nvPr/>
        </p:nvSpPr>
        <p:spPr>
          <a:xfrm>
            <a:off x="489400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32C231-A41C-C5D1-5E20-108E7C3CE6F2}"/>
              </a:ext>
            </a:extLst>
          </p:cNvPr>
          <p:cNvSpPr/>
          <p:nvPr/>
        </p:nvSpPr>
        <p:spPr>
          <a:xfrm>
            <a:off x="5359789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CE7E24-B8FE-3AC3-84B4-63C407A7BB3F}"/>
              </a:ext>
            </a:extLst>
          </p:cNvPr>
          <p:cNvSpPr/>
          <p:nvPr/>
        </p:nvSpPr>
        <p:spPr>
          <a:xfrm>
            <a:off x="2099307" y="4021872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BF7972-2EB0-A78B-BDE7-8951C24ABC83}"/>
              </a:ext>
            </a:extLst>
          </p:cNvPr>
          <p:cNvSpPr/>
          <p:nvPr/>
        </p:nvSpPr>
        <p:spPr>
          <a:xfrm>
            <a:off x="256509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D14CE3-8B2A-EC95-16CF-6AA05CD07996}"/>
              </a:ext>
            </a:extLst>
          </p:cNvPr>
          <p:cNvSpPr/>
          <p:nvPr/>
        </p:nvSpPr>
        <p:spPr>
          <a:xfrm>
            <a:off x="303087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7848B-79EA-84F5-2B9F-7A1FD96E32D4}"/>
              </a:ext>
            </a:extLst>
          </p:cNvPr>
          <p:cNvSpPr/>
          <p:nvPr/>
        </p:nvSpPr>
        <p:spPr>
          <a:xfrm>
            <a:off x="349665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41FE26-B80B-20F6-8549-3E2179272A7B}"/>
              </a:ext>
            </a:extLst>
          </p:cNvPr>
          <p:cNvSpPr/>
          <p:nvPr/>
        </p:nvSpPr>
        <p:spPr>
          <a:xfrm>
            <a:off x="396244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8FB17-91CD-F425-F4E8-E8FA98EF8C8F}"/>
              </a:ext>
            </a:extLst>
          </p:cNvPr>
          <p:cNvSpPr/>
          <p:nvPr/>
        </p:nvSpPr>
        <p:spPr>
          <a:xfrm>
            <a:off x="442822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92F5AF-F706-212E-D0E4-6A12501D5825}"/>
              </a:ext>
            </a:extLst>
          </p:cNvPr>
          <p:cNvSpPr/>
          <p:nvPr/>
        </p:nvSpPr>
        <p:spPr>
          <a:xfrm>
            <a:off x="489400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83F810-4A70-22AD-B281-4B7CA5E65307}"/>
              </a:ext>
            </a:extLst>
          </p:cNvPr>
          <p:cNvSpPr/>
          <p:nvPr/>
        </p:nvSpPr>
        <p:spPr>
          <a:xfrm>
            <a:off x="5359789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8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Consolas" panose="020B0609020204030204" pitchFamily="49" charset="0"/>
              </a:rPr>
              <a:t>float f = 10.25f;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3624044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110606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597168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083730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3624044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110606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597168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083730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5933815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420377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5863911" y="1331289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346277" y="1331288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CE5BF-A357-8070-C370-2BD5127BC5C9}"/>
              </a:ext>
            </a:extLst>
          </p:cNvPr>
          <p:cNvSpPr txBox="1"/>
          <p:nvPr/>
        </p:nvSpPr>
        <p:spPr>
          <a:xfrm>
            <a:off x="5903758" y="31395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.0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617755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52989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8822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2345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5869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9392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2915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6439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900604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35838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71071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1006305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41539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76773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112006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47240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고정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문제점 </a:t>
            </a:r>
            <a:r>
              <a:rPr lang="en-US" altLang="ko-KR" sz="2400" dirty="0">
                <a:latin typeface="Consolas" panose="020B0609020204030204" pitchFamily="49" charset="0"/>
              </a:rPr>
              <a:t>1. </a:t>
            </a:r>
            <a:r>
              <a:rPr lang="ko-KR" altLang="en-US" sz="2400" dirty="0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문제점 </a:t>
            </a:r>
            <a:r>
              <a:rPr lang="en-US" altLang="ko-KR" sz="2400" dirty="0">
                <a:latin typeface="Consolas" panose="020B0609020204030204" pitchFamily="49" charset="0"/>
              </a:rPr>
              <a:t>2. </a:t>
            </a:r>
            <a:r>
              <a:rPr lang="ko-KR" altLang="en-US" sz="2400" dirty="0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Consolas" panose="020B0609020204030204" pitchFamily="49" charset="0"/>
              </a:rPr>
              <a:t>float f = 10.25f;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.0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문제점 </a:t>
            </a:r>
            <a:r>
              <a:rPr lang="en-US" altLang="ko-KR" sz="2400" dirty="0">
                <a:latin typeface="Consolas" panose="020B0609020204030204" pitchFamily="49" charset="0"/>
              </a:rPr>
              <a:t>1. </a:t>
            </a:r>
            <a:r>
              <a:rPr lang="ko-KR" altLang="en-US" sz="2400" strike="sngStrike" dirty="0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 dirty="0">
                <a:latin typeface="Consolas" panose="020B0609020204030204" pitchFamily="49" charset="0"/>
              </a:rPr>
              <a:t>.</a:t>
            </a:r>
            <a:endParaRPr lang="ko-KR" altLang="en-US" sz="2400" strike="sngStrike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문제점 </a:t>
            </a:r>
            <a:r>
              <a:rPr lang="en-US" altLang="ko-KR" sz="2400" dirty="0">
                <a:latin typeface="Consolas" panose="020B0609020204030204" pitchFamily="49" charset="0"/>
              </a:rPr>
              <a:t>2. </a:t>
            </a:r>
            <a:r>
              <a:rPr lang="ko-KR" altLang="en-US" sz="2400" strike="sngStrike" dirty="0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 dirty="0">
                <a:latin typeface="Consolas" panose="020B0609020204030204" pitchFamily="49" charset="0"/>
              </a:rPr>
              <a:t>.</a:t>
            </a:r>
            <a:endParaRPr lang="ko-KR" altLang="en-US" sz="2400" strike="sngStrike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369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1000000000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369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1895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18950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80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Consolas" panose="020B0609020204030204" pitchFamily="49" charset="0"/>
              </a:rPr>
              <a:t>float f = 10.25f;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.0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문제점 </a:t>
            </a:r>
            <a:r>
              <a:rPr lang="en-US" altLang="ko-KR" sz="2400" dirty="0">
                <a:latin typeface="Consolas" panose="020B0609020204030204" pitchFamily="49" charset="0"/>
              </a:rPr>
              <a:t>1. </a:t>
            </a:r>
            <a:r>
              <a:rPr lang="ko-KR" altLang="en-US" sz="2400" strike="sngStrike" dirty="0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 dirty="0">
                <a:latin typeface="Consolas" panose="020B0609020204030204" pitchFamily="49" charset="0"/>
              </a:rPr>
              <a:t>.</a:t>
            </a:r>
            <a:endParaRPr lang="ko-KR" altLang="en-US" sz="2400" strike="sngStrike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문제점 </a:t>
            </a:r>
            <a:r>
              <a:rPr lang="en-US" altLang="ko-KR" sz="2400" dirty="0">
                <a:latin typeface="Consolas" panose="020B0609020204030204" pitchFamily="49" charset="0"/>
              </a:rPr>
              <a:t>2. </a:t>
            </a:r>
            <a:r>
              <a:rPr lang="ko-KR" altLang="en-US" sz="2400" strike="sngStrike" dirty="0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 dirty="0">
                <a:latin typeface="Consolas" panose="020B0609020204030204" pitchFamily="49" charset="0"/>
              </a:rPr>
              <a:t>.</a:t>
            </a:r>
            <a:endParaRPr lang="ko-KR" altLang="en-US" sz="2400" strike="sngStrike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458AE3D-4D73-805A-D13E-80E24E069486}"/>
              </a:ext>
            </a:extLst>
          </p:cNvPr>
          <p:cNvSpPr txBox="1"/>
          <p:nvPr/>
        </p:nvSpPr>
        <p:spPr>
          <a:xfrm>
            <a:off x="746620" y="5662432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문제점 </a:t>
            </a:r>
            <a:r>
              <a:rPr lang="en-US" altLang="ko-KR" sz="2400" dirty="0">
                <a:latin typeface="Consolas" panose="020B0609020204030204" pitchFamily="49" charset="0"/>
              </a:rPr>
              <a:t>3. </a:t>
            </a:r>
            <a:r>
              <a:rPr lang="ko-KR" altLang="en-US" sz="2400" dirty="0">
                <a:latin typeface="Consolas" panose="020B0609020204030204" pitchFamily="49" charset="0"/>
              </a:rPr>
              <a:t>지수에도 음수가 포함될 수 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FD759-43A8-A90F-5C84-97F79948B78B}"/>
              </a:ext>
            </a:extLst>
          </p:cNvPr>
          <p:cNvSpPr txBox="1"/>
          <p:nvPr/>
        </p:nvSpPr>
        <p:spPr>
          <a:xfrm>
            <a:off x="746620" y="6124097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문제점 </a:t>
            </a:r>
            <a:r>
              <a:rPr lang="en-US" altLang="ko-KR" sz="2400" dirty="0">
                <a:latin typeface="Consolas" panose="020B0609020204030204" pitchFamily="49" charset="0"/>
              </a:rPr>
              <a:t>4. </a:t>
            </a:r>
            <a:r>
              <a:rPr lang="ko-KR" altLang="en-US" sz="2400" dirty="0">
                <a:latin typeface="Consolas" panose="020B0609020204030204" pitchFamily="49" charset="0"/>
              </a:rPr>
              <a:t>가수부의 첫번째 숫자는 언제나 </a:t>
            </a:r>
            <a:r>
              <a:rPr lang="en-US" altLang="ko-KR" sz="2400" dirty="0">
                <a:latin typeface="Consolas" panose="020B0609020204030204" pitchFamily="49" charset="0"/>
              </a:rPr>
              <a:t>1</a:t>
            </a:r>
            <a:r>
              <a:rPr lang="ko-KR" altLang="en-US" sz="2400" dirty="0">
                <a:latin typeface="Consolas" panose="020B0609020204030204" pitchFamily="49" charset="0"/>
              </a:rPr>
              <a:t>이다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2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Consolas" panose="020B0609020204030204" pitchFamily="49" charset="0"/>
              </a:rPr>
              <a:t>float f = 10.25f;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.0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문제점 </a:t>
            </a:r>
            <a:r>
              <a:rPr lang="en-US" altLang="ko-KR" sz="2400" dirty="0">
                <a:latin typeface="Consolas" panose="020B0609020204030204" pitchFamily="49" charset="0"/>
              </a:rPr>
              <a:t>1. </a:t>
            </a:r>
            <a:r>
              <a:rPr lang="ko-KR" altLang="en-US" sz="2400" strike="sngStrike" dirty="0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 dirty="0">
                <a:latin typeface="Consolas" panose="020B0609020204030204" pitchFamily="49" charset="0"/>
              </a:rPr>
              <a:t>.</a:t>
            </a:r>
            <a:endParaRPr lang="ko-KR" altLang="en-US" sz="2400" strike="sngStrike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문제점 </a:t>
            </a:r>
            <a:r>
              <a:rPr lang="en-US" altLang="ko-KR" sz="2400" dirty="0">
                <a:latin typeface="Consolas" panose="020B0609020204030204" pitchFamily="49" charset="0"/>
              </a:rPr>
              <a:t>2. </a:t>
            </a:r>
            <a:r>
              <a:rPr lang="ko-KR" altLang="en-US" sz="2400" strike="sngStrike" dirty="0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 dirty="0">
                <a:latin typeface="Consolas" panose="020B0609020204030204" pitchFamily="49" charset="0"/>
              </a:rPr>
              <a:t>.</a:t>
            </a:r>
            <a:endParaRPr lang="ko-KR" altLang="en-US" sz="2400" strike="sngStrike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3+127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458AE3D-4D73-805A-D13E-80E24E069486}"/>
              </a:ext>
            </a:extLst>
          </p:cNvPr>
          <p:cNvSpPr txBox="1"/>
          <p:nvPr/>
        </p:nvSpPr>
        <p:spPr>
          <a:xfrm>
            <a:off x="746620" y="5604107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문제점 </a:t>
            </a:r>
            <a:r>
              <a:rPr lang="en-US" altLang="ko-KR" sz="2400" dirty="0">
                <a:latin typeface="Consolas" panose="020B0609020204030204" pitchFamily="49" charset="0"/>
              </a:rPr>
              <a:t>3. </a:t>
            </a:r>
            <a:r>
              <a:rPr lang="ko-KR" altLang="en-US" sz="2400" strike="sngStrike" dirty="0">
                <a:latin typeface="Consolas" panose="020B0609020204030204" pitchFamily="49" charset="0"/>
              </a:rPr>
              <a:t>지수에도 음수가 포함될 수 있다</a:t>
            </a:r>
            <a:r>
              <a:rPr lang="en-US" altLang="ko-KR" sz="2400" strike="sngStrike" dirty="0">
                <a:latin typeface="Consolas" panose="020B0609020204030204" pitchFamily="49" charset="0"/>
              </a:rPr>
              <a:t>.</a:t>
            </a:r>
            <a:endParaRPr lang="ko-KR" altLang="en-US" sz="2400" strike="sngStrike" dirty="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FD759-43A8-A90F-5C84-97F79948B78B}"/>
              </a:ext>
            </a:extLst>
          </p:cNvPr>
          <p:cNvSpPr txBox="1"/>
          <p:nvPr/>
        </p:nvSpPr>
        <p:spPr>
          <a:xfrm>
            <a:off x="746620" y="6124097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문제점 </a:t>
            </a:r>
            <a:r>
              <a:rPr lang="en-US" altLang="ko-KR" sz="2400" dirty="0">
                <a:latin typeface="Consolas" panose="020B0609020204030204" pitchFamily="49" charset="0"/>
              </a:rPr>
              <a:t>4. </a:t>
            </a:r>
            <a:r>
              <a:rPr lang="ko-KR" altLang="en-US" sz="2400" strike="sngStrike" dirty="0">
                <a:latin typeface="Consolas" panose="020B0609020204030204" pitchFamily="49" charset="0"/>
              </a:rPr>
              <a:t>가수부의 첫번째 숫자는 언제나 </a:t>
            </a:r>
            <a:r>
              <a:rPr lang="en-US" altLang="ko-KR" sz="2400" strike="sngStrike" dirty="0">
                <a:latin typeface="Consolas" panose="020B0609020204030204" pitchFamily="49" charset="0"/>
              </a:rPr>
              <a:t>1</a:t>
            </a:r>
            <a:r>
              <a:rPr lang="ko-KR" altLang="en-US" sz="2400" strike="sngStrike" dirty="0">
                <a:latin typeface="Consolas" panose="020B0609020204030204" pitchFamily="49" charset="0"/>
              </a:rPr>
              <a:t>이다</a:t>
            </a:r>
            <a:r>
              <a:rPr lang="en-US" altLang="ko-KR" sz="2400" strike="sngStrike" dirty="0">
                <a:latin typeface="Consolas" panose="020B0609020204030204" pitchFamily="49" charset="0"/>
              </a:rPr>
              <a:t>.</a:t>
            </a:r>
            <a:endParaRPr lang="ko-KR" altLang="en-US" sz="2400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4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Consolas" panose="020B0609020204030204" pitchFamily="49" charset="0"/>
              </a:rPr>
              <a:t>float f = 10.25f;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.0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3+127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0F369-5EBD-B5FC-6EB2-155EC0268029}"/>
                  </a:ext>
                </a:extLst>
              </p:cNvPr>
              <p:cNvSpPr txBox="1"/>
              <p:nvPr/>
            </p:nvSpPr>
            <p:spPr>
              <a:xfrm>
                <a:off x="1351089" y="4639112"/>
                <a:ext cx="50894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ko-KR" altLang="en-US" sz="4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0F369-5EBD-B5FC-6EB2-155EC0268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89" y="4639112"/>
                <a:ext cx="508940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033349" y="2440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4331407" y="245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58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Consolas" panose="020B0609020204030204" pitchFamily="49" charset="0"/>
              </a:rPr>
              <a:t>float f = 0.1f;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11783274" y="0"/>
            <a:ext cx="56457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latin typeface="Consolas" panose="020B0609020204030204" pitchFamily="49" charset="0"/>
              </a:rPr>
              <a:t>.2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latin typeface="Consolas" panose="020B0609020204030204" pitchFamily="49" charset="0"/>
              </a:rPr>
              <a:t>.4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0.4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11263157" y="327171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11439325" y="411059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6277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1.1001100110011001100…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−4+127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62771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033349" y="2440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4331407" y="245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B4625-23B3-C0D0-C119-61D892ABF969}"/>
              </a:ext>
            </a:extLst>
          </p:cNvPr>
          <p:cNvSpPr txBox="1"/>
          <p:nvPr/>
        </p:nvSpPr>
        <p:spPr>
          <a:xfrm>
            <a:off x="101903" y="3577170"/>
            <a:ext cx="6045245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float f = 0.1f;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float sum = 0.0f;</a:t>
            </a:r>
          </a:p>
          <a:p>
            <a:pPr algn="l"/>
            <a:endParaRPr lang="en-US" altLang="ko-KR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int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 algn="l"/>
            <a:endParaRPr lang="en-US" altLang="ko-KR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for (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= 0;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&lt; 100000;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sum += f;</a:t>
            </a:r>
          </a:p>
          <a:p>
            <a:pPr algn="l"/>
            <a:endParaRPr lang="en-US" altLang="ko-KR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</a:rPr>
              <a:t>("sum=%f\n", sum);  // sum=9998.556641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754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Visual studio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아래 사이트로 접속 후 다운로드</a:t>
            </a:r>
            <a:endParaRPr lang="en-US" altLang="ko-KR" sz="2400" dirty="0"/>
          </a:p>
          <a:p>
            <a:r>
              <a:rPr lang="en-US" altLang="ko-KR" sz="2400" dirty="0"/>
              <a:t>https://visualstudio.microsoft.com/ko/vs/community/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118B84-FC15-B78B-AB69-06B0354A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" t="43547" b="5810"/>
          <a:stretch/>
        </p:blipFill>
        <p:spPr>
          <a:xfrm>
            <a:off x="209725" y="1750413"/>
            <a:ext cx="11982275" cy="34730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17D0-D5C3-088E-476F-7990E6D1EB5E}"/>
              </a:ext>
            </a:extLst>
          </p:cNvPr>
          <p:cNvSpPr/>
          <p:nvPr/>
        </p:nvSpPr>
        <p:spPr>
          <a:xfrm>
            <a:off x="11126354" y="4902459"/>
            <a:ext cx="855921" cy="3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0E74B-4B3C-ECFC-8336-9F09009FE670}"/>
              </a:ext>
            </a:extLst>
          </p:cNvPr>
          <p:cNvSpPr/>
          <p:nvPr/>
        </p:nvSpPr>
        <p:spPr>
          <a:xfrm>
            <a:off x="3926048" y="3108002"/>
            <a:ext cx="363522" cy="3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13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Consolas" panose="020B0609020204030204" pitchFamily="49" charset="0"/>
              </a:rPr>
              <a:t>double f = 10.25;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394746" y="1703939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747083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1099420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451757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804094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156431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508768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861105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223234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575571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927908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280245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632582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98491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33725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68959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6060111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412448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764785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117122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46945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82179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17413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526470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88859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24093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59327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945610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297947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650284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1002621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354958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436894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402348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6186296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649189-D6E8-40EE-6F01-798C0968500B}"/>
                  </a:ext>
                </a:extLst>
              </p:cNvPr>
              <p:cNvSpPr txBox="1"/>
              <p:nvPr/>
            </p:nvSpPr>
            <p:spPr>
              <a:xfrm>
                <a:off x="4762320" y="909109"/>
                <a:ext cx="3146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3+1023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649189-D6E8-40EE-6F01-798C0968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20" y="909109"/>
                <a:ext cx="31466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39474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74708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09942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451757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80409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15643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50876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286110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22323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57557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392790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28024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632582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498491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33725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68959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06011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41244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76478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117122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46945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82179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17413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52647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888859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24093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59327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994561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297947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65028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00262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35495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ABD563-144D-A54F-DADE-551D501B6129}"/>
                  </a:ext>
                </a:extLst>
              </p:cNvPr>
              <p:cNvSpPr txBox="1"/>
              <p:nvPr/>
            </p:nvSpPr>
            <p:spPr>
              <a:xfrm>
                <a:off x="2603203" y="3901276"/>
                <a:ext cx="53058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ko-KR" altLang="en-US" sz="4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ABD563-144D-A54F-DADE-551D501B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203" y="3901276"/>
                <a:ext cx="530581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298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562526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914863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267200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619537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97187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32421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67654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302888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39101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74335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409568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44802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80036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515269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50503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85737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22789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58022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93256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28490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63723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98957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34191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69425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905637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40871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76105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1011339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465727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81806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17040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52273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BFC20-2F44-D00B-D4E2-6F8FFBE8189E}"/>
              </a:ext>
            </a:extLst>
          </p:cNvPr>
          <p:cNvSpPr txBox="1"/>
          <p:nvPr/>
        </p:nvSpPr>
        <p:spPr>
          <a:xfrm>
            <a:off x="478172" y="1400961"/>
            <a:ext cx="44005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	int a, ch1;</a:t>
            </a:r>
          </a:p>
          <a:p>
            <a:pPr algn="l"/>
            <a:endParaRPr lang="en-US" altLang="ko-KR" dirty="0"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("number : ");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scanf</a:t>
            </a:r>
            <a:r>
              <a:rPr lang="en-US" altLang="ko-KR" dirty="0">
                <a:latin typeface="Consolas" panose="020B0609020204030204" pitchFamily="49" charset="0"/>
              </a:rPr>
              <a:t>("%d", &amp;a);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("a = %d\n", a);</a:t>
            </a:r>
          </a:p>
          <a:p>
            <a:pPr algn="l"/>
            <a:endParaRPr lang="en-US" altLang="ko-KR" dirty="0"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("char1 : ");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scanf</a:t>
            </a:r>
            <a:r>
              <a:rPr lang="en-US" altLang="ko-KR" dirty="0">
                <a:latin typeface="Consolas" panose="020B0609020204030204" pitchFamily="49" charset="0"/>
              </a:rPr>
              <a:t>("%c", &amp;ch1);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("ch1 = %c\n", ch1);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8D19D-5FA9-0190-C1D2-397D29CA2779}"/>
              </a:ext>
            </a:extLst>
          </p:cNvPr>
          <p:cNvSpPr/>
          <p:nvPr/>
        </p:nvSpPr>
        <p:spPr>
          <a:xfrm>
            <a:off x="914863" y="3692670"/>
            <a:ext cx="427376" cy="29361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65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562526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914863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267200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619537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971874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32421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67654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302888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39101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74335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409568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44802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80036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515269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50503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85737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22789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58022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93256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28490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63723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98957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34191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69425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905637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40871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76105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1011339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465727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81806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17040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52273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BFC20-2F44-D00B-D4E2-6F8FFBE8189E}"/>
              </a:ext>
            </a:extLst>
          </p:cNvPr>
          <p:cNvSpPr txBox="1"/>
          <p:nvPr/>
        </p:nvSpPr>
        <p:spPr>
          <a:xfrm>
            <a:off x="478172" y="1400961"/>
            <a:ext cx="44005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	int a, ch1;</a:t>
            </a:r>
          </a:p>
          <a:p>
            <a:pPr algn="l"/>
            <a:endParaRPr lang="en-US" altLang="ko-KR" dirty="0"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("number : ");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scanf</a:t>
            </a:r>
            <a:r>
              <a:rPr lang="en-US" altLang="ko-KR" dirty="0">
                <a:latin typeface="Consolas" panose="020B0609020204030204" pitchFamily="49" charset="0"/>
              </a:rPr>
              <a:t>("%d", &amp;a);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("a = %d\n", a);</a:t>
            </a:r>
          </a:p>
          <a:p>
            <a:pPr algn="l"/>
            <a:endParaRPr lang="en-US" altLang="ko-KR" dirty="0"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getchar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("char1 : ");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scanf</a:t>
            </a:r>
            <a:r>
              <a:rPr lang="en-US" altLang="ko-KR" dirty="0">
                <a:latin typeface="Consolas" panose="020B0609020204030204" pitchFamily="49" charset="0"/>
              </a:rPr>
              <a:t>("%c", &amp;ch1);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("ch1 = %c\n", ch1);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8D19D-5FA9-0190-C1D2-397D29CA2779}"/>
              </a:ext>
            </a:extLst>
          </p:cNvPr>
          <p:cNvSpPr/>
          <p:nvPr/>
        </p:nvSpPr>
        <p:spPr>
          <a:xfrm>
            <a:off x="914863" y="3692670"/>
            <a:ext cx="427376" cy="29361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4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</a:t>
            </a:r>
            <a:r>
              <a:rPr lang="en-US" altLang="ko-KR" dirty="0" err="1">
                <a:latin typeface="Consolas" panose="020B0609020204030204" pitchFamily="49" charset="0"/>
              </a:rPr>
              <a:t>ch</a:t>
            </a:r>
            <a:r>
              <a:rPr lang="en-US" altLang="ko-KR" dirty="0">
                <a:latin typeface="Consolas" panose="020B0609020204030204" pitchFamily="49" charset="0"/>
              </a:rPr>
              <a:t>=5;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5D999-30D2-5E5D-FF2D-A0CD6EAE5B11}"/>
              </a:ext>
            </a:extLst>
          </p:cNvPr>
          <p:cNvSpPr txBox="1"/>
          <p:nvPr/>
        </p:nvSpPr>
        <p:spPr>
          <a:xfrm>
            <a:off x="1577130" y="238876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</a:t>
            </a:r>
            <a:r>
              <a:rPr lang="en-US" altLang="ko-KR" dirty="0" err="1">
                <a:latin typeface="Consolas" panose="020B0609020204030204" pitchFamily="49" charset="0"/>
              </a:rPr>
              <a:t>ch</a:t>
            </a:r>
            <a:r>
              <a:rPr lang="en-US" altLang="ko-KR" dirty="0">
                <a:latin typeface="Consolas" panose="020B0609020204030204" pitchFamily="49" charset="0"/>
              </a:rPr>
              <a:t>=10;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87721-08A4-FA70-F502-086D8951CA63}"/>
              </a:ext>
            </a:extLst>
          </p:cNvPr>
          <p:cNvSpPr/>
          <p:nvPr/>
        </p:nvSpPr>
        <p:spPr>
          <a:xfrm>
            <a:off x="1577129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3D84C1-426E-D487-83EF-A83AF978AF82}"/>
              </a:ext>
            </a:extLst>
          </p:cNvPr>
          <p:cNvSpPr/>
          <p:nvPr/>
        </p:nvSpPr>
        <p:spPr>
          <a:xfrm>
            <a:off x="2195817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B42F8B-AA61-FBFE-8023-9BE3B2795213}"/>
              </a:ext>
            </a:extLst>
          </p:cNvPr>
          <p:cNvSpPr/>
          <p:nvPr/>
        </p:nvSpPr>
        <p:spPr>
          <a:xfrm>
            <a:off x="2814505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0F4F67-5E4F-6484-2C86-9EFACAD1C6E8}"/>
              </a:ext>
            </a:extLst>
          </p:cNvPr>
          <p:cNvSpPr/>
          <p:nvPr/>
        </p:nvSpPr>
        <p:spPr>
          <a:xfrm>
            <a:off x="3433193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276A61-90FA-7DF1-2EFB-2C449FBB501C}"/>
              </a:ext>
            </a:extLst>
          </p:cNvPr>
          <p:cNvSpPr/>
          <p:nvPr/>
        </p:nvSpPr>
        <p:spPr>
          <a:xfrm>
            <a:off x="4051882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380EC-9BD2-C00E-E3B4-5DA8885F55DB}"/>
              </a:ext>
            </a:extLst>
          </p:cNvPr>
          <p:cNvSpPr/>
          <p:nvPr/>
        </p:nvSpPr>
        <p:spPr>
          <a:xfrm>
            <a:off x="4670570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7C746C-BBF0-DA49-E9CB-68E1A390D775}"/>
              </a:ext>
            </a:extLst>
          </p:cNvPr>
          <p:cNvSpPr/>
          <p:nvPr/>
        </p:nvSpPr>
        <p:spPr>
          <a:xfrm>
            <a:off x="5289258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EB83DF-960A-BFD6-50C7-D2EB85DC1ABD}"/>
              </a:ext>
            </a:extLst>
          </p:cNvPr>
          <p:cNvSpPr/>
          <p:nvPr/>
        </p:nvSpPr>
        <p:spPr>
          <a:xfrm>
            <a:off x="5907946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942900-604E-B042-B043-B44B37217537}"/>
              </a:ext>
            </a:extLst>
          </p:cNvPr>
          <p:cNvSpPr/>
          <p:nvPr/>
        </p:nvSpPr>
        <p:spPr>
          <a:xfrm>
            <a:off x="1577129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AD6579-B8B0-DE71-8AAA-139A57C24C07}"/>
              </a:ext>
            </a:extLst>
          </p:cNvPr>
          <p:cNvSpPr/>
          <p:nvPr/>
        </p:nvSpPr>
        <p:spPr>
          <a:xfrm>
            <a:off x="2195817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224784-742A-F6BD-5AE8-9884D7523EE1}"/>
              </a:ext>
            </a:extLst>
          </p:cNvPr>
          <p:cNvSpPr/>
          <p:nvPr/>
        </p:nvSpPr>
        <p:spPr>
          <a:xfrm>
            <a:off x="2814505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D9B3DE-8264-AEE1-BE4A-4AC7D62A32B5}"/>
              </a:ext>
            </a:extLst>
          </p:cNvPr>
          <p:cNvSpPr/>
          <p:nvPr/>
        </p:nvSpPr>
        <p:spPr>
          <a:xfrm>
            <a:off x="3433193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DEC928-5555-66C9-BE9F-C2E72B243E4C}"/>
              </a:ext>
            </a:extLst>
          </p:cNvPr>
          <p:cNvSpPr/>
          <p:nvPr/>
        </p:nvSpPr>
        <p:spPr>
          <a:xfrm>
            <a:off x="4051882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A2D148-CD48-F6F5-6ECC-8950EC3A1A80}"/>
              </a:ext>
            </a:extLst>
          </p:cNvPr>
          <p:cNvSpPr/>
          <p:nvPr/>
        </p:nvSpPr>
        <p:spPr>
          <a:xfrm>
            <a:off x="4670570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0EAAAC-4364-E17A-E7A8-41FA10546905}"/>
              </a:ext>
            </a:extLst>
          </p:cNvPr>
          <p:cNvSpPr/>
          <p:nvPr/>
        </p:nvSpPr>
        <p:spPr>
          <a:xfrm>
            <a:off x="5289258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AF931-E89B-C661-06F1-DC2BC54575DB}"/>
              </a:ext>
            </a:extLst>
          </p:cNvPr>
          <p:cNvSpPr/>
          <p:nvPr/>
        </p:nvSpPr>
        <p:spPr>
          <a:xfrm>
            <a:off x="5907946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0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</a:t>
            </a:r>
            <a:r>
              <a:rPr lang="en-US" altLang="ko-KR" dirty="0" err="1">
                <a:latin typeface="Consolas" panose="020B0609020204030204" pitchFamily="49" charset="0"/>
              </a:rPr>
              <a:t>ch</a:t>
            </a:r>
            <a:r>
              <a:rPr lang="en-US" altLang="ko-KR" dirty="0">
                <a:latin typeface="Consolas" panose="020B0609020204030204" pitchFamily="49" charset="0"/>
              </a:rPr>
              <a:t>=-5;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Consolas" panose="020B0609020204030204" pitchFamily="49" charset="0"/>
              </a:rPr>
              <a:t>의 보수</a:t>
            </a:r>
          </a:p>
        </p:txBody>
      </p:sp>
    </p:spTree>
    <p:extLst>
      <p:ext uri="{BB962C8B-B14F-4D97-AF65-F5344CB8AC3E}">
        <p14:creationId xmlns:p14="http://schemas.microsoft.com/office/powerpoint/2010/main" val="352050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</a:t>
            </a:r>
            <a:r>
              <a:rPr lang="en-US" altLang="ko-KR" dirty="0" err="1">
                <a:latin typeface="Consolas" panose="020B0609020204030204" pitchFamily="49" charset="0"/>
              </a:rPr>
              <a:t>ch</a:t>
            </a:r>
            <a:r>
              <a:rPr lang="en-US" altLang="ko-KR" dirty="0">
                <a:latin typeface="Consolas" panose="020B0609020204030204" pitchFamily="49" charset="0"/>
              </a:rPr>
              <a:t>=255;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</a:t>
            </a:r>
            <a:r>
              <a:rPr lang="en-US" altLang="ko-KR" dirty="0" err="1">
                <a:latin typeface="Consolas" panose="020B0609020204030204" pitchFamily="49" charset="0"/>
              </a:rPr>
              <a:t>ch</a:t>
            </a:r>
            <a:r>
              <a:rPr lang="en-US" altLang="ko-KR" dirty="0">
                <a:latin typeface="Consolas" panose="020B0609020204030204" pitchFamily="49" charset="0"/>
              </a:rPr>
              <a:t>=200;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-56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6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</a:t>
            </a:r>
            <a:r>
              <a:rPr lang="en-US" altLang="ko-KR" dirty="0" err="1">
                <a:latin typeface="Consolas" panose="020B0609020204030204" pitchFamily="49" charset="0"/>
              </a:rPr>
              <a:t>ch</a:t>
            </a:r>
            <a:r>
              <a:rPr lang="en-US" altLang="ko-KR" dirty="0">
                <a:latin typeface="Consolas" panose="020B0609020204030204" pitchFamily="49" charset="0"/>
              </a:rPr>
              <a:t>=128;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-128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6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char </a:t>
            </a:r>
            <a:r>
              <a:rPr lang="en-US" altLang="ko-KR" dirty="0" err="1">
                <a:latin typeface="Consolas" panose="020B0609020204030204" pitchFamily="49" charset="0"/>
              </a:rPr>
              <a:t>ch</a:t>
            </a:r>
            <a:r>
              <a:rPr lang="en-US" altLang="ko-KR" dirty="0">
                <a:latin typeface="Consolas" panose="020B0609020204030204" pitchFamily="49" charset="0"/>
              </a:rPr>
              <a:t>=128;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+127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+0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83A8CE-6C6A-2103-8050-C1E5F9CDE463}"/>
              </a:ext>
            </a:extLst>
          </p:cNvPr>
          <p:cNvSpPr/>
          <p:nvPr/>
        </p:nvSpPr>
        <p:spPr>
          <a:xfrm>
            <a:off x="337654" y="1891288"/>
            <a:ext cx="81163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양수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09E790-DF73-B625-352E-537B51ABB145}"/>
              </a:ext>
            </a:extLst>
          </p:cNvPr>
          <p:cNvSpPr/>
          <p:nvPr/>
        </p:nvSpPr>
        <p:spPr>
          <a:xfrm>
            <a:off x="1577129" y="3056495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86F7BB-F201-FECF-A10C-45DBB9138016}"/>
              </a:ext>
            </a:extLst>
          </p:cNvPr>
          <p:cNvSpPr/>
          <p:nvPr/>
        </p:nvSpPr>
        <p:spPr>
          <a:xfrm>
            <a:off x="2195817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D09A00-BA95-8A25-8983-BDFD47C464F3}"/>
              </a:ext>
            </a:extLst>
          </p:cNvPr>
          <p:cNvSpPr/>
          <p:nvPr/>
        </p:nvSpPr>
        <p:spPr>
          <a:xfrm>
            <a:off x="2814505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D3AB24-07FE-ECB2-403A-361DA5386492}"/>
              </a:ext>
            </a:extLst>
          </p:cNvPr>
          <p:cNvSpPr/>
          <p:nvPr/>
        </p:nvSpPr>
        <p:spPr>
          <a:xfrm>
            <a:off x="3433193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98DA7D-EC5D-1E1A-7B08-FE1D3BAC90B9}"/>
              </a:ext>
            </a:extLst>
          </p:cNvPr>
          <p:cNvSpPr/>
          <p:nvPr/>
        </p:nvSpPr>
        <p:spPr>
          <a:xfrm>
            <a:off x="4051882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493301-5A2E-017F-FDDB-AC3691463DED}"/>
              </a:ext>
            </a:extLst>
          </p:cNvPr>
          <p:cNvSpPr/>
          <p:nvPr/>
        </p:nvSpPr>
        <p:spPr>
          <a:xfrm>
            <a:off x="4670570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E3AA14-CF80-A22D-5449-8D92066F4DEE}"/>
              </a:ext>
            </a:extLst>
          </p:cNvPr>
          <p:cNvSpPr/>
          <p:nvPr/>
        </p:nvSpPr>
        <p:spPr>
          <a:xfrm>
            <a:off x="5289258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95C625-C358-D33B-4C0E-121835E2F7E0}"/>
              </a:ext>
            </a:extLst>
          </p:cNvPr>
          <p:cNvSpPr/>
          <p:nvPr/>
        </p:nvSpPr>
        <p:spPr>
          <a:xfrm>
            <a:off x="5907946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9A749B-C2FC-F594-7182-8A57582F0244}"/>
              </a:ext>
            </a:extLst>
          </p:cNvPr>
          <p:cNvSpPr/>
          <p:nvPr/>
        </p:nvSpPr>
        <p:spPr>
          <a:xfrm>
            <a:off x="1589712" y="3794295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6DD55D-2675-FCEC-4772-F5D6CC79B223}"/>
              </a:ext>
            </a:extLst>
          </p:cNvPr>
          <p:cNvSpPr/>
          <p:nvPr/>
        </p:nvSpPr>
        <p:spPr>
          <a:xfrm>
            <a:off x="2208400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B56634D-074C-1F7E-6296-FA86E04F03B9}"/>
              </a:ext>
            </a:extLst>
          </p:cNvPr>
          <p:cNvSpPr/>
          <p:nvPr/>
        </p:nvSpPr>
        <p:spPr>
          <a:xfrm>
            <a:off x="2827088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6005AC-1896-311A-A608-C2C0D6832269}"/>
              </a:ext>
            </a:extLst>
          </p:cNvPr>
          <p:cNvSpPr/>
          <p:nvPr/>
        </p:nvSpPr>
        <p:spPr>
          <a:xfrm>
            <a:off x="3445776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552C2C-7F19-E088-6D20-690C94C5B77E}"/>
              </a:ext>
            </a:extLst>
          </p:cNvPr>
          <p:cNvSpPr/>
          <p:nvPr/>
        </p:nvSpPr>
        <p:spPr>
          <a:xfrm>
            <a:off x="4064465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CF2F6B-EFD5-1C22-EE69-0982A2726806}"/>
              </a:ext>
            </a:extLst>
          </p:cNvPr>
          <p:cNvSpPr/>
          <p:nvPr/>
        </p:nvSpPr>
        <p:spPr>
          <a:xfrm>
            <a:off x="4683153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A2E1CB-5D23-23F1-73DB-03A98AF54EDA}"/>
              </a:ext>
            </a:extLst>
          </p:cNvPr>
          <p:cNvSpPr/>
          <p:nvPr/>
        </p:nvSpPr>
        <p:spPr>
          <a:xfrm>
            <a:off x="5301841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BFF3382-2F8E-F540-3E97-7041CE56C4F8}"/>
              </a:ext>
            </a:extLst>
          </p:cNvPr>
          <p:cNvSpPr/>
          <p:nvPr/>
        </p:nvSpPr>
        <p:spPr>
          <a:xfrm>
            <a:off x="5920529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F0FC95-50BF-089E-0CF5-E36FEA84B6B3}"/>
              </a:ext>
            </a:extLst>
          </p:cNvPr>
          <p:cNvSpPr txBox="1"/>
          <p:nvPr/>
        </p:nvSpPr>
        <p:spPr>
          <a:xfrm>
            <a:off x="6753138" y="38738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CBAED0-3F61-D5C4-E466-3C7D8000E02C}"/>
              </a:ext>
            </a:extLst>
          </p:cNvPr>
          <p:cNvSpPr txBox="1"/>
          <p:nvPr/>
        </p:nvSpPr>
        <p:spPr>
          <a:xfrm>
            <a:off x="6753138" y="313608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Consolas" panose="020B0609020204030204" pitchFamily="49" charset="0"/>
              </a:rPr>
              <a:t>-128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B563A-F0A0-D288-B20B-E9B90A8EB9EC}"/>
              </a:ext>
            </a:extLst>
          </p:cNvPr>
          <p:cNvSpPr/>
          <p:nvPr/>
        </p:nvSpPr>
        <p:spPr>
          <a:xfrm>
            <a:off x="337654" y="3505414"/>
            <a:ext cx="81163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음수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62AFE5-B508-4969-F248-97ED078F7C7F}"/>
              </a:ext>
            </a:extLst>
          </p:cNvPr>
          <p:cNvCxnSpPr/>
          <p:nvPr/>
        </p:nvCxnSpPr>
        <p:spPr>
          <a:xfrm>
            <a:off x="167780" y="2884628"/>
            <a:ext cx="816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5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1723</Words>
  <Application>Microsoft Office PowerPoint</Application>
  <PresentationFormat>와이드스크린</PresentationFormat>
  <Paragraphs>1132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2022-07-07T23:39:13Z</dcterms:created>
  <dcterms:modified xsi:type="dcterms:W3CDTF">2022-07-08T08:40:35Z</dcterms:modified>
</cp:coreProperties>
</file>