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1C15-B668-7F36-A3C2-DDF60635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BE6D-2C16-2AFB-6169-98FDA36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F44FD-16A5-2888-E3A5-3085610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E123-5B33-A6B3-8830-33AE35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4E2-8CFC-E710-F21A-8C2B672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DC8B-FB84-1582-F346-C78A497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8940-EAC4-D32C-1DD4-28D7717C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0365-CD8A-1162-9BE0-8B3F299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3C6E-E4EA-8443-A4B6-A98BA0D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4FED-249B-29C7-EBE0-2E75B10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FFB80-AEC7-7A72-F43B-3DC4870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9AD0F-B554-8E61-EB45-DAE757A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3B71-04A0-530E-D0D1-B3F5CCC9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D0AFE-5BDC-4F75-0322-E0931A1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551B-161A-39C8-09AB-9CF3B01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3169-09F9-FAA9-0E12-D31B764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63E0-3AB6-2098-4D8E-4F6AD61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A2F6-89B0-D463-0481-2AC9A93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98B9-900D-6578-7E1F-EDAB04C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A14B2-BAA6-EACF-25AE-61901A9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9D7-4E68-B7E2-2002-8A430AB0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3C1A-F609-CC9F-3BA8-593FC8B4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F3E8-66EE-0196-D733-97C1AE2C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2692C-5AA6-97FB-9D2F-276BF4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2D908-ED04-69C0-0D0C-E65D20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4ABE-2A9A-2E7D-092A-9E6BDBE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802A4-20F7-EDA5-EB11-1969E1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393B-CE84-4B56-8ABC-CC1B3147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FFA69-D1BD-1710-5220-07F8AD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0A3FF-1086-2EF0-4FAE-E5CC071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F801B-0A3E-888B-5916-FC6AC85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1443E-E0C7-8597-42F3-064B5C2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35E35-54EE-A43E-5ACC-BA51678E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A533D-5552-5551-D2A1-296AD6FA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F7471-509B-2B39-59E6-312AC2CA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32266-6B4E-0FC9-7B5E-81FB6885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26AE-DA9A-9E0C-3FFF-336FB04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ECBE4-EA18-BA67-D348-618DE49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4A171-DA6E-FD01-265A-E6A34C1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F40F-9984-1BE8-DA5C-B75CA0A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499CD-008C-8963-E4AA-2BE606D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C340A-35CB-2D0B-7535-661FAD6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B99B2-E382-5789-3B78-DC636A8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E39D2-6AD6-07DE-5151-2567196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8D0D-C213-03FD-65FC-99BEE8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99B79-D565-485C-0F5D-BB78D03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684B-A3D3-4585-34C6-8553B1D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9A9B-3B07-5487-B061-F139033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7E32F-A9DE-A918-854A-88ABDCF1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F690C-629F-95E0-D12F-A193DA80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06F44-1346-228F-7745-463445E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CC218-DC68-BB8C-9F81-FA8A55E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872-6E1A-F47D-8887-42E3162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B3507-74CE-5617-F867-6C004034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C9951-751B-C90D-EE18-C906F745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878FF-0161-6CCF-DAFB-6A6B570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9820-7E8E-6ABD-3858-10DB07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49E43-1736-7930-837F-C03479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DF760-B0F2-44CE-BC59-60585B5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797-3EEB-3E22-1941-A13836EF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1CEA-A02E-771D-6E24-4961D42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7AF5-D933-4BB3-BCD3-19E51CC57E7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FF0C-5440-7CD6-DCE7-98DA9AF5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2854-5B5C-82CE-D210-2F6FC203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8689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강사명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김정인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en-US" altLang="ko-KR" sz="2400">
                <a:hlinkClick r:id="rId2"/>
              </a:rPr>
              <a:t>jikim@imguru.co.kr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강의자료공유 </a:t>
            </a:r>
            <a:r>
              <a:rPr lang="en-US" altLang="ko-KR" sz="2400"/>
              <a:t>: https://github.com/imguru-mooc/C_basic_AIR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74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-1;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4FA900-7A49-63F6-473A-C063D31D8BCE}"/>
              </a:ext>
            </a:extLst>
          </p:cNvPr>
          <p:cNvSpPr/>
          <p:nvPr/>
        </p:nvSpPr>
        <p:spPr>
          <a:xfrm>
            <a:off x="300601" y="2214477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5C6F96-DD1F-CD48-7D61-F23BCA784609}"/>
              </a:ext>
            </a:extLst>
          </p:cNvPr>
          <p:cNvSpPr/>
          <p:nvPr/>
        </p:nvSpPr>
        <p:spPr>
          <a:xfrm>
            <a:off x="65293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D17C15-4B6F-483D-E1AD-EB313191AA05}"/>
              </a:ext>
            </a:extLst>
          </p:cNvPr>
          <p:cNvSpPr/>
          <p:nvPr/>
        </p:nvSpPr>
        <p:spPr>
          <a:xfrm>
            <a:off x="100527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FFF6E5-A11A-F463-64B3-33061E67D674}"/>
              </a:ext>
            </a:extLst>
          </p:cNvPr>
          <p:cNvSpPr/>
          <p:nvPr/>
        </p:nvSpPr>
        <p:spPr>
          <a:xfrm>
            <a:off x="135761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72B5B9-60BC-999F-39EB-DD102ED1BB3C}"/>
              </a:ext>
            </a:extLst>
          </p:cNvPr>
          <p:cNvSpPr/>
          <p:nvPr/>
        </p:nvSpPr>
        <p:spPr>
          <a:xfrm>
            <a:off x="170994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9BA0A6-E6A9-C556-D63F-A0D5F24008D3}"/>
              </a:ext>
            </a:extLst>
          </p:cNvPr>
          <p:cNvSpPr/>
          <p:nvPr/>
        </p:nvSpPr>
        <p:spPr>
          <a:xfrm>
            <a:off x="206228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C23F4-26ED-16A3-B6D0-BEE9B7F8E60F}"/>
              </a:ext>
            </a:extLst>
          </p:cNvPr>
          <p:cNvSpPr/>
          <p:nvPr/>
        </p:nvSpPr>
        <p:spPr>
          <a:xfrm>
            <a:off x="241462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393AEC-2100-0A1B-A727-E0E2A9D31E40}"/>
              </a:ext>
            </a:extLst>
          </p:cNvPr>
          <p:cNvSpPr/>
          <p:nvPr/>
        </p:nvSpPr>
        <p:spPr>
          <a:xfrm>
            <a:off x="276696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8C8064-F7CA-9F27-F747-98DEF5618BB6}"/>
              </a:ext>
            </a:extLst>
          </p:cNvPr>
          <p:cNvSpPr/>
          <p:nvPr/>
        </p:nvSpPr>
        <p:spPr>
          <a:xfrm>
            <a:off x="312908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E708A7-CC47-2A95-8F6F-E35730386373}"/>
              </a:ext>
            </a:extLst>
          </p:cNvPr>
          <p:cNvSpPr/>
          <p:nvPr/>
        </p:nvSpPr>
        <p:spPr>
          <a:xfrm>
            <a:off x="348142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43574-030B-E91F-51D3-46EED7D06E7E}"/>
              </a:ext>
            </a:extLst>
          </p:cNvPr>
          <p:cNvSpPr/>
          <p:nvPr/>
        </p:nvSpPr>
        <p:spPr>
          <a:xfrm>
            <a:off x="383376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672045-1F7C-5D27-237B-3DDED4B508E8}"/>
              </a:ext>
            </a:extLst>
          </p:cNvPr>
          <p:cNvSpPr/>
          <p:nvPr/>
        </p:nvSpPr>
        <p:spPr>
          <a:xfrm>
            <a:off x="418610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FC19F-4741-865E-A94B-67E23C849166}"/>
              </a:ext>
            </a:extLst>
          </p:cNvPr>
          <p:cNvSpPr/>
          <p:nvPr/>
        </p:nvSpPr>
        <p:spPr>
          <a:xfrm>
            <a:off x="453843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51C37-B215-4FC6-C50B-9011DE51B1F2}"/>
              </a:ext>
            </a:extLst>
          </p:cNvPr>
          <p:cNvSpPr/>
          <p:nvPr/>
        </p:nvSpPr>
        <p:spPr>
          <a:xfrm>
            <a:off x="489077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74D38F-2EAF-9C73-F523-A2F6FD49E286}"/>
              </a:ext>
            </a:extLst>
          </p:cNvPr>
          <p:cNvSpPr/>
          <p:nvPr/>
        </p:nvSpPr>
        <p:spPr>
          <a:xfrm>
            <a:off x="524311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17987-1D63-B729-3F23-8B7E1F550E79}"/>
              </a:ext>
            </a:extLst>
          </p:cNvPr>
          <p:cNvSpPr/>
          <p:nvPr/>
        </p:nvSpPr>
        <p:spPr>
          <a:xfrm>
            <a:off x="559544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F6CC9-E8CA-B671-09CA-D6C8CB3B1D0E}"/>
              </a:ext>
            </a:extLst>
          </p:cNvPr>
          <p:cNvSpPr/>
          <p:nvPr/>
        </p:nvSpPr>
        <p:spPr>
          <a:xfrm>
            <a:off x="595757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01F71-E232-8771-A25B-9D889C79ABE2}"/>
              </a:ext>
            </a:extLst>
          </p:cNvPr>
          <p:cNvSpPr/>
          <p:nvPr/>
        </p:nvSpPr>
        <p:spPr>
          <a:xfrm>
            <a:off x="630991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B11C7-03AC-B29D-CD47-405C9147AB93}"/>
              </a:ext>
            </a:extLst>
          </p:cNvPr>
          <p:cNvSpPr/>
          <p:nvPr/>
        </p:nvSpPr>
        <p:spPr>
          <a:xfrm>
            <a:off x="666225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C0A108-F402-890B-B86D-F2CBE13CD5F2}"/>
              </a:ext>
            </a:extLst>
          </p:cNvPr>
          <p:cNvSpPr/>
          <p:nvPr/>
        </p:nvSpPr>
        <p:spPr>
          <a:xfrm>
            <a:off x="701458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7028C-7C44-D12F-29EC-A60C29D0BEB4}"/>
              </a:ext>
            </a:extLst>
          </p:cNvPr>
          <p:cNvSpPr/>
          <p:nvPr/>
        </p:nvSpPr>
        <p:spPr>
          <a:xfrm>
            <a:off x="736692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AD96D0-8625-6A10-A93D-5C94E4E5E622}"/>
              </a:ext>
            </a:extLst>
          </p:cNvPr>
          <p:cNvSpPr/>
          <p:nvPr/>
        </p:nvSpPr>
        <p:spPr>
          <a:xfrm>
            <a:off x="771926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A9930-3EDB-786E-D3FA-487AC7D11E90}"/>
              </a:ext>
            </a:extLst>
          </p:cNvPr>
          <p:cNvSpPr/>
          <p:nvPr/>
        </p:nvSpPr>
        <p:spPr>
          <a:xfrm>
            <a:off x="807159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C48C6D-7F12-D96F-6D6C-C6EC3B6F44C0}"/>
              </a:ext>
            </a:extLst>
          </p:cNvPr>
          <p:cNvSpPr/>
          <p:nvPr/>
        </p:nvSpPr>
        <p:spPr>
          <a:xfrm>
            <a:off x="842393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00054C-6124-C5BF-199F-781F4364A24A}"/>
              </a:ext>
            </a:extLst>
          </p:cNvPr>
          <p:cNvSpPr/>
          <p:nvPr/>
        </p:nvSpPr>
        <p:spPr>
          <a:xfrm>
            <a:off x="878606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924CDA-19EC-0C21-2623-CAAC36C8E94D}"/>
              </a:ext>
            </a:extLst>
          </p:cNvPr>
          <p:cNvSpPr/>
          <p:nvPr/>
        </p:nvSpPr>
        <p:spPr>
          <a:xfrm>
            <a:off x="913840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167479-6931-4B2A-A338-07C0B4EDD2CB}"/>
              </a:ext>
            </a:extLst>
          </p:cNvPr>
          <p:cNvSpPr/>
          <p:nvPr/>
        </p:nvSpPr>
        <p:spPr>
          <a:xfrm>
            <a:off x="949073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D293B-791A-A44B-930B-6FAFB7FDF47E}"/>
              </a:ext>
            </a:extLst>
          </p:cNvPr>
          <p:cNvSpPr/>
          <p:nvPr/>
        </p:nvSpPr>
        <p:spPr>
          <a:xfrm>
            <a:off x="984307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D6D437-7A2B-D1FC-0FFB-222AC1CC7702}"/>
              </a:ext>
            </a:extLst>
          </p:cNvPr>
          <p:cNvSpPr/>
          <p:nvPr/>
        </p:nvSpPr>
        <p:spPr>
          <a:xfrm>
            <a:off x="1019541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90DB7-C248-3C27-3161-4F91AC5C1AFB}"/>
              </a:ext>
            </a:extLst>
          </p:cNvPr>
          <p:cNvSpPr/>
          <p:nvPr/>
        </p:nvSpPr>
        <p:spPr>
          <a:xfrm>
            <a:off x="1054775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F9240-CCF2-31AE-A9FC-3BD6427D6915}"/>
              </a:ext>
            </a:extLst>
          </p:cNvPr>
          <p:cNvSpPr/>
          <p:nvPr/>
        </p:nvSpPr>
        <p:spPr>
          <a:xfrm>
            <a:off x="1090008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C8A063-1F5F-FD5D-06DC-011BAC34338C}"/>
              </a:ext>
            </a:extLst>
          </p:cNvPr>
          <p:cNvSpPr/>
          <p:nvPr/>
        </p:nvSpPr>
        <p:spPr>
          <a:xfrm>
            <a:off x="1125242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0xfffffffc;  // -4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354553-BB9F-59D9-F67D-5E76EC481606}"/>
              </a:ext>
            </a:extLst>
          </p:cNvPr>
          <p:cNvSpPr/>
          <p:nvPr/>
        </p:nvSpPr>
        <p:spPr>
          <a:xfrm>
            <a:off x="30060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8183F1-C4F7-2BAA-CE85-E66EA1949A9F}"/>
              </a:ext>
            </a:extLst>
          </p:cNvPr>
          <p:cNvSpPr/>
          <p:nvPr/>
        </p:nvSpPr>
        <p:spPr>
          <a:xfrm>
            <a:off x="65293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7C11E8-0741-E5C5-453B-6A7ADA9A9ECD}"/>
              </a:ext>
            </a:extLst>
          </p:cNvPr>
          <p:cNvSpPr/>
          <p:nvPr/>
        </p:nvSpPr>
        <p:spPr>
          <a:xfrm>
            <a:off x="100527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53FB1-3578-17D1-A8C8-830C3D1CB0D8}"/>
              </a:ext>
            </a:extLst>
          </p:cNvPr>
          <p:cNvSpPr/>
          <p:nvPr/>
        </p:nvSpPr>
        <p:spPr>
          <a:xfrm>
            <a:off x="135761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B2B102-BEAA-A984-2814-D335C0ED22F4}"/>
              </a:ext>
            </a:extLst>
          </p:cNvPr>
          <p:cNvSpPr/>
          <p:nvPr/>
        </p:nvSpPr>
        <p:spPr>
          <a:xfrm>
            <a:off x="170994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B107AB-0407-D2EF-8B64-21C4BF783FD7}"/>
              </a:ext>
            </a:extLst>
          </p:cNvPr>
          <p:cNvSpPr/>
          <p:nvPr/>
        </p:nvSpPr>
        <p:spPr>
          <a:xfrm>
            <a:off x="206228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221E4C-5447-C24A-8E46-698E20681B29}"/>
              </a:ext>
            </a:extLst>
          </p:cNvPr>
          <p:cNvSpPr/>
          <p:nvPr/>
        </p:nvSpPr>
        <p:spPr>
          <a:xfrm>
            <a:off x="241462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F4E7D-BC0B-DB3A-0A93-2D3525F66358}"/>
              </a:ext>
            </a:extLst>
          </p:cNvPr>
          <p:cNvSpPr/>
          <p:nvPr/>
        </p:nvSpPr>
        <p:spPr>
          <a:xfrm>
            <a:off x="276696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BC7790-1FDC-50DC-0763-8EC3217EE182}"/>
              </a:ext>
            </a:extLst>
          </p:cNvPr>
          <p:cNvSpPr/>
          <p:nvPr/>
        </p:nvSpPr>
        <p:spPr>
          <a:xfrm>
            <a:off x="312908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A15A96-94BD-9442-E2E8-59E63E450AC5}"/>
              </a:ext>
            </a:extLst>
          </p:cNvPr>
          <p:cNvSpPr/>
          <p:nvPr/>
        </p:nvSpPr>
        <p:spPr>
          <a:xfrm>
            <a:off x="348142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1CF6F-3606-0C8A-C40E-66CF6FE31DAA}"/>
              </a:ext>
            </a:extLst>
          </p:cNvPr>
          <p:cNvSpPr/>
          <p:nvPr/>
        </p:nvSpPr>
        <p:spPr>
          <a:xfrm>
            <a:off x="383376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BD1F04-BE8D-98C7-9D2B-D9D94720CB4F}"/>
              </a:ext>
            </a:extLst>
          </p:cNvPr>
          <p:cNvSpPr/>
          <p:nvPr/>
        </p:nvSpPr>
        <p:spPr>
          <a:xfrm>
            <a:off x="418610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5D805D-81DE-FBE4-E8D9-67CB20EEBFD8}"/>
              </a:ext>
            </a:extLst>
          </p:cNvPr>
          <p:cNvSpPr/>
          <p:nvPr/>
        </p:nvSpPr>
        <p:spPr>
          <a:xfrm>
            <a:off x="453843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FE971D-7ABD-EC2C-4EC2-F650B4BDF7FC}"/>
              </a:ext>
            </a:extLst>
          </p:cNvPr>
          <p:cNvSpPr/>
          <p:nvPr/>
        </p:nvSpPr>
        <p:spPr>
          <a:xfrm>
            <a:off x="489077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DCA0FA-F492-D3C1-8960-61F474FF78FA}"/>
              </a:ext>
            </a:extLst>
          </p:cNvPr>
          <p:cNvSpPr/>
          <p:nvPr/>
        </p:nvSpPr>
        <p:spPr>
          <a:xfrm>
            <a:off x="524311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E8664E-61F9-D71F-45DB-1E24E49D1E99}"/>
              </a:ext>
            </a:extLst>
          </p:cNvPr>
          <p:cNvSpPr/>
          <p:nvPr/>
        </p:nvSpPr>
        <p:spPr>
          <a:xfrm>
            <a:off x="559544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B82487-748E-F52A-2AB6-7F61E94E4590}"/>
              </a:ext>
            </a:extLst>
          </p:cNvPr>
          <p:cNvSpPr/>
          <p:nvPr/>
        </p:nvSpPr>
        <p:spPr>
          <a:xfrm>
            <a:off x="595757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AC22AC2-15D1-5993-D70A-B3C6EB9E569A}"/>
              </a:ext>
            </a:extLst>
          </p:cNvPr>
          <p:cNvSpPr/>
          <p:nvPr/>
        </p:nvSpPr>
        <p:spPr>
          <a:xfrm>
            <a:off x="630991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DB7739-80A6-C63B-F1F1-AA98D1991A45}"/>
              </a:ext>
            </a:extLst>
          </p:cNvPr>
          <p:cNvSpPr/>
          <p:nvPr/>
        </p:nvSpPr>
        <p:spPr>
          <a:xfrm>
            <a:off x="666225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A700DC-604D-D41E-DA86-0F2D655C3D45}"/>
              </a:ext>
            </a:extLst>
          </p:cNvPr>
          <p:cNvSpPr/>
          <p:nvPr/>
        </p:nvSpPr>
        <p:spPr>
          <a:xfrm>
            <a:off x="701458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884887-5282-3A1B-8210-11179AA0FDB0}"/>
              </a:ext>
            </a:extLst>
          </p:cNvPr>
          <p:cNvSpPr/>
          <p:nvPr/>
        </p:nvSpPr>
        <p:spPr>
          <a:xfrm>
            <a:off x="736692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0382B7-3E7A-1A01-B385-2CA65367E3E8}"/>
              </a:ext>
            </a:extLst>
          </p:cNvPr>
          <p:cNvSpPr/>
          <p:nvPr/>
        </p:nvSpPr>
        <p:spPr>
          <a:xfrm>
            <a:off x="771926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27B12C-2A55-CDB9-AA46-83A2F50845AB}"/>
              </a:ext>
            </a:extLst>
          </p:cNvPr>
          <p:cNvSpPr/>
          <p:nvPr/>
        </p:nvSpPr>
        <p:spPr>
          <a:xfrm>
            <a:off x="807159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32993C-52B8-8163-AF6A-9442AA33A38D}"/>
              </a:ext>
            </a:extLst>
          </p:cNvPr>
          <p:cNvSpPr/>
          <p:nvPr/>
        </p:nvSpPr>
        <p:spPr>
          <a:xfrm>
            <a:off x="842393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CC7D8B-BDC1-60D8-7D92-38D21CB9928B}"/>
              </a:ext>
            </a:extLst>
          </p:cNvPr>
          <p:cNvSpPr/>
          <p:nvPr/>
        </p:nvSpPr>
        <p:spPr>
          <a:xfrm>
            <a:off x="878606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0F9763-6FA3-81AD-412F-F8A0CA2695B5}"/>
              </a:ext>
            </a:extLst>
          </p:cNvPr>
          <p:cNvSpPr/>
          <p:nvPr/>
        </p:nvSpPr>
        <p:spPr>
          <a:xfrm>
            <a:off x="913840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A9EC61-EF91-1CFD-BE6E-B601566D1A90}"/>
              </a:ext>
            </a:extLst>
          </p:cNvPr>
          <p:cNvSpPr/>
          <p:nvPr/>
        </p:nvSpPr>
        <p:spPr>
          <a:xfrm>
            <a:off x="949073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34711A1-B403-9875-8A3E-93677815101D}"/>
              </a:ext>
            </a:extLst>
          </p:cNvPr>
          <p:cNvSpPr/>
          <p:nvPr/>
        </p:nvSpPr>
        <p:spPr>
          <a:xfrm>
            <a:off x="984307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8332BA-C626-2752-6A63-DFCBBCB1D8FE}"/>
              </a:ext>
            </a:extLst>
          </p:cNvPr>
          <p:cNvSpPr/>
          <p:nvPr/>
        </p:nvSpPr>
        <p:spPr>
          <a:xfrm>
            <a:off x="1019541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65EBD05-8A4C-213B-5377-06806E00785D}"/>
              </a:ext>
            </a:extLst>
          </p:cNvPr>
          <p:cNvSpPr/>
          <p:nvPr/>
        </p:nvSpPr>
        <p:spPr>
          <a:xfrm>
            <a:off x="10547750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00010B-4197-9CC6-9C13-7176EC16CFD6}"/>
              </a:ext>
            </a:extLst>
          </p:cNvPr>
          <p:cNvSpPr/>
          <p:nvPr/>
        </p:nvSpPr>
        <p:spPr>
          <a:xfrm>
            <a:off x="10900087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8F5805-A66E-051F-175C-C3C614C15E97}"/>
              </a:ext>
            </a:extLst>
          </p:cNvPr>
          <p:cNvSpPr/>
          <p:nvPr/>
        </p:nvSpPr>
        <p:spPr>
          <a:xfrm>
            <a:off x="11252424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D003F5D-0EC1-9C17-644F-DD3CBF2F38C7}"/>
              </a:ext>
            </a:extLst>
          </p:cNvPr>
          <p:cNvSpPr/>
          <p:nvPr/>
        </p:nvSpPr>
        <p:spPr>
          <a:xfrm flipH="1">
            <a:off x="10723918" y="755226"/>
            <a:ext cx="780176" cy="36933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1BF36F-A87B-9A52-2A91-E827D5A82A38}"/>
              </a:ext>
            </a:extLst>
          </p:cNvPr>
          <p:cNvCxnSpPr>
            <a:stCxn id="99" idx="2"/>
            <a:endCxn id="127" idx="0"/>
          </p:cNvCxnSpPr>
          <p:nvPr/>
        </p:nvCxnSpPr>
        <p:spPr>
          <a:xfrm flipH="1">
            <a:off x="10723919" y="1728132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1E8A24-AA3E-2008-4415-F100486E0183}"/>
              </a:ext>
            </a:extLst>
          </p:cNvPr>
          <p:cNvCxnSpPr/>
          <p:nvPr/>
        </p:nvCxnSpPr>
        <p:spPr>
          <a:xfrm flipH="1">
            <a:off x="11104214" y="1728131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752AC7-74C2-A3DD-9C7B-A0688A2F123C}"/>
              </a:ext>
            </a:extLst>
          </p:cNvPr>
          <p:cNvCxnSpPr/>
          <p:nvPr/>
        </p:nvCxnSpPr>
        <p:spPr>
          <a:xfrm flipH="1">
            <a:off x="11432768" y="1728130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3B4B50-5BF7-8F34-4998-0BCFDBC736B4}"/>
              </a:ext>
            </a:extLst>
          </p:cNvPr>
          <p:cNvSpPr/>
          <p:nvPr/>
        </p:nvSpPr>
        <p:spPr>
          <a:xfrm>
            <a:off x="157712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F13890-4DC5-1E87-3981-C3C5A37A65C7}"/>
              </a:ext>
            </a:extLst>
          </p:cNvPr>
          <p:cNvSpPr/>
          <p:nvPr/>
        </p:nvSpPr>
        <p:spPr>
          <a:xfrm>
            <a:off x="219581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35F688-28C8-CCE8-4F14-ECEDB9E2B308}"/>
              </a:ext>
            </a:extLst>
          </p:cNvPr>
          <p:cNvSpPr/>
          <p:nvPr/>
        </p:nvSpPr>
        <p:spPr>
          <a:xfrm>
            <a:off x="281450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F5856C7-4E95-1812-A85A-A5ECF421EC0D}"/>
              </a:ext>
            </a:extLst>
          </p:cNvPr>
          <p:cNvSpPr/>
          <p:nvPr/>
        </p:nvSpPr>
        <p:spPr>
          <a:xfrm>
            <a:off x="3433193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8DBAAA-01F1-7EC4-1F37-4715B6164B82}"/>
              </a:ext>
            </a:extLst>
          </p:cNvPr>
          <p:cNvSpPr/>
          <p:nvPr/>
        </p:nvSpPr>
        <p:spPr>
          <a:xfrm>
            <a:off x="4395831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E6D0C54-94B2-62B5-4F1F-F2D173FDB782}"/>
              </a:ext>
            </a:extLst>
          </p:cNvPr>
          <p:cNvSpPr/>
          <p:nvPr/>
        </p:nvSpPr>
        <p:spPr>
          <a:xfrm>
            <a:off x="501451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D1472D-D3EC-7610-CABF-CDFCB26E8932}"/>
              </a:ext>
            </a:extLst>
          </p:cNvPr>
          <p:cNvSpPr/>
          <p:nvPr/>
        </p:nvSpPr>
        <p:spPr>
          <a:xfrm>
            <a:off x="563320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5B375E-6BCB-8B5F-80D1-8D3D0967EA7F}"/>
              </a:ext>
            </a:extLst>
          </p:cNvPr>
          <p:cNvSpPr/>
          <p:nvPr/>
        </p:nvSpPr>
        <p:spPr>
          <a:xfrm>
            <a:off x="625189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A88D8F1-6D37-844C-73B9-2E77C6B8DD55}"/>
              </a:ext>
            </a:extLst>
          </p:cNvPr>
          <p:cNvSpPr/>
          <p:nvPr/>
        </p:nvSpPr>
        <p:spPr>
          <a:xfrm>
            <a:off x="157712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A40EC6-1D77-D056-6AD0-E8E5455162C1}"/>
              </a:ext>
            </a:extLst>
          </p:cNvPr>
          <p:cNvSpPr/>
          <p:nvPr/>
        </p:nvSpPr>
        <p:spPr>
          <a:xfrm>
            <a:off x="219581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0032414-D408-1F21-5A74-A7DF32A11A53}"/>
              </a:ext>
            </a:extLst>
          </p:cNvPr>
          <p:cNvSpPr/>
          <p:nvPr/>
        </p:nvSpPr>
        <p:spPr>
          <a:xfrm>
            <a:off x="281450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ED8CE8C-F0D1-6A41-6B8F-8D45D7E393E4}"/>
              </a:ext>
            </a:extLst>
          </p:cNvPr>
          <p:cNvSpPr/>
          <p:nvPr/>
        </p:nvSpPr>
        <p:spPr>
          <a:xfrm>
            <a:off x="3433193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1F4DD5E-DE1B-F427-A736-14C8C0DD02FD}"/>
              </a:ext>
            </a:extLst>
          </p:cNvPr>
          <p:cNvSpPr/>
          <p:nvPr/>
        </p:nvSpPr>
        <p:spPr>
          <a:xfrm>
            <a:off x="4395831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4B076-ED1A-7ED9-C0A3-C0471480094B}"/>
              </a:ext>
            </a:extLst>
          </p:cNvPr>
          <p:cNvSpPr/>
          <p:nvPr/>
        </p:nvSpPr>
        <p:spPr>
          <a:xfrm>
            <a:off x="501451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506C47B-04C0-16CC-AA6A-082DE44EB9A1}"/>
              </a:ext>
            </a:extLst>
          </p:cNvPr>
          <p:cNvSpPr/>
          <p:nvPr/>
        </p:nvSpPr>
        <p:spPr>
          <a:xfrm>
            <a:off x="563320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9240500-BB6E-1C03-C888-F49BEA649B59}"/>
              </a:ext>
            </a:extLst>
          </p:cNvPr>
          <p:cNvSpPr/>
          <p:nvPr/>
        </p:nvSpPr>
        <p:spPr>
          <a:xfrm>
            <a:off x="625189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051781-84B8-905A-1B57-15495163971B}"/>
              </a:ext>
            </a:extLst>
          </p:cNvPr>
          <p:cNvSpPr txBox="1"/>
          <p:nvPr/>
        </p:nvSpPr>
        <p:spPr>
          <a:xfrm>
            <a:off x="3044101" y="39203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=0x07;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=0xce;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6866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8734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30603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24724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6866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8734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30603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24724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61525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B314F-F0DB-E202-4EE6-2D68F664A088}"/>
              </a:ext>
            </a:extLst>
          </p:cNvPr>
          <p:cNvSpPr txBox="1"/>
          <p:nvPr/>
        </p:nvSpPr>
        <p:spPr>
          <a:xfrm>
            <a:off x="2492577" y="2013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6D9D6-8037-217E-DF36-E835E018177D}"/>
              </a:ext>
            </a:extLst>
          </p:cNvPr>
          <p:cNvSpPr txBox="1"/>
          <p:nvPr/>
        </p:nvSpPr>
        <p:spPr>
          <a:xfrm>
            <a:off x="5128919" y="20099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0xffffabcd;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30" y="1325677"/>
            <a:ext cx="5444455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1111 1111 1111 1111 1010 1011 1100 1101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err="1">
                <a:latin typeface="Consolas" panose="020B0609020204030204" pitchFamily="49" charset="0"/>
              </a:rPr>
              <a:t>a+b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FF368-3A67-8273-85C3-1565DE859328}"/>
              </a:ext>
            </a:extLst>
          </p:cNvPr>
          <p:cNvSpPr/>
          <p:nvPr/>
        </p:nvSpPr>
        <p:spPr>
          <a:xfrm>
            <a:off x="4666922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EBB73-A397-A0E7-EAFD-2C5326A40E81}"/>
              </a:ext>
            </a:extLst>
          </p:cNvPr>
          <p:cNvSpPr/>
          <p:nvPr/>
        </p:nvSpPr>
        <p:spPr>
          <a:xfrm>
            <a:off x="4048234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D6DF4-5ED7-A33D-0E56-A24B8E987594}"/>
              </a:ext>
            </a:extLst>
          </p:cNvPr>
          <p:cNvSpPr/>
          <p:nvPr/>
        </p:nvSpPr>
        <p:spPr>
          <a:xfrm>
            <a:off x="3429545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8;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EAAA2A-BFCB-FCCE-2ACD-1D16C71E36AF}"/>
              </a:ext>
            </a:extLst>
          </p:cNvPr>
          <p:cNvSpPr/>
          <p:nvPr/>
        </p:nvSpPr>
        <p:spPr>
          <a:xfrm>
            <a:off x="4048234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20EC01-A3A0-EBEE-1ABE-9F5E031183FB}"/>
              </a:ext>
            </a:extLst>
          </p:cNvPr>
          <p:cNvSpPr/>
          <p:nvPr/>
        </p:nvSpPr>
        <p:spPr>
          <a:xfrm>
            <a:off x="5285610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4" y="2302291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4436792" y="335303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부호와 절대값 표현식</a:t>
            </a:r>
          </a:p>
        </p:txBody>
      </p:sp>
    </p:spTree>
    <p:extLst>
      <p:ext uri="{BB962C8B-B14F-4D97-AF65-F5344CB8AC3E}">
        <p14:creationId xmlns:p14="http://schemas.microsoft.com/office/powerpoint/2010/main" val="1385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3F24-FBFE-4AAF-D653-3FC97194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2" b="46511"/>
          <a:stretch/>
        </p:blipFill>
        <p:spPr>
          <a:xfrm>
            <a:off x="595424" y="1885507"/>
            <a:ext cx="10940902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722474" y="4455042"/>
            <a:ext cx="1711842" cy="44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158141" y="323393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N-1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9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5+6 = 1+1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196E62-8151-DA09-C248-553CBAD0BC4B}"/>
              </a:ext>
            </a:extLst>
          </p:cNvPr>
          <p:cNvSpPr/>
          <p:nvPr/>
        </p:nvSpPr>
        <p:spPr>
          <a:xfrm>
            <a:off x="3586099" y="3761975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62245-647F-A8DF-1414-5EBC859A770B}"/>
              </a:ext>
            </a:extLst>
          </p:cNvPr>
          <p:cNvSpPr txBox="1"/>
          <p:nvPr/>
        </p:nvSpPr>
        <p:spPr>
          <a:xfrm>
            <a:off x="-101689" y="4001009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9FC958-1727-7DC2-303A-98783EE1BA6F}"/>
              </a:ext>
            </a:extLst>
          </p:cNvPr>
          <p:cNvCxnSpPr>
            <a:cxnSpLocks/>
          </p:cNvCxnSpPr>
          <p:nvPr/>
        </p:nvCxnSpPr>
        <p:spPr>
          <a:xfrm>
            <a:off x="-243281" y="4442081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35CCDF-8C4A-838E-D259-EBC9827820BB}"/>
              </a:ext>
            </a:extLst>
          </p:cNvPr>
          <p:cNvSpPr/>
          <p:nvPr/>
        </p:nvSpPr>
        <p:spPr>
          <a:xfrm>
            <a:off x="325618" y="463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DB31D0-FD3D-A9AD-5B45-E16ACF140B63}"/>
              </a:ext>
            </a:extLst>
          </p:cNvPr>
          <p:cNvSpPr/>
          <p:nvPr/>
        </p:nvSpPr>
        <p:spPr>
          <a:xfrm>
            <a:off x="79140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93C6C1-247A-048B-03C9-48DA8AD392CE}"/>
              </a:ext>
            </a:extLst>
          </p:cNvPr>
          <p:cNvSpPr/>
          <p:nvPr/>
        </p:nvSpPr>
        <p:spPr>
          <a:xfrm>
            <a:off x="125718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0A07D-941E-FA56-11B6-07CA6AAE1290}"/>
              </a:ext>
            </a:extLst>
          </p:cNvPr>
          <p:cNvSpPr/>
          <p:nvPr/>
        </p:nvSpPr>
        <p:spPr>
          <a:xfrm>
            <a:off x="172296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01D38-721F-71BF-706C-0108678EE973}"/>
              </a:ext>
            </a:extLst>
          </p:cNvPr>
          <p:cNvSpPr/>
          <p:nvPr/>
        </p:nvSpPr>
        <p:spPr>
          <a:xfrm>
            <a:off x="218875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89E88D-304D-2A4B-6E53-AF3DCD5E9C72}"/>
              </a:ext>
            </a:extLst>
          </p:cNvPr>
          <p:cNvSpPr/>
          <p:nvPr/>
        </p:nvSpPr>
        <p:spPr>
          <a:xfrm>
            <a:off x="265453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A01DB4-190A-5786-F5F5-6437DF5B20EA}"/>
              </a:ext>
            </a:extLst>
          </p:cNvPr>
          <p:cNvSpPr/>
          <p:nvPr/>
        </p:nvSpPr>
        <p:spPr>
          <a:xfrm>
            <a:off x="312031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16D839-37E0-1EE7-F8CF-C6C216E43EF9}"/>
              </a:ext>
            </a:extLst>
          </p:cNvPr>
          <p:cNvSpPr/>
          <p:nvPr/>
        </p:nvSpPr>
        <p:spPr>
          <a:xfrm>
            <a:off x="3586100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28541-AE49-04AB-F775-F41A66305B18}"/>
              </a:ext>
            </a:extLst>
          </p:cNvPr>
          <p:cNvSpPr txBox="1"/>
          <p:nvPr/>
        </p:nvSpPr>
        <p:spPr>
          <a:xfrm>
            <a:off x="4158141" y="469792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300754" y="325024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223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5+7 = 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latin typeface="Consolas" panose="020B0609020204030204" pitchFamily="49" charset="0"/>
              </a:rPr>
              <a:t>2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2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3624044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110606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597168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083730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3624044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110606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597168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083730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5933815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420377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5863911" y="1331289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346277" y="1331288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CE5BF-A357-8070-C370-2BD5127BC5C9}"/>
              </a:ext>
            </a:extLst>
          </p:cNvPr>
          <p:cNvSpPr txBox="1"/>
          <p:nvPr/>
        </p:nvSpPr>
        <p:spPr>
          <a:xfrm>
            <a:off x="5903758" y="3139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17755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52989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8822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2345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5869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9392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2915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6439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900604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35838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71071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1006305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41539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76773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12006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47240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고정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1000000000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62432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04107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 strike="sngStrike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 strike="sngStrike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strike="sngStrike">
                <a:latin typeface="Consolas" panose="020B0609020204030204" pitchFamily="49" charset="0"/>
              </a:rPr>
              <a:t>1</a:t>
            </a:r>
            <a:r>
              <a:rPr lang="ko-KR" altLang="en-US" sz="2400" strike="sngStrike">
                <a:latin typeface="Consolas" panose="020B0609020204030204" pitchFamily="49" charset="0"/>
              </a:rPr>
              <a:t>이다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4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/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0.1f;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11783274" y="0"/>
            <a:ext cx="56457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.2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11263157" y="327171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11439325" y="411059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1.1001100110011001100…∗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−4+127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B4625-23B3-C0D0-C119-61D892ABF969}"/>
              </a:ext>
            </a:extLst>
          </p:cNvPr>
          <p:cNvSpPr txBox="1"/>
          <p:nvPr/>
        </p:nvSpPr>
        <p:spPr>
          <a:xfrm>
            <a:off x="101903" y="3577170"/>
            <a:ext cx="604524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f = 0.1f;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sum = 0.0f;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for (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= 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&lt; 100000;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	sum += 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</a:t>
            </a:r>
            <a:r>
              <a:rPr lang="en-US" altLang="ko-KR" sz="1600" err="1"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latin typeface="Consolas" panose="020B0609020204030204" pitchFamily="49" charset="0"/>
              </a:rPr>
              <a:t>("sum=%f\n", sum);  // sum=9998.556641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18B84-FC15-B78B-AB69-06B0354A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" t="43547" b="5810"/>
          <a:stretch/>
        </p:blipFill>
        <p:spPr>
          <a:xfrm>
            <a:off x="209725" y="1750413"/>
            <a:ext cx="11982275" cy="3473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1126354" y="4902459"/>
            <a:ext cx="855921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E74B-4B3C-ECFC-8336-9F09009FE670}"/>
              </a:ext>
            </a:extLst>
          </p:cNvPr>
          <p:cNvSpPr/>
          <p:nvPr/>
        </p:nvSpPr>
        <p:spPr>
          <a:xfrm>
            <a:off x="3926048" y="3108002"/>
            <a:ext cx="363522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double f = 10.25;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394746" y="1703939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747083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1099420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451757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80409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15643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50876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86110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22323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57557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92790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28024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63258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98491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33725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68959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06011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41244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764785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11712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46945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82179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17413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52647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88859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24093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59327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94561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297947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650284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00262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35495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436894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402348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6186296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/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3+1023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39474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74708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09942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45175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80409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15643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50876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286110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22323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57557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392790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28024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63258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498491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33725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68959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06011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41244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76478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11712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46945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82179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17413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52647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888859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24093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59327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994561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29794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65028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00262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35495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/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getchar</a:t>
            </a:r>
            <a:r>
              <a:rPr lang="en-US" altLang="ko-KR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4310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5;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int a = 3;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F4B14-55FD-0382-6ADC-29D335BABDED}"/>
              </a:ext>
            </a:extLst>
          </p:cNvPr>
          <p:cNvSpPr/>
          <p:nvPr/>
        </p:nvSpPr>
        <p:spPr>
          <a:xfrm>
            <a:off x="5754848" y="45300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483BE-929F-CFF2-956E-69EBDFD569CB}"/>
              </a:ext>
            </a:extLst>
          </p:cNvPr>
          <p:cNvSpPr/>
          <p:nvPr/>
        </p:nvSpPr>
        <p:spPr>
          <a:xfrm>
            <a:off x="5754848" y="321298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1E5C5-169E-180D-F051-F57BA2C9439B}"/>
              </a:ext>
            </a:extLst>
          </p:cNvPr>
          <p:cNvSpPr txBox="1"/>
          <p:nvPr/>
        </p:nvSpPr>
        <p:spPr>
          <a:xfrm>
            <a:off x="7730205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8B6F2-76AD-7BF0-CB72-02831CF2945F}"/>
              </a:ext>
            </a:extLst>
          </p:cNvPr>
          <p:cNvSpPr/>
          <p:nvPr/>
        </p:nvSpPr>
        <p:spPr>
          <a:xfrm>
            <a:off x="5754848" y="2755787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62DE3-DE4A-D6CD-846F-A309A36A348F}"/>
              </a:ext>
            </a:extLst>
          </p:cNvPr>
          <p:cNvSpPr txBox="1"/>
          <p:nvPr/>
        </p:nvSpPr>
        <p:spPr>
          <a:xfrm>
            <a:off x="7730205" y="2787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26D23E-7549-04FC-7F1B-D28C04A548D4}"/>
              </a:ext>
            </a:extLst>
          </p:cNvPr>
          <p:cNvCxnSpPr/>
          <p:nvPr/>
        </p:nvCxnSpPr>
        <p:spPr>
          <a:xfrm>
            <a:off x="3405930" y="1744910"/>
            <a:ext cx="2348918" cy="101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D68B71-FE7B-B519-91D3-67F4AF840A96}"/>
              </a:ext>
            </a:extLst>
          </p:cNvPr>
          <p:cNvCxnSpPr>
            <a:cxnSpLocks/>
          </p:cNvCxnSpPr>
          <p:nvPr/>
        </p:nvCxnSpPr>
        <p:spPr>
          <a:xfrm>
            <a:off x="3442990" y="2971804"/>
            <a:ext cx="2311858" cy="2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54C70-555B-9CCD-50C6-90AA10793BFD}"/>
              </a:ext>
            </a:extLst>
          </p:cNvPr>
          <p:cNvSpPr/>
          <p:nvPr/>
        </p:nvSpPr>
        <p:spPr>
          <a:xfrm>
            <a:off x="8717883" y="48435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D9F30C-A99C-FFDA-EAB4-A51B4AC36518}"/>
              </a:ext>
            </a:extLst>
          </p:cNvPr>
          <p:cNvSpPr/>
          <p:nvPr/>
        </p:nvSpPr>
        <p:spPr>
          <a:xfrm>
            <a:off x="8717883" y="324433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3662D-EC67-5BDB-6B05-37E602432100}"/>
              </a:ext>
            </a:extLst>
          </p:cNvPr>
          <p:cNvSpPr txBox="1"/>
          <p:nvPr/>
        </p:nvSpPr>
        <p:spPr>
          <a:xfrm>
            <a:off x="10693240" y="3275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-12 %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956FDA-165B-C9B0-8244-1D1A8B89FF89}"/>
              </a:ext>
            </a:extLst>
          </p:cNvPr>
          <p:cNvCxnSpPr>
            <a:cxnSpLocks/>
          </p:cNvCxnSpPr>
          <p:nvPr/>
        </p:nvCxnSpPr>
        <p:spPr>
          <a:xfrm>
            <a:off x="3456264" y="604007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97199A-D99C-BCFD-9F05-C676BDD967ED}"/>
              </a:ext>
            </a:extLst>
          </p:cNvPr>
          <p:cNvCxnSpPr/>
          <p:nvPr/>
        </p:nvCxnSpPr>
        <p:spPr>
          <a:xfrm>
            <a:off x="3456264" y="604007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5D766-71DC-FAA5-5F3D-D4D4224DFB3F}"/>
              </a:ext>
            </a:extLst>
          </p:cNvPr>
          <p:cNvSpPr txBox="1"/>
          <p:nvPr/>
        </p:nvSpPr>
        <p:spPr>
          <a:xfrm>
            <a:off x="3556932" y="69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1890A-0F52-8B85-1007-885627E18FA9}"/>
              </a:ext>
            </a:extLst>
          </p:cNvPr>
          <p:cNvSpPr txBox="1"/>
          <p:nvPr/>
        </p:nvSpPr>
        <p:spPr>
          <a:xfrm>
            <a:off x="2910980" y="6965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DF46-321C-FFA2-ACDE-63C6F8ECDF31}"/>
              </a:ext>
            </a:extLst>
          </p:cNvPr>
          <p:cNvSpPr txBox="1"/>
          <p:nvPr/>
        </p:nvSpPr>
        <p:spPr>
          <a:xfrm>
            <a:off x="3802676" y="280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96258-DE98-F50A-DD53-A47E3A887FF5}"/>
              </a:ext>
            </a:extLst>
          </p:cNvPr>
          <p:cNvSpPr txBox="1"/>
          <p:nvPr/>
        </p:nvSpPr>
        <p:spPr>
          <a:xfrm>
            <a:off x="3556932" y="956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1FCF5D-2ECA-5D0A-6088-5D6C4385BC68}"/>
              </a:ext>
            </a:extLst>
          </p:cNvPr>
          <p:cNvCxnSpPr/>
          <p:nvPr/>
        </p:nvCxnSpPr>
        <p:spPr>
          <a:xfrm>
            <a:off x="3556932" y="1325487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CDBEDF-97B5-9807-BCB7-2900CF2B3FA3}"/>
              </a:ext>
            </a:extLst>
          </p:cNvPr>
          <p:cNvSpPr txBox="1"/>
          <p:nvPr/>
        </p:nvSpPr>
        <p:spPr>
          <a:xfrm>
            <a:off x="3676040" y="1371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C352C-4257-2552-167B-12A21713C00E}"/>
              </a:ext>
            </a:extLst>
          </p:cNvPr>
          <p:cNvSpPr txBox="1"/>
          <p:nvPr/>
        </p:nvSpPr>
        <p:spPr>
          <a:xfrm>
            <a:off x="143472" y="2910979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E6D593-7E9C-C50A-D0C9-FB63267DEAE0}"/>
              </a:ext>
            </a:extLst>
          </p:cNvPr>
          <p:cNvCxnSpPr>
            <a:cxnSpLocks/>
          </p:cNvCxnSpPr>
          <p:nvPr/>
        </p:nvCxnSpPr>
        <p:spPr>
          <a:xfrm>
            <a:off x="3448734" y="3280095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0B8CEB-48B6-C78C-207E-E2849C1F120A}"/>
              </a:ext>
            </a:extLst>
          </p:cNvPr>
          <p:cNvCxnSpPr/>
          <p:nvPr/>
        </p:nvCxnSpPr>
        <p:spPr>
          <a:xfrm>
            <a:off x="3448734" y="3280095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6580A-48BA-0B11-5B23-32505C36816C}"/>
              </a:ext>
            </a:extLst>
          </p:cNvPr>
          <p:cNvSpPr txBox="1"/>
          <p:nvPr/>
        </p:nvSpPr>
        <p:spPr>
          <a:xfrm>
            <a:off x="3549402" y="33726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51014-466B-AA08-13B0-A97567F6929A}"/>
              </a:ext>
            </a:extLst>
          </p:cNvPr>
          <p:cNvSpPr txBox="1"/>
          <p:nvPr/>
        </p:nvSpPr>
        <p:spPr>
          <a:xfrm>
            <a:off x="2903450" y="33726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203BE-F410-6291-43E5-799CDB660A6C}"/>
              </a:ext>
            </a:extLst>
          </p:cNvPr>
          <p:cNvSpPr txBox="1"/>
          <p:nvPr/>
        </p:nvSpPr>
        <p:spPr>
          <a:xfrm>
            <a:off x="3668510" y="29441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FFA3D-1269-9A71-CD0B-5DE8B2095047}"/>
              </a:ext>
            </a:extLst>
          </p:cNvPr>
          <p:cNvSpPr txBox="1"/>
          <p:nvPr/>
        </p:nvSpPr>
        <p:spPr>
          <a:xfrm>
            <a:off x="3549402" y="3632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48BA6A-C565-87A4-3B13-EAF726A9CF7E}"/>
              </a:ext>
            </a:extLst>
          </p:cNvPr>
          <p:cNvCxnSpPr/>
          <p:nvPr/>
        </p:nvCxnSpPr>
        <p:spPr>
          <a:xfrm>
            <a:off x="3549402" y="4001575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CB10A-502D-7FE6-ACA6-C35B8C4D4C20}"/>
              </a:ext>
            </a:extLst>
          </p:cNvPr>
          <p:cNvSpPr txBox="1"/>
          <p:nvPr/>
        </p:nvSpPr>
        <p:spPr>
          <a:xfrm>
            <a:off x="3668510" y="40478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9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int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30439-24E6-1F73-BA23-52F28F6ED5C0}"/>
              </a:ext>
            </a:extLst>
          </p:cNvPr>
          <p:cNvSpPr/>
          <p:nvPr/>
        </p:nvSpPr>
        <p:spPr>
          <a:xfrm>
            <a:off x="4429387" y="1048624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B9F6DB-C588-CF88-5BE0-1984483712C8}"/>
              </a:ext>
            </a:extLst>
          </p:cNvPr>
          <p:cNvSpPr txBox="1"/>
          <p:nvPr/>
        </p:nvSpPr>
        <p:spPr>
          <a:xfrm>
            <a:off x="4751907" y="1468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6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a+b;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a-b;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a-b;</a:t>
            </a:r>
            <a:r>
              <a:rPr lang="en-US" altLang="ko-KR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2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4278385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6170980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4555222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6493500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E31BBC-514C-E40C-E7F9-9F6A6887F0FA}"/>
              </a:ext>
            </a:extLst>
          </p:cNvPr>
          <p:cNvSpPr/>
          <p:nvPr/>
        </p:nvSpPr>
        <p:spPr>
          <a:xfrm>
            <a:off x="1392858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D5A8D-35EF-0E87-DA0D-89FE42CAF6C0}"/>
              </a:ext>
            </a:extLst>
          </p:cNvPr>
          <p:cNvSpPr/>
          <p:nvPr/>
        </p:nvSpPr>
        <p:spPr>
          <a:xfrm>
            <a:off x="1770362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73C0D-DBEB-B9CC-5863-0B22393B2D4B}"/>
              </a:ext>
            </a:extLst>
          </p:cNvPr>
          <p:cNvSpPr/>
          <p:nvPr/>
        </p:nvSpPr>
        <p:spPr>
          <a:xfrm>
            <a:off x="2147866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7B0C1-4BD7-D35F-DC36-5E20C00DBBDB}"/>
              </a:ext>
            </a:extLst>
          </p:cNvPr>
          <p:cNvSpPr/>
          <p:nvPr/>
        </p:nvSpPr>
        <p:spPr>
          <a:xfrm>
            <a:off x="2525370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161F4-1CF1-153A-DF79-665B10BC2ED7}"/>
              </a:ext>
            </a:extLst>
          </p:cNvPr>
          <p:cNvSpPr/>
          <p:nvPr/>
        </p:nvSpPr>
        <p:spPr>
          <a:xfrm>
            <a:off x="1392858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926B3-F613-BF88-F23F-11F445603038}"/>
              </a:ext>
            </a:extLst>
          </p:cNvPr>
          <p:cNvSpPr/>
          <p:nvPr/>
        </p:nvSpPr>
        <p:spPr>
          <a:xfrm>
            <a:off x="1770362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EF295-E036-536E-AC4F-CF5BB71F6E71}"/>
              </a:ext>
            </a:extLst>
          </p:cNvPr>
          <p:cNvSpPr/>
          <p:nvPr/>
        </p:nvSpPr>
        <p:spPr>
          <a:xfrm>
            <a:off x="2147866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243D6E-5A4D-4C0E-7F6B-CAB1B473BBB5}"/>
              </a:ext>
            </a:extLst>
          </p:cNvPr>
          <p:cNvSpPr/>
          <p:nvPr/>
        </p:nvSpPr>
        <p:spPr>
          <a:xfrm>
            <a:off x="2525370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FC76-16B5-B7CF-91B4-CAFC95A2B96A}"/>
              </a:ext>
            </a:extLst>
          </p:cNvPr>
          <p:cNvSpPr txBox="1"/>
          <p:nvPr/>
        </p:nvSpPr>
        <p:spPr>
          <a:xfrm>
            <a:off x="855962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F1C24B-ADB9-A67E-6406-1E587BD00A1A}"/>
              </a:ext>
            </a:extLst>
          </p:cNvPr>
          <p:cNvCxnSpPr>
            <a:cxnSpLocks/>
          </p:cNvCxnSpPr>
          <p:nvPr/>
        </p:nvCxnSpPr>
        <p:spPr>
          <a:xfrm>
            <a:off x="361012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085C7-FD51-97DB-700E-1A92D2D26BD7}"/>
              </a:ext>
            </a:extLst>
          </p:cNvPr>
          <p:cNvSpPr/>
          <p:nvPr/>
        </p:nvSpPr>
        <p:spPr>
          <a:xfrm>
            <a:off x="1392858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A62DE6-016A-3549-D84A-57FF48E7002F}"/>
              </a:ext>
            </a:extLst>
          </p:cNvPr>
          <p:cNvSpPr/>
          <p:nvPr/>
        </p:nvSpPr>
        <p:spPr>
          <a:xfrm>
            <a:off x="1770362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D617E-921A-1E8F-FEC7-811A79F37BA2}"/>
              </a:ext>
            </a:extLst>
          </p:cNvPr>
          <p:cNvSpPr/>
          <p:nvPr/>
        </p:nvSpPr>
        <p:spPr>
          <a:xfrm>
            <a:off x="2147866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F3B4B-A86C-5747-1AAE-7DB7FC5A31C8}"/>
              </a:ext>
            </a:extLst>
          </p:cNvPr>
          <p:cNvSpPr/>
          <p:nvPr/>
        </p:nvSpPr>
        <p:spPr>
          <a:xfrm>
            <a:off x="2525370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4B2F5-E7F8-A708-AFA8-0577B9F278C6}"/>
              </a:ext>
            </a:extLst>
          </p:cNvPr>
          <p:cNvSpPr/>
          <p:nvPr/>
        </p:nvSpPr>
        <p:spPr>
          <a:xfrm>
            <a:off x="4660964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9A90F-84BC-800D-6BCF-4E6EB89645C8}"/>
              </a:ext>
            </a:extLst>
          </p:cNvPr>
          <p:cNvSpPr/>
          <p:nvPr/>
        </p:nvSpPr>
        <p:spPr>
          <a:xfrm>
            <a:off x="5038468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B7637A-0113-CCD3-0D3A-6BBF6C420CC6}"/>
              </a:ext>
            </a:extLst>
          </p:cNvPr>
          <p:cNvSpPr/>
          <p:nvPr/>
        </p:nvSpPr>
        <p:spPr>
          <a:xfrm>
            <a:off x="5415972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9BFBC-69DA-7FB4-94F9-35E4B1DEF91D}"/>
              </a:ext>
            </a:extLst>
          </p:cNvPr>
          <p:cNvSpPr/>
          <p:nvPr/>
        </p:nvSpPr>
        <p:spPr>
          <a:xfrm>
            <a:off x="5793476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3D633B-923A-DF43-D30A-52679321A494}"/>
              </a:ext>
            </a:extLst>
          </p:cNvPr>
          <p:cNvSpPr/>
          <p:nvPr/>
        </p:nvSpPr>
        <p:spPr>
          <a:xfrm>
            <a:off x="4660964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819D4-540D-FCB0-DCA6-D3F391C61A08}"/>
              </a:ext>
            </a:extLst>
          </p:cNvPr>
          <p:cNvSpPr/>
          <p:nvPr/>
        </p:nvSpPr>
        <p:spPr>
          <a:xfrm>
            <a:off x="5038468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97E6E0-38E4-22C1-9F6E-7CE8A01FB92A}"/>
              </a:ext>
            </a:extLst>
          </p:cNvPr>
          <p:cNvSpPr/>
          <p:nvPr/>
        </p:nvSpPr>
        <p:spPr>
          <a:xfrm>
            <a:off x="5415972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C9666-8502-530F-C6C7-28ED03A35251}"/>
              </a:ext>
            </a:extLst>
          </p:cNvPr>
          <p:cNvSpPr/>
          <p:nvPr/>
        </p:nvSpPr>
        <p:spPr>
          <a:xfrm>
            <a:off x="5793476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1A06F-08DE-1336-1CA9-B1135F3E3ED2}"/>
              </a:ext>
            </a:extLst>
          </p:cNvPr>
          <p:cNvSpPr txBox="1"/>
          <p:nvPr/>
        </p:nvSpPr>
        <p:spPr>
          <a:xfrm>
            <a:off x="4124068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525F20-0810-21DF-DD79-705EC16CFEEF}"/>
              </a:ext>
            </a:extLst>
          </p:cNvPr>
          <p:cNvCxnSpPr>
            <a:cxnSpLocks/>
          </p:cNvCxnSpPr>
          <p:nvPr/>
        </p:nvCxnSpPr>
        <p:spPr>
          <a:xfrm>
            <a:off x="3629118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9DF39D-14D9-7667-02A8-3691CDD52CAB}"/>
              </a:ext>
            </a:extLst>
          </p:cNvPr>
          <p:cNvSpPr/>
          <p:nvPr/>
        </p:nvSpPr>
        <p:spPr>
          <a:xfrm>
            <a:off x="4660964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68B8A-4578-5B4B-CB70-1DD6C7F1C78D}"/>
              </a:ext>
            </a:extLst>
          </p:cNvPr>
          <p:cNvSpPr/>
          <p:nvPr/>
        </p:nvSpPr>
        <p:spPr>
          <a:xfrm>
            <a:off x="5038468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31039D-7A06-ED43-7C7F-C5168D8C4EA3}"/>
              </a:ext>
            </a:extLst>
          </p:cNvPr>
          <p:cNvSpPr/>
          <p:nvPr/>
        </p:nvSpPr>
        <p:spPr>
          <a:xfrm>
            <a:off x="5415972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9FCF5E-63C6-1E6A-B439-B7BCBC4E8D99}"/>
              </a:ext>
            </a:extLst>
          </p:cNvPr>
          <p:cNvSpPr/>
          <p:nvPr/>
        </p:nvSpPr>
        <p:spPr>
          <a:xfrm>
            <a:off x="5793476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C19F47-D9FC-E2B0-C551-70FE9EDEAEC6}"/>
              </a:ext>
            </a:extLst>
          </p:cNvPr>
          <p:cNvSpPr/>
          <p:nvPr/>
        </p:nvSpPr>
        <p:spPr>
          <a:xfrm>
            <a:off x="7928787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48C758-F913-37F2-A402-C8B73A335E33}"/>
              </a:ext>
            </a:extLst>
          </p:cNvPr>
          <p:cNvSpPr/>
          <p:nvPr/>
        </p:nvSpPr>
        <p:spPr>
          <a:xfrm>
            <a:off x="8306291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8559E-46C7-3FAE-EA40-DF8B35E30510}"/>
              </a:ext>
            </a:extLst>
          </p:cNvPr>
          <p:cNvSpPr/>
          <p:nvPr/>
        </p:nvSpPr>
        <p:spPr>
          <a:xfrm>
            <a:off x="8683795" y="192946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4E1E3D-4845-1A72-85E0-301257E5BC56}"/>
              </a:ext>
            </a:extLst>
          </p:cNvPr>
          <p:cNvSpPr/>
          <p:nvPr/>
        </p:nvSpPr>
        <p:spPr>
          <a:xfrm>
            <a:off x="9061299" y="192946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22BA6-5460-DEB2-1AB1-DB3591C8408F}"/>
              </a:ext>
            </a:extLst>
          </p:cNvPr>
          <p:cNvSpPr/>
          <p:nvPr/>
        </p:nvSpPr>
        <p:spPr>
          <a:xfrm>
            <a:off x="7928787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E9127-A329-908D-5F8E-FB1ABECA2BF8}"/>
              </a:ext>
            </a:extLst>
          </p:cNvPr>
          <p:cNvSpPr/>
          <p:nvPr/>
        </p:nvSpPr>
        <p:spPr>
          <a:xfrm>
            <a:off x="8306291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740B8D-42D5-B7FA-8088-93D3FA846A9C}"/>
              </a:ext>
            </a:extLst>
          </p:cNvPr>
          <p:cNvSpPr/>
          <p:nvPr/>
        </p:nvSpPr>
        <p:spPr>
          <a:xfrm>
            <a:off x="8683795" y="249969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00FAC1-E991-79D7-C528-3C96566965DB}"/>
              </a:ext>
            </a:extLst>
          </p:cNvPr>
          <p:cNvSpPr/>
          <p:nvPr/>
        </p:nvSpPr>
        <p:spPr>
          <a:xfrm>
            <a:off x="9061299" y="249969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09752B-01FF-4EDA-D720-A4ED31339CA6}"/>
              </a:ext>
            </a:extLst>
          </p:cNvPr>
          <p:cNvSpPr txBox="1"/>
          <p:nvPr/>
        </p:nvSpPr>
        <p:spPr>
          <a:xfrm>
            <a:off x="7391891" y="249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6AC8957-4D96-3111-3154-1AC7D8C9354A}"/>
              </a:ext>
            </a:extLst>
          </p:cNvPr>
          <p:cNvCxnSpPr>
            <a:cxnSpLocks/>
          </p:cNvCxnSpPr>
          <p:nvPr/>
        </p:nvCxnSpPr>
        <p:spPr>
          <a:xfrm>
            <a:off x="6896941" y="3171036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A15EBC-05CC-8E79-0C45-4BA9086E87CF}"/>
              </a:ext>
            </a:extLst>
          </p:cNvPr>
          <p:cNvSpPr/>
          <p:nvPr/>
        </p:nvSpPr>
        <p:spPr>
          <a:xfrm>
            <a:off x="7928787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794B4-84D4-AAB8-BE84-FFD154C9B57E}"/>
              </a:ext>
            </a:extLst>
          </p:cNvPr>
          <p:cNvSpPr/>
          <p:nvPr/>
        </p:nvSpPr>
        <p:spPr>
          <a:xfrm>
            <a:off x="8306291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EDCFAD-620A-C285-8E0F-517D1F8C6F0B}"/>
              </a:ext>
            </a:extLst>
          </p:cNvPr>
          <p:cNvSpPr/>
          <p:nvPr/>
        </p:nvSpPr>
        <p:spPr>
          <a:xfrm>
            <a:off x="8683795" y="329663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1AC271-C3AF-DC88-15F4-D9584D25BDEC}"/>
              </a:ext>
            </a:extLst>
          </p:cNvPr>
          <p:cNvSpPr/>
          <p:nvPr/>
        </p:nvSpPr>
        <p:spPr>
          <a:xfrm>
            <a:off x="9061299" y="329663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671119" y="31878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암호학 </a:t>
            </a:r>
            <a:r>
              <a:rPr lang="en-US" altLang="ko-KR">
                <a:latin typeface="Consolas" panose="020B0609020204030204" pitchFamily="49" charset="0"/>
              </a:rPr>
              <a:t>: 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2B45-6716-6FD8-DA51-7D81086C1509}"/>
              </a:ext>
            </a:extLst>
          </p:cNvPr>
          <p:cNvSpPr txBox="1"/>
          <p:nvPr/>
        </p:nvSpPr>
        <p:spPr>
          <a:xfrm>
            <a:off x="3238150" y="805343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원본   </a:t>
            </a:r>
            <a:r>
              <a:rPr lang="en-US" altLang="ko-KR">
                <a:latin typeface="Consolas" panose="020B0609020204030204" pitchFamily="49" charset="0"/>
              </a:rPr>
              <a:t>: 3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암호문 </a:t>
            </a:r>
            <a:r>
              <a:rPr lang="en-US" altLang="ko-KR">
                <a:latin typeface="Consolas" panose="020B0609020204030204" pitchFamily="49" charset="0"/>
              </a:rPr>
              <a:t>: 4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키     </a:t>
            </a:r>
            <a:r>
              <a:rPr lang="en-US" altLang="ko-KR">
                <a:latin typeface="Consolas" panose="020B0609020204030204" pitchFamily="49" charset="0"/>
              </a:rPr>
              <a:t>: 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B5D14-6093-662F-4674-276DE7C35BDC}"/>
              </a:ext>
            </a:extLst>
          </p:cNvPr>
          <p:cNvSpPr txBox="1"/>
          <p:nvPr/>
        </p:nvSpPr>
        <p:spPr>
          <a:xfrm>
            <a:off x="624979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3001B-88BB-D41A-84AC-3D547D5DB6BF}"/>
              </a:ext>
            </a:extLst>
          </p:cNvPr>
          <p:cNvSpPr txBox="1"/>
          <p:nvPr/>
        </p:nvSpPr>
        <p:spPr>
          <a:xfrm>
            <a:off x="8036653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FCDF84-C75D-DB42-6B31-EDC26A57CA16}"/>
              </a:ext>
            </a:extLst>
          </p:cNvPr>
          <p:cNvSpPr txBox="1"/>
          <p:nvPr/>
        </p:nvSpPr>
        <p:spPr>
          <a:xfrm>
            <a:off x="982350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208014" y="3691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역학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2877422" y="53732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로마시대 </a:t>
            </a:r>
            <a:r>
              <a:rPr lang="en-US" altLang="ko-KR">
                <a:latin typeface="Consolas" panose="020B0609020204030204" pitchFamily="49" charset="0"/>
              </a:rPr>
              <a:t>: 365.25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3093-12DB-E0ED-88EC-C0538A1B9182}"/>
              </a:ext>
            </a:extLst>
          </p:cNvPr>
          <p:cNvSpPr txBox="1"/>
          <p:nvPr/>
        </p:nvSpPr>
        <p:spPr>
          <a:xfrm>
            <a:off x="2877422" y="187956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표준시계 </a:t>
            </a:r>
            <a:r>
              <a:rPr lang="en-US" altLang="ko-KR">
                <a:latin typeface="Consolas" panose="020B0609020204030204" pitchFamily="49" charset="0"/>
              </a:rPr>
              <a:t>: 365.2422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7DA15-DC15-E18E-F2AF-467B4DA50347}"/>
              </a:ext>
            </a:extLst>
          </p:cNvPr>
          <p:cNvSpPr txBox="1"/>
          <p:nvPr/>
        </p:nvSpPr>
        <p:spPr>
          <a:xfrm>
            <a:off x="2646590" y="120844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그레고리력 </a:t>
            </a:r>
            <a:r>
              <a:rPr lang="en-US" altLang="ko-KR">
                <a:latin typeface="Consolas" panose="020B0609020204030204" pitchFamily="49" charset="0"/>
              </a:rPr>
              <a:t>: 365.2425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94D8-788A-1F0F-A1B6-9173973E49F2}"/>
              </a:ext>
            </a:extLst>
          </p:cNvPr>
          <p:cNvSpPr txBox="1"/>
          <p:nvPr/>
        </p:nvSpPr>
        <p:spPr>
          <a:xfrm>
            <a:off x="1870745" y="28522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 ~ 400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ABB27-EAB3-47D0-9C20-7643CCE5EBAB}"/>
              </a:ext>
            </a:extLst>
          </p:cNvPr>
          <p:cNvSpPr txBox="1"/>
          <p:nvPr/>
        </p:nvSpPr>
        <p:spPr>
          <a:xfrm>
            <a:off x="2234257" y="35069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100 200 300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5D999-30D2-5E5D-FF2D-A0CD6EAE5B11}"/>
              </a:ext>
            </a:extLst>
          </p:cNvPr>
          <p:cNvSpPr txBox="1"/>
          <p:nvPr/>
        </p:nvSpPr>
        <p:spPr>
          <a:xfrm>
            <a:off x="1577130" y="23887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87721-08A4-FA70-F502-086D8951CA63}"/>
              </a:ext>
            </a:extLst>
          </p:cNvPr>
          <p:cNvSpPr/>
          <p:nvPr/>
        </p:nvSpPr>
        <p:spPr>
          <a:xfrm>
            <a:off x="1577129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3D84C1-426E-D487-83EF-A83AF978AF82}"/>
              </a:ext>
            </a:extLst>
          </p:cNvPr>
          <p:cNvSpPr/>
          <p:nvPr/>
        </p:nvSpPr>
        <p:spPr>
          <a:xfrm>
            <a:off x="2195817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42F8B-AA61-FBFE-8023-9BE3B2795213}"/>
              </a:ext>
            </a:extLst>
          </p:cNvPr>
          <p:cNvSpPr/>
          <p:nvPr/>
        </p:nvSpPr>
        <p:spPr>
          <a:xfrm>
            <a:off x="2814505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F4F67-5E4F-6484-2C86-9EFACAD1C6E8}"/>
              </a:ext>
            </a:extLst>
          </p:cNvPr>
          <p:cNvSpPr/>
          <p:nvPr/>
        </p:nvSpPr>
        <p:spPr>
          <a:xfrm>
            <a:off x="3433193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276A61-90FA-7DF1-2EFB-2C449FBB501C}"/>
              </a:ext>
            </a:extLst>
          </p:cNvPr>
          <p:cNvSpPr/>
          <p:nvPr/>
        </p:nvSpPr>
        <p:spPr>
          <a:xfrm>
            <a:off x="4051882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380EC-9BD2-C00E-E3B4-5DA8885F55DB}"/>
              </a:ext>
            </a:extLst>
          </p:cNvPr>
          <p:cNvSpPr/>
          <p:nvPr/>
        </p:nvSpPr>
        <p:spPr>
          <a:xfrm>
            <a:off x="4670570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C746C-BBF0-DA49-E9CB-68E1A390D775}"/>
              </a:ext>
            </a:extLst>
          </p:cNvPr>
          <p:cNvSpPr/>
          <p:nvPr/>
        </p:nvSpPr>
        <p:spPr>
          <a:xfrm>
            <a:off x="5289258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EB83DF-960A-BFD6-50C7-D2EB85DC1ABD}"/>
              </a:ext>
            </a:extLst>
          </p:cNvPr>
          <p:cNvSpPr/>
          <p:nvPr/>
        </p:nvSpPr>
        <p:spPr>
          <a:xfrm>
            <a:off x="5907946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942900-604E-B042-B043-B44B37217537}"/>
              </a:ext>
            </a:extLst>
          </p:cNvPr>
          <p:cNvSpPr/>
          <p:nvPr/>
        </p:nvSpPr>
        <p:spPr>
          <a:xfrm>
            <a:off x="1577129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AD6579-B8B0-DE71-8AAA-139A57C24C07}"/>
              </a:ext>
            </a:extLst>
          </p:cNvPr>
          <p:cNvSpPr/>
          <p:nvPr/>
        </p:nvSpPr>
        <p:spPr>
          <a:xfrm>
            <a:off x="2195817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24784-742A-F6BD-5AE8-9884D7523EE1}"/>
              </a:ext>
            </a:extLst>
          </p:cNvPr>
          <p:cNvSpPr/>
          <p:nvPr/>
        </p:nvSpPr>
        <p:spPr>
          <a:xfrm>
            <a:off x="2814505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D9B3DE-8264-AEE1-BE4A-4AC7D62A32B5}"/>
              </a:ext>
            </a:extLst>
          </p:cNvPr>
          <p:cNvSpPr/>
          <p:nvPr/>
        </p:nvSpPr>
        <p:spPr>
          <a:xfrm>
            <a:off x="3433193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C928-5555-66C9-BE9F-C2E72B243E4C}"/>
              </a:ext>
            </a:extLst>
          </p:cNvPr>
          <p:cNvSpPr/>
          <p:nvPr/>
        </p:nvSpPr>
        <p:spPr>
          <a:xfrm>
            <a:off x="4051882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A2D148-CD48-F6F5-6ECC-8950EC3A1A80}"/>
              </a:ext>
            </a:extLst>
          </p:cNvPr>
          <p:cNvSpPr/>
          <p:nvPr/>
        </p:nvSpPr>
        <p:spPr>
          <a:xfrm>
            <a:off x="4670570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0EAAAC-4364-E17A-E7A8-41FA10546905}"/>
              </a:ext>
            </a:extLst>
          </p:cNvPr>
          <p:cNvSpPr/>
          <p:nvPr/>
        </p:nvSpPr>
        <p:spPr>
          <a:xfrm>
            <a:off x="5289258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AF931-E89B-C661-06F1-DC2BC54575DB}"/>
              </a:ext>
            </a:extLst>
          </p:cNvPr>
          <p:cNvSpPr/>
          <p:nvPr/>
        </p:nvSpPr>
        <p:spPr>
          <a:xfrm>
            <a:off x="5907946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0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6098001" y="2856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120   150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B7B07B-C2AD-D93C-763B-15D173D983EB}"/>
              </a:ext>
            </a:extLst>
          </p:cNvPr>
          <p:cNvCxnSpPr/>
          <p:nvPr/>
        </p:nvCxnSpPr>
        <p:spPr>
          <a:xfrm>
            <a:off x="6098001" y="218114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3F7E70-AC4C-D04A-F740-07A6AECFC076}"/>
              </a:ext>
            </a:extLst>
          </p:cNvPr>
          <p:cNvCxnSpPr/>
          <p:nvPr/>
        </p:nvCxnSpPr>
        <p:spPr>
          <a:xfrm>
            <a:off x="6098001" y="654990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794EF-9C2E-ED1F-11FB-0308F800AB8F}"/>
              </a:ext>
            </a:extLst>
          </p:cNvPr>
          <p:cNvSpPr txBox="1"/>
          <p:nvPr/>
        </p:nvSpPr>
        <p:spPr>
          <a:xfrm>
            <a:off x="5660060" y="2856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266E3-C7A1-709A-6F47-B5BA8E9D50AC}"/>
              </a:ext>
            </a:extLst>
          </p:cNvPr>
          <p:cNvSpPr txBox="1"/>
          <p:nvPr/>
        </p:nvSpPr>
        <p:spPr>
          <a:xfrm>
            <a:off x="6224638" y="8057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12   15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B3986C-E385-C28B-F202-4B3981C9D5FE}"/>
              </a:ext>
            </a:extLst>
          </p:cNvPr>
          <p:cNvCxnSpPr/>
          <p:nvPr/>
        </p:nvCxnSpPr>
        <p:spPr>
          <a:xfrm>
            <a:off x="6096000" y="738231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D4ADBB-4117-0251-07FA-5B0313CDC2D3}"/>
              </a:ext>
            </a:extLst>
          </p:cNvPr>
          <p:cNvCxnSpPr/>
          <p:nvPr/>
        </p:nvCxnSpPr>
        <p:spPr>
          <a:xfrm>
            <a:off x="6096000" y="1175107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D3E7A-816F-DDFF-BB1D-B223161211F0}"/>
              </a:ext>
            </a:extLst>
          </p:cNvPr>
          <p:cNvSpPr txBox="1"/>
          <p:nvPr/>
        </p:nvSpPr>
        <p:spPr>
          <a:xfrm>
            <a:off x="5658059" y="805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82C58-81A3-94AD-1482-59102D3BFD39}"/>
              </a:ext>
            </a:extLst>
          </p:cNvPr>
          <p:cNvSpPr txBox="1"/>
          <p:nvPr/>
        </p:nvSpPr>
        <p:spPr>
          <a:xfrm>
            <a:off x="6351274" y="124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4   5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C35B-9CEA-FE10-7E41-0B1725104878}"/>
              </a:ext>
            </a:extLst>
          </p:cNvPr>
          <p:cNvSpPr txBox="1"/>
          <p:nvPr/>
        </p:nvSpPr>
        <p:spPr>
          <a:xfrm>
            <a:off x="1627464" y="41149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유클리드 호제법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C312C-695B-C14F-5308-E14B89C48BE4}"/>
              </a:ext>
            </a:extLst>
          </p:cNvPr>
          <p:cNvSpPr txBox="1"/>
          <p:nvPr/>
        </p:nvSpPr>
        <p:spPr>
          <a:xfrm>
            <a:off x="1527785" y="16642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150 = 120*1 + 30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F9472-449C-B923-BF69-E314DA5CF4CC}"/>
              </a:ext>
            </a:extLst>
          </p:cNvPr>
          <p:cNvSpPr txBox="1"/>
          <p:nvPr/>
        </p:nvSpPr>
        <p:spPr>
          <a:xfrm>
            <a:off x="1542226" y="21507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30*4 + 0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E0C8C-0F24-134D-D90F-E2606E3ECABE}"/>
              </a:ext>
            </a:extLst>
          </p:cNvPr>
          <p:cNvSpPr/>
          <p:nvPr/>
        </p:nvSpPr>
        <p:spPr>
          <a:xfrm>
            <a:off x="1333645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39799-81A7-BDAF-ADCF-5388B76EB789}"/>
              </a:ext>
            </a:extLst>
          </p:cNvPr>
          <p:cNvSpPr/>
          <p:nvPr/>
        </p:nvSpPr>
        <p:spPr>
          <a:xfrm>
            <a:off x="2341722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75BBF-D88E-6398-7E67-F84F4210AB55}"/>
              </a:ext>
            </a:extLst>
          </p:cNvPr>
          <p:cNvSpPr txBox="1"/>
          <p:nvPr/>
        </p:nvSpPr>
        <p:spPr>
          <a:xfrm>
            <a:off x="1509814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47CE3-115C-A8A7-F5F5-99AA3F69DF80}"/>
              </a:ext>
            </a:extLst>
          </p:cNvPr>
          <p:cNvSpPr txBox="1"/>
          <p:nvPr/>
        </p:nvSpPr>
        <p:spPr>
          <a:xfrm>
            <a:off x="2538061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F6B04E-220B-7829-ED5E-B31B90202EBD}"/>
              </a:ext>
            </a:extLst>
          </p:cNvPr>
          <p:cNvSpPr/>
          <p:nvPr/>
        </p:nvSpPr>
        <p:spPr>
          <a:xfrm>
            <a:off x="3483120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BC97C-20E2-EE6D-F001-051E87619841}"/>
              </a:ext>
            </a:extLst>
          </p:cNvPr>
          <p:cNvSpPr txBox="1"/>
          <p:nvPr/>
        </p:nvSpPr>
        <p:spPr>
          <a:xfrm>
            <a:off x="3679459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027DC2-7363-3A34-6DC2-2A4E831A4CEA}"/>
              </a:ext>
            </a:extLst>
          </p:cNvPr>
          <p:cNvCxnSpPr/>
          <p:nvPr/>
        </p:nvCxnSpPr>
        <p:spPr>
          <a:xfrm flipH="1">
            <a:off x="1872747" y="2019576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3BD949-70EB-F671-58D3-6A25E902B74B}"/>
              </a:ext>
            </a:extLst>
          </p:cNvPr>
          <p:cNvCxnSpPr/>
          <p:nvPr/>
        </p:nvCxnSpPr>
        <p:spPr>
          <a:xfrm flipH="1">
            <a:off x="2633216" y="1980800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1CA2D0-6C2D-6E3E-143B-DDC310579F2B}"/>
              </a:ext>
            </a:extLst>
          </p:cNvPr>
          <p:cNvSpPr/>
          <p:nvPr/>
        </p:nvSpPr>
        <p:spPr>
          <a:xfrm>
            <a:off x="1333645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A4075A-3758-14C5-9AE1-2EF74407A7F2}"/>
              </a:ext>
            </a:extLst>
          </p:cNvPr>
          <p:cNvSpPr/>
          <p:nvPr/>
        </p:nvSpPr>
        <p:spPr>
          <a:xfrm>
            <a:off x="2341722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D9260-E3C2-2E21-E7B6-24AFC6BB2176}"/>
              </a:ext>
            </a:extLst>
          </p:cNvPr>
          <p:cNvSpPr/>
          <p:nvPr/>
        </p:nvSpPr>
        <p:spPr>
          <a:xfrm>
            <a:off x="3483120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C6925-6B05-D9B4-9D17-190BE0FAFDA0}"/>
              </a:ext>
            </a:extLst>
          </p:cNvPr>
          <p:cNvSpPr txBox="1"/>
          <p:nvPr/>
        </p:nvSpPr>
        <p:spPr>
          <a:xfrm>
            <a:off x="5476312" y="1848882"/>
            <a:ext cx="5769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a, b,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scanf("%d %d", &amp;a, &amp;b);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 = a % b;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while( c != 0 )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  = 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b  =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c  = a%b;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최대 공약수는 </a:t>
            </a:r>
            <a:r>
              <a:rPr lang="en-US" altLang="ko-KR" sz="2400">
                <a:latin typeface="Consolas" panose="020B0609020204030204" pitchFamily="49" charset="0"/>
              </a:rPr>
              <a:t>: %d\n", b);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14D92-D71C-E98A-C5DE-6BA03CE32D24}"/>
              </a:ext>
            </a:extLst>
          </p:cNvPr>
          <p:cNvSpPr txBox="1"/>
          <p:nvPr/>
        </p:nvSpPr>
        <p:spPr>
          <a:xfrm>
            <a:off x="1509005" y="116209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150*1 + 120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3B473C-49FD-AE94-FFAB-AEEAE7DE6FFC}"/>
              </a:ext>
            </a:extLst>
          </p:cNvPr>
          <p:cNvCxnSpPr/>
          <p:nvPr/>
        </p:nvCxnSpPr>
        <p:spPr>
          <a:xfrm flipH="1">
            <a:off x="1942443" y="1489153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993F78-72A4-B437-A915-3DF4C0116C5D}"/>
              </a:ext>
            </a:extLst>
          </p:cNvPr>
          <p:cNvCxnSpPr/>
          <p:nvPr/>
        </p:nvCxnSpPr>
        <p:spPr>
          <a:xfrm flipH="1">
            <a:off x="2840816" y="1478675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315E8-F891-6153-DF4F-D62E660D89F8}"/>
              </a:ext>
            </a:extLst>
          </p:cNvPr>
          <p:cNvSpPr txBox="1"/>
          <p:nvPr/>
        </p:nvSpPr>
        <p:spPr>
          <a:xfrm>
            <a:off x="8498048" y="43655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a/gcd * b/gcd * 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041C-C5CE-C038-FC5A-30DB7E324DDD}"/>
              </a:ext>
            </a:extLst>
          </p:cNvPr>
          <p:cNvSpPr txBox="1"/>
          <p:nvPr/>
        </p:nvSpPr>
        <p:spPr>
          <a:xfrm>
            <a:off x="8915218" y="11013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(a*b)/gcd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5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1A04D-A566-35B4-CDCA-032F77CB0B2D}"/>
              </a:ext>
            </a:extLst>
          </p:cNvPr>
          <p:cNvSpPr txBox="1"/>
          <p:nvPr/>
        </p:nvSpPr>
        <p:spPr>
          <a:xfrm>
            <a:off x="1476462" y="604007"/>
            <a:ext cx="3733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ello 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800">
                <a:latin typeface="Consolas" panose="020B0609020204030204" pitchFamily="49" charset="0"/>
              </a:rPr>
              <a:t>orld  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ow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re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800">
                <a:latin typeface="Consolas" panose="020B0609020204030204" pitchFamily="49" charset="0"/>
              </a:rPr>
              <a:t>ou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9533F-0214-79B4-4200-0B9C6F937089}"/>
              </a:ext>
            </a:extLst>
          </p:cNvPr>
          <p:cNvSpPr txBox="1"/>
          <p:nvPr/>
        </p:nvSpPr>
        <p:spPr>
          <a:xfrm>
            <a:off x="6241409" y="6040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flag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D9845E-A97C-6086-5C3F-AD6B745E6233}"/>
              </a:ext>
            </a:extLst>
          </p:cNvPr>
          <p:cNvSpPr/>
          <p:nvPr/>
        </p:nvSpPr>
        <p:spPr>
          <a:xfrm>
            <a:off x="6216807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58401-3672-EA0E-371C-3B2D35508B4D}"/>
              </a:ext>
            </a:extLst>
          </p:cNvPr>
          <p:cNvSpPr txBox="1"/>
          <p:nvPr/>
        </p:nvSpPr>
        <p:spPr>
          <a:xfrm>
            <a:off x="7734649" y="6040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word_cnt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DD43C4-9055-57FD-C333-59521AE606BF}"/>
              </a:ext>
            </a:extLst>
          </p:cNvPr>
          <p:cNvSpPr/>
          <p:nvPr/>
        </p:nvSpPr>
        <p:spPr>
          <a:xfrm>
            <a:off x="7734649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B805334-B08C-E0F2-3A23-603E8117CF79}"/>
              </a:ext>
            </a:extLst>
          </p:cNvPr>
          <p:cNvSpPr/>
          <p:nvPr/>
        </p:nvSpPr>
        <p:spPr>
          <a:xfrm>
            <a:off x="1476462" y="1765883"/>
            <a:ext cx="411061" cy="260058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FE6A6-C7A6-98B4-5126-CF4D995477BA}"/>
              </a:ext>
            </a:extLst>
          </p:cNvPr>
          <p:cNvSpPr txBox="1"/>
          <p:nvPr/>
        </p:nvSpPr>
        <p:spPr>
          <a:xfrm>
            <a:off x="2659310" y="218114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1 = 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2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3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4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5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6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7 =  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8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9 =  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98524-6123-B0F8-58FD-7DF446B912D8}"/>
              </a:ext>
            </a:extLst>
          </p:cNvPr>
          <p:cNvSpPr txBox="1"/>
          <p:nvPr/>
        </p:nvSpPr>
        <p:spPr>
          <a:xfrm>
            <a:off x="5083729" y="21811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1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2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3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4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5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6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7 = 14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8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9 = 18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F9A66-0066-F85E-D63A-58C27FF25464}"/>
              </a:ext>
            </a:extLst>
          </p:cNvPr>
          <p:cNvSpPr txBox="1"/>
          <p:nvPr/>
        </p:nvSpPr>
        <p:spPr>
          <a:xfrm>
            <a:off x="7508148" y="21811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1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2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3 =  9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4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5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6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7 = 21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8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9 = 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6F8D0-BA87-6D3F-7D3C-5F76C5515ACD}"/>
              </a:ext>
            </a:extLst>
          </p:cNvPr>
          <p:cNvSpPr txBox="1"/>
          <p:nvPr/>
        </p:nvSpPr>
        <p:spPr>
          <a:xfrm>
            <a:off x="2659310" y="378343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1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2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3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4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5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6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7 = 28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8 = 32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9 = 36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BB589-4298-6DC8-0C6A-4B69F70070EA}"/>
              </a:ext>
            </a:extLst>
          </p:cNvPr>
          <p:cNvSpPr txBox="1"/>
          <p:nvPr/>
        </p:nvSpPr>
        <p:spPr>
          <a:xfrm>
            <a:off x="5083729" y="3783431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1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2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3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4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5 = 25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6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7 = 35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8 = 40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9 = 45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7F5CA-B243-EB8F-9FCA-E398BD020233}"/>
              </a:ext>
            </a:extLst>
          </p:cNvPr>
          <p:cNvSpPr txBox="1"/>
          <p:nvPr/>
        </p:nvSpPr>
        <p:spPr>
          <a:xfrm>
            <a:off x="7508148" y="378343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1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2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3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4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5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6 = 36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7 = 42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8 = 48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9 = 54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EAA3-BE00-4556-557E-C5B34B4A5CDB}"/>
              </a:ext>
            </a:extLst>
          </p:cNvPr>
          <p:cNvSpPr txBox="1"/>
          <p:nvPr/>
        </p:nvSpPr>
        <p:spPr>
          <a:xfrm>
            <a:off x="796954" y="297714"/>
            <a:ext cx="11705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n/2-i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C8862-50A5-107C-39F6-EF0E2E12DC51}"/>
              </a:ext>
            </a:extLst>
          </p:cNvPr>
          <p:cNvSpPr/>
          <p:nvPr/>
        </p:nvSpPr>
        <p:spPr>
          <a:xfrm>
            <a:off x="4269996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7724A-5E00-5809-1BF9-3B21C7CBC95E}"/>
              </a:ext>
            </a:extLst>
          </p:cNvPr>
          <p:cNvSpPr/>
          <p:nvPr/>
        </p:nvSpPr>
        <p:spPr>
          <a:xfrm>
            <a:off x="4645950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58BC8-8872-C66C-3D4B-799CF0C25CA6}"/>
              </a:ext>
            </a:extLst>
          </p:cNvPr>
          <p:cNvSpPr/>
          <p:nvPr/>
        </p:nvSpPr>
        <p:spPr>
          <a:xfrm>
            <a:off x="5021904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C315AF-6119-8AE1-2FE7-B6153561D095}"/>
              </a:ext>
            </a:extLst>
          </p:cNvPr>
          <p:cNvSpPr/>
          <p:nvPr/>
        </p:nvSpPr>
        <p:spPr>
          <a:xfrm>
            <a:off x="5397858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08B6A-8CCC-E5A0-5138-F3649F1FD48A}"/>
              </a:ext>
            </a:extLst>
          </p:cNvPr>
          <p:cNvSpPr/>
          <p:nvPr/>
        </p:nvSpPr>
        <p:spPr>
          <a:xfrm>
            <a:off x="5773812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A9238C-535F-C934-20CA-1C6704705559}"/>
              </a:ext>
            </a:extLst>
          </p:cNvPr>
          <p:cNvSpPr/>
          <p:nvPr/>
        </p:nvSpPr>
        <p:spPr>
          <a:xfrm>
            <a:off x="6149766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593430-D0DD-086C-6D13-9A6B42E16D50}"/>
              </a:ext>
            </a:extLst>
          </p:cNvPr>
          <p:cNvSpPr/>
          <p:nvPr/>
        </p:nvSpPr>
        <p:spPr>
          <a:xfrm>
            <a:off x="6525720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B877B5-9229-5C87-198E-4AC9DB016C85}"/>
              </a:ext>
            </a:extLst>
          </p:cNvPr>
          <p:cNvSpPr/>
          <p:nvPr/>
        </p:nvSpPr>
        <p:spPr>
          <a:xfrm>
            <a:off x="4269996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CD38F-D2F0-1C15-1874-85C140467EB0}"/>
              </a:ext>
            </a:extLst>
          </p:cNvPr>
          <p:cNvSpPr/>
          <p:nvPr/>
        </p:nvSpPr>
        <p:spPr>
          <a:xfrm>
            <a:off x="4645950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9BBA4E-1663-B721-3536-A88590C0DE0F}"/>
              </a:ext>
            </a:extLst>
          </p:cNvPr>
          <p:cNvSpPr/>
          <p:nvPr/>
        </p:nvSpPr>
        <p:spPr>
          <a:xfrm>
            <a:off x="5021904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6E82A-61EA-017E-60D3-4EBF6BBD5FFF}"/>
              </a:ext>
            </a:extLst>
          </p:cNvPr>
          <p:cNvSpPr/>
          <p:nvPr/>
        </p:nvSpPr>
        <p:spPr>
          <a:xfrm>
            <a:off x="5397858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47CC18-8302-367E-8D8F-487F60023FB6}"/>
              </a:ext>
            </a:extLst>
          </p:cNvPr>
          <p:cNvSpPr/>
          <p:nvPr/>
        </p:nvSpPr>
        <p:spPr>
          <a:xfrm>
            <a:off x="5773812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F63BDE-A181-1148-9236-F9FF219AEE92}"/>
              </a:ext>
            </a:extLst>
          </p:cNvPr>
          <p:cNvSpPr/>
          <p:nvPr/>
        </p:nvSpPr>
        <p:spPr>
          <a:xfrm>
            <a:off x="6149766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2CF7FF-B9F2-7065-B5CB-03E879A5ABE2}"/>
              </a:ext>
            </a:extLst>
          </p:cNvPr>
          <p:cNvSpPr/>
          <p:nvPr/>
        </p:nvSpPr>
        <p:spPr>
          <a:xfrm>
            <a:off x="6525720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BC59BC-3A92-4A1B-74A9-5941897202FE}"/>
              </a:ext>
            </a:extLst>
          </p:cNvPr>
          <p:cNvSpPr/>
          <p:nvPr/>
        </p:nvSpPr>
        <p:spPr>
          <a:xfrm>
            <a:off x="4269996" y="131552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362766-7A64-EAB2-4145-E74594A23DC8}"/>
              </a:ext>
            </a:extLst>
          </p:cNvPr>
          <p:cNvSpPr/>
          <p:nvPr/>
        </p:nvSpPr>
        <p:spPr>
          <a:xfrm>
            <a:off x="464595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3FB208-899D-0180-E135-D9E6A7FA4D35}"/>
              </a:ext>
            </a:extLst>
          </p:cNvPr>
          <p:cNvSpPr/>
          <p:nvPr/>
        </p:nvSpPr>
        <p:spPr>
          <a:xfrm>
            <a:off x="5021904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6864B-9620-65F4-BE97-D662EF780320}"/>
              </a:ext>
            </a:extLst>
          </p:cNvPr>
          <p:cNvSpPr/>
          <p:nvPr/>
        </p:nvSpPr>
        <p:spPr>
          <a:xfrm>
            <a:off x="5397858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82B45-5AEA-CDF4-DB50-FE84FC9645AB}"/>
              </a:ext>
            </a:extLst>
          </p:cNvPr>
          <p:cNvSpPr/>
          <p:nvPr/>
        </p:nvSpPr>
        <p:spPr>
          <a:xfrm>
            <a:off x="5773812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947B7-5EEA-9F4A-CB76-C673BFDE704A}"/>
              </a:ext>
            </a:extLst>
          </p:cNvPr>
          <p:cNvSpPr/>
          <p:nvPr/>
        </p:nvSpPr>
        <p:spPr>
          <a:xfrm>
            <a:off x="6149766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B589F-1495-0CE2-F6F1-3246ECDCC24F}"/>
              </a:ext>
            </a:extLst>
          </p:cNvPr>
          <p:cNvSpPr/>
          <p:nvPr/>
        </p:nvSpPr>
        <p:spPr>
          <a:xfrm>
            <a:off x="652572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DE5707-E58A-CA7F-F617-26388861F0C7}"/>
              </a:ext>
            </a:extLst>
          </p:cNvPr>
          <p:cNvSpPr/>
          <p:nvPr/>
        </p:nvSpPr>
        <p:spPr>
          <a:xfrm>
            <a:off x="426999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173A20-4FA5-0E5E-2662-9A8B4ED66E1A}"/>
              </a:ext>
            </a:extLst>
          </p:cNvPr>
          <p:cNvSpPr/>
          <p:nvPr/>
        </p:nvSpPr>
        <p:spPr>
          <a:xfrm>
            <a:off x="464595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A0321-0000-8EC5-6D92-988BCF6950AF}"/>
              </a:ext>
            </a:extLst>
          </p:cNvPr>
          <p:cNvSpPr/>
          <p:nvPr/>
        </p:nvSpPr>
        <p:spPr>
          <a:xfrm>
            <a:off x="5021904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06C1D5-EF79-F223-28DF-4356C96C0506}"/>
              </a:ext>
            </a:extLst>
          </p:cNvPr>
          <p:cNvSpPr/>
          <p:nvPr/>
        </p:nvSpPr>
        <p:spPr>
          <a:xfrm>
            <a:off x="5397858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BAEFF5-345E-8E55-8E23-E9455AE59D06}"/>
              </a:ext>
            </a:extLst>
          </p:cNvPr>
          <p:cNvSpPr/>
          <p:nvPr/>
        </p:nvSpPr>
        <p:spPr>
          <a:xfrm>
            <a:off x="5773812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124EB-2711-4B25-F345-979D5D900710}"/>
              </a:ext>
            </a:extLst>
          </p:cNvPr>
          <p:cNvSpPr/>
          <p:nvPr/>
        </p:nvSpPr>
        <p:spPr>
          <a:xfrm>
            <a:off x="614976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97508D-5900-7BB5-F12A-295EEEB1CE1A}"/>
              </a:ext>
            </a:extLst>
          </p:cNvPr>
          <p:cNvSpPr/>
          <p:nvPr/>
        </p:nvSpPr>
        <p:spPr>
          <a:xfrm>
            <a:off x="652572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C596C-EBC0-2E98-CB0A-E2FBD6075C85}"/>
              </a:ext>
            </a:extLst>
          </p:cNvPr>
          <p:cNvSpPr/>
          <p:nvPr/>
        </p:nvSpPr>
        <p:spPr>
          <a:xfrm>
            <a:off x="4269996" y="255399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1D7298-23F8-6E48-8188-177956741853}"/>
              </a:ext>
            </a:extLst>
          </p:cNvPr>
          <p:cNvSpPr/>
          <p:nvPr/>
        </p:nvSpPr>
        <p:spPr>
          <a:xfrm>
            <a:off x="464595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6B7E14-A7C6-C5BF-8B90-025A236BB5B9}"/>
              </a:ext>
            </a:extLst>
          </p:cNvPr>
          <p:cNvSpPr/>
          <p:nvPr/>
        </p:nvSpPr>
        <p:spPr>
          <a:xfrm>
            <a:off x="5021904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2723C4-8495-FBFA-1BDE-04660516F90E}"/>
              </a:ext>
            </a:extLst>
          </p:cNvPr>
          <p:cNvSpPr/>
          <p:nvPr/>
        </p:nvSpPr>
        <p:spPr>
          <a:xfrm>
            <a:off x="5397858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A9B4D-A36C-A7F0-4949-71E0D5D7DECE}"/>
              </a:ext>
            </a:extLst>
          </p:cNvPr>
          <p:cNvSpPr/>
          <p:nvPr/>
        </p:nvSpPr>
        <p:spPr>
          <a:xfrm>
            <a:off x="5773812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34D790-A2D6-2ECA-C83F-E9C36812266C}"/>
              </a:ext>
            </a:extLst>
          </p:cNvPr>
          <p:cNvSpPr/>
          <p:nvPr/>
        </p:nvSpPr>
        <p:spPr>
          <a:xfrm>
            <a:off x="6149766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0A27B1-40DB-EFA1-6259-D350F44478EA}"/>
              </a:ext>
            </a:extLst>
          </p:cNvPr>
          <p:cNvSpPr/>
          <p:nvPr/>
        </p:nvSpPr>
        <p:spPr>
          <a:xfrm>
            <a:off x="652572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0B1E58-5FA3-9BD8-1156-6B90AD328EC1}"/>
              </a:ext>
            </a:extLst>
          </p:cNvPr>
          <p:cNvSpPr/>
          <p:nvPr/>
        </p:nvSpPr>
        <p:spPr>
          <a:xfrm>
            <a:off x="4269996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A8870E-DAD3-FE9B-28D7-E91AE886C3A4}"/>
              </a:ext>
            </a:extLst>
          </p:cNvPr>
          <p:cNvSpPr/>
          <p:nvPr/>
        </p:nvSpPr>
        <p:spPr>
          <a:xfrm>
            <a:off x="4645950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CBE166-32B9-126F-A8B7-EE8FE23B2D8B}"/>
              </a:ext>
            </a:extLst>
          </p:cNvPr>
          <p:cNvSpPr/>
          <p:nvPr/>
        </p:nvSpPr>
        <p:spPr>
          <a:xfrm>
            <a:off x="5021904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88C4FB-BE92-4312-A5BE-3942445540EB}"/>
              </a:ext>
            </a:extLst>
          </p:cNvPr>
          <p:cNvSpPr/>
          <p:nvPr/>
        </p:nvSpPr>
        <p:spPr>
          <a:xfrm>
            <a:off x="5397858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D7EA5D-C1EC-3757-3FB4-996EEB5F6501}"/>
              </a:ext>
            </a:extLst>
          </p:cNvPr>
          <p:cNvSpPr/>
          <p:nvPr/>
        </p:nvSpPr>
        <p:spPr>
          <a:xfrm>
            <a:off x="5773812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0374C6-E3B3-0C5A-F094-5610163CBDAE}"/>
              </a:ext>
            </a:extLst>
          </p:cNvPr>
          <p:cNvSpPr/>
          <p:nvPr/>
        </p:nvSpPr>
        <p:spPr>
          <a:xfrm>
            <a:off x="6149766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D34AAE-B310-8D35-286F-A561B1D65651}"/>
              </a:ext>
            </a:extLst>
          </p:cNvPr>
          <p:cNvSpPr/>
          <p:nvPr/>
        </p:nvSpPr>
        <p:spPr>
          <a:xfrm>
            <a:off x="6525720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40E87D-46CF-BEA4-5DEC-90C7FA57BF7F}"/>
              </a:ext>
            </a:extLst>
          </p:cNvPr>
          <p:cNvSpPr/>
          <p:nvPr/>
        </p:nvSpPr>
        <p:spPr>
          <a:xfrm>
            <a:off x="4269996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9DE4B00-9FEA-16AA-F9F2-DAAAED8A2B62}"/>
              </a:ext>
            </a:extLst>
          </p:cNvPr>
          <p:cNvSpPr/>
          <p:nvPr/>
        </p:nvSpPr>
        <p:spPr>
          <a:xfrm>
            <a:off x="4645950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4ED1FB-E890-7DDE-E83D-96FCA7AC9DEE}"/>
              </a:ext>
            </a:extLst>
          </p:cNvPr>
          <p:cNvSpPr/>
          <p:nvPr/>
        </p:nvSpPr>
        <p:spPr>
          <a:xfrm>
            <a:off x="5021904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D9F7A8-DDE0-60AD-0D34-496641F118FF}"/>
              </a:ext>
            </a:extLst>
          </p:cNvPr>
          <p:cNvSpPr/>
          <p:nvPr/>
        </p:nvSpPr>
        <p:spPr>
          <a:xfrm>
            <a:off x="5397858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B46794-84FE-1C55-AC43-1BE8EBC76706}"/>
              </a:ext>
            </a:extLst>
          </p:cNvPr>
          <p:cNvSpPr/>
          <p:nvPr/>
        </p:nvSpPr>
        <p:spPr>
          <a:xfrm>
            <a:off x="5773812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A366D-21B9-6A84-B499-577D159F0890}"/>
              </a:ext>
            </a:extLst>
          </p:cNvPr>
          <p:cNvSpPr/>
          <p:nvPr/>
        </p:nvSpPr>
        <p:spPr>
          <a:xfrm>
            <a:off x="6149766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92E882-90E7-6F6F-D26E-D5B27D17CDF7}"/>
              </a:ext>
            </a:extLst>
          </p:cNvPr>
          <p:cNvSpPr/>
          <p:nvPr/>
        </p:nvSpPr>
        <p:spPr>
          <a:xfrm>
            <a:off x="6525720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437FE-5D28-3478-CAE2-C983EFF7FF32}"/>
              </a:ext>
            </a:extLst>
          </p:cNvPr>
          <p:cNvSpPr txBox="1"/>
          <p:nvPr/>
        </p:nvSpPr>
        <p:spPr>
          <a:xfrm>
            <a:off x="7986319" y="297714"/>
            <a:ext cx="19591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n-2*(i+1)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4690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i;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a[5] = { 1,2,3,4,5 };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for (i = 0; i &lt; 5;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printf("%d\t", a[i]);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6946085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482981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019877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8556773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6946085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482981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019877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8556773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endCxn id="6" idx="1"/>
          </p:cNvCxnSpPr>
          <p:nvPr/>
        </p:nvCxnSpPr>
        <p:spPr>
          <a:xfrm>
            <a:off x="4261607" y="1140903"/>
            <a:ext cx="1753299" cy="5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7942717" y="2803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V="1">
            <a:off x="8288325" y="2013358"/>
            <a:ext cx="0" cy="7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9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326507" y="1635581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a[5] = "come";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char a[] = "come";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char a[] = {'c','o','m','e','\0'};</a:t>
            </a:r>
            <a:endParaRPr lang="ko-KR" altLang="en-US" sz="2400">
              <a:latin typeface="Consolas" panose="020B0609020204030204" pitchFamily="49" charset="0"/>
            </a:endParaRPr>
          </a:p>
          <a:p>
            <a:pPr algn="l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714070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'o'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87222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'm'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60374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'e'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933526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'\0'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714070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87222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60374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933526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60939" y="1728240"/>
            <a:ext cx="1853967" cy="2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8644054" y="26692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H="1" flipV="1">
            <a:off x="8969509" y="2013358"/>
            <a:ext cx="20153" cy="6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9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0A1C4-473F-3D15-8629-6F06FD801E4D}"/>
              </a:ext>
            </a:extLst>
          </p:cNvPr>
          <p:cNvSpPr/>
          <p:nvPr/>
        </p:nvSpPr>
        <p:spPr>
          <a:xfrm>
            <a:off x="1837189" y="145968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A68DF-A174-98BD-DE41-797115243BC3}"/>
              </a:ext>
            </a:extLst>
          </p:cNvPr>
          <p:cNvSpPr/>
          <p:nvPr/>
        </p:nvSpPr>
        <p:spPr>
          <a:xfrm>
            <a:off x="2390862" y="145968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5EE28-3800-E8FC-5836-DBD629EB2344}"/>
              </a:ext>
            </a:extLst>
          </p:cNvPr>
          <p:cNvSpPr/>
          <p:nvPr/>
        </p:nvSpPr>
        <p:spPr>
          <a:xfrm>
            <a:off x="2944535" y="145968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75F768-9D18-FC3F-3EAE-992E6C00E532}"/>
              </a:ext>
            </a:extLst>
          </p:cNvPr>
          <p:cNvSpPr/>
          <p:nvPr/>
        </p:nvSpPr>
        <p:spPr>
          <a:xfrm>
            <a:off x="3498208" y="145968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55C00C-935C-6533-D6F6-3D72FD54FAFB}"/>
              </a:ext>
            </a:extLst>
          </p:cNvPr>
          <p:cNvSpPr/>
          <p:nvPr/>
        </p:nvSpPr>
        <p:spPr>
          <a:xfrm>
            <a:off x="4051881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527F7F-DC47-D5CF-FAE4-DE476B881940}"/>
              </a:ext>
            </a:extLst>
          </p:cNvPr>
          <p:cNvSpPr/>
          <p:nvPr/>
        </p:nvSpPr>
        <p:spPr>
          <a:xfrm>
            <a:off x="4605554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67F91-2228-5AFF-0D2C-586F8BD4F244}"/>
              </a:ext>
            </a:extLst>
          </p:cNvPr>
          <p:cNvSpPr/>
          <p:nvPr/>
        </p:nvSpPr>
        <p:spPr>
          <a:xfrm>
            <a:off x="5167615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773F9-DD48-81D7-E884-10E492BCD43F}"/>
              </a:ext>
            </a:extLst>
          </p:cNvPr>
          <p:cNvSpPr/>
          <p:nvPr/>
        </p:nvSpPr>
        <p:spPr>
          <a:xfrm>
            <a:off x="5721288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02375F-4028-96C1-A1D3-170F3A6BE2A2}"/>
              </a:ext>
            </a:extLst>
          </p:cNvPr>
          <p:cNvSpPr/>
          <p:nvPr/>
        </p:nvSpPr>
        <p:spPr>
          <a:xfrm>
            <a:off x="6274961" y="145967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B9066-9EF6-6409-A306-D2D8C5701E04}"/>
              </a:ext>
            </a:extLst>
          </p:cNvPr>
          <p:cNvSpPr/>
          <p:nvPr/>
        </p:nvSpPr>
        <p:spPr>
          <a:xfrm>
            <a:off x="6828634" y="145967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BDDEF-2075-4A66-68C7-6651C526C358}"/>
              </a:ext>
            </a:extLst>
          </p:cNvPr>
          <p:cNvSpPr/>
          <p:nvPr/>
        </p:nvSpPr>
        <p:spPr>
          <a:xfrm>
            <a:off x="7382307" y="145967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086C-4B4D-2EE6-E11E-57783839BC0C}"/>
              </a:ext>
            </a:extLst>
          </p:cNvPr>
          <p:cNvSpPr/>
          <p:nvPr/>
        </p:nvSpPr>
        <p:spPr>
          <a:xfrm>
            <a:off x="7935980" y="145967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0CAE77-8432-5D33-2C33-68C6A8570B8E}"/>
              </a:ext>
            </a:extLst>
          </p:cNvPr>
          <p:cNvSpPr/>
          <p:nvPr/>
        </p:nvSpPr>
        <p:spPr>
          <a:xfrm>
            <a:off x="8489653" y="1459676"/>
            <a:ext cx="553673" cy="55367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1DF12D-7344-568D-A31A-5584F79D4718}"/>
              </a:ext>
            </a:extLst>
          </p:cNvPr>
          <p:cNvSpPr/>
          <p:nvPr/>
        </p:nvSpPr>
        <p:spPr>
          <a:xfrm>
            <a:off x="1837189" y="235730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C41D79-8F17-6D55-202F-CCEC1C5D9B0F}"/>
              </a:ext>
            </a:extLst>
          </p:cNvPr>
          <p:cNvSpPr/>
          <p:nvPr/>
        </p:nvSpPr>
        <p:spPr>
          <a:xfrm>
            <a:off x="2390862" y="235730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494396-E358-A2FD-419F-C8BA4F84464C}"/>
              </a:ext>
            </a:extLst>
          </p:cNvPr>
          <p:cNvSpPr/>
          <p:nvPr/>
        </p:nvSpPr>
        <p:spPr>
          <a:xfrm>
            <a:off x="2944535" y="235730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B0A5D7-73CA-3136-C80A-D8BF2FE4B9D6}"/>
              </a:ext>
            </a:extLst>
          </p:cNvPr>
          <p:cNvSpPr/>
          <p:nvPr/>
        </p:nvSpPr>
        <p:spPr>
          <a:xfrm>
            <a:off x="3498208" y="235730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575464-4703-E5BC-A790-C7887524EBAD}"/>
              </a:ext>
            </a:extLst>
          </p:cNvPr>
          <p:cNvSpPr/>
          <p:nvPr/>
        </p:nvSpPr>
        <p:spPr>
          <a:xfrm>
            <a:off x="4051881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5E53C2-079C-E541-3F3F-DDB4EF26A282}"/>
              </a:ext>
            </a:extLst>
          </p:cNvPr>
          <p:cNvSpPr/>
          <p:nvPr/>
        </p:nvSpPr>
        <p:spPr>
          <a:xfrm>
            <a:off x="4605554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17F8B5-B92B-3EAC-1C94-F19F35E89C90}"/>
              </a:ext>
            </a:extLst>
          </p:cNvPr>
          <p:cNvSpPr/>
          <p:nvPr/>
        </p:nvSpPr>
        <p:spPr>
          <a:xfrm>
            <a:off x="5167615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96245-1EC3-1A9C-FCA7-F64E4B1087B0}"/>
              </a:ext>
            </a:extLst>
          </p:cNvPr>
          <p:cNvSpPr/>
          <p:nvPr/>
        </p:nvSpPr>
        <p:spPr>
          <a:xfrm>
            <a:off x="5721288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D50B2-0C8C-146A-A580-AE989AE1E904}"/>
              </a:ext>
            </a:extLst>
          </p:cNvPr>
          <p:cNvSpPr/>
          <p:nvPr/>
        </p:nvSpPr>
        <p:spPr>
          <a:xfrm>
            <a:off x="6274961" y="235730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0FE286-37DD-C864-EC28-5BA9789ABEAA}"/>
              </a:ext>
            </a:extLst>
          </p:cNvPr>
          <p:cNvSpPr/>
          <p:nvPr/>
        </p:nvSpPr>
        <p:spPr>
          <a:xfrm>
            <a:off x="6828634" y="235730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3CB91-3BF6-3EF1-6079-C5397483B445}"/>
              </a:ext>
            </a:extLst>
          </p:cNvPr>
          <p:cNvSpPr/>
          <p:nvPr/>
        </p:nvSpPr>
        <p:spPr>
          <a:xfrm>
            <a:off x="7382307" y="235729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5AC8A5-F345-9138-937A-1B40953EB669}"/>
              </a:ext>
            </a:extLst>
          </p:cNvPr>
          <p:cNvSpPr/>
          <p:nvPr/>
        </p:nvSpPr>
        <p:spPr>
          <a:xfrm>
            <a:off x="7935980" y="235729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B994CB-CC3E-FF97-F6EE-9F9C767C25AD}"/>
              </a:ext>
            </a:extLst>
          </p:cNvPr>
          <p:cNvSpPr/>
          <p:nvPr/>
        </p:nvSpPr>
        <p:spPr>
          <a:xfrm>
            <a:off x="1837189" y="315216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84745B-3FEE-73CA-C975-0CA52E8836F0}"/>
              </a:ext>
            </a:extLst>
          </p:cNvPr>
          <p:cNvSpPr/>
          <p:nvPr/>
        </p:nvSpPr>
        <p:spPr>
          <a:xfrm>
            <a:off x="2390862" y="315216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D8B1A8-CDEB-554B-95C1-233D351E1DA6}"/>
              </a:ext>
            </a:extLst>
          </p:cNvPr>
          <p:cNvSpPr/>
          <p:nvPr/>
        </p:nvSpPr>
        <p:spPr>
          <a:xfrm>
            <a:off x="2944535" y="315216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5526F0-CCEC-4947-1CEC-4D3F0BFD42CF}"/>
              </a:ext>
            </a:extLst>
          </p:cNvPr>
          <p:cNvSpPr/>
          <p:nvPr/>
        </p:nvSpPr>
        <p:spPr>
          <a:xfrm>
            <a:off x="3498208" y="315216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740CF8-B02E-BA6E-EAD4-F5FDDE1C1E9A}"/>
              </a:ext>
            </a:extLst>
          </p:cNvPr>
          <p:cNvSpPr/>
          <p:nvPr/>
        </p:nvSpPr>
        <p:spPr>
          <a:xfrm>
            <a:off x="4051881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740EE7-B4BD-B754-91D0-639A477DA131}"/>
              </a:ext>
            </a:extLst>
          </p:cNvPr>
          <p:cNvSpPr/>
          <p:nvPr/>
        </p:nvSpPr>
        <p:spPr>
          <a:xfrm>
            <a:off x="4605554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614604-2FAC-31EC-800B-FFE36D48CAA4}"/>
              </a:ext>
            </a:extLst>
          </p:cNvPr>
          <p:cNvSpPr/>
          <p:nvPr/>
        </p:nvSpPr>
        <p:spPr>
          <a:xfrm>
            <a:off x="5167615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76313-2AF2-ABA5-5792-E1C62E3FE9D2}"/>
              </a:ext>
            </a:extLst>
          </p:cNvPr>
          <p:cNvSpPr/>
          <p:nvPr/>
        </p:nvSpPr>
        <p:spPr>
          <a:xfrm>
            <a:off x="5721288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CDFEB0-BF1B-B8E9-5977-58778F7E548B}"/>
              </a:ext>
            </a:extLst>
          </p:cNvPr>
          <p:cNvSpPr/>
          <p:nvPr/>
        </p:nvSpPr>
        <p:spPr>
          <a:xfrm>
            <a:off x="6274961" y="315215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3D98B6-1777-99B7-5E42-3694F282C2B3}"/>
              </a:ext>
            </a:extLst>
          </p:cNvPr>
          <p:cNvSpPr/>
          <p:nvPr/>
        </p:nvSpPr>
        <p:spPr>
          <a:xfrm>
            <a:off x="6828634" y="315215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3E29A0-730A-3B65-D44F-650AC8FFB2A9}"/>
              </a:ext>
            </a:extLst>
          </p:cNvPr>
          <p:cNvSpPr/>
          <p:nvPr/>
        </p:nvSpPr>
        <p:spPr>
          <a:xfrm>
            <a:off x="7382307" y="315215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5AFD3-E973-B9C9-88AD-055CEE9C0CAD}"/>
              </a:ext>
            </a:extLst>
          </p:cNvPr>
          <p:cNvSpPr/>
          <p:nvPr/>
        </p:nvSpPr>
        <p:spPr>
          <a:xfrm>
            <a:off x="7935980" y="315215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C34B8-26D2-7B66-726A-B8C81EEF7C7D}"/>
              </a:ext>
            </a:extLst>
          </p:cNvPr>
          <p:cNvSpPr txBox="1"/>
          <p:nvPr/>
        </p:nvSpPr>
        <p:spPr>
          <a:xfrm>
            <a:off x="2944535" y="416093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219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CEEC7E-B6C7-E620-0DA1-FA1DC7FE4675}"/>
              </a:ext>
            </a:extLst>
          </p:cNvPr>
          <p:cNvSpPr txBox="1"/>
          <p:nvPr/>
        </p:nvSpPr>
        <p:spPr>
          <a:xfrm>
            <a:off x="2944535" y="484687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(11 - (sum % 11))%10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32DC-3589-41F1-E6F4-DCFD30EC9FF3}"/>
              </a:ext>
            </a:extLst>
          </p:cNvPr>
          <p:cNvSpPr txBox="1"/>
          <p:nvPr/>
        </p:nvSpPr>
        <p:spPr>
          <a:xfrm>
            <a:off x="721455" y="150567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jumin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BE6511-0FA4-9524-409E-A1161E850102}"/>
              </a:ext>
            </a:extLst>
          </p:cNvPr>
          <p:cNvSpPr txBox="1"/>
          <p:nvPr/>
        </p:nvSpPr>
        <p:spPr>
          <a:xfrm>
            <a:off x="721454" y="240330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check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A4349-0301-C233-4BF2-3E15EAE7EEE7}"/>
              </a:ext>
            </a:extLst>
          </p:cNvPr>
          <p:cNvSpPr txBox="1"/>
          <p:nvPr/>
        </p:nvSpPr>
        <p:spPr>
          <a:xfrm>
            <a:off x="798738" y="32024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35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a[3][4] = { 1,2,3,4,5,6,7,8,9,10,11,12 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5A166E-EF30-B711-9D11-132EF2DD06D9}"/>
              </a:ext>
            </a:extLst>
          </p:cNvPr>
          <p:cNvSpPr/>
          <p:nvPr/>
        </p:nvSpPr>
        <p:spPr>
          <a:xfrm>
            <a:off x="1744911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4CF946-52FD-791F-04BF-E1A325E26D2D}"/>
              </a:ext>
            </a:extLst>
          </p:cNvPr>
          <p:cNvSpPr/>
          <p:nvPr/>
        </p:nvSpPr>
        <p:spPr>
          <a:xfrm>
            <a:off x="2197917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854FC1-6169-5A3F-42B6-1DBEE221CF3A}"/>
              </a:ext>
            </a:extLst>
          </p:cNvPr>
          <p:cNvSpPr/>
          <p:nvPr/>
        </p:nvSpPr>
        <p:spPr>
          <a:xfrm>
            <a:off x="2650923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E8A06-EEF1-D083-70E0-50C0072C1FE5}"/>
              </a:ext>
            </a:extLst>
          </p:cNvPr>
          <p:cNvSpPr/>
          <p:nvPr/>
        </p:nvSpPr>
        <p:spPr>
          <a:xfrm>
            <a:off x="3103929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DD32DE-DABE-D605-5913-DB2F9C76C5CA}"/>
              </a:ext>
            </a:extLst>
          </p:cNvPr>
          <p:cNvSpPr/>
          <p:nvPr/>
        </p:nvSpPr>
        <p:spPr>
          <a:xfrm>
            <a:off x="1744911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660E1E-C9B6-28B4-9730-2BD072AF34E4}"/>
              </a:ext>
            </a:extLst>
          </p:cNvPr>
          <p:cNvSpPr/>
          <p:nvPr/>
        </p:nvSpPr>
        <p:spPr>
          <a:xfrm>
            <a:off x="2197917" y="1686188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DEBF0-E612-9179-485F-6A0043EF65AF}"/>
              </a:ext>
            </a:extLst>
          </p:cNvPr>
          <p:cNvSpPr/>
          <p:nvPr/>
        </p:nvSpPr>
        <p:spPr>
          <a:xfrm>
            <a:off x="2650923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5C63C-0696-FC2A-43D7-EF237426357E}"/>
              </a:ext>
            </a:extLst>
          </p:cNvPr>
          <p:cNvSpPr/>
          <p:nvPr/>
        </p:nvSpPr>
        <p:spPr>
          <a:xfrm>
            <a:off x="3103929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0C88BF-A2E8-409C-DA4F-8F97B428463B}"/>
              </a:ext>
            </a:extLst>
          </p:cNvPr>
          <p:cNvSpPr/>
          <p:nvPr/>
        </p:nvSpPr>
        <p:spPr>
          <a:xfrm>
            <a:off x="1744911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16F72-3CF2-0F06-E500-BA4E07D1B655}"/>
              </a:ext>
            </a:extLst>
          </p:cNvPr>
          <p:cNvSpPr/>
          <p:nvPr/>
        </p:nvSpPr>
        <p:spPr>
          <a:xfrm>
            <a:off x="2197917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3066D7-F838-9238-F3FF-5CA2F5B12256}"/>
              </a:ext>
            </a:extLst>
          </p:cNvPr>
          <p:cNvSpPr/>
          <p:nvPr/>
        </p:nvSpPr>
        <p:spPr>
          <a:xfrm>
            <a:off x="2650923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CDE504-5F65-98EE-5C11-DF7EF40F7723}"/>
              </a:ext>
            </a:extLst>
          </p:cNvPr>
          <p:cNvSpPr/>
          <p:nvPr/>
        </p:nvSpPr>
        <p:spPr>
          <a:xfrm>
            <a:off x="3103929" y="2139194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3ECB3-2754-9718-B19A-2ECEC2FFED79}"/>
              </a:ext>
            </a:extLst>
          </p:cNvPr>
          <p:cNvSpPr/>
          <p:nvPr/>
        </p:nvSpPr>
        <p:spPr>
          <a:xfrm>
            <a:off x="1291905" y="1233182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6F2C4-DE74-DBC8-909C-A8A1F864A817}"/>
              </a:ext>
            </a:extLst>
          </p:cNvPr>
          <p:cNvSpPr/>
          <p:nvPr/>
        </p:nvSpPr>
        <p:spPr>
          <a:xfrm>
            <a:off x="1291905" y="1686188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D9548-9D88-B243-EA7B-482DE405A480}"/>
              </a:ext>
            </a:extLst>
          </p:cNvPr>
          <p:cNvSpPr/>
          <p:nvPr/>
        </p:nvSpPr>
        <p:spPr>
          <a:xfrm>
            <a:off x="1291905" y="2139194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AB1E7-B293-6420-994B-2468706D537D}"/>
              </a:ext>
            </a:extLst>
          </p:cNvPr>
          <p:cNvSpPr/>
          <p:nvPr/>
        </p:nvSpPr>
        <p:spPr>
          <a:xfrm>
            <a:off x="1744911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439524-D225-F832-A45D-21509EC29669}"/>
              </a:ext>
            </a:extLst>
          </p:cNvPr>
          <p:cNvSpPr/>
          <p:nvPr/>
        </p:nvSpPr>
        <p:spPr>
          <a:xfrm>
            <a:off x="2197917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A2B742-32EE-B2A0-7500-C4111091C819}"/>
              </a:ext>
            </a:extLst>
          </p:cNvPr>
          <p:cNvSpPr/>
          <p:nvPr/>
        </p:nvSpPr>
        <p:spPr>
          <a:xfrm>
            <a:off x="2650923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7C57A-4F1B-1CD6-6AFA-FEC47CB4560C}"/>
              </a:ext>
            </a:extLst>
          </p:cNvPr>
          <p:cNvSpPr/>
          <p:nvPr/>
        </p:nvSpPr>
        <p:spPr>
          <a:xfrm>
            <a:off x="3103929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BCBC9-E3A2-C46F-7C64-A45B51556965}"/>
              </a:ext>
            </a:extLst>
          </p:cNvPr>
          <p:cNvSpPr txBox="1"/>
          <p:nvPr/>
        </p:nvSpPr>
        <p:spPr>
          <a:xfrm>
            <a:off x="1744911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B9907D-9292-4512-A42B-A1AE609997FB}"/>
              </a:ext>
            </a:extLst>
          </p:cNvPr>
          <p:cNvCxnSpPr>
            <a:stCxn id="36" idx="0"/>
            <a:endCxn id="26" idx="0"/>
          </p:cNvCxnSpPr>
          <p:nvPr/>
        </p:nvCxnSpPr>
        <p:spPr>
          <a:xfrm flipV="1">
            <a:off x="2343793" y="2139194"/>
            <a:ext cx="80627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5F02C5-2EE0-90E5-A175-49AB0E226EE6}"/>
              </a:ext>
            </a:extLst>
          </p:cNvPr>
          <p:cNvSpPr txBox="1"/>
          <p:nvPr/>
        </p:nvSpPr>
        <p:spPr>
          <a:xfrm>
            <a:off x="1971414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87B53-D330-9A57-4B2E-75DE49E280CD}"/>
              </a:ext>
            </a:extLst>
          </p:cNvPr>
          <p:cNvSpPr txBox="1"/>
          <p:nvPr/>
        </p:nvSpPr>
        <p:spPr>
          <a:xfrm>
            <a:off x="806274" y="172802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AEBB0A-D77C-2A06-5B15-F759ED62A6AA}"/>
              </a:ext>
            </a:extLst>
          </p:cNvPr>
          <p:cNvSpPr txBox="1"/>
          <p:nvPr/>
        </p:nvSpPr>
        <p:spPr>
          <a:xfrm>
            <a:off x="2240327" y="53700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95E81-3C8B-8B0F-0C8C-643498415EE7}"/>
              </a:ext>
            </a:extLst>
          </p:cNvPr>
          <p:cNvSpPr txBox="1"/>
          <p:nvPr/>
        </p:nvSpPr>
        <p:spPr>
          <a:xfrm>
            <a:off x="2343793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DB635-28F6-7A51-9E1B-B2151FB0B872}"/>
              </a:ext>
            </a:extLst>
          </p:cNvPr>
          <p:cNvSpPr txBox="1"/>
          <p:nvPr/>
        </p:nvSpPr>
        <p:spPr>
          <a:xfrm>
            <a:off x="3565326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a[2][3];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2388E-B163-01EC-BB9F-414D01D28A7E}"/>
              </a:ext>
            </a:extLst>
          </p:cNvPr>
          <p:cNvSpPr txBox="1"/>
          <p:nvPr/>
        </p:nvSpPr>
        <p:spPr>
          <a:xfrm>
            <a:off x="3791829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7ECEBB-B9C3-96C4-689A-F3B15926F1BF}"/>
              </a:ext>
            </a:extLst>
          </p:cNvPr>
          <p:cNvSpPr txBox="1"/>
          <p:nvPr/>
        </p:nvSpPr>
        <p:spPr>
          <a:xfrm>
            <a:off x="4164208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0906CC-3C0C-6A6E-2BDA-E2C27E054F1D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3330432" y="2592200"/>
            <a:ext cx="833776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EB8A01-92C3-C8A3-F206-A7F1DD0854B0}"/>
              </a:ext>
            </a:extLst>
          </p:cNvPr>
          <p:cNvSpPr txBox="1"/>
          <p:nvPr/>
        </p:nvSpPr>
        <p:spPr>
          <a:xfrm>
            <a:off x="5693396" y="947849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j;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i&lt;3;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for(j=0; j&lt;4;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printf("%4d", a[i][j]);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58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633E75-9915-4576-A8AF-523E5383DF87}"/>
              </a:ext>
            </a:extLst>
          </p:cNvPr>
          <p:cNvSpPr/>
          <p:nvPr/>
        </p:nvSpPr>
        <p:spPr>
          <a:xfrm>
            <a:off x="148485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00F0E0-8192-9B7F-0917-FEB328F9518C}"/>
              </a:ext>
            </a:extLst>
          </p:cNvPr>
          <p:cNvSpPr/>
          <p:nvPr/>
        </p:nvSpPr>
        <p:spPr>
          <a:xfrm>
            <a:off x="193493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7AB0F2-A864-8D05-4C48-36C5B030D4FE}"/>
              </a:ext>
            </a:extLst>
          </p:cNvPr>
          <p:cNvSpPr/>
          <p:nvPr/>
        </p:nvSpPr>
        <p:spPr>
          <a:xfrm>
            <a:off x="2385017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8979C1-AF1B-B401-612E-C88E733675C9}"/>
              </a:ext>
            </a:extLst>
          </p:cNvPr>
          <p:cNvSpPr/>
          <p:nvPr/>
        </p:nvSpPr>
        <p:spPr>
          <a:xfrm>
            <a:off x="2835100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3895F8-6FB5-981A-34DA-46768CECDF04}"/>
              </a:ext>
            </a:extLst>
          </p:cNvPr>
          <p:cNvSpPr/>
          <p:nvPr/>
        </p:nvSpPr>
        <p:spPr>
          <a:xfrm>
            <a:off x="3285183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EDA72-A914-73AC-BC9C-A7B01FFC9408}"/>
              </a:ext>
            </a:extLst>
          </p:cNvPr>
          <p:cNvSpPr/>
          <p:nvPr/>
        </p:nvSpPr>
        <p:spPr>
          <a:xfrm>
            <a:off x="3735265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76197A-E2A5-9B06-B071-664461DA2F90}"/>
              </a:ext>
            </a:extLst>
          </p:cNvPr>
          <p:cNvSpPr/>
          <p:nvPr/>
        </p:nvSpPr>
        <p:spPr>
          <a:xfrm>
            <a:off x="4185348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E891A6-AB01-27E1-0A3F-B99A00C385FF}"/>
              </a:ext>
            </a:extLst>
          </p:cNvPr>
          <p:cNvSpPr/>
          <p:nvPr/>
        </p:nvSpPr>
        <p:spPr>
          <a:xfrm>
            <a:off x="463543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9D1D1-EA5E-3CD2-67DA-3D4E3BED9FA7}"/>
              </a:ext>
            </a:extLst>
          </p:cNvPr>
          <p:cNvSpPr/>
          <p:nvPr/>
        </p:nvSpPr>
        <p:spPr>
          <a:xfrm>
            <a:off x="508551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96E4D5-008C-5FAF-DA1D-2B2ADB4820AC}"/>
              </a:ext>
            </a:extLst>
          </p:cNvPr>
          <p:cNvSpPr/>
          <p:nvPr/>
        </p:nvSpPr>
        <p:spPr>
          <a:xfrm>
            <a:off x="5535596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AA2DC2-05A7-86A4-AFAD-56622AF6968C}"/>
              </a:ext>
            </a:extLst>
          </p:cNvPr>
          <p:cNvSpPr/>
          <p:nvPr/>
        </p:nvSpPr>
        <p:spPr>
          <a:xfrm>
            <a:off x="5985679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63928A-A34B-2685-7B84-8BD5E5585FB9}"/>
              </a:ext>
            </a:extLst>
          </p:cNvPr>
          <p:cNvSpPr/>
          <p:nvPr/>
        </p:nvSpPr>
        <p:spPr>
          <a:xfrm>
            <a:off x="643576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143E09-B01C-B54A-E04B-314D4A5E881B}"/>
              </a:ext>
            </a:extLst>
          </p:cNvPr>
          <p:cNvSpPr/>
          <p:nvPr/>
        </p:nvSpPr>
        <p:spPr>
          <a:xfrm>
            <a:off x="6885844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72167F-A767-F4A3-6945-4D411138B96E}"/>
              </a:ext>
            </a:extLst>
          </p:cNvPr>
          <p:cNvSpPr/>
          <p:nvPr/>
        </p:nvSpPr>
        <p:spPr>
          <a:xfrm>
            <a:off x="733592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AC2B0F-9C18-25DF-475B-08B3695054EF}"/>
              </a:ext>
            </a:extLst>
          </p:cNvPr>
          <p:cNvSpPr/>
          <p:nvPr/>
        </p:nvSpPr>
        <p:spPr>
          <a:xfrm>
            <a:off x="7786009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301963-5B5C-2208-4B2B-30635280B940}"/>
              </a:ext>
            </a:extLst>
          </p:cNvPr>
          <p:cNvSpPr/>
          <p:nvPr/>
        </p:nvSpPr>
        <p:spPr>
          <a:xfrm>
            <a:off x="823609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3EC46-4659-3AA3-AA2B-A82E7FFEFB53}"/>
              </a:ext>
            </a:extLst>
          </p:cNvPr>
          <p:cNvSpPr/>
          <p:nvPr/>
        </p:nvSpPr>
        <p:spPr>
          <a:xfrm>
            <a:off x="868617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F1A315-F957-FAE3-72AB-EBE60AF19639}"/>
              </a:ext>
            </a:extLst>
          </p:cNvPr>
          <p:cNvSpPr/>
          <p:nvPr/>
        </p:nvSpPr>
        <p:spPr>
          <a:xfrm>
            <a:off x="913625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AF0811-6B5C-5D7A-B34F-35B44D218846}"/>
              </a:ext>
            </a:extLst>
          </p:cNvPr>
          <p:cNvSpPr/>
          <p:nvPr/>
        </p:nvSpPr>
        <p:spPr>
          <a:xfrm>
            <a:off x="9586340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9F44A2-1A47-ED6D-B23C-998BF25DD9BD}"/>
              </a:ext>
            </a:extLst>
          </p:cNvPr>
          <p:cNvSpPr/>
          <p:nvPr/>
        </p:nvSpPr>
        <p:spPr>
          <a:xfrm>
            <a:off x="1003642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1484852" y="2181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에라토스테네스의 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C545-01DD-9884-F8DF-01B892F1563C}"/>
              </a:ext>
            </a:extLst>
          </p:cNvPr>
          <p:cNvSpPr txBox="1"/>
          <p:nvPr/>
        </p:nvSpPr>
        <p:spPr>
          <a:xfrm>
            <a:off x="4726297" y="1727917"/>
            <a:ext cx="373050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a[200];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a[i] = i+1;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a[0]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-1;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if( a[i]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for(j=i+1; j&lt;200; j++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a[j]%a[i] ==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a[j] = -1;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58D319-FA3C-3A73-5CEE-E24CB758E526}"/>
              </a:ext>
            </a:extLst>
          </p:cNvPr>
          <p:cNvSpPr txBox="1"/>
          <p:nvPr/>
        </p:nvSpPr>
        <p:spPr>
          <a:xfrm>
            <a:off x="1484852" y="21723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14DB2E0-5AE7-FD2E-2156-2B76CD03BDCE}"/>
              </a:ext>
            </a:extLst>
          </p:cNvPr>
          <p:cNvSpPr/>
          <p:nvPr/>
        </p:nvSpPr>
        <p:spPr>
          <a:xfrm>
            <a:off x="2036484" y="1053036"/>
            <a:ext cx="255497" cy="217897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B076F9E8-4425-C640-BE96-3C421CD0C896}"/>
              </a:ext>
            </a:extLst>
          </p:cNvPr>
          <p:cNvSpPr/>
          <p:nvPr/>
        </p:nvSpPr>
        <p:spPr>
          <a:xfrm rot="10800000">
            <a:off x="2477981" y="1727917"/>
            <a:ext cx="255497" cy="217897"/>
          </a:xfrm>
          <a:prstGeom prst="downArrow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5666-C803-8BAF-2F6E-B28AD633F79F}"/>
              </a:ext>
            </a:extLst>
          </p:cNvPr>
          <p:cNvSpPr txBox="1"/>
          <p:nvPr/>
        </p:nvSpPr>
        <p:spPr>
          <a:xfrm>
            <a:off x="2036484" y="662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2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23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32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41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43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a[i][n-i-1+j]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=-5;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52050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01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02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12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03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13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04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14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34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4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69872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&lt;= n/2 )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++inc;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--inc;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90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2755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sign=1;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== n/2+1 )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sign=-sign;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inc+=sign;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2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3993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j&lt;i+1;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a[i-j][j]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8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5576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i,j,k;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i&lt;n*2+1;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for(k=0; k&lt;n; k++)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if( j+k == i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a[k][j]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4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5651832" y="151179"/>
            <a:ext cx="50193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row=0, col=-1;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max = 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while(1)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a[row][col+=inc]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if (--max == 0)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break;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a[row+=inc][col]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inc = 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9F5348-7593-B641-3BED-E3EC09E8438E}"/>
              </a:ext>
            </a:extLst>
          </p:cNvPr>
          <p:cNvCxnSpPr/>
          <p:nvPr/>
        </p:nvCxnSpPr>
        <p:spPr>
          <a:xfrm>
            <a:off x="931178" y="847288"/>
            <a:ext cx="224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DAA375-9328-C4B2-FADB-4C540975D6C4}"/>
              </a:ext>
            </a:extLst>
          </p:cNvPr>
          <p:cNvCxnSpPr>
            <a:cxnSpLocks/>
          </p:cNvCxnSpPr>
          <p:nvPr/>
        </p:nvCxnSpPr>
        <p:spPr>
          <a:xfrm>
            <a:off x="3481431" y="2063692"/>
            <a:ext cx="0" cy="1711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5A9341F-95F1-BD42-6CC4-109CDAC8D269}"/>
              </a:ext>
            </a:extLst>
          </p:cNvPr>
          <p:cNvCxnSpPr>
            <a:cxnSpLocks/>
          </p:cNvCxnSpPr>
          <p:nvPr/>
        </p:nvCxnSpPr>
        <p:spPr>
          <a:xfrm flipH="1">
            <a:off x="1082180" y="3942826"/>
            <a:ext cx="14345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A8288-19B7-4DC6-504E-B71DCF0BA036}"/>
              </a:ext>
            </a:extLst>
          </p:cNvPr>
          <p:cNvCxnSpPr>
            <a:cxnSpLocks/>
          </p:cNvCxnSpPr>
          <p:nvPr/>
        </p:nvCxnSpPr>
        <p:spPr>
          <a:xfrm flipV="1">
            <a:off x="276837" y="2063692"/>
            <a:ext cx="0" cy="1048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1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03208" y="327348"/>
            <a:ext cx="6904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홀수 마방진 규칙 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다음 숫자는 현재 위치의 윗행 왼쪽열에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행의 범위가 벗어난 경우 마지막 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열의 범위가 벗어난 경우 마지막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채워야 될 위치에 이미 숫자가 있는 경우는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</a:t>
            </a:r>
            <a:r>
              <a:rPr lang="ko-KR" altLang="en-US" sz="2000">
                <a:latin typeface="Consolas" panose="020B0609020204030204" pitchFamily="49" charset="0"/>
              </a:rPr>
              <a:t>현재 위치 아래행에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1B056-CF51-703C-B9AC-4F87483D8C5F}"/>
              </a:ext>
            </a:extLst>
          </p:cNvPr>
          <p:cNvSpPr txBox="1"/>
          <p:nvPr/>
        </p:nvSpPr>
        <p:spPr>
          <a:xfrm>
            <a:off x="549997" y="3959603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15   8   1  24  17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16  14   7   5  23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22  20  13   6   4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3  21  19  12  10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9   2  25  18  11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39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20256" y="10646"/>
            <a:ext cx="50577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col = n / 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a[row][col] = ++count;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for (i = 0; i &lt; n * n; i++){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 = row - 1;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 = col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(r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(c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(a[r][c] != 0){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row + 1;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col;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a[r][c] = ++count;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row = 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col = c;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}</a:t>
            </a:r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11A105-4A95-482B-CEDA-52BF865CE359}"/>
              </a:ext>
            </a:extLst>
          </p:cNvPr>
          <p:cNvSpPr/>
          <p:nvPr/>
        </p:nvSpPr>
        <p:spPr>
          <a:xfrm>
            <a:off x="3263110" y="134223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375BB5-F290-06AC-D440-524E3D0221BC}"/>
              </a:ext>
            </a:extLst>
          </p:cNvPr>
          <p:cNvSpPr/>
          <p:nvPr/>
        </p:nvSpPr>
        <p:spPr>
          <a:xfrm>
            <a:off x="3263110" y="1828790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D68ECC-1390-93DA-4836-29F8A2C3809D}"/>
              </a:ext>
            </a:extLst>
          </p:cNvPr>
          <p:cNvSpPr/>
          <p:nvPr/>
        </p:nvSpPr>
        <p:spPr>
          <a:xfrm>
            <a:off x="3263110" y="231534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EF281D-3607-E937-6F6C-89098C93C25B}"/>
              </a:ext>
            </a:extLst>
          </p:cNvPr>
          <p:cNvSpPr/>
          <p:nvPr/>
        </p:nvSpPr>
        <p:spPr>
          <a:xfrm>
            <a:off x="3263110" y="280190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4451DD-2E5B-2C45-0DD7-DC1D539949E9}"/>
              </a:ext>
            </a:extLst>
          </p:cNvPr>
          <p:cNvSpPr/>
          <p:nvPr/>
        </p:nvSpPr>
        <p:spPr>
          <a:xfrm>
            <a:off x="3263110" y="328846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C7D6-6B57-55C5-C0F2-B347480B281E}"/>
              </a:ext>
            </a:extLst>
          </p:cNvPr>
          <p:cNvSpPr/>
          <p:nvPr/>
        </p:nvSpPr>
        <p:spPr>
          <a:xfrm>
            <a:off x="834603" y="377502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187B5B-361B-BFA9-69E4-EB1598E55CFA}"/>
              </a:ext>
            </a:extLst>
          </p:cNvPr>
          <p:cNvSpPr/>
          <p:nvPr/>
        </p:nvSpPr>
        <p:spPr>
          <a:xfrm>
            <a:off x="1321164" y="377502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7A48D6-0951-57BA-0A24-84C45CAABE3D}"/>
              </a:ext>
            </a:extLst>
          </p:cNvPr>
          <p:cNvSpPr/>
          <p:nvPr/>
        </p:nvSpPr>
        <p:spPr>
          <a:xfrm>
            <a:off x="1807725" y="377502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648DA7-E824-477E-33B6-2F3FB376FFDB}"/>
              </a:ext>
            </a:extLst>
          </p:cNvPr>
          <p:cNvSpPr/>
          <p:nvPr/>
        </p:nvSpPr>
        <p:spPr>
          <a:xfrm>
            <a:off x="2294286" y="377502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2BA7C7-20F8-7D00-02F6-099242CADD39}"/>
              </a:ext>
            </a:extLst>
          </p:cNvPr>
          <p:cNvSpPr/>
          <p:nvPr/>
        </p:nvSpPr>
        <p:spPr>
          <a:xfrm>
            <a:off x="2780847" y="377502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BB7FF5-1583-4569-62A5-1A1B507FAB86}"/>
              </a:ext>
            </a:extLst>
          </p:cNvPr>
          <p:cNvSpPr/>
          <p:nvPr/>
        </p:nvSpPr>
        <p:spPr>
          <a:xfrm>
            <a:off x="3263110" y="37750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7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9332" y="2793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246636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25375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285969" y="22816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06892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2722227"/>
            <a:ext cx="12700" cy="25586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3E479C9-456B-F801-209A-A0DB426B3ECC}"/>
              </a:ext>
            </a:extLst>
          </p:cNvPr>
          <p:cNvSpPr/>
          <p:nvPr/>
        </p:nvSpPr>
        <p:spPr>
          <a:xfrm rot="10800000">
            <a:off x="4592972" y="1795404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72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*ptr = 4;    // </a:t>
            </a:r>
            <a:r>
              <a:rPr lang="ko-KR" altLang="en-US" sz="2400">
                <a:latin typeface="Consolas" panose="020B0609020204030204" pitchFamily="49" charset="0"/>
              </a:rPr>
              <a:t>역참조 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2236542" y="279342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0x00cff9e8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149323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0x00cff9e8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15644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2270900" y="13085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0x00cff9dc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1528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1749102"/>
            <a:ext cx="12700" cy="123737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0AB8F-F3FA-3EBB-5BA7-EC8291B7F347}"/>
              </a:ext>
            </a:extLst>
          </p:cNvPr>
          <p:cNvSpPr txBox="1"/>
          <p:nvPr/>
        </p:nvSpPr>
        <p:spPr>
          <a:xfrm>
            <a:off x="1015068" y="27683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스택</a:t>
            </a:r>
            <a:r>
              <a:rPr lang="en-US" altLang="ko-KR">
                <a:latin typeface="Consolas" panose="020B0609020204030204" pitchFamily="49" charset="0"/>
              </a:rPr>
              <a:t>(Stack)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19C3C31-85A5-B3CC-D38C-57C3D2DCF993}"/>
              </a:ext>
            </a:extLst>
          </p:cNvPr>
          <p:cNvSpPr/>
          <p:nvPr/>
        </p:nvSpPr>
        <p:spPr>
          <a:xfrm rot="10800000">
            <a:off x="4605175" y="734145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=255;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6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8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05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7712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0;  //  null pointer 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// </a:t>
            </a:r>
            <a:r>
              <a:rPr lang="ko-KR" altLang="en-US" sz="2000">
                <a:latin typeface="Consolas" panose="020B0609020204030204" pitchFamily="49" charset="0"/>
              </a:rPr>
              <a:t>널 포인터를 역참조 하면 프로그램이 즉시 종료됨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89850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11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752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1807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2923670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275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4447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93305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0184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1476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2685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2770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1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795244" y="419448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5293454" y="646258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795244" y="312070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733101" y="31919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40415" y="9034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795244" y="260897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733101" y="2680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40415" y="193941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652631" y="307467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795244" y="209724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733101" y="2168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40415" y="14090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795244" y="159578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795244" y="108405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732646" y="11694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733101" y="1627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40415" y="24567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61732" y="29360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9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09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773336" y="2354209"/>
            <a:ext cx="4719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*(pa+1) =&gt; *1004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84297C-DC7B-8BDD-C96C-FA35CEF87240}"/>
              </a:ext>
            </a:extLst>
          </p:cNvPr>
          <p:cNvSpPr/>
          <p:nvPr/>
        </p:nvSpPr>
        <p:spPr>
          <a:xfrm>
            <a:off x="1006464" y="1481836"/>
            <a:ext cx="1946246" cy="51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CB1A0-3D4F-D4D1-1E9A-9F1BD5A31BA2}"/>
              </a:ext>
            </a:extLst>
          </p:cNvPr>
          <p:cNvSpPr txBox="1"/>
          <p:nvPr/>
        </p:nvSpPr>
        <p:spPr>
          <a:xfrm>
            <a:off x="321813" y="14403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376779" y="225609"/>
            <a:ext cx="7310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+ n =&gt; p + n*sizeof(*p);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: </a:t>
            </a:r>
            <a:r>
              <a:rPr lang="ko-KR" altLang="en-US" sz="2800">
                <a:latin typeface="Consolas" panose="020B0609020204030204" pitchFamily="49" charset="0"/>
              </a:rPr>
              <a:t>모든 포인터는 대상체 타입의 크기만큼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</a:t>
            </a:r>
            <a:r>
              <a:rPr lang="ko-KR" altLang="en-US" sz="2800">
                <a:latin typeface="Consolas" panose="020B0609020204030204" pitchFamily="49" charset="0"/>
              </a:rPr>
              <a:t>움직인다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7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846577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a[] = 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printf("sizeof(p)=%d\n", sizeof(p)); //  4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printf("sizeof(a)=%d\n", sizeof(a)); // 20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9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a[4] =&gt; *(a+4) =&gt; *(1000+4) =&gt; *(1016)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p[4] =&gt; *(p+4) =&gt; *(1000+4) =&gt; *(1016)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int* p = a;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nn-NO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for (i = 0; i &lt; 5; i++)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	printf("%d\n", p[i]);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7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 a = %p\n", a);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printf("&amp;a = %p\n", &amp;a);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-56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61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(*p)[5] = &amp;a;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51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*3 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4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*6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70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62969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{1,2}, {3,4}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sizeof(a)/sizeof(a[0]) == 2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    16       8  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*1012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B63F8-DDBF-B4EE-7290-0A486B3B021C}"/>
              </a:ext>
            </a:extLst>
          </p:cNvPr>
          <p:cNvSpPr/>
          <p:nvPr/>
        </p:nvSpPr>
        <p:spPr>
          <a:xfrm>
            <a:off x="776098" y="1481486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F4FD7B-D266-8E86-AD3B-F16C649FD586}"/>
              </a:ext>
            </a:extLst>
          </p:cNvPr>
          <p:cNvSpPr/>
          <p:nvPr/>
        </p:nvSpPr>
        <p:spPr>
          <a:xfrm>
            <a:off x="778136" y="2498438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0DF566D-6FE5-B1ED-1C3C-4239A12E4622}"/>
              </a:ext>
            </a:extLst>
          </p:cNvPr>
          <p:cNvSpPr/>
          <p:nvPr/>
        </p:nvSpPr>
        <p:spPr>
          <a:xfrm>
            <a:off x="-109057" y="2360961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BC3E7A-37DC-62B1-4E1B-3AFB930FFFD0}"/>
              </a:ext>
            </a:extLst>
          </p:cNvPr>
          <p:cNvSpPr/>
          <p:nvPr/>
        </p:nvSpPr>
        <p:spPr>
          <a:xfrm>
            <a:off x="416059" y="2973358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4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a[10][2];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28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191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1644242"/>
            <a:ext cx="1946246" cy="140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760546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832988"/>
            <a:ext cx="15412" cy="3308968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6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 = "world";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1520886"/>
            <a:ext cx="15412" cy="2621070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44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5331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char a[] = "hello";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a[0] = 'a'; 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a = "world";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8439" y="4043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8A21A8-9DC4-6B35-08A3-C84FFA267D83}"/>
              </a:ext>
            </a:extLst>
          </p:cNvPr>
          <p:cNvGrpSpPr/>
          <p:nvPr/>
        </p:nvGrpSpPr>
        <p:grpSpPr>
          <a:xfrm>
            <a:off x="1307317" y="4018118"/>
            <a:ext cx="1939223" cy="478173"/>
            <a:chOff x="1315706" y="844384"/>
            <a:chExt cx="2516700" cy="478173"/>
          </a:xfrm>
          <a:solidFill>
            <a:srgbClr val="FFFF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211A8-9ED9-7C7B-3580-E71C22406456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D251BA-5DEA-6C46-CD17-FD1BB0313ADF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B033841-259F-5765-8B83-2C371DFE6855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4BD2C0-8E36-0E77-CE28-41E3111D7DD2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9885CD5-9CB1-83DA-8924-D7F44EDEEF2A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FC1BDA3-C15A-B333-3ACA-9470D723BFFE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63249F-5793-E518-2FDB-D6A6492DBF19}"/>
              </a:ext>
            </a:extLst>
          </p:cNvPr>
          <p:cNvSpPr txBox="1"/>
          <p:nvPr/>
        </p:nvSpPr>
        <p:spPr>
          <a:xfrm>
            <a:off x="639610" y="3820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58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(*p)[2];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8370F-8BC2-3E92-01DF-4815569EA556}"/>
              </a:ext>
            </a:extLst>
          </p:cNvPr>
          <p:cNvSpPr txBox="1"/>
          <p:nvPr/>
        </p:nvSpPr>
        <p:spPr>
          <a:xfrm>
            <a:off x="67111" y="275997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*p[2];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FD3B-3F75-2C14-9004-FA0A9144B4F7}"/>
              </a:ext>
            </a:extLst>
          </p:cNvPr>
          <p:cNvSpPr txBox="1"/>
          <p:nvPr/>
        </p:nvSpPr>
        <p:spPr>
          <a:xfrm>
            <a:off x="4018326" y="167780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1008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04340-C31D-93F1-96B9-87CA0FEB289C}"/>
              </a:ext>
            </a:extLst>
          </p:cNvPr>
          <p:cNvSpPr txBox="1"/>
          <p:nvPr/>
        </p:nvSpPr>
        <p:spPr>
          <a:xfrm>
            <a:off x="4018326" y="2759978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1004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D07D8-117D-4475-1100-78809FEAAF44}"/>
              </a:ext>
            </a:extLst>
          </p:cNvPr>
          <p:cNvSpPr/>
          <p:nvPr/>
        </p:nvSpPr>
        <p:spPr>
          <a:xfrm>
            <a:off x="8330268" y="98151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E26CC-85BD-00F0-FE48-8294503E469B}"/>
              </a:ext>
            </a:extLst>
          </p:cNvPr>
          <p:cNvSpPr txBox="1"/>
          <p:nvPr/>
        </p:nvSpPr>
        <p:spPr>
          <a:xfrm>
            <a:off x="7868873" y="981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E8F9F-88EE-EAB2-57DD-13E3C0B7B90B}"/>
              </a:ext>
            </a:extLst>
          </p:cNvPr>
          <p:cNvSpPr/>
          <p:nvPr/>
        </p:nvSpPr>
        <p:spPr>
          <a:xfrm>
            <a:off x="10503017" y="767728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B23A4-EE0F-9A17-0CAA-9581346F0823}"/>
              </a:ext>
            </a:extLst>
          </p:cNvPr>
          <p:cNvSpPr/>
          <p:nvPr/>
        </p:nvSpPr>
        <p:spPr>
          <a:xfrm>
            <a:off x="10503017" y="1220869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C4727-F573-984E-9825-92C109EB5C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362114" y="759203"/>
            <a:ext cx="1138657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8330268" y="320669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8330268" y="3651444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7811293" y="31204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10251347" y="2690736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10251347" y="3873752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362114" y="2685609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362114" y="3873752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C39445-1D64-A57F-CA21-C5C278F41F12}"/>
              </a:ext>
            </a:extLst>
          </p:cNvPr>
          <p:cNvSpPr txBox="1"/>
          <p:nvPr/>
        </p:nvSpPr>
        <p:spPr>
          <a:xfrm>
            <a:off x="-123494" y="4181864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포이터로 이루어진 배열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739B69-56AC-6CEF-788D-E75F1D7733D3}"/>
              </a:ext>
            </a:extLst>
          </p:cNvPr>
          <p:cNvSpPr txBox="1"/>
          <p:nvPr/>
        </p:nvSpPr>
        <p:spPr>
          <a:xfrm>
            <a:off x="0" y="1629697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배열을 가리키는 포인터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17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1209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char* week[] = { "</a:t>
            </a:r>
            <a:r>
              <a:rPr lang="ko-KR" altLang="en-US" sz="3200">
                <a:latin typeface="Consolas" panose="020B0609020204030204" pitchFamily="49" charset="0"/>
              </a:rPr>
              <a:t>일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수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목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금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토</a:t>
            </a:r>
            <a:r>
              <a:rPr lang="en-US" altLang="ko-KR" sz="3200">
                <a:latin typeface="Consolas" panose="020B0609020204030204" pitchFamily="49" charset="0"/>
              </a:rPr>
              <a:t>" };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2030136" y="201545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2030136" y="2460207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1165797" y="17845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week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3951215" y="149949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3951215" y="204733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61982" y="1494372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61982" y="2068032"/>
            <a:ext cx="889233" cy="61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D3B346-70E7-10A4-EE56-569BB50D6376}"/>
              </a:ext>
            </a:extLst>
          </p:cNvPr>
          <p:cNvSpPr/>
          <p:nvPr/>
        </p:nvSpPr>
        <p:spPr>
          <a:xfrm>
            <a:off x="2030136" y="290482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4D2C2-1905-930F-F625-93F636BEF081}"/>
              </a:ext>
            </a:extLst>
          </p:cNvPr>
          <p:cNvSpPr/>
          <p:nvPr/>
        </p:nvSpPr>
        <p:spPr>
          <a:xfrm>
            <a:off x="2030136" y="334957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91268-89C5-DB43-1EE6-3B38C767E6F8}"/>
              </a:ext>
            </a:extLst>
          </p:cNvPr>
          <p:cNvSpPr/>
          <p:nvPr/>
        </p:nvSpPr>
        <p:spPr>
          <a:xfrm>
            <a:off x="2030136" y="3794191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CF6434-52C9-60C6-F67F-D03DD01B6808}"/>
              </a:ext>
            </a:extLst>
          </p:cNvPr>
          <p:cNvSpPr/>
          <p:nvPr/>
        </p:nvSpPr>
        <p:spPr>
          <a:xfrm>
            <a:off x="2030136" y="423894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529407-B126-5FDF-1CBC-711115A8871D}"/>
              </a:ext>
            </a:extLst>
          </p:cNvPr>
          <p:cNvSpPr/>
          <p:nvPr/>
        </p:nvSpPr>
        <p:spPr>
          <a:xfrm>
            <a:off x="2030136" y="4683559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C455F4-A184-AE83-6361-E48EA8D4692C}"/>
              </a:ext>
            </a:extLst>
          </p:cNvPr>
          <p:cNvSpPr/>
          <p:nvPr/>
        </p:nvSpPr>
        <p:spPr>
          <a:xfrm>
            <a:off x="3951215" y="2614065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43FD2B-D7B5-EABD-BCAA-E512E70AD89D}"/>
              </a:ext>
            </a:extLst>
          </p:cNvPr>
          <p:cNvSpPr/>
          <p:nvPr/>
        </p:nvSpPr>
        <p:spPr>
          <a:xfrm>
            <a:off x="3951215" y="3180791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수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76652A-23F9-C7B4-CB06-DACCB3257E53}"/>
              </a:ext>
            </a:extLst>
          </p:cNvPr>
          <p:cNvSpPr/>
          <p:nvPr/>
        </p:nvSpPr>
        <p:spPr>
          <a:xfrm>
            <a:off x="3951215" y="3747517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목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E693B-24BC-CF1B-0F7D-A275417257F4}"/>
              </a:ext>
            </a:extLst>
          </p:cNvPr>
          <p:cNvSpPr/>
          <p:nvPr/>
        </p:nvSpPr>
        <p:spPr>
          <a:xfrm>
            <a:off x="3951215" y="4314243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금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268EB-1B3E-9315-BAA8-D215FD613308}"/>
              </a:ext>
            </a:extLst>
          </p:cNvPr>
          <p:cNvSpPr/>
          <p:nvPr/>
        </p:nvSpPr>
        <p:spPr>
          <a:xfrm>
            <a:off x="3951215" y="488096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토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85B856-69D0-FA67-75EB-2CC7204CF03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061982" y="2613929"/>
            <a:ext cx="889233" cy="5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73D808-5705-DE03-5679-85E835EC224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61982" y="3197734"/>
            <a:ext cx="889233" cy="3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AB6F7A-52F4-91A1-BE2C-9029B6867A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061982" y="3755921"/>
            <a:ext cx="889233" cy="26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CB0342-768A-703D-17A3-50D74DDB4F9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061982" y="4283435"/>
            <a:ext cx="889233" cy="17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3FFF46-5A12-806E-EB3B-F6397E8A6FC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61982" y="4880969"/>
            <a:ext cx="889233" cy="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71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979640" y="402672"/>
            <a:ext cx="38010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data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3;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3200">
                <a:latin typeface="Consolas" panose="020B0609020204030204" pitchFamily="49" charset="0"/>
              </a:rPr>
              <a:t>p1 = &amp;data;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3200">
                <a:latin typeface="Consolas" panose="020B0609020204030204" pitchFamily="49" charset="0"/>
              </a:rPr>
              <a:t>p2 = &amp;p1;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***</a:t>
            </a:r>
            <a:r>
              <a:rPr lang="en-US" altLang="ko-KR" sz="3200">
                <a:latin typeface="Consolas" panose="020B0609020204030204" pitchFamily="49" charset="0"/>
              </a:rPr>
              <a:t>p3 = &amp;p2;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19648-3B63-CB18-2986-CF931EA9852F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DCB46A-CAB8-42BC-B04F-4C1A29A4D9CB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52F57-80DE-B7C1-2110-080087867EA8}"/>
              </a:ext>
            </a:extLst>
          </p:cNvPr>
          <p:cNvSpPr txBox="1"/>
          <p:nvPr/>
        </p:nvSpPr>
        <p:spPr>
          <a:xfrm>
            <a:off x="4009937" y="32925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162E14-2B07-37DE-4FC8-BCDB6C363A35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A60888-7A7B-2665-79C6-03DE7735427E}"/>
              </a:ext>
            </a:extLst>
          </p:cNvPr>
          <p:cNvSpPr/>
          <p:nvPr/>
        </p:nvSpPr>
        <p:spPr>
          <a:xfrm>
            <a:off x="1979586" y="27080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C1C26-908D-BFE0-9192-7F0A066B0856}"/>
              </a:ext>
            </a:extLst>
          </p:cNvPr>
          <p:cNvSpPr txBox="1"/>
          <p:nvPr/>
        </p:nvSpPr>
        <p:spPr>
          <a:xfrm>
            <a:off x="4009722" y="27792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FF5304-F33D-A355-B81F-34D879C5FB7E}"/>
              </a:ext>
            </a:extLst>
          </p:cNvPr>
          <p:cNvSpPr txBox="1"/>
          <p:nvPr/>
        </p:nvSpPr>
        <p:spPr>
          <a:xfrm>
            <a:off x="1288156" y="2518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982C0A-60C7-0C2A-ED3F-A5EE263C0F04}"/>
              </a:ext>
            </a:extLst>
          </p:cNvPr>
          <p:cNvSpPr/>
          <p:nvPr/>
        </p:nvSpPr>
        <p:spPr>
          <a:xfrm>
            <a:off x="1979586" y="3169481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35D9F84-5E29-E3A1-17A1-3352DB811154}"/>
              </a:ext>
            </a:extLst>
          </p:cNvPr>
          <p:cNvCxnSpPr>
            <a:stCxn id="60" idx="1"/>
            <a:endCxn id="2" idx="2"/>
          </p:cNvCxnSpPr>
          <p:nvPr/>
        </p:nvCxnSpPr>
        <p:spPr>
          <a:xfrm rot="10800000" flipV="1">
            <a:off x="1979586" y="2963950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952627-9FDE-26BE-913A-3AB50C92D3BB}"/>
              </a:ext>
            </a:extLst>
          </p:cNvPr>
          <p:cNvSpPr/>
          <p:nvPr/>
        </p:nvSpPr>
        <p:spPr>
          <a:xfrm>
            <a:off x="1980984" y="219775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0FB2E-23E2-AB2A-BB17-53678DBBB907}"/>
              </a:ext>
            </a:extLst>
          </p:cNvPr>
          <p:cNvSpPr txBox="1"/>
          <p:nvPr/>
        </p:nvSpPr>
        <p:spPr>
          <a:xfrm>
            <a:off x="4011120" y="22689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1B88C-BE23-402F-D624-51F08DD6C1FE}"/>
              </a:ext>
            </a:extLst>
          </p:cNvPr>
          <p:cNvSpPr txBox="1"/>
          <p:nvPr/>
        </p:nvSpPr>
        <p:spPr>
          <a:xfrm>
            <a:off x="1289554" y="20083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007FB66-C70F-0650-05A0-6F81F69202BF}"/>
              </a:ext>
            </a:extLst>
          </p:cNvPr>
          <p:cNvSpPr/>
          <p:nvPr/>
        </p:nvSpPr>
        <p:spPr>
          <a:xfrm>
            <a:off x="1980984" y="2659150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08118C9-7235-E3D8-BC09-656AB4652772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 flipV="1">
            <a:off x="1980984" y="2453619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D14325-5BB1-5EF8-15D2-1B1D21E9A880}"/>
              </a:ext>
            </a:extLst>
          </p:cNvPr>
          <p:cNvSpPr/>
          <p:nvPr/>
        </p:nvSpPr>
        <p:spPr>
          <a:xfrm>
            <a:off x="1982382" y="168742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C98A7F-1585-0D96-4A33-BF4DE310C3AD}"/>
              </a:ext>
            </a:extLst>
          </p:cNvPr>
          <p:cNvSpPr txBox="1"/>
          <p:nvPr/>
        </p:nvSpPr>
        <p:spPr>
          <a:xfrm>
            <a:off x="4012518" y="17586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C2E683-F5A8-EA16-2F36-AFB56B74A08B}"/>
              </a:ext>
            </a:extLst>
          </p:cNvPr>
          <p:cNvSpPr txBox="1"/>
          <p:nvPr/>
        </p:nvSpPr>
        <p:spPr>
          <a:xfrm>
            <a:off x="1290952" y="1498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988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A4455CC-22AF-01D6-49BC-C0E5534649B5}"/>
              </a:ext>
            </a:extLst>
          </p:cNvPr>
          <p:cNvSpPr/>
          <p:nvPr/>
        </p:nvSpPr>
        <p:spPr>
          <a:xfrm>
            <a:off x="1982382" y="2148819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C5B8F95-2CA1-B5F1-203F-ADF79CDD5B8B}"/>
              </a:ext>
            </a:extLst>
          </p:cNvPr>
          <p:cNvCxnSpPr>
            <a:cxnSpLocks/>
            <a:stCxn id="68" idx="1"/>
            <a:endCxn id="71" idx="2"/>
          </p:cNvCxnSpPr>
          <p:nvPr/>
        </p:nvCxnSpPr>
        <p:spPr>
          <a:xfrm rot="10800000" flipV="1">
            <a:off x="1982382" y="1943288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30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32A6C-1728-8063-2E41-6E3CB5866B0D}"/>
              </a:ext>
            </a:extLst>
          </p:cNvPr>
          <p:cNvSpPr/>
          <p:nvPr/>
        </p:nvSpPr>
        <p:spPr>
          <a:xfrm>
            <a:off x="171974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30B55-FBB1-6474-C5A4-04FCCC04FC47}"/>
              </a:ext>
            </a:extLst>
          </p:cNvPr>
          <p:cNvSpPr/>
          <p:nvPr/>
        </p:nvSpPr>
        <p:spPr>
          <a:xfrm>
            <a:off x="239086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BC9651-47C0-4B02-F31F-460C9CA40998}"/>
              </a:ext>
            </a:extLst>
          </p:cNvPr>
          <p:cNvSpPr/>
          <p:nvPr/>
        </p:nvSpPr>
        <p:spPr>
          <a:xfrm>
            <a:off x="306198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1BD912-F6A2-FDD4-BEFD-D833EB34985B}"/>
              </a:ext>
            </a:extLst>
          </p:cNvPr>
          <p:cNvSpPr/>
          <p:nvPr/>
        </p:nvSpPr>
        <p:spPr>
          <a:xfrm>
            <a:off x="373310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0ACE-D210-DB72-6F52-E66380AE1686}"/>
              </a:ext>
            </a:extLst>
          </p:cNvPr>
          <p:cNvSpPr/>
          <p:nvPr/>
        </p:nvSpPr>
        <p:spPr>
          <a:xfrm>
            <a:off x="440422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15C28-6938-8E26-D1D1-79D6376F0C48}"/>
              </a:ext>
            </a:extLst>
          </p:cNvPr>
          <p:cNvSpPr/>
          <p:nvPr/>
        </p:nvSpPr>
        <p:spPr>
          <a:xfrm>
            <a:off x="171974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D6CB8-8FD4-E46A-7FA8-958EAF8942EE}"/>
              </a:ext>
            </a:extLst>
          </p:cNvPr>
          <p:cNvSpPr/>
          <p:nvPr/>
        </p:nvSpPr>
        <p:spPr>
          <a:xfrm>
            <a:off x="239086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D7E64-C813-12A6-93FE-85D6AD0A13E2}"/>
              </a:ext>
            </a:extLst>
          </p:cNvPr>
          <p:cNvSpPr/>
          <p:nvPr/>
        </p:nvSpPr>
        <p:spPr>
          <a:xfrm>
            <a:off x="306198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863F7-6DC3-99D0-6380-5EC6ACF85DE8}"/>
              </a:ext>
            </a:extLst>
          </p:cNvPr>
          <p:cNvSpPr/>
          <p:nvPr/>
        </p:nvSpPr>
        <p:spPr>
          <a:xfrm>
            <a:off x="373310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2C26D-B3D4-4B33-BC0D-BC74D353F1C4}"/>
              </a:ext>
            </a:extLst>
          </p:cNvPr>
          <p:cNvSpPr/>
          <p:nvPr/>
        </p:nvSpPr>
        <p:spPr>
          <a:xfrm>
            <a:off x="440422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B1F4A-7993-1AA0-38A1-46F11E648512}"/>
              </a:ext>
            </a:extLst>
          </p:cNvPr>
          <p:cNvSpPr/>
          <p:nvPr/>
        </p:nvSpPr>
        <p:spPr>
          <a:xfrm>
            <a:off x="171974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CFA37A-4296-B2AD-C8AB-FD081E80C6CA}"/>
              </a:ext>
            </a:extLst>
          </p:cNvPr>
          <p:cNvSpPr/>
          <p:nvPr/>
        </p:nvSpPr>
        <p:spPr>
          <a:xfrm>
            <a:off x="239086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38BC4-9EC7-3B18-8E64-DC8B3125F040}"/>
              </a:ext>
            </a:extLst>
          </p:cNvPr>
          <p:cNvSpPr/>
          <p:nvPr/>
        </p:nvSpPr>
        <p:spPr>
          <a:xfrm>
            <a:off x="306198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3167A-1191-CED8-F2E8-D9E4D8ADB6F7}"/>
              </a:ext>
            </a:extLst>
          </p:cNvPr>
          <p:cNvSpPr/>
          <p:nvPr/>
        </p:nvSpPr>
        <p:spPr>
          <a:xfrm>
            <a:off x="373310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29B17-B68C-32AB-8AAE-88EF36FCE458}"/>
              </a:ext>
            </a:extLst>
          </p:cNvPr>
          <p:cNvSpPr/>
          <p:nvPr/>
        </p:nvSpPr>
        <p:spPr>
          <a:xfrm>
            <a:off x="4404223" y="1830840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DBA968-7816-A92F-E72D-8F8EE3766AB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39086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7552C5-E7E1-FCF3-5A32-F7A0E392A56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306198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307FC5-1127-A011-D2DB-DC7F6C1EB71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373310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AB6E0E-A612-683E-9D09-81A4E136C9B4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440422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967C3F-D341-7EC1-DD61-DA462D12DF58}"/>
              </a:ext>
            </a:extLst>
          </p:cNvPr>
          <p:cNvSpPr txBox="1"/>
          <p:nvPr/>
        </p:nvSpPr>
        <p:spPr>
          <a:xfrm>
            <a:off x="5404553" y="1935567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8F077-A5C5-D0AF-231E-56A7F2A13761}"/>
              </a:ext>
            </a:extLst>
          </p:cNvPr>
          <p:cNvSpPr/>
          <p:nvPr/>
        </p:nvSpPr>
        <p:spPr>
          <a:xfrm>
            <a:off x="172609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58E9D-3E4C-9EDC-76F0-00EC6E2934CF}"/>
              </a:ext>
            </a:extLst>
          </p:cNvPr>
          <p:cNvSpPr/>
          <p:nvPr/>
        </p:nvSpPr>
        <p:spPr>
          <a:xfrm>
            <a:off x="239721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9B90E-74DA-3660-4AFC-990F8508ECED}"/>
              </a:ext>
            </a:extLst>
          </p:cNvPr>
          <p:cNvSpPr/>
          <p:nvPr/>
        </p:nvSpPr>
        <p:spPr>
          <a:xfrm>
            <a:off x="306833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167AC-7F56-D05B-2D6C-98EA6DD3E227}"/>
              </a:ext>
            </a:extLst>
          </p:cNvPr>
          <p:cNvSpPr/>
          <p:nvPr/>
        </p:nvSpPr>
        <p:spPr>
          <a:xfrm>
            <a:off x="3739453" y="296335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744892-369B-F9DA-F0B0-38DC40F7074D}"/>
              </a:ext>
            </a:extLst>
          </p:cNvPr>
          <p:cNvSpPr/>
          <p:nvPr/>
        </p:nvSpPr>
        <p:spPr>
          <a:xfrm>
            <a:off x="4410573" y="296335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BDDBD6-C6EB-880B-81C2-5CF2939FDC98}"/>
              </a:ext>
            </a:extLst>
          </p:cNvPr>
          <p:cNvCxnSpPr>
            <a:stCxn id="34" idx="2"/>
            <a:endCxn id="35" idx="2"/>
          </p:cNvCxnSpPr>
          <p:nvPr/>
        </p:nvCxnSpPr>
        <p:spPr>
          <a:xfrm rot="16200000" flipH="1">
            <a:off x="239721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8B12A34-5F0F-9CF3-C644-A6B8D25C5747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306833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02B2DB-05A4-FCE3-DF19-5DD0D11444C8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373945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2B85D8-CE20-CDE6-A41D-9C8680E40752}"/>
              </a:ext>
            </a:extLst>
          </p:cNvPr>
          <p:cNvSpPr txBox="1"/>
          <p:nvPr/>
        </p:nvSpPr>
        <p:spPr>
          <a:xfrm>
            <a:off x="5410903" y="306808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CCB50-EF83-A1F1-BCFE-652C068F9D22}"/>
              </a:ext>
            </a:extLst>
          </p:cNvPr>
          <p:cNvSpPr/>
          <p:nvPr/>
        </p:nvSpPr>
        <p:spPr>
          <a:xfrm>
            <a:off x="1732443" y="408951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FD8EFA-1177-2EA2-BDCE-643AEF8F6D42}"/>
              </a:ext>
            </a:extLst>
          </p:cNvPr>
          <p:cNvSpPr/>
          <p:nvPr/>
        </p:nvSpPr>
        <p:spPr>
          <a:xfrm>
            <a:off x="2403563" y="408951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D145E7-0343-196E-A868-2CE14F594484}"/>
              </a:ext>
            </a:extLst>
          </p:cNvPr>
          <p:cNvSpPr/>
          <p:nvPr/>
        </p:nvSpPr>
        <p:spPr>
          <a:xfrm>
            <a:off x="307468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5675B7-8F89-9600-F0F9-481163F9EFC7}"/>
              </a:ext>
            </a:extLst>
          </p:cNvPr>
          <p:cNvSpPr/>
          <p:nvPr/>
        </p:nvSpPr>
        <p:spPr>
          <a:xfrm>
            <a:off x="374580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6C8929-19AE-0F8E-233F-51BFC6AD4BC0}"/>
              </a:ext>
            </a:extLst>
          </p:cNvPr>
          <p:cNvSpPr/>
          <p:nvPr/>
        </p:nvSpPr>
        <p:spPr>
          <a:xfrm>
            <a:off x="441692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0ABE6B-C911-41B1-F883-AF7D6482E9AE}"/>
              </a:ext>
            </a:extLst>
          </p:cNvPr>
          <p:cNvCxnSpPr>
            <a:stCxn id="44" idx="2"/>
            <a:endCxn id="45" idx="2"/>
          </p:cNvCxnSpPr>
          <p:nvPr/>
        </p:nvCxnSpPr>
        <p:spPr>
          <a:xfrm rot="16200000" flipH="1">
            <a:off x="2403563" y="442507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27A297-7A37-A537-B6C4-7F6F0D2B8013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16200000" flipH="1">
            <a:off x="3074683" y="442507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616C20-45BF-6AE9-67FC-810DD0D6C492}"/>
              </a:ext>
            </a:extLst>
          </p:cNvPr>
          <p:cNvSpPr txBox="1"/>
          <p:nvPr/>
        </p:nvSpPr>
        <p:spPr>
          <a:xfrm>
            <a:off x="5417253" y="419424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37BB3-546E-6DCD-058A-04FBDCF21413}"/>
              </a:ext>
            </a:extLst>
          </p:cNvPr>
          <p:cNvSpPr/>
          <p:nvPr/>
        </p:nvSpPr>
        <p:spPr>
          <a:xfrm>
            <a:off x="1732443" y="521568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8F73C0-F6C3-6373-32B6-781FAD3E7D62}"/>
              </a:ext>
            </a:extLst>
          </p:cNvPr>
          <p:cNvSpPr/>
          <p:nvPr/>
        </p:nvSpPr>
        <p:spPr>
          <a:xfrm>
            <a:off x="240356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070456-BA3E-31CB-0273-9EAEEBBC5A07}"/>
              </a:ext>
            </a:extLst>
          </p:cNvPr>
          <p:cNvSpPr/>
          <p:nvPr/>
        </p:nvSpPr>
        <p:spPr>
          <a:xfrm>
            <a:off x="307468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0BF9EE-BA29-67F8-9055-2DAF7DE89842}"/>
              </a:ext>
            </a:extLst>
          </p:cNvPr>
          <p:cNvSpPr/>
          <p:nvPr/>
        </p:nvSpPr>
        <p:spPr>
          <a:xfrm>
            <a:off x="374580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8198D8-B161-7C49-E444-BE95F3C10EE5}"/>
              </a:ext>
            </a:extLst>
          </p:cNvPr>
          <p:cNvSpPr/>
          <p:nvPr/>
        </p:nvSpPr>
        <p:spPr>
          <a:xfrm>
            <a:off x="441692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9A0083-E087-1EC0-F86A-B1220D765A86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2403563" y="555124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F49A7F-4010-5827-DB99-2CF42B935E13}"/>
              </a:ext>
            </a:extLst>
          </p:cNvPr>
          <p:cNvSpPr txBox="1"/>
          <p:nvPr/>
        </p:nvSpPr>
        <p:spPr>
          <a:xfrm>
            <a:off x="5417253" y="5320409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4E4A-662D-09C7-974F-7715F01E9470}"/>
              </a:ext>
            </a:extLst>
          </p:cNvPr>
          <p:cNvSpPr txBox="1"/>
          <p:nvPr/>
        </p:nvSpPr>
        <p:spPr>
          <a:xfrm>
            <a:off x="8514829" y="373258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전체 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9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32A6C-1728-8063-2E41-6E3CB5866B0D}"/>
              </a:ext>
            </a:extLst>
          </p:cNvPr>
          <p:cNvSpPr/>
          <p:nvPr/>
        </p:nvSpPr>
        <p:spPr>
          <a:xfrm>
            <a:off x="20972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30B55-FBB1-6474-C5A4-04FCCC04FC47}"/>
              </a:ext>
            </a:extLst>
          </p:cNvPr>
          <p:cNvSpPr/>
          <p:nvPr/>
        </p:nvSpPr>
        <p:spPr>
          <a:xfrm>
            <a:off x="88084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BC9651-47C0-4B02-F31F-460C9CA40998}"/>
              </a:ext>
            </a:extLst>
          </p:cNvPr>
          <p:cNvSpPr/>
          <p:nvPr/>
        </p:nvSpPr>
        <p:spPr>
          <a:xfrm>
            <a:off x="155196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1BD912-F6A2-FDD4-BEFD-D833EB34985B}"/>
              </a:ext>
            </a:extLst>
          </p:cNvPr>
          <p:cNvSpPr/>
          <p:nvPr/>
        </p:nvSpPr>
        <p:spPr>
          <a:xfrm>
            <a:off x="222308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0ACE-D210-DB72-6F52-E66380AE1686}"/>
              </a:ext>
            </a:extLst>
          </p:cNvPr>
          <p:cNvSpPr/>
          <p:nvPr/>
        </p:nvSpPr>
        <p:spPr>
          <a:xfrm>
            <a:off x="289420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15C28-6938-8E26-D1D1-79D6376F0C48}"/>
              </a:ext>
            </a:extLst>
          </p:cNvPr>
          <p:cNvSpPr/>
          <p:nvPr/>
        </p:nvSpPr>
        <p:spPr>
          <a:xfrm>
            <a:off x="20972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D6CB8-8FD4-E46A-7FA8-958EAF8942EE}"/>
              </a:ext>
            </a:extLst>
          </p:cNvPr>
          <p:cNvSpPr/>
          <p:nvPr/>
        </p:nvSpPr>
        <p:spPr>
          <a:xfrm>
            <a:off x="88084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D7E64-C813-12A6-93FE-85D6AD0A13E2}"/>
              </a:ext>
            </a:extLst>
          </p:cNvPr>
          <p:cNvSpPr/>
          <p:nvPr/>
        </p:nvSpPr>
        <p:spPr>
          <a:xfrm>
            <a:off x="155196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863F7-6DC3-99D0-6380-5EC6ACF85DE8}"/>
              </a:ext>
            </a:extLst>
          </p:cNvPr>
          <p:cNvSpPr/>
          <p:nvPr/>
        </p:nvSpPr>
        <p:spPr>
          <a:xfrm>
            <a:off x="222308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2C26D-B3D4-4B33-BC0D-BC74D353F1C4}"/>
              </a:ext>
            </a:extLst>
          </p:cNvPr>
          <p:cNvSpPr/>
          <p:nvPr/>
        </p:nvSpPr>
        <p:spPr>
          <a:xfrm>
            <a:off x="289420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B1F4A-7993-1AA0-38A1-46F11E648512}"/>
              </a:ext>
            </a:extLst>
          </p:cNvPr>
          <p:cNvSpPr/>
          <p:nvPr/>
        </p:nvSpPr>
        <p:spPr>
          <a:xfrm>
            <a:off x="20972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CFA37A-4296-B2AD-C8AB-FD081E80C6CA}"/>
              </a:ext>
            </a:extLst>
          </p:cNvPr>
          <p:cNvSpPr/>
          <p:nvPr/>
        </p:nvSpPr>
        <p:spPr>
          <a:xfrm>
            <a:off x="88084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38BC4-9EC7-3B18-8E64-DC8B3125F040}"/>
              </a:ext>
            </a:extLst>
          </p:cNvPr>
          <p:cNvSpPr/>
          <p:nvPr/>
        </p:nvSpPr>
        <p:spPr>
          <a:xfrm>
            <a:off x="155196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3167A-1191-CED8-F2E8-D9E4D8ADB6F7}"/>
              </a:ext>
            </a:extLst>
          </p:cNvPr>
          <p:cNvSpPr/>
          <p:nvPr/>
        </p:nvSpPr>
        <p:spPr>
          <a:xfrm>
            <a:off x="222308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29B17-B68C-32AB-8AAE-88EF36FCE458}"/>
              </a:ext>
            </a:extLst>
          </p:cNvPr>
          <p:cNvSpPr/>
          <p:nvPr/>
        </p:nvSpPr>
        <p:spPr>
          <a:xfrm>
            <a:off x="2894203" y="188117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DBA968-7816-A92F-E72D-8F8EE3766AB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88084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7552C5-E7E1-FCF3-5A32-F7A0E392A56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155196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307FC5-1127-A011-D2DB-DC7F6C1EB71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22308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AB6E0E-A612-683E-9D09-81A4E136C9B4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289420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967C3F-D341-7EC1-DD61-DA462D12DF58}"/>
              </a:ext>
            </a:extLst>
          </p:cNvPr>
          <p:cNvSpPr txBox="1"/>
          <p:nvPr/>
        </p:nvSpPr>
        <p:spPr>
          <a:xfrm>
            <a:off x="3894533" y="198590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8F077-A5C5-D0AF-231E-56A7F2A13761}"/>
              </a:ext>
            </a:extLst>
          </p:cNvPr>
          <p:cNvSpPr/>
          <p:nvPr/>
        </p:nvSpPr>
        <p:spPr>
          <a:xfrm>
            <a:off x="21607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58E9D-3E4C-9EDC-76F0-00EC6E2934CF}"/>
              </a:ext>
            </a:extLst>
          </p:cNvPr>
          <p:cNvSpPr/>
          <p:nvPr/>
        </p:nvSpPr>
        <p:spPr>
          <a:xfrm>
            <a:off x="88719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9B90E-74DA-3660-4AFC-990F8508ECED}"/>
              </a:ext>
            </a:extLst>
          </p:cNvPr>
          <p:cNvSpPr/>
          <p:nvPr/>
        </p:nvSpPr>
        <p:spPr>
          <a:xfrm>
            <a:off x="155831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167AC-7F56-D05B-2D6C-98EA6DD3E227}"/>
              </a:ext>
            </a:extLst>
          </p:cNvPr>
          <p:cNvSpPr/>
          <p:nvPr/>
        </p:nvSpPr>
        <p:spPr>
          <a:xfrm>
            <a:off x="2229433" y="301368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744892-369B-F9DA-F0B0-38DC40F7074D}"/>
              </a:ext>
            </a:extLst>
          </p:cNvPr>
          <p:cNvSpPr/>
          <p:nvPr/>
        </p:nvSpPr>
        <p:spPr>
          <a:xfrm>
            <a:off x="2900553" y="301368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BDDBD6-C6EB-880B-81C2-5CF2939FDC98}"/>
              </a:ext>
            </a:extLst>
          </p:cNvPr>
          <p:cNvCxnSpPr>
            <a:stCxn id="34" idx="2"/>
            <a:endCxn id="35" idx="2"/>
          </p:cNvCxnSpPr>
          <p:nvPr/>
        </p:nvCxnSpPr>
        <p:spPr>
          <a:xfrm rot="16200000" flipH="1">
            <a:off x="88719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8B12A34-5F0F-9CF3-C644-A6B8D25C5747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155831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02B2DB-05A4-FCE3-DF19-5DD0D11444C8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222943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2B85D8-CE20-CDE6-A41D-9C8680E40752}"/>
              </a:ext>
            </a:extLst>
          </p:cNvPr>
          <p:cNvSpPr txBox="1"/>
          <p:nvPr/>
        </p:nvSpPr>
        <p:spPr>
          <a:xfrm>
            <a:off x="3900883" y="311841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CCB50-EF83-A1F1-BCFE-652C068F9D22}"/>
              </a:ext>
            </a:extLst>
          </p:cNvPr>
          <p:cNvSpPr/>
          <p:nvPr/>
        </p:nvSpPr>
        <p:spPr>
          <a:xfrm>
            <a:off x="222423" y="413985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FD8EFA-1177-2EA2-BDCE-643AEF8F6D42}"/>
              </a:ext>
            </a:extLst>
          </p:cNvPr>
          <p:cNvSpPr/>
          <p:nvPr/>
        </p:nvSpPr>
        <p:spPr>
          <a:xfrm>
            <a:off x="893543" y="413985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D145E7-0343-196E-A868-2CE14F594484}"/>
              </a:ext>
            </a:extLst>
          </p:cNvPr>
          <p:cNvSpPr/>
          <p:nvPr/>
        </p:nvSpPr>
        <p:spPr>
          <a:xfrm>
            <a:off x="156466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5675B7-8F89-9600-F0F9-481163F9EFC7}"/>
              </a:ext>
            </a:extLst>
          </p:cNvPr>
          <p:cNvSpPr/>
          <p:nvPr/>
        </p:nvSpPr>
        <p:spPr>
          <a:xfrm>
            <a:off x="223578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6C8929-19AE-0F8E-233F-51BFC6AD4BC0}"/>
              </a:ext>
            </a:extLst>
          </p:cNvPr>
          <p:cNvSpPr/>
          <p:nvPr/>
        </p:nvSpPr>
        <p:spPr>
          <a:xfrm>
            <a:off x="290690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0ABE6B-C911-41B1-F883-AF7D6482E9AE}"/>
              </a:ext>
            </a:extLst>
          </p:cNvPr>
          <p:cNvCxnSpPr>
            <a:stCxn id="44" idx="2"/>
            <a:endCxn id="45" idx="2"/>
          </p:cNvCxnSpPr>
          <p:nvPr/>
        </p:nvCxnSpPr>
        <p:spPr>
          <a:xfrm rot="16200000" flipH="1">
            <a:off x="893543" y="447541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27A297-7A37-A537-B6C4-7F6F0D2B8013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16200000" flipH="1">
            <a:off x="1564663" y="447541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616C20-45BF-6AE9-67FC-810DD0D6C492}"/>
              </a:ext>
            </a:extLst>
          </p:cNvPr>
          <p:cNvSpPr txBox="1"/>
          <p:nvPr/>
        </p:nvSpPr>
        <p:spPr>
          <a:xfrm>
            <a:off x="3907233" y="4244579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37BB3-546E-6DCD-058A-04FBDCF21413}"/>
              </a:ext>
            </a:extLst>
          </p:cNvPr>
          <p:cNvSpPr/>
          <p:nvPr/>
        </p:nvSpPr>
        <p:spPr>
          <a:xfrm>
            <a:off x="222423" y="5266016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8F73C0-F6C3-6373-32B6-781FAD3E7D62}"/>
              </a:ext>
            </a:extLst>
          </p:cNvPr>
          <p:cNvSpPr/>
          <p:nvPr/>
        </p:nvSpPr>
        <p:spPr>
          <a:xfrm>
            <a:off x="89354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070456-BA3E-31CB-0273-9EAEEBBC5A07}"/>
              </a:ext>
            </a:extLst>
          </p:cNvPr>
          <p:cNvSpPr/>
          <p:nvPr/>
        </p:nvSpPr>
        <p:spPr>
          <a:xfrm>
            <a:off x="156466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0BF9EE-BA29-67F8-9055-2DAF7DE89842}"/>
              </a:ext>
            </a:extLst>
          </p:cNvPr>
          <p:cNvSpPr/>
          <p:nvPr/>
        </p:nvSpPr>
        <p:spPr>
          <a:xfrm>
            <a:off x="223578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8198D8-B161-7C49-E444-BE95F3C10EE5}"/>
              </a:ext>
            </a:extLst>
          </p:cNvPr>
          <p:cNvSpPr/>
          <p:nvPr/>
        </p:nvSpPr>
        <p:spPr>
          <a:xfrm>
            <a:off x="290690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9A0083-E087-1EC0-F86A-B1220D765A86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893543" y="5601576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F49A7F-4010-5827-DB99-2CF42B935E13}"/>
              </a:ext>
            </a:extLst>
          </p:cNvPr>
          <p:cNvSpPr txBox="1"/>
          <p:nvPr/>
        </p:nvSpPr>
        <p:spPr>
          <a:xfrm>
            <a:off x="3907233" y="5370743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4E4A-662D-09C7-974F-7715F01E9470}"/>
              </a:ext>
            </a:extLst>
          </p:cNvPr>
          <p:cNvSpPr txBox="1"/>
          <p:nvPr/>
        </p:nvSpPr>
        <p:spPr>
          <a:xfrm>
            <a:off x="-94277" y="-17047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전체 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6530977" y="-17047"/>
            <a:ext cx="4772460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a[100] = {0,};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i,j;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t;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scanf("%d", &amp;a[i]);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for(i=0; i&lt;n-1; i++)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for(j=0; j&lt;n-1-i; j++)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if( a[j] &gt; a[j+1] 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t = a[j];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            </a:t>
            </a:r>
            <a:r>
              <a:rPr lang="en-US" altLang="ko-KR" sz="2400">
                <a:latin typeface="Consolas" panose="020B0609020204030204" pitchFamily="49" charset="0"/>
              </a:rPr>
              <a:t>a[j] = a[j+1];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a[j+1] = t;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41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2084812" y="381795"/>
            <a:ext cx="73212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buff[100];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문자열 입력 </a:t>
            </a:r>
            <a:r>
              <a:rPr lang="en-US" altLang="ko-KR" sz="2400">
                <a:latin typeface="Consolas" panose="020B0609020204030204" pitchFamily="49" charset="0"/>
              </a:rPr>
              <a:t>:");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//	scanf("%s", buff);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gets(buff);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for( i=0; buff[i]!=0; i++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if( 'a' &lt;= buff[i] &amp;&amp; buff[i] &lt;= 'z'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buff[i] -= 'a' - 'A';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printf("%s\n", buff 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364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4475674" y="-156597"/>
            <a:ext cx="714811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buff[100];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문자열 입력 </a:t>
            </a:r>
            <a:r>
              <a:rPr lang="en-US" altLang="ko-KR" sz="2000">
                <a:latin typeface="Consolas" panose="020B0609020204030204" pitchFamily="49" charset="0"/>
              </a:rPr>
              <a:t>:");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gets(buff);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찾을 문자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scanf("%c", &amp;c 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buff[i] == c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printf("%c </a:t>
            </a:r>
            <a:r>
              <a:rPr lang="ko-KR" altLang="en-US" sz="2000">
                <a:latin typeface="Consolas" panose="020B0609020204030204" pitchFamily="49" charset="0"/>
              </a:rPr>
              <a:t>문자는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번째 있습니다</a:t>
            </a:r>
            <a:r>
              <a:rPr lang="en-US" altLang="ko-KR" sz="2000">
                <a:latin typeface="Consolas" panose="020B0609020204030204" pitchFamily="49" charset="0"/>
              </a:rPr>
              <a:t>.\n",c,i);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break;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buff[i]==0 )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printf("</a:t>
            </a:r>
            <a:r>
              <a:rPr lang="ko-KR" altLang="en-US" sz="2000">
                <a:latin typeface="Consolas" panose="020B0609020204030204" pitchFamily="49" charset="0"/>
              </a:rPr>
              <a:t>찾는 문자가 없습니다</a:t>
            </a:r>
            <a:r>
              <a:rPr lang="en-US" altLang="ko-KR" sz="2000">
                <a:latin typeface="Consolas" panose="020B0609020204030204" pitchFamily="49" charset="0"/>
              </a:rPr>
              <a:t>.\n");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break;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FD3F62-A18A-AC5C-A3C5-95402AEEB62D}"/>
              </a:ext>
            </a:extLst>
          </p:cNvPr>
          <p:cNvSpPr/>
          <p:nvPr/>
        </p:nvSpPr>
        <p:spPr>
          <a:xfrm>
            <a:off x="285226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A7B09A-9316-5266-03C4-BF77BF108FF1}"/>
              </a:ext>
            </a:extLst>
          </p:cNvPr>
          <p:cNvSpPr/>
          <p:nvPr/>
        </p:nvSpPr>
        <p:spPr>
          <a:xfrm>
            <a:off x="796955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2E4663-CCE6-89A3-8A48-5206CF115E9C}"/>
              </a:ext>
            </a:extLst>
          </p:cNvPr>
          <p:cNvSpPr/>
          <p:nvPr/>
        </p:nvSpPr>
        <p:spPr>
          <a:xfrm>
            <a:off x="1308684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306445-7D90-9FAD-2CDB-0F2EF26D8477}"/>
              </a:ext>
            </a:extLst>
          </p:cNvPr>
          <p:cNvSpPr/>
          <p:nvPr/>
        </p:nvSpPr>
        <p:spPr>
          <a:xfrm>
            <a:off x="1820413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E60AE-22B3-3DB8-BE66-154A8686720C}"/>
              </a:ext>
            </a:extLst>
          </p:cNvPr>
          <p:cNvSpPr/>
          <p:nvPr/>
        </p:nvSpPr>
        <p:spPr>
          <a:xfrm>
            <a:off x="2332142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6659BF-A364-BA03-F983-518E52F469D6}"/>
              </a:ext>
            </a:extLst>
          </p:cNvPr>
          <p:cNvSpPr/>
          <p:nvPr/>
        </p:nvSpPr>
        <p:spPr>
          <a:xfrm>
            <a:off x="2843871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59528-D010-6BDF-51C9-02F581F0D1C0}"/>
              </a:ext>
            </a:extLst>
          </p:cNvPr>
          <p:cNvSpPr/>
          <p:nvPr/>
        </p:nvSpPr>
        <p:spPr>
          <a:xfrm>
            <a:off x="3355600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CB8ACA-9DF6-736B-82B3-0DC4778F4B06}"/>
              </a:ext>
            </a:extLst>
          </p:cNvPr>
          <p:cNvSpPr/>
          <p:nvPr/>
        </p:nvSpPr>
        <p:spPr>
          <a:xfrm>
            <a:off x="285226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2D4D8-B350-B8E6-9A8E-C6618FDF7678}"/>
              </a:ext>
            </a:extLst>
          </p:cNvPr>
          <p:cNvSpPr/>
          <p:nvPr/>
        </p:nvSpPr>
        <p:spPr>
          <a:xfrm>
            <a:off x="796955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30EEB7-9FC4-0A75-530D-0447E3D0C389}"/>
              </a:ext>
            </a:extLst>
          </p:cNvPr>
          <p:cNvSpPr/>
          <p:nvPr/>
        </p:nvSpPr>
        <p:spPr>
          <a:xfrm>
            <a:off x="1308684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A551F-DDA8-F73A-4891-50C055D9002E}"/>
              </a:ext>
            </a:extLst>
          </p:cNvPr>
          <p:cNvSpPr/>
          <p:nvPr/>
        </p:nvSpPr>
        <p:spPr>
          <a:xfrm>
            <a:off x="1820413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0553C-7E3C-5835-9001-795AD750128A}"/>
              </a:ext>
            </a:extLst>
          </p:cNvPr>
          <p:cNvSpPr/>
          <p:nvPr/>
        </p:nvSpPr>
        <p:spPr>
          <a:xfrm>
            <a:off x="2332142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306258-F4AC-177C-EDC1-16BA7126D9E2}"/>
              </a:ext>
            </a:extLst>
          </p:cNvPr>
          <p:cNvSpPr/>
          <p:nvPr/>
        </p:nvSpPr>
        <p:spPr>
          <a:xfrm>
            <a:off x="2843871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516EE-E450-FF1A-6C13-19BF6C1A5249}"/>
              </a:ext>
            </a:extLst>
          </p:cNvPr>
          <p:cNvSpPr/>
          <p:nvPr/>
        </p:nvSpPr>
        <p:spPr>
          <a:xfrm>
            <a:off x="3355600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90259F6-3CFB-055D-AE8E-E61C38EE68FF}"/>
              </a:ext>
            </a:extLst>
          </p:cNvPr>
          <p:cNvSpPr/>
          <p:nvPr/>
        </p:nvSpPr>
        <p:spPr>
          <a:xfrm>
            <a:off x="327170" y="612397"/>
            <a:ext cx="427840" cy="436227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5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5253614" y="204345"/>
            <a:ext cx="76610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#include &lt;string.h&gt;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*name[5]={"kim", "lee", "park", "choi", "moon"};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*t;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for(i=0; i&lt;n-1; i++)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for(j=0; j&lt;n-1-i; j++)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if( strcmp(</a:t>
            </a:r>
            <a:r>
              <a:rPr lang="en-US" altLang="ko-KR" sz="2000">
                <a:latin typeface="Consolas" panose="020B0609020204030204" pitchFamily="49" charset="0"/>
              </a:rPr>
              <a:t>name[j],name[j+1]</a:t>
            </a:r>
            <a:r>
              <a:rPr lang="pt-BR" altLang="ko-KR" sz="2000">
                <a:latin typeface="Consolas" panose="020B0609020204030204" pitchFamily="49" charset="0"/>
              </a:rPr>
              <a:t>) &gt; 0 )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t = name[j];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name[j] = name[j+1];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name[j+1] = 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}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DAB692-0B6C-0D96-DCD7-DF3DA6F7979C}"/>
              </a:ext>
            </a:extLst>
          </p:cNvPr>
          <p:cNvSpPr/>
          <p:nvPr/>
        </p:nvSpPr>
        <p:spPr>
          <a:xfrm>
            <a:off x="10905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E7766-4B84-F8CF-73CC-79F6EA01DB9F}"/>
              </a:ext>
            </a:extLst>
          </p:cNvPr>
          <p:cNvSpPr/>
          <p:nvPr/>
        </p:nvSpPr>
        <p:spPr>
          <a:xfrm>
            <a:off x="654342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359CFC-D0D4-9E84-17FD-6CCD128EDCCA}"/>
              </a:ext>
            </a:extLst>
          </p:cNvPr>
          <p:cNvSpPr/>
          <p:nvPr/>
        </p:nvSpPr>
        <p:spPr>
          <a:xfrm>
            <a:off x="119962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ECB01-FA37-AB41-4E01-BEBD693168EA}"/>
              </a:ext>
            </a:extLst>
          </p:cNvPr>
          <p:cNvSpPr/>
          <p:nvPr/>
        </p:nvSpPr>
        <p:spPr>
          <a:xfrm>
            <a:off x="1744912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391CE-E01A-C504-AA73-A57D4F5ECDF9}"/>
              </a:ext>
            </a:extLst>
          </p:cNvPr>
          <p:cNvSpPr/>
          <p:nvPr/>
        </p:nvSpPr>
        <p:spPr>
          <a:xfrm>
            <a:off x="229019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A0299-7FFF-884A-9EEC-A05724AC59E1}"/>
              </a:ext>
            </a:extLst>
          </p:cNvPr>
          <p:cNvSpPr/>
          <p:nvPr/>
        </p:nvSpPr>
        <p:spPr>
          <a:xfrm>
            <a:off x="10905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33692-662C-8B05-037F-AC993AEB5AA7}"/>
              </a:ext>
            </a:extLst>
          </p:cNvPr>
          <p:cNvSpPr/>
          <p:nvPr/>
        </p:nvSpPr>
        <p:spPr>
          <a:xfrm>
            <a:off x="654342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2D96DC-299C-9465-D53E-536A97BE75EC}"/>
              </a:ext>
            </a:extLst>
          </p:cNvPr>
          <p:cNvSpPr/>
          <p:nvPr/>
        </p:nvSpPr>
        <p:spPr>
          <a:xfrm>
            <a:off x="119962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23AB26-F3C1-D00F-3970-153D070554DD}"/>
              </a:ext>
            </a:extLst>
          </p:cNvPr>
          <p:cNvSpPr/>
          <p:nvPr/>
        </p:nvSpPr>
        <p:spPr>
          <a:xfrm>
            <a:off x="1744912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DBA0C4-D150-41EE-2BE3-6F517FDC6E18}"/>
              </a:ext>
            </a:extLst>
          </p:cNvPr>
          <p:cNvSpPr/>
          <p:nvPr/>
        </p:nvSpPr>
        <p:spPr>
          <a:xfrm>
            <a:off x="229019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14817-19E4-74CF-108E-7FEA1311DB8B}"/>
              </a:ext>
            </a:extLst>
          </p:cNvPr>
          <p:cNvSpPr txBox="1"/>
          <p:nvPr/>
        </p:nvSpPr>
        <p:spPr>
          <a:xfrm>
            <a:off x="-299870" y="20835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"kim"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506D6-DEB5-6D35-E96A-1349FCAEC2DC}"/>
              </a:ext>
            </a:extLst>
          </p:cNvPr>
          <p:cNvSpPr txBox="1"/>
          <p:nvPr/>
        </p:nvSpPr>
        <p:spPr>
          <a:xfrm>
            <a:off x="708944" y="20835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"lee"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B456D-243B-91F9-0F30-5D46E0E76968}"/>
              </a:ext>
            </a:extLst>
          </p:cNvPr>
          <p:cNvSpPr txBox="1"/>
          <p:nvPr/>
        </p:nvSpPr>
        <p:spPr>
          <a:xfrm>
            <a:off x="2523032" y="21267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"park"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04269-A0DE-8B1B-4193-77B0E9C5338B}"/>
              </a:ext>
            </a:extLst>
          </p:cNvPr>
          <p:cNvSpPr txBox="1"/>
          <p:nvPr/>
        </p:nvSpPr>
        <p:spPr>
          <a:xfrm>
            <a:off x="1595233" y="21720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"choi"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42678-580F-2F68-538F-B21921EB5A24}"/>
              </a:ext>
            </a:extLst>
          </p:cNvPr>
          <p:cNvSpPr txBox="1"/>
          <p:nvPr/>
        </p:nvSpPr>
        <p:spPr>
          <a:xfrm>
            <a:off x="3913541" y="20814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"moon"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9D5E-0510-D90E-EC7C-71531CBC7942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 rot="5400000">
            <a:off x="-180047" y="1521802"/>
            <a:ext cx="886919" cy="236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F0F4E2DC-8F17-1CCF-B1AC-0468A2A11CA7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16200000" flipH="1">
            <a:off x="597002" y="1526613"/>
            <a:ext cx="886919" cy="226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17B9CCF-09B7-0BF9-FF62-9CD935A39FDC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16200000" flipH="1">
            <a:off x="2062989" y="1151196"/>
            <a:ext cx="930134" cy="1021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0E6889F-4CFB-EB18-6510-188B9A5E6DF9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rot="16200000" flipH="1">
            <a:off x="1303791" y="1365109"/>
            <a:ext cx="975446" cy="638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A859EF5-2195-2C6B-479C-780738236EAB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rot="16200000" flipH="1">
            <a:off x="3053542" y="705928"/>
            <a:ext cx="884822" cy="1866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CEF35B-8B44-F0CE-6B2C-531AF0CC4D87}"/>
              </a:ext>
            </a:extLst>
          </p:cNvPr>
          <p:cNvSpPr txBox="1"/>
          <p:nvPr/>
        </p:nvSpPr>
        <p:spPr>
          <a:xfrm>
            <a:off x="964565" y="402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"abc"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275350-4ED0-AD7C-D6FA-4CB9F96B2635}"/>
              </a:ext>
            </a:extLst>
          </p:cNvPr>
          <p:cNvSpPr txBox="1"/>
          <p:nvPr/>
        </p:nvSpPr>
        <p:spPr>
          <a:xfrm>
            <a:off x="2128170" y="40062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"abd"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68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1064722"/>
            <a:ext cx="90717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year, month,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total =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&amp;year, &amp;month, &amp;day);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i&lt;month-1;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(year%4==0 &amp;&amp; year%100!=0) || year%400==0 )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	 total += month_day[1][i];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total += month_day[0][i];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total +=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printf("%d</a:t>
            </a:r>
            <a:r>
              <a:rPr lang="ko-KR" altLang="en-US" sz="2000">
                <a:latin typeface="Consolas" panose="020B0609020204030204" pitchFamily="49" charset="0"/>
              </a:rPr>
              <a:t>월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일은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번째 일입니다</a:t>
            </a:r>
            <a:r>
              <a:rPr lang="en-US" altLang="ko-KR" sz="2000">
                <a:latin typeface="Consolas" panose="020B0609020204030204" pitchFamily="49" charset="0"/>
              </a:rPr>
              <a:t>.\n", month, day, total);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144281" y="1385961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월 일을 입력 </a:t>
            </a:r>
            <a:r>
              <a:rPr lang="en-US" altLang="ko-KR" sz="2000">
                <a:latin typeface="Consolas" panose="020B0609020204030204" pitchFamily="49" charset="0"/>
              </a:rPr>
              <a:t>: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2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974220"/>
            <a:ext cx="907171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int b_year, b_month, b_day;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year, month,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total =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&amp;b_year, &amp;b_month, &amp;b_day);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현재 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&amp;year, &amp;month, &amp;day);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for(i=b_year+1; i &lt; year;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if( (year%4==0 &amp;&amp; year%100!=0) || year%400==0 )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total+=366;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total+=365;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-1398900" y="1780243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1997 5 5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현재 년 월 일 입력   </a:t>
            </a:r>
            <a:r>
              <a:rPr lang="en-US" altLang="ko-KR" sz="2000">
                <a:latin typeface="Consolas" panose="020B0609020204030204" pitchFamily="49" charset="0"/>
              </a:rPr>
              <a:t>: 2022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107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974220"/>
            <a:ext cx="907171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leap_year;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leap_year = (b_year%4==0 &amp;&amp; b_year%100!=0) || b_year%400==0;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for(i=b_month; i&lt;=12;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total += month_day[leap_year][i];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total += month_day[leap_year][b_month]-b_day;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-1398900" y="1780243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1997 5 5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현재 년 월 일 입력   </a:t>
            </a:r>
            <a:r>
              <a:rPr lang="en-US" altLang="ko-KR" sz="2000">
                <a:latin typeface="Consolas" panose="020B0609020204030204" pitchFamily="49" charset="0"/>
              </a:rPr>
              <a:t>: 2022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887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547346" y="1679576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기준일 </a:t>
            </a:r>
            <a:r>
              <a:rPr lang="en-US" altLang="ko-KR" sz="2000">
                <a:latin typeface="Consolas" panose="020B0609020204030204" pitchFamily="49" charset="0"/>
              </a:rPr>
              <a:t>: 1</a:t>
            </a:r>
            <a:r>
              <a:rPr lang="ko-KR" altLang="en-US" sz="2000">
                <a:latin typeface="Consolas" panose="020B0609020204030204" pitchFamily="49" charset="0"/>
              </a:rPr>
              <a:t>년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월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일 월요일 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년 월 입력   </a:t>
            </a:r>
            <a:r>
              <a:rPr lang="en-US" altLang="ko-KR" sz="2000">
                <a:latin typeface="Consolas" panose="020B0609020204030204" pitchFamily="49" charset="0"/>
              </a:rPr>
              <a:t>: 2022 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AB1B1-BC27-B8CC-8FF3-B1CB10FFCF28}"/>
              </a:ext>
            </a:extLst>
          </p:cNvPr>
          <p:cNvSpPr txBox="1"/>
          <p:nvPr/>
        </p:nvSpPr>
        <p:spPr>
          <a:xfrm>
            <a:off x="729842" y="12583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달력 만들기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3A8CE-6C6A-2103-8050-C1E5F9CDE463}"/>
              </a:ext>
            </a:extLst>
          </p:cNvPr>
          <p:cNvSpPr/>
          <p:nvPr/>
        </p:nvSpPr>
        <p:spPr>
          <a:xfrm>
            <a:off x="337654" y="1891288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09E790-DF73-B625-352E-537B51ABB145}"/>
              </a:ext>
            </a:extLst>
          </p:cNvPr>
          <p:cNvSpPr/>
          <p:nvPr/>
        </p:nvSpPr>
        <p:spPr>
          <a:xfrm>
            <a:off x="1577129" y="30564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6F7BB-F201-FECF-A10C-45DBB9138016}"/>
              </a:ext>
            </a:extLst>
          </p:cNvPr>
          <p:cNvSpPr/>
          <p:nvPr/>
        </p:nvSpPr>
        <p:spPr>
          <a:xfrm>
            <a:off x="2195817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D09A00-BA95-8A25-8983-BDFD47C464F3}"/>
              </a:ext>
            </a:extLst>
          </p:cNvPr>
          <p:cNvSpPr/>
          <p:nvPr/>
        </p:nvSpPr>
        <p:spPr>
          <a:xfrm>
            <a:off x="2814505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D3AB24-07FE-ECB2-403A-361DA5386492}"/>
              </a:ext>
            </a:extLst>
          </p:cNvPr>
          <p:cNvSpPr/>
          <p:nvPr/>
        </p:nvSpPr>
        <p:spPr>
          <a:xfrm>
            <a:off x="3433193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98DA7D-EC5D-1E1A-7B08-FE1D3BAC90B9}"/>
              </a:ext>
            </a:extLst>
          </p:cNvPr>
          <p:cNvSpPr/>
          <p:nvPr/>
        </p:nvSpPr>
        <p:spPr>
          <a:xfrm>
            <a:off x="4051882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493301-5A2E-017F-FDDB-AC3691463DED}"/>
              </a:ext>
            </a:extLst>
          </p:cNvPr>
          <p:cNvSpPr/>
          <p:nvPr/>
        </p:nvSpPr>
        <p:spPr>
          <a:xfrm>
            <a:off x="4670570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E3AA14-CF80-A22D-5449-8D92066F4DEE}"/>
              </a:ext>
            </a:extLst>
          </p:cNvPr>
          <p:cNvSpPr/>
          <p:nvPr/>
        </p:nvSpPr>
        <p:spPr>
          <a:xfrm>
            <a:off x="5289258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5C625-C358-D33B-4C0E-121835E2F7E0}"/>
              </a:ext>
            </a:extLst>
          </p:cNvPr>
          <p:cNvSpPr/>
          <p:nvPr/>
        </p:nvSpPr>
        <p:spPr>
          <a:xfrm>
            <a:off x="5907946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9A749B-C2FC-F594-7182-8A57582F0244}"/>
              </a:ext>
            </a:extLst>
          </p:cNvPr>
          <p:cNvSpPr/>
          <p:nvPr/>
        </p:nvSpPr>
        <p:spPr>
          <a:xfrm>
            <a:off x="1589712" y="37942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6DD55D-2675-FCEC-4772-F5D6CC79B223}"/>
              </a:ext>
            </a:extLst>
          </p:cNvPr>
          <p:cNvSpPr/>
          <p:nvPr/>
        </p:nvSpPr>
        <p:spPr>
          <a:xfrm>
            <a:off x="2208400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56634D-074C-1F7E-6296-FA86E04F03B9}"/>
              </a:ext>
            </a:extLst>
          </p:cNvPr>
          <p:cNvSpPr/>
          <p:nvPr/>
        </p:nvSpPr>
        <p:spPr>
          <a:xfrm>
            <a:off x="2827088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6005AC-1896-311A-A608-C2C0D6832269}"/>
              </a:ext>
            </a:extLst>
          </p:cNvPr>
          <p:cNvSpPr/>
          <p:nvPr/>
        </p:nvSpPr>
        <p:spPr>
          <a:xfrm>
            <a:off x="3445776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52C2C-7F19-E088-6D20-690C94C5B77E}"/>
              </a:ext>
            </a:extLst>
          </p:cNvPr>
          <p:cNvSpPr/>
          <p:nvPr/>
        </p:nvSpPr>
        <p:spPr>
          <a:xfrm>
            <a:off x="4064465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CF2F6B-EFD5-1C22-EE69-0982A2726806}"/>
              </a:ext>
            </a:extLst>
          </p:cNvPr>
          <p:cNvSpPr/>
          <p:nvPr/>
        </p:nvSpPr>
        <p:spPr>
          <a:xfrm>
            <a:off x="4683153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A2E1CB-5D23-23F1-73DB-03A98AF54EDA}"/>
              </a:ext>
            </a:extLst>
          </p:cNvPr>
          <p:cNvSpPr/>
          <p:nvPr/>
        </p:nvSpPr>
        <p:spPr>
          <a:xfrm>
            <a:off x="5301841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FF3382-2F8E-F540-3E97-7041CE56C4F8}"/>
              </a:ext>
            </a:extLst>
          </p:cNvPr>
          <p:cNvSpPr/>
          <p:nvPr/>
        </p:nvSpPr>
        <p:spPr>
          <a:xfrm>
            <a:off x="5920529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0FC95-50BF-089E-0CF5-E36FEA84B6B3}"/>
              </a:ext>
            </a:extLst>
          </p:cNvPr>
          <p:cNvSpPr txBox="1"/>
          <p:nvPr/>
        </p:nvSpPr>
        <p:spPr>
          <a:xfrm>
            <a:off x="6753138" y="3873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BAED0-3F61-D5C4-E466-3C7D8000E02C}"/>
              </a:ext>
            </a:extLst>
          </p:cNvPr>
          <p:cNvSpPr txBox="1"/>
          <p:nvPr/>
        </p:nvSpPr>
        <p:spPr>
          <a:xfrm>
            <a:off x="6753138" y="313608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B563A-F0A0-D288-B20B-E9B90A8EB9EC}"/>
              </a:ext>
            </a:extLst>
          </p:cNvPr>
          <p:cNvSpPr/>
          <p:nvPr/>
        </p:nvSpPr>
        <p:spPr>
          <a:xfrm>
            <a:off x="337654" y="3505414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62AFE5-B508-4969-F248-97ED078F7C7F}"/>
              </a:ext>
            </a:extLst>
          </p:cNvPr>
          <p:cNvCxnSpPr/>
          <p:nvPr/>
        </p:nvCxnSpPr>
        <p:spPr>
          <a:xfrm>
            <a:off x="167780" y="2884628"/>
            <a:ext cx="81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5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436066" y="830510"/>
            <a:ext cx="560922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num); 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num = 10;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func(num);       // </a:t>
            </a:r>
            <a:r>
              <a:rPr lang="ko-KR" altLang="en-US" sz="2000">
                <a:latin typeface="Consolas" panose="020B0609020204030204" pitchFamily="49" charset="0"/>
              </a:rPr>
              <a:t>함수의 호출부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num)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printf("num : %d\n", num);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2CA867-A2C3-ED72-7E02-C5311C11F8C8}"/>
              </a:ext>
            </a:extLst>
          </p:cNvPr>
          <p:cNvSpPr/>
          <p:nvPr/>
        </p:nvSpPr>
        <p:spPr>
          <a:xfrm>
            <a:off x="1979586" y="136982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EE525-3D42-BB4E-3B60-7CEE8FC6D4A1}"/>
              </a:ext>
            </a:extLst>
          </p:cNvPr>
          <p:cNvSpPr txBox="1"/>
          <p:nvPr/>
        </p:nvSpPr>
        <p:spPr>
          <a:xfrm>
            <a:off x="4009722" y="1441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04600" y="1161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95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436066" y="830510"/>
            <a:ext cx="575029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*num); 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num = 10;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func(&amp;num);       // </a:t>
            </a:r>
            <a:r>
              <a:rPr lang="ko-KR" altLang="en-US" sz="2000">
                <a:latin typeface="Consolas" panose="020B0609020204030204" pitchFamily="49" charset="0"/>
              </a:rPr>
              <a:t>함수의 호출부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*num)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printf("num : %d\n", *num);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2CA867-A2C3-ED72-7E02-C5311C11F8C8}"/>
              </a:ext>
            </a:extLst>
          </p:cNvPr>
          <p:cNvSpPr/>
          <p:nvPr/>
        </p:nvSpPr>
        <p:spPr>
          <a:xfrm>
            <a:off x="1979586" y="136982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EE525-3D42-BB4E-3B60-7CEE8FC6D4A1}"/>
              </a:ext>
            </a:extLst>
          </p:cNvPr>
          <p:cNvSpPr txBox="1"/>
          <p:nvPr/>
        </p:nvSpPr>
        <p:spPr>
          <a:xfrm>
            <a:off x="4009722" y="1441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04600" y="1161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ED2DF1-B052-DB95-50AA-579B9C8EC1BB}"/>
              </a:ext>
            </a:extLst>
          </p:cNvPr>
          <p:cNvCxnSpPr>
            <a:stCxn id="28" idx="1"/>
            <a:endCxn id="7" idx="1"/>
          </p:cNvCxnSpPr>
          <p:nvPr/>
        </p:nvCxnSpPr>
        <p:spPr>
          <a:xfrm rot="10800000" flipH="1" flipV="1">
            <a:off x="1979585" y="1625691"/>
            <a:ext cx="215" cy="1851546"/>
          </a:xfrm>
          <a:prstGeom prst="bentConnector3">
            <a:avLst>
              <a:gd name="adj1" fmla="val -106325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50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545123" y="125835"/>
            <a:ext cx="59554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a, int b);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a = 3 , b = 4;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swap(a, b);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printf("a=%d, b=%d\n", a, b);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a, int b)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12774" y="9769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1982035" y="373310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4012171" y="3804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051B8-F364-CF67-0746-BE82A9BB143A}"/>
              </a:ext>
            </a:extLst>
          </p:cNvPr>
          <p:cNvSpPr/>
          <p:nvPr/>
        </p:nvSpPr>
        <p:spPr>
          <a:xfrm>
            <a:off x="1979586" y="119984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DB319-7C34-CCC9-314C-414BF2B624A2}"/>
              </a:ext>
            </a:extLst>
          </p:cNvPr>
          <p:cNvSpPr txBox="1"/>
          <p:nvPr/>
        </p:nvSpPr>
        <p:spPr>
          <a:xfrm>
            <a:off x="4009722" y="127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821FC-0E42-FDD3-5EF7-A440F3F35BA1}"/>
              </a:ext>
            </a:extLst>
          </p:cNvPr>
          <p:cNvSpPr/>
          <p:nvPr/>
        </p:nvSpPr>
        <p:spPr>
          <a:xfrm>
            <a:off x="1981820" y="171157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D5D6D-627C-9F86-9E11-05151BB1958B}"/>
              </a:ext>
            </a:extLst>
          </p:cNvPr>
          <p:cNvSpPr txBox="1"/>
          <p:nvPr/>
        </p:nvSpPr>
        <p:spPr>
          <a:xfrm>
            <a:off x="4011956" y="1782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13C69-8D0E-287C-6BB0-4857415706EA}"/>
              </a:ext>
            </a:extLst>
          </p:cNvPr>
          <p:cNvSpPr/>
          <p:nvPr/>
        </p:nvSpPr>
        <p:spPr>
          <a:xfrm>
            <a:off x="1977352" y="68811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BB8B-A9AC-5A43-7E62-3A2AB7DB3CA6}"/>
              </a:ext>
            </a:extLst>
          </p:cNvPr>
          <p:cNvSpPr txBox="1"/>
          <p:nvPr/>
        </p:nvSpPr>
        <p:spPr>
          <a:xfrm>
            <a:off x="4007488" y="759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96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545123" y="125835"/>
            <a:ext cx="62376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*a, int *b);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a = 3 , b = 4;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swap(&amp;a, &amp;b);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printf("a=%d, b=%d\n", a, b);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*a, int *b)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t = *a;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*a = *b;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*b = 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12774" y="9769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1982035" y="373310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4012171" y="3804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051B8-F364-CF67-0746-BE82A9BB143A}"/>
              </a:ext>
            </a:extLst>
          </p:cNvPr>
          <p:cNvSpPr/>
          <p:nvPr/>
        </p:nvSpPr>
        <p:spPr>
          <a:xfrm>
            <a:off x="1979586" y="119984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DB319-7C34-CCC9-314C-414BF2B624A2}"/>
              </a:ext>
            </a:extLst>
          </p:cNvPr>
          <p:cNvSpPr txBox="1"/>
          <p:nvPr/>
        </p:nvSpPr>
        <p:spPr>
          <a:xfrm>
            <a:off x="4009722" y="127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821FC-0E42-FDD3-5EF7-A440F3F35BA1}"/>
              </a:ext>
            </a:extLst>
          </p:cNvPr>
          <p:cNvSpPr/>
          <p:nvPr/>
        </p:nvSpPr>
        <p:spPr>
          <a:xfrm>
            <a:off x="1981820" y="171157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D5D6D-627C-9F86-9E11-05151BB1958B}"/>
              </a:ext>
            </a:extLst>
          </p:cNvPr>
          <p:cNvSpPr txBox="1"/>
          <p:nvPr/>
        </p:nvSpPr>
        <p:spPr>
          <a:xfrm>
            <a:off x="4011956" y="1782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13C69-8D0E-287C-6BB0-4857415706EA}"/>
              </a:ext>
            </a:extLst>
          </p:cNvPr>
          <p:cNvSpPr/>
          <p:nvPr/>
        </p:nvSpPr>
        <p:spPr>
          <a:xfrm>
            <a:off x="1977352" y="68811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BB8B-A9AC-5A43-7E62-3A2AB7DB3CA6}"/>
              </a:ext>
            </a:extLst>
          </p:cNvPr>
          <p:cNvSpPr txBox="1"/>
          <p:nvPr/>
        </p:nvSpPr>
        <p:spPr>
          <a:xfrm>
            <a:off x="4007488" y="759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E61FA-80F6-7103-BE5C-64F21C9D6FA3}"/>
              </a:ext>
            </a:extLst>
          </p:cNvPr>
          <p:cNvSpPr txBox="1"/>
          <p:nvPr/>
        </p:nvSpPr>
        <p:spPr>
          <a:xfrm>
            <a:off x="1288371" y="3527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E7B59D2-7EF5-5863-CD5E-7E41EFEBD2EB}"/>
              </a:ext>
            </a:extLst>
          </p:cNvPr>
          <p:cNvCxnSpPr>
            <a:cxnSpLocks/>
            <a:stCxn id="19" idx="1"/>
            <a:endCxn id="15" idx="1"/>
          </p:cNvCxnSpPr>
          <p:nvPr/>
        </p:nvCxnSpPr>
        <p:spPr>
          <a:xfrm rot="10800000" flipH="1" flipV="1">
            <a:off x="1981819" y="1967436"/>
            <a:ext cx="215" cy="2021530"/>
          </a:xfrm>
          <a:prstGeom prst="bentConnector3">
            <a:avLst>
              <a:gd name="adj1" fmla="val -106325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A3A7DF1-4ADC-F80B-6C68-FBE0D08C3A20}"/>
              </a:ext>
            </a:extLst>
          </p:cNvPr>
          <p:cNvCxnSpPr>
            <a:cxnSpLocks/>
            <a:stCxn id="17" idx="1"/>
            <a:endCxn id="7" idx="1"/>
          </p:cNvCxnSpPr>
          <p:nvPr/>
        </p:nvCxnSpPr>
        <p:spPr>
          <a:xfrm rot="10800000" flipH="1" flipV="1">
            <a:off x="1979585" y="1455707"/>
            <a:ext cx="215" cy="2021530"/>
          </a:xfrm>
          <a:prstGeom prst="bentConnector3">
            <a:avLst>
              <a:gd name="adj1" fmla="val -20387209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4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4764947" y="5629013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n=5)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5 * factorial(4);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494949" y="77178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497183" y="402671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2527319" y="4097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3E83ADF-B7AB-9EBC-25FB-56A68DB71666}"/>
              </a:ext>
            </a:extLst>
          </p:cNvPr>
          <p:cNvSpPr/>
          <p:nvPr/>
        </p:nvSpPr>
        <p:spPr>
          <a:xfrm>
            <a:off x="4269995" y="6837029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DE29E-4623-8E19-B875-2F628BC02E65}"/>
              </a:ext>
            </a:extLst>
          </p:cNvPr>
          <p:cNvSpPr txBox="1"/>
          <p:nvPr/>
        </p:nvSpPr>
        <p:spPr>
          <a:xfrm>
            <a:off x="4762713" y="3690021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n=4)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4 * factorial(3);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49C6BB9-EF25-CC83-754F-C4751D1F3311}"/>
              </a:ext>
            </a:extLst>
          </p:cNvPr>
          <p:cNvSpPr/>
          <p:nvPr/>
        </p:nvSpPr>
        <p:spPr>
          <a:xfrm>
            <a:off x="4269994" y="493272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6DFC3B-B977-396A-93B6-A6BC2B45C49E}"/>
              </a:ext>
            </a:extLst>
          </p:cNvPr>
          <p:cNvSpPr/>
          <p:nvPr/>
        </p:nvSpPr>
        <p:spPr>
          <a:xfrm>
            <a:off x="494949" y="351498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82D0E5-865F-96A8-5F00-90826EE285C1}"/>
              </a:ext>
            </a:extLst>
          </p:cNvPr>
          <p:cNvSpPr txBox="1"/>
          <p:nvPr/>
        </p:nvSpPr>
        <p:spPr>
          <a:xfrm>
            <a:off x="2525085" y="35861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A9B85D-E7BD-8A50-FA1A-EA81DFA827E5}"/>
              </a:ext>
            </a:extLst>
          </p:cNvPr>
          <p:cNvSpPr txBox="1"/>
          <p:nvPr/>
        </p:nvSpPr>
        <p:spPr>
          <a:xfrm>
            <a:off x="4762713" y="1782093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3 * factorial(2);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0262A98-17E1-B37B-55DA-B8D88F93CA76}"/>
              </a:ext>
            </a:extLst>
          </p:cNvPr>
          <p:cNvSpPr/>
          <p:nvPr/>
        </p:nvSpPr>
        <p:spPr>
          <a:xfrm>
            <a:off x="4269994" y="3024800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C79550-587E-954E-3713-27CC4D01025B}"/>
              </a:ext>
            </a:extLst>
          </p:cNvPr>
          <p:cNvSpPr/>
          <p:nvPr/>
        </p:nvSpPr>
        <p:spPr>
          <a:xfrm>
            <a:off x="494949" y="3015949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9D4199-8009-CD01-F0E4-F543FC4BB9CB}"/>
              </a:ext>
            </a:extLst>
          </p:cNvPr>
          <p:cNvSpPr txBox="1"/>
          <p:nvPr/>
        </p:nvSpPr>
        <p:spPr>
          <a:xfrm>
            <a:off x="2525085" y="3087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7AC4F7-296A-EFDC-BCB9-66E8F290EF5F}"/>
              </a:ext>
            </a:extLst>
          </p:cNvPr>
          <p:cNvSpPr txBox="1"/>
          <p:nvPr/>
        </p:nvSpPr>
        <p:spPr>
          <a:xfrm>
            <a:off x="4810813" y="-197709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2 * factorial(1);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8028F0D-C9C5-9D61-27C3-1C85C9177F61}"/>
              </a:ext>
            </a:extLst>
          </p:cNvPr>
          <p:cNvSpPr/>
          <p:nvPr/>
        </p:nvSpPr>
        <p:spPr>
          <a:xfrm>
            <a:off x="4318094" y="104499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E9FA62-70FC-C8F1-B922-BE553B2FFA74}"/>
              </a:ext>
            </a:extLst>
          </p:cNvPr>
          <p:cNvSpPr/>
          <p:nvPr/>
        </p:nvSpPr>
        <p:spPr>
          <a:xfrm>
            <a:off x="484988" y="250422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D3ECDA-FB50-DAAA-FE0B-188C06B50C7F}"/>
              </a:ext>
            </a:extLst>
          </p:cNvPr>
          <p:cNvSpPr txBox="1"/>
          <p:nvPr/>
        </p:nvSpPr>
        <p:spPr>
          <a:xfrm>
            <a:off x="2515124" y="25754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BF2348-B645-AFDC-9725-9A3A1E7BECB7}"/>
              </a:ext>
            </a:extLst>
          </p:cNvPr>
          <p:cNvSpPr txBox="1"/>
          <p:nvPr/>
        </p:nvSpPr>
        <p:spPr>
          <a:xfrm>
            <a:off x="4810813" y="-2035467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1 * factorial(0);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7E8C903-D1BD-DDCB-08C0-96874A8CA7F5}"/>
              </a:ext>
            </a:extLst>
          </p:cNvPr>
          <p:cNvSpPr/>
          <p:nvPr/>
        </p:nvSpPr>
        <p:spPr>
          <a:xfrm>
            <a:off x="4269994" y="-106959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756220-7406-93B8-D24B-B4B5CC815AC6}"/>
              </a:ext>
            </a:extLst>
          </p:cNvPr>
          <p:cNvSpPr/>
          <p:nvPr/>
        </p:nvSpPr>
        <p:spPr>
          <a:xfrm>
            <a:off x="494949" y="200518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86380-DECB-4AF9-705B-D52B58A092B5}"/>
              </a:ext>
            </a:extLst>
          </p:cNvPr>
          <p:cNvSpPr txBox="1"/>
          <p:nvPr/>
        </p:nvSpPr>
        <p:spPr>
          <a:xfrm>
            <a:off x="2525085" y="20763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7747</Words>
  <Application>Microsoft Office PowerPoint</Application>
  <PresentationFormat>와이드스크린</PresentationFormat>
  <Paragraphs>3095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9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2022-07-07T23:39:13Z</dcterms:created>
  <dcterms:modified xsi:type="dcterms:W3CDTF">2022-07-14T08:37:19Z</dcterms:modified>
</cp:coreProperties>
</file>