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1C15-B668-7F36-A3C2-DDF60635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BE6D-2C16-2AFB-6169-98FDA36C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F44FD-16A5-2888-E3A5-3085610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E123-5B33-A6B3-8830-33AE353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354E2-8CFC-E710-F21A-8C2B672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DC8B-FB84-1582-F346-C78A497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28940-EAC4-D32C-1DD4-28D7717C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A0365-CD8A-1162-9BE0-8B3F299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D3C6E-E4EA-8443-A4B6-A98BA0D1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04FED-249B-29C7-EBE0-2E75B100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FFB80-AEC7-7A72-F43B-3DC4870E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9AD0F-B554-8E61-EB45-DAE757AB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83B71-04A0-530E-D0D1-B3F5CCC9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D0AFE-5BDC-4F75-0322-E0931A1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F551B-161A-39C8-09AB-9CF3B01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3169-09F9-FAA9-0E12-D31B7641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63E0-3AB6-2098-4D8E-4F6AD61A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6A2F6-89B0-D463-0481-2AC9A93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098B9-900D-6578-7E1F-EDAB04C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A14B2-BAA6-EACF-25AE-61901A92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69D7-4E68-B7E2-2002-8A430AB0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B3C1A-F609-CC9F-3BA8-593FC8B4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4F3E8-66EE-0196-D733-97C1AE2C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2692C-5AA6-97FB-9D2F-276BF48B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2D908-ED04-69C0-0D0C-E65D202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4ABE-2A9A-2E7D-092A-9E6BDBE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802A4-20F7-EDA5-EB11-1969E10B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1393B-CE84-4B56-8ABC-CC1B3147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FFA69-D1BD-1710-5220-07F8ADFC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0A3FF-1086-2EF0-4FAE-E5CC071D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F801B-0A3E-888B-5916-FC6AC85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1443E-E0C7-8597-42F3-064B5C2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35E35-54EE-A43E-5ACC-BA51678E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A533D-5552-5551-D2A1-296AD6FA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F7471-509B-2B39-59E6-312AC2CA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932266-6B4E-0FC9-7B5E-81FB6885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A26AE-DA9A-9E0C-3FFF-336FB04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4ECBE4-EA18-BA67-D348-618DE49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44A171-DA6E-FD01-265A-E6A34C19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F40F-9984-1BE8-DA5C-B75CA0A0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499CD-008C-8963-E4AA-2BE606D4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C340A-35CB-2D0B-7535-661FAD6B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B99B2-E382-5789-3B78-DC636A80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E39D2-6AD6-07DE-5151-2567196E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C8D0D-C213-03FD-65FC-99BEE8F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99B79-D565-485C-0F5D-BB78D03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684B-A3D3-4585-34C6-8553B1D9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C9A9B-3B07-5487-B061-F139033D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7E32F-A9DE-A918-854A-88ABDCF17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F690C-629F-95E0-D12F-A193DA80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06F44-1346-228F-7745-463445EB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CC218-DC68-BB8C-9F81-FA8A55E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872-6E1A-F47D-8887-42E31627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B3507-74CE-5617-F867-6C004034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C9951-751B-C90D-EE18-C906F745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878FF-0161-6CCF-DAFB-6A6B570C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9820-7E8E-6ABD-3858-10DB075C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49E43-1736-7930-837F-C0347911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DF760-B0F2-44CE-BC59-60585B5E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1797-3EEB-3E22-1941-A13836EF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1CEA-A02E-771D-6E24-4961D424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7AF5-D933-4BB3-BCD3-19E51CC57E7E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CFF0C-5440-7CD6-DCE7-98DA9AF5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52854-5B5C-82CE-D210-2F6FC203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8689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강사명</a:t>
            </a:r>
            <a:r>
              <a:rPr lang="ko-KR" altLang="en-US" sz="2400"/>
              <a:t> </a:t>
            </a:r>
            <a:r>
              <a:rPr lang="en-US" altLang="ko-KR" sz="2400"/>
              <a:t>: </a:t>
            </a:r>
            <a:r>
              <a:rPr lang="ko-KR" altLang="en-US" sz="2400"/>
              <a:t>김정인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en-US" altLang="ko-KR" sz="2400">
                <a:hlinkClick r:id="rId2"/>
              </a:rPr>
              <a:t>jikim@imguru.co.kr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강의자료공유 </a:t>
            </a:r>
            <a:r>
              <a:rPr lang="en-US" altLang="ko-KR" sz="2400"/>
              <a:t>: https://github.com/imguru-mooc/C_basic_AIR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741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864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3B91460-A476-673D-C52B-A380DB7A7BDE}"/>
              </a:ext>
            </a:extLst>
          </p:cNvPr>
          <p:cNvSpPr/>
          <p:nvPr/>
        </p:nvSpPr>
        <p:spPr>
          <a:xfrm>
            <a:off x="3556932" y="1266738"/>
            <a:ext cx="134223" cy="399315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CAE878-D978-17F0-9513-E8CD5EEB81C9}"/>
              </a:ext>
            </a:extLst>
          </p:cNvPr>
          <p:cNvSpPr/>
          <p:nvPr/>
        </p:nvSpPr>
        <p:spPr>
          <a:xfrm>
            <a:off x="6501468" y="1266738"/>
            <a:ext cx="134223" cy="399315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BAFB10-3629-A18C-73EE-7DFC3293C826}"/>
              </a:ext>
            </a:extLst>
          </p:cNvPr>
          <p:cNvSpPr/>
          <p:nvPr/>
        </p:nvSpPr>
        <p:spPr>
          <a:xfrm>
            <a:off x="9311781" y="1266738"/>
            <a:ext cx="134223" cy="399315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0D819D42-C686-7B69-72DE-1C68A9622EB1}"/>
              </a:ext>
            </a:extLst>
          </p:cNvPr>
          <p:cNvSpPr/>
          <p:nvPr/>
        </p:nvSpPr>
        <p:spPr>
          <a:xfrm>
            <a:off x="8707767" y="4984151"/>
            <a:ext cx="1644242" cy="377505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493BD-F19D-34B8-7530-46D91E5820AA}"/>
              </a:ext>
            </a:extLst>
          </p:cNvPr>
          <p:cNvSpPr txBox="1"/>
          <p:nvPr/>
        </p:nvSpPr>
        <p:spPr>
          <a:xfrm>
            <a:off x="3433125" y="62917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0C7B62-F5B4-DC3C-418A-EB8042FA4505}"/>
              </a:ext>
            </a:extLst>
          </p:cNvPr>
          <p:cNvSpPr txBox="1"/>
          <p:nvPr/>
        </p:nvSpPr>
        <p:spPr>
          <a:xfrm>
            <a:off x="6377661" y="62917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87F2F-931A-95CB-C9F6-69DFCECE6416}"/>
              </a:ext>
            </a:extLst>
          </p:cNvPr>
          <p:cNvSpPr txBox="1"/>
          <p:nvPr/>
        </p:nvSpPr>
        <p:spPr>
          <a:xfrm>
            <a:off x="9187974" y="62917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c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F223EDA4-2E24-B132-756C-E8EA382BF68D}"/>
              </a:ext>
            </a:extLst>
          </p:cNvPr>
          <p:cNvSpPr/>
          <p:nvPr/>
        </p:nvSpPr>
        <p:spPr>
          <a:xfrm>
            <a:off x="8946927" y="4687434"/>
            <a:ext cx="1245765" cy="377505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순서도: 자기 디스크 32">
            <a:extLst>
              <a:ext uri="{FF2B5EF4-FFF2-40B4-BE49-F238E27FC236}">
                <a16:creationId xmlns:a16="http://schemas.microsoft.com/office/drawing/2014/main" id="{A5AFD9F1-CC5A-A5B4-4BCB-A54A9AA9E71E}"/>
              </a:ext>
            </a:extLst>
          </p:cNvPr>
          <p:cNvSpPr/>
          <p:nvPr/>
        </p:nvSpPr>
        <p:spPr>
          <a:xfrm>
            <a:off x="9166087" y="4378133"/>
            <a:ext cx="757107" cy="377505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52F67B-4950-1A0A-D35C-CD6922F2945D}"/>
              </a:ext>
            </a:extLst>
          </p:cNvPr>
          <p:cNvSpPr txBox="1"/>
          <p:nvPr/>
        </p:nvSpPr>
        <p:spPr>
          <a:xfrm>
            <a:off x="460020" y="585661"/>
            <a:ext cx="1883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1 : a -&gt; c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 : a -&gt; b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 : c -&gt; b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3 : a -&gt; c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 : b -&gt; a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2 : b -&gt; c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 : a -&gt; c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3E94DB-38F7-45DB-80B2-DE169295C3C3}"/>
              </a:ext>
            </a:extLst>
          </p:cNvPr>
          <p:cNvSpPr txBox="1"/>
          <p:nvPr/>
        </p:nvSpPr>
        <p:spPr>
          <a:xfrm>
            <a:off x="3153209" y="1280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from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3D8F90-CC77-CD76-39C4-2D39289E1106}"/>
              </a:ext>
            </a:extLst>
          </p:cNvPr>
          <p:cNvSpPr txBox="1"/>
          <p:nvPr/>
        </p:nvSpPr>
        <p:spPr>
          <a:xfrm>
            <a:off x="6279076" y="12802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by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6ED25A-34D7-62BA-A0A2-C7AD930BC3C4}"/>
              </a:ext>
            </a:extLst>
          </p:cNvPr>
          <p:cNvSpPr txBox="1"/>
          <p:nvPr/>
        </p:nvSpPr>
        <p:spPr>
          <a:xfrm>
            <a:off x="9156501" y="12802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to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314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3951C0-8037-EE0A-FEBC-FA8537BA9BD2}"/>
              </a:ext>
            </a:extLst>
          </p:cNvPr>
          <p:cNvSpPr txBox="1"/>
          <p:nvPr/>
        </p:nvSpPr>
        <p:spPr>
          <a:xfrm>
            <a:off x="5712903" y="276837"/>
            <a:ext cx="484619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func(int a);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a = 5;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func(a);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printf("a = %d\n", a);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func(int 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a += 2;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25CA0-B109-0546-7A89-D3AA38F0C013}"/>
              </a:ext>
            </a:extLst>
          </p:cNvPr>
          <p:cNvSpPr/>
          <p:nvPr/>
        </p:nvSpPr>
        <p:spPr>
          <a:xfrm>
            <a:off x="1258347" y="218115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C080CE-5ACA-BCD7-D820-5B7C0E11E760}"/>
              </a:ext>
            </a:extLst>
          </p:cNvPr>
          <p:cNvSpPr/>
          <p:nvPr/>
        </p:nvSpPr>
        <p:spPr>
          <a:xfrm>
            <a:off x="1258347" y="578840"/>
            <a:ext cx="1946246" cy="6040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8A990E-4B34-538E-EE32-1B412C4DA0FC}"/>
              </a:ext>
            </a:extLst>
          </p:cNvPr>
          <p:cNvCxnSpPr/>
          <p:nvPr/>
        </p:nvCxnSpPr>
        <p:spPr>
          <a:xfrm>
            <a:off x="353930" y="1996580"/>
            <a:ext cx="4035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8D1513-FDFF-270F-B2D0-57FD4371C479}"/>
              </a:ext>
            </a:extLst>
          </p:cNvPr>
          <p:cNvSpPr txBox="1"/>
          <p:nvPr/>
        </p:nvSpPr>
        <p:spPr>
          <a:xfrm>
            <a:off x="3204593" y="61923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E3ECD-C679-678D-4085-56265EA8DDA1}"/>
              </a:ext>
            </a:extLst>
          </p:cNvPr>
          <p:cNvSpPr txBox="1"/>
          <p:nvPr/>
        </p:nvSpPr>
        <p:spPr>
          <a:xfrm>
            <a:off x="-285828" y="69617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EF8C9-E094-4D0F-9226-0D116B2111F7}"/>
              </a:ext>
            </a:extLst>
          </p:cNvPr>
          <p:cNvSpPr txBox="1"/>
          <p:nvPr/>
        </p:nvSpPr>
        <p:spPr>
          <a:xfrm>
            <a:off x="-1387778" y="389238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FB80D0F-796D-5344-5677-A30B407035EE}"/>
              </a:ext>
            </a:extLst>
          </p:cNvPr>
          <p:cNvSpPr/>
          <p:nvPr/>
        </p:nvSpPr>
        <p:spPr>
          <a:xfrm>
            <a:off x="5318618" y="3295324"/>
            <a:ext cx="394285" cy="318782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AC21A65-1F8C-D794-DF3D-9D091943607A}"/>
              </a:ext>
            </a:extLst>
          </p:cNvPr>
          <p:cNvCxnSpPr/>
          <p:nvPr/>
        </p:nvCxnSpPr>
        <p:spPr>
          <a:xfrm>
            <a:off x="268448" y="4077050"/>
            <a:ext cx="403510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CC5E42-874B-1C1B-2B09-61FB6445E95E}"/>
              </a:ext>
            </a:extLst>
          </p:cNvPr>
          <p:cNvSpPr txBox="1"/>
          <p:nvPr/>
        </p:nvSpPr>
        <p:spPr>
          <a:xfrm>
            <a:off x="-412465" y="482345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D6E0F-0789-2C90-C533-DAAC509BD6E1}"/>
              </a:ext>
            </a:extLst>
          </p:cNvPr>
          <p:cNvSpPr txBox="1"/>
          <p:nvPr/>
        </p:nvSpPr>
        <p:spPr>
          <a:xfrm>
            <a:off x="-412466" y="286892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04C01-48DD-0270-CF13-4C5B6E68F131}"/>
              </a:ext>
            </a:extLst>
          </p:cNvPr>
          <p:cNvSpPr/>
          <p:nvPr/>
        </p:nvSpPr>
        <p:spPr>
          <a:xfrm>
            <a:off x="1258347" y="2850707"/>
            <a:ext cx="1946246" cy="6040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0EAF-5AAE-EFC0-73FA-6F1EAAB809E0}"/>
              </a:ext>
            </a:extLst>
          </p:cNvPr>
          <p:cNvSpPr txBox="1"/>
          <p:nvPr/>
        </p:nvSpPr>
        <p:spPr>
          <a:xfrm>
            <a:off x="3204593" y="289110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491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3951C0-8037-EE0A-FEBC-FA8537BA9BD2}"/>
              </a:ext>
            </a:extLst>
          </p:cNvPr>
          <p:cNvSpPr txBox="1"/>
          <p:nvPr/>
        </p:nvSpPr>
        <p:spPr>
          <a:xfrm>
            <a:off x="5855516" y="151889"/>
            <a:ext cx="484619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func(int a);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a = 5;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func(&amp;a);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printf("a = %d\n", a);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func(int *a)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	*a += 2;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25CA0-B109-0546-7A89-D3AA38F0C013}"/>
              </a:ext>
            </a:extLst>
          </p:cNvPr>
          <p:cNvSpPr/>
          <p:nvPr/>
        </p:nvSpPr>
        <p:spPr>
          <a:xfrm>
            <a:off x="1258347" y="218115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C080CE-5ACA-BCD7-D820-5B7C0E11E760}"/>
              </a:ext>
            </a:extLst>
          </p:cNvPr>
          <p:cNvSpPr/>
          <p:nvPr/>
        </p:nvSpPr>
        <p:spPr>
          <a:xfrm>
            <a:off x="1258347" y="578840"/>
            <a:ext cx="1946246" cy="6040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8A990E-4B34-538E-EE32-1B412C4DA0FC}"/>
              </a:ext>
            </a:extLst>
          </p:cNvPr>
          <p:cNvCxnSpPr/>
          <p:nvPr/>
        </p:nvCxnSpPr>
        <p:spPr>
          <a:xfrm>
            <a:off x="353930" y="1996580"/>
            <a:ext cx="4035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8D1513-FDFF-270F-B2D0-57FD4371C479}"/>
              </a:ext>
            </a:extLst>
          </p:cNvPr>
          <p:cNvSpPr txBox="1"/>
          <p:nvPr/>
        </p:nvSpPr>
        <p:spPr>
          <a:xfrm>
            <a:off x="3204593" y="61923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E3ECD-C679-678D-4085-56265EA8DDA1}"/>
              </a:ext>
            </a:extLst>
          </p:cNvPr>
          <p:cNvSpPr txBox="1"/>
          <p:nvPr/>
        </p:nvSpPr>
        <p:spPr>
          <a:xfrm>
            <a:off x="-285828" y="69617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EF8C9-E094-4D0F-9226-0D116B2111F7}"/>
              </a:ext>
            </a:extLst>
          </p:cNvPr>
          <p:cNvSpPr txBox="1"/>
          <p:nvPr/>
        </p:nvSpPr>
        <p:spPr>
          <a:xfrm>
            <a:off x="-1387778" y="389238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FB80D0F-796D-5344-5677-A30B407035EE}"/>
              </a:ext>
            </a:extLst>
          </p:cNvPr>
          <p:cNvSpPr/>
          <p:nvPr/>
        </p:nvSpPr>
        <p:spPr>
          <a:xfrm>
            <a:off x="5318618" y="3295324"/>
            <a:ext cx="394285" cy="318782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AC21A65-1F8C-D794-DF3D-9D091943607A}"/>
              </a:ext>
            </a:extLst>
          </p:cNvPr>
          <p:cNvCxnSpPr/>
          <p:nvPr/>
        </p:nvCxnSpPr>
        <p:spPr>
          <a:xfrm>
            <a:off x="268448" y="4077050"/>
            <a:ext cx="403510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CC5E42-874B-1C1B-2B09-61FB6445E95E}"/>
              </a:ext>
            </a:extLst>
          </p:cNvPr>
          <p:cNvSpPr txBox="1"/>
          <p:nvPr/>
        </p:nvSpPr>
        <p:spPr>
          <a:xfrm>
            <a:off x="-412465" y="482345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D6E0F-0789-2C90-C533-DAAC509BD6E1}"/>
              </a:ext>
            </a:extLst>
          </p:cNvPr>
          <p:cNvSpPr txBox="1"/>
          <p:nvPr/>
        </p:nvSpPr>
        <p:spPr>
          <a:xfrm>
            <a:off x="-412466" y="286892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04C01-48DD-0270-CF13-4C5B6E68F131}"/>
              </a:ext>
            </a:extLst>
          </p:cNvPr>
          <p:cNvSpPr/>
          <p:nvPr/>
        </p:nvSpPr>
        <p:spPr>
          <a:xfrm>
            <a:off x="1258347" y="2850707"/>
            <a:ext cx="1946246" cy="6040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0EAF-5AAE-EFC0-73FA-6F1EAAB809E0}"/>
              </a:ext>
            </a:extLst>
          </p:cNvPr>
          <p:cNvSpPr txBox="1"/>
          <p:nvPr/>
        </p:nvSpPr>
        <p:spPr>
          <a:xfrm>
            <a:off x="3204593" y="289110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A52CE-FD92-1A18-DAB0-6FC71F980B18}"/>
              </a:ext>
            </a:extLst>
          </p:cNvPr>
          <p:cNvSpPr txBox="1"/>
          <p:nvPr/>
        </p:nvSpPr>
        <p:spPr>
          <a:xfrm>
            <a:off x="567132" y="4023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A84A81B-3EB2-0712-1203-3E9C9D9F9018}"/>
              </a:ext>
            </a:extLst>
          </p:cNvPr>
          <p:cNvCxnSpPr>
            <a:stCxn id="16" idx="1"/>
            <a:endCxn id="6" idx="1"/>
          </p:cNvCxnSpPr>
          <p:nvPr/>
        </p:nvCxnSpPr>
        <p:spPr>
          <a:xfrm rot="10800000">
            <a:off x="1258347" y="880845"/>
            <a:ext cx="12700" cy="22718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501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3653B-0FE5-FB9B-F3DF-323F88A97000}"/>
              </a:ext>
            </a:extLst>
          </p:cNvPr>
          <p:cNvSpPr txBox="1"/>
          <p:nvPr/>
        </p:nvSpPr>
        <p:spPr>
          <a:xfrm>
            <a:off x="5945565" y="279275"/>
            <a:ext cx="409278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a=5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void foo(void)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j=20;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printf("foo\n");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i=10;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*p = malloc(4);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*p = 100;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foo();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FB335B-7BF2-9DD2-E550-7C258C4B89E6}"/>
              </a:ext>
            </a:extLst>
          </p:cNvPr>
          <p:cNvSpPr/>
          <p:nvPr/>
        </p:nvSpPr>
        <p:spPr>
          <a:xfrm>
            <a:off x="2072079" y="360728"/>
            <a:ext cx="1946246" cy="13590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00841860  push        ebp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00841861  mov         ebp,esp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00841863  sub         esp,0C0h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00841869  push        ebx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0084186A  push        esi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0084186B  push        edi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0084186C  mov         edi,ebp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0084186E  xor         ecx,ecx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00841870  mov         eax,0CCCCCCCCh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00841875  rep stos    dword ptr es:[edi]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00841877  mov         ecx,offset _A780603F_6</a:t>
            </a:r>
            <a:r>
              <a:rPr lang="ko-KR" altLang="en-US" sz="300">
                <a:solidFill>
                  <a:schemeClr val="tx1"/>
                </a:solidFill>
                <a:latin typeface="Consolas" panose="020B0609020204030204" pitchFamily="49" charset="0"/>
              </a:rPr>
              <a:t>일차</a:t>
            </a:r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@c (084C008h)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0084187C  call        @__CheckForDebuggerJustMyCode@4 (0841320h)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00841881  push        offset string "foo\n" (0847BE8h)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00841886  call        _printf (08410CDh)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0084188B  add         esp,4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0084188E  pop         edi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0084188F  pop         esi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00841890  pop         ebx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00841891  add         esp,0C0h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00841897  cmp         ebp,esp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00841899  call        __RTC_CheckEsp (0841244h)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0084189E  mov         esp,ebp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008418A0  pop         ebp  </a:t>
            </a:r>
          </a:p>
          <a:p>
            <a:r>
              <a:rPr lang="en-US" altLang="ko-KR" sz="300">
                <a:solidFill>
                  <a:schemeClr val="tx1"/>
                </a:solidFill>
                <a:latin typeface="Consolas" panose="020B0609020204030204" pitchFamily="49" charset="0"/>
              </a:rPr>
              <a:t>008418A1  ret </a:t>
            </a:r>
            <a:endParaRPr lang="ko-KR" altLang="en-US" sz="3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AECEA-595B-3C91-83A4-3A0CC2A171CA}"/>
              </a:ext>
            </a:extLst>
          </p:cNvPr>
          <p:cNvSpPr txBox="1"/>
          <p:nvPr/>
        </p:nvSpPr>
        <p:spPr>
          <a:xfrm>
            <a:off x="478172" y="66283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text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35024-69B9-0DA0-00EB-A75102351DB6}"/>
              </a:ext>
            </a:extLst>
          </p:cNvPr>
          <p:cNvSpPr/>
          <p:nvPr/>
        </p:nvSpPr>
        <p:spPr>
          <a:xfrm>
            <a:off x="2072079" y="1820410"/>
            <a:ext cx="194624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A8000-19FB-1C53-31E2-FCE1C44FEFA7}"/>
              </a:ext>
            </a:extLst>
          </p:cNvPr>
          <p:cNvSpPr txBox="1"/>
          <p:nvPr/>
        </p:nvSpPr>
        <p:spPr>
          <a:xfrm>
            <a:off x="478171" y="204261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DFBA1-E4FF-8163-EEA8-BA5D19FD5611}"/>
              </a:ext>
            </a:extLst>
          </p:cNvPr>
          <p:cNvSpPr txBox="1"/>
          <p:nvPr/>
        </p:nvSpPr>
        <p:spPr>
          <a:xfrm>
            <a:off x="4021411" y="18204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4C321F-8489-71EF-08CA-CEDBA58E90F6}"/>
              </a:ext>
            </a:extLst>
          </p:cNvPr>
          <p:cNvCxnSpPr/>
          <p:nvPr/>
        </p:nvCxnSpPr>
        <p:spPr>
          <a:xfrm>
            <a:off x="0" y="1770076"/>
            <a:ext cx="519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2521C7-A4DD-84B4-57B5-258B060C03FF}"/>
              </a:ext>
            </a:extLst>
          </p:cNvPr>
          <p:cNvSpPr/>
          <p:nvPr/>
        </p:nvSpPr>
        <p:spPr>
          <a:xfrm>
            <a:off x="2072079" y="5830134"/>
            <a:ext cx="194624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0DBF1-0350-F7FC-9212-22CAC24BF746}"/>
              </a:ext>
            </a:extLst>
          </p:cNvPr>
          <p:cNvSpPr txBox="1"/>
          <p:nvPr/>
        </p:nvSpPr>
        <p:spPr>
          <a:xfrm>
            <a:off x="4021411" y="5830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333220" y="536492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A9974D-6B43-F3EE-4F75-6F4281FE58EF}"/>
              </a:ext>
            </a:extLst>
          </p:cNvPr>
          <p:cNvSpPr/>
          <p:nvPr/>
        </p:nvSpPr>
        <p:spPr>
          <a:xfrm>
            <a:off x="2074271" y="5215479"/>
            <a:ext cx="194624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9409C-FE74-8C81-BE2A-5DB57DD0E35B}"/>
              </a:ext>
            </a:extLst>
          </p:cNvPr>
          <p:cNvSpPr txBox="1"/>
          <p:nvPr/>
        </p:nvSpPr>
        <p:spPr>
          <a:xfrm>
            <a:off x="4023603" y="52154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F9BE5BF5-821A-6D51-51A4-E9BB26CD120A}"/>
              </a:ext>
            </a:extLst>
          </p:cNvPr>
          <p:cNvSpPr/>
          <p:nvPr/>
        </p:nvSpPr>
        <p:spPr>
          <a:xfrm rot="10800000">
            <a:off x="2810310" y="4668259"/>
            <a:ext cx="469784" cy="478648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B9051A1-8847-F998-4075-08F46DB1F5D1}"/>
              </a:ext>
            </a:extLst>
          </p:cNvPr>
          <p:cNvSpPr/>
          <p:nvPr/>
        </p:nvSpPr>
        <p:spPr>
          <a:xfrm>
            <a:off x="2810309" y="2883424"/>
            <a:ext cx="469784" cy="478648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EE4AD4-4D6C-BCC3-F690-BF028F6E822B}"/>
              </a:ext>
            </a:extLst>
          </p:cNvPr>
          <p:cNvCxnSpPr/>
          <p:nvPr/>
        </p:nvCxnSpPr>
        <p:spPr>
          <a:xfrm>
            <a:off x="67112" y="2411942"/>
            <a:ext cx="5201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C7D4865-063E-7B35-B0E1-F597F447AA58}"/>
              </a:ext>
            </a:extLst>
          </p:cNvPr>
          <p:cNvCxnSpPr/>
          <p:nvPr/>
        </p:nvCxnSpPr>
        <p:spPr>
          <a:xfrm>
            <a:off x="58723" y="4408522"/>
            <a:ext cx="5201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C79A63-9E97-6FAD-80D5-2536C1AD474B}"/>
              </a:ext>
            </a:extLst>
          </p:cNvPr>
          <p:cNvSpPr txBox="1"/>
          <p:nvPr/>
        </p:nvSpPr>
        <p:spPr>
          <a:xfrm>
            <a:off x="478171" y="34290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heap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538632-B43F-6EE2-E6A8-17E8D272F5A3}"/>
              </a:ext>
            </a:extLst>
          </p:cNvPr>
          <p:cNvSpPr/>
          <p:nvPr/>
        </p:nvSpPr>
        <p:spPr>
          <a:xfrm>
            <a:off x="2074592" y="2462298"/>
            <a:ext cx="194624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152F5C-15E9-9C22-05AE-812E8C11626A}"/>
              </a:ext>
            </a:extLst>
          </p:cNvPr>
          <p:cNvSpPr txBox="1"/>
          <p:nvPr/>
        </p:nvSpPr>
        <p:spPr>
          <a:xfrm>
            <a:off x="1379607" y="2357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32D87B5-FE2D-9396-F9FB-3F9683F60DCA}"/>
              </a:ext>
            </a:extLst>
          </p:cNvPr>
          <p:cNvCxnSpPr>
            <a:stCxn id="18" idx="1"/>
            <a:endCxn id="26" idx="1"/>
          </p:cNvCxnSpPr>
          <p:nvPr/>
        </p:nvCxnSpPr>
        <p:spPr>
          <a:xfrm rot="10800000" flipH="1">
            <a:off x="2074270" y="2646965"/>
            <a:ext cx="321" cy="2753181"/>
          </a:xfrm>
          <a:prstGeom prst="bentConnector3">
            <a:avLst>
              <a:gd name="adj1" fmla="val -71214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096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3653B-0FE5-FB9B-F3DF-323F88A97000}"/>
              </a:ext>
            </a:extLst>
          </p:cNvPr>
          <p:cNvSpPr txBox="1"/>
          <p:nvPr/>
        </p:nvSpPr>
        <p:spPr>
          <a:xfrm>
            <a:off x="5366725" y="211738"/>
            <a:ext cx="6981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*score;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int n=4;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score = (int*)malloc(sizeof(int)*n);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free(score);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3C3337-92E6-EA1B-90CD-FB82AACBEF91}"/>
              </a:ext>
            </a:extLst>
          </p:cNvPr>
          <p:cNvSpPr/>
          <p:nvPr/>
        </p:nvSpPr>
        <p:spPr>
          <a:xfrm>
            <a:off x="2072079" y="360728"/>
            <a:ext cx="1946246" cy="5838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56277-B0CC-B08E-97ED-E6957EA64516}"/>
              </a:ext>
            </a:extLst>
          </p:cNvPr>
          <p:cNvSpPr txBox="1"/>
          <p:nvPr/>
        </p:nvSpPr>
        <p:spPr>
          <a:xfrm>
            <a:off x="333220" y="536492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 </a:t>
            </a:r>
            <a:r>
              <a:rPr lang="ko-KR" altLang="en-US">
                <a:latin typeface="Consolas" panose="020B0609020204030204" pitchFamily="49" charset="0"/>
              </a:rPr>
              <a:t>영역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D6B498-8E65-CA4E-4C4F-9A4B90443F05}"/>
              </a:ext>
            </a:extLst>
          </p:cNvPr>
          <p:cNvCxnSpPr/>
          <p:nvPr/>
        </p:nvCxnSpPr>
        <p:spPr>
          <a:xfrm>
            <a:off x="914400" y="3429000"/>
            <a:ext cx="3921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EBA7EE-F5AC-3271-3464-DA2B0F476D31}"/>
              </a:ext>
            </a:extLst>
          </p:cNvPr>
          <p:cNvSpPr/>
          <p:nvPr/>
        </p:nvSpPr>
        <p:spPr>
          <a:xfrm>
            <a:off x="2074271" y="100877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39D3A6-214B-FFC0-05A6-82FC36E373A9}"/>
              </a:ext>
            </a:extLst>
          </p:cNvPr>
          <p:cNvSpPr/>
          <p:nvPr/>
        </p:nvSpPr>
        <p:spPr>
          <a:xfrm>
            <a:off x="2074271" y="1493080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F9A14B-AAAC-0FF9-B88B-AEF2A8FDDB9B}"/>
              </a:ext>
            </a:extLst>
          </p:cNvPr>
          <p:cNvSpPr/>
          <p:nvPr/>
        </p:nvSpPr>
        <p:spPr>
          <a:xfrm>
            <a:off x="2074271" y="1977385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E066E1-9111-9EAC-7EF6-2F953FFFC9D2}"/>
              </a:ext>
            </a:extLst>
          </p:cNvPr>
          <p:cNvSpPr/>
          <p:nvPr/>
        </p:nvSpPr>
        <p:spPr>
          <a:xfrm>
            <a:off x="2074271" y="2461690"/>
            <a:ext cx="1946246" cy="4843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0C44C6-749F-C024-DB6A-455068830852}"/>
              </a:ext>
            </a:extLst>
          </p:cNvPr>
          <p:cNvSpPr txBox="1"/>
          <p:nvPr/>
        </p:nvSpPr>
        <p:spPr>
          <a:xfrm>
            <a:off x="1191235" y="8241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50E06F9-A9C7-C439-ACD2-28AA516B2DF3}"/>
              </a:ext>
            </a:extLst>
          </p:cNvPr>
          <p:cNvCxnSpPr>
            <a:cxnSpLocks/>
            <a:endCxn id="28" idx="1"/>
          </p:cNvCxnSpPr>
          <p:nvPr/>
        </p:nvCxnSpPr>
        <p:spPr>
          <a:xfrm rot="10800000">
            <a:off x="2074271" y="1250929"/>
            <a:ext cx="12700" cy="4091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0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-1;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4FA900-7A49-63F6-473A-C063D31D8BCE}"/>
              </a:ext>
            </a:extLst>
          </p:cNvPr>
          <p:cNvSpPr/>
          <p:nvPr/>
        </p:nvSpPr>
        <p:spPr>
          <a:xfrm>
            <a:off x="300601" y="2214477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5C6F96-DD1F-CD48-7D61-F23BCA784609}"/>
              </a:ext>
            </a:extLst>
          </p:cNvPr>
          <p:cNvSpPr/>
          <p:nvPr/>
        </p:nvSpPr>
        <p:spPr>
          <a:xfrm>
            <a:off x="65293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D17C15-4B6F-483D-E1AD-EB313191AA05}"/>
              </a:ext>
            </a:extLst>
          </p:cNvPr>
          <p:cNvSpPr/>
          <p:nvPr/>
        </p:nvSpPr>
        <p:spPr>
          <a:xfrm>
            <a:off x="100527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FFF6E5-A11A-F463-64B3-33061E67D674}"/>
              </a:ext>
            </a:extLst>
          </p:cNvPr>
          <p:cNvSpPr/>
          <p:nvPr/>
        </p:nvSpPr>
        <p:spPr>
          <a:xfrm>
            <a:off x="135761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72B5B9-60BC-999F-39EB-DD102ED1BB3C}"/>
              </a:ext>
            </a:extLst>
          </p:cNvPr>
          <p:cNvSpPr/>
          <p:nvPr/>
        </p:nvSpPr>
        <p:spPr>
          <a:xfrm>
            <a:off x="170994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9BA0A6-E6A9-C556-D63F-A0D5F24008D3}"/>
              </a:ext>
            </a:extLst>
          </p:cNvPr>
          <p:cNvSpPr/>
          <p:nvPr/>
        </p:nvSpPr>
        <p:spPr>
          <a:xfrm>
            <a:off x="206228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C23F4-26ED-16A3-B6D0-BEE9B7F8E60F}"/>
              </a:ext>
            </a:extLst>
          </p:cNvPr>
          <p:cNvSpPr/>
          <p:nvPr/>
        </p:nvSpPr>
        <p:spPr>
          <a:xfrm>
            <a:off x="241462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393AEC-2100-0A1B-A727-E0E2A9D31E40}"/>
              </a:ext>
            </a:extLst>
          </p:cNvPr>
          <p:cNvSpPr/>
          <p:nvPr/>
        </p:nvSpPr>
        <p:spPr>
          <a:xfrm>
            <a:off x="276696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8C8064-F7CA-9F27-F747-98DEF5618BB6}"/>
              </a:ext>
            </a:extLst>
          </p:cNvPr>
          <p:cNvSpPr/>
          <p:nvPr/>
        </p:nvSpPr>
        <p:spPr>
          <a:xfrm>
            <a:off x="312908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E708A7-CC47-2A95-8F6F-E35730386373}"/>
              </a:ext>
            </a:extLst>
          </p:cNvPr>
          <p:cNvSpPr/>
          <p:nvPr/>
        </p:nvSpPr>
        <p:spPr>
          <a:xfrm>
            <a:off x="348142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A43574-030B-E91F-51D3-46EED7D06E7E}"/>
              </a:ext>
            </a:extLst>
          </p:cNvPr>
          <p:cNvSpPr/>
          <p:nvPr/>
        </p:nvSpPr>
        <p:spPr>
          <a:xfrm>
            <a:off x="383376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672045-1F7C-5D27-237B-3DDED4B508E8}"/>
              </a:ext>
            </a:extLst>
          </p:cNvPr>
          <p:cNvSpPr/>
          <p:nvPr/>
        </p:nvSpPr>
        <p:spPr>
          <a:xfrm>
            <a:off x="418610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1FC19F-4741-865E-A94B-67E23C849166}"/>
              </a:ext>
            </a:extLst>
          </p:cNvPr>
          <p:cNvSpPr/>
          <p:nvPr/>
        </p:nvSpPr>
        <p:spPr>
          <a:xfrm>
            <a:off x="453843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C51C37-B215-4FC6-C50B-9011DE51B1F2}"/>
              </a:ext>
            </a:extLst>
          </p:cNvPr>
          <p:cNvSpPr/>
          <p:nvPr/>
        </p:nvSpPr>
        <p:spPr>
          <a:xfrm>
            <a:off x="489077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74D38F-2EAF-9C73-F523-A2F6FD49E286}"/>
              </a:ext>
            </a:extLst>
          </p:cNvPr>
          <p:cNvSpPr/>
          <p:nvPr/>
        </p:nvSpPr>
        <p:spPr>
          <a:xfrm>
            <a:off x="524311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F17987-1D63-B729-3F23-8B7E1F550E79}"/>
              </a:ext>
            </a:extLst>
          </p:cNvPr>
          <p:cNvSpPr/>
          <p:nvPr/>
        </p:nvSpPr>
        <p:spPr>
          <a:xfrm>
            <a:off x="559544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F6CC9-E8CA-B671-09CA-D6C8CB3B1D0E}"/>
              </a:ext>
            </a:extLst>
          </p:cNvPr>
          <p:cNvSpPr/>
          <p:nvPr/>
        </p:nvSpPr>
        <p:spPr>
          <a:xfrm>
            <a:off x="595757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C01F71-E232-8771-A25B-9D889C79ABE2}"/>
              </a:ext>
            </a:extLst>
          </p:cNvPr>
          <p:cNvSpPr/>
          <p:nvPr/>
        </p:nvSpPr>
        <p:spPr>
          <a:xfrm>
            <a:off x="630991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6B11C7-03AC-B29D-CD47-405C9147AB93}"/>
              </a:ext>
            </a:extLst>
          </p:cNvPr>
          <p:cNvSpPr/>
          <p:nvPr/>
        </p:nvSpPr>
        <p:spPr>
          <a:xfrm>
            <a:off x="666225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C0A108-F402-890B-B86D-F2CBE13CD5F2}"/>
              </a:ext>
            </a:extLst>
          </p:cNvPr>
          <p:cNvSpPr/>
          <p:nvPr/>
        </p:nvSpPr>
        <p:spPr>
          <a:xfrm>
            <a:off x="701458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967028C-7C44-D12F-29EC-A60C29D0BEB4}"/>
              </a:ext>
            </a:extLst>
          </p:cNvPr>
          <p:cNvSpPr/>
          <p:nvPr/>
        </p:nvSpPr>
        <p:spPr>
          <a:xfrm>
            <a:off x="736692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AD96D0-8625-6A10-A93D-5C94E4E5E622}"/>
              </a:ext>
            </a:extLst>
          </p:cNvPr>
          <p:cNvSpPr/>
          <p:nvPr/>
        </p:nvSpPr>
        <p:spPr>
          <a:xfrm>
            <a:off x="771926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A9930-3EDB-786E-D3FA-487AC7D11E90}"/>
              </a:ext>
            </a:extLst>
          </p:cNvPr>
          <p:cNvSpPr/>
          <p:nvPr/>
        </p:nvSpPr>
        <p:spPr>
          <a:xfrm>
            <a:off x="807159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C48C6D-7F12-D96F-6D6C-C6EC3B6F44C0}"/>
              </a:ext>
            </a:extLst>
          </p:cNvPr>
          <p:cNvSpPr/>
          <p:nvPr/>
        </p:nvSpPr>
        <p:spPr>
          <a:xfrm>
            <a:off x="842393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00054C-6124-C5BF-199F-781F4364A24A}"/>
              </a:ext>
            </a:extLst>
          </p:cNvPr>
          <p:cNvSpPr/>
          <p:nvPr/>
        </p:nvSpPr>
        <p:spPr>
          <a:xfrm>
            <a:off x="878606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8924CDA-19EC-0C21-2623-CAAC36C8E94D}"/>
              </a:ext>
            </a:extLst>
          </p:cNvPr>
          <p:cNvSpPr/>
          <p:nvPr/>
        </p:nvSpPr>
        <p:spPr>
          <a:xfrm>
            <a:off x="913840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5167479-6931-4B2A-A338-07C0B4EDD2CB}"/>
              </a:ext>
            </a:extLst>
          </p:cNvPr>
          <p:cNvSpPr/>
          <p:nvPr/>
        </p:nvSpPr>
        <p:spPr>
          <a:xfrm>
            <a:off x="949073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4D293B-791A-A44B-930B-6FAFB7FDF47E}"/>
              </a:ext>
            </a:extLst>
          </p:cNvPr>
          <p:cNvSpPr/>
          <p:nvPr/>
        </p:nvSpPr>
        <p:spPr>
          <a:xfrm>
            <a:off x="984307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D6D437-7A2B-D1FC-0FFB-222AC1CC7702}"/>
              </a:ext>
            </a:extLst>
          </p:cNvPr>
          <p:cNvSpPr/>
          <p:nvPr/>
        </p:nvSpPr>
        <p:spPr>
          <a:xfrm>
            <a:off x="1019541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F90DB7-C248-3C27-3161-4F91AC5C1AFB}"/>
              </a:ext>
            </a:extLst>
          </p:cNvPr>
          <p:cNvSpPr/>
          <p:nvPr/>
        </p:nvSpPr>
        <p:spPr>
          <a:xfrm>
            <a:off x="1054775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8F9240-CCF2-31AE-A9FC-3BD6427D6915}"/>
              </a:ext>
            </a:extLst>
          </p:cNvPr>
          <p:cNvSpPr/>
          <p:nvPr/>
        </p:nvSpPr>
        <p:spPr>
          <a:xfrm>
            <a:off x="1090008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C8A063-1F5F-FD5D-06DC-011BAC34338C}"/>
              </a:ext>
            </a:extLst>
          </p:cNvPr>
          <p:cNvSpPr/>
          <p:nvPr/>
        </p:nvSpPr>
        <p:spPr>
          <a:xfrm>
            <a:off x="1125242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3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0xfffffffc;  // -4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354553-BB9F-59D9-F67D-5E76EC481606}"/>
              </a:ext>
            </a:extLst>
          </p:cNvPr>
          <p:cNvSpPr/>
          <p:nvPr/>
        </p:nvSpPr>
        <p:spPr>
          <a:xfrm>
            <a:off x="30060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8183F1-C4F7-2BAA-CE85-E66EA1949A9F}"/>
              </a:ext>
            </a:extLst>
          </p:cNvPr>
          <p:cNvSpPr/>
          <p:nvPr/>
        </p:nvSpPr>
        <p:spPr>
          <a:xfrm>
            <a:off x="65293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7C11E8-0741-E5C5-453B-6A7ADA9A9ECD}"/>
              </a:ext>
            </a:extLst>
          </p:cNvPr>
          <p:cNvSpPr/>
          <p:nvPr/>
        </p:nvSpPr>
        <p:spPr>
          <a:xfrm>
            <a:off x="100527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53FB1-3578-17D1-A8C8-830C3D1CB0D8}"/>
              </a:ext>
            </a:extLst>
          </p:cNvPr>
          <p:cNvSpPr/>
          <p:nvPr/>
        </p:nvSpPr>
        <p:spPr>
          <a:xfrm>
            <a:off x="135761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6B2B102-BEAA-A984-2814-D335C0ED22F4}"/>
              </a:ext>
            </a:extLst>
          </p:cNvPr>
          <p:cNvSpPr/>
          <p:nvPr/>
        </p:nvSpPr>
        <p:spPr>
          <a:xfrm>
            <a:off x="170994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B107AB-0407-D2EF-8B64-21C4BF783FD7}"/>
              </a:ext>
            </a:extLst>
          </p:cNvPr>
          <p:cNvSpPr/>
          <p:nvPr/>
        </p:nvSpPr>
        <p:spPr>
          <a:xfrm>
            <a:off x="206228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1221E4C-5447-C24A-8E46-698E20681B29}"/>
              </a:ext>
            </a:extLst>
          </p:cNvPr>
          <p:cNvSpPr/>
          <p:nvPr/>
        </p:nvSpPr>
        <p:spPr>
          <a:xfrm>
            <a:off x="241462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DF4E7D-BC0B-DB3A-0A93-2D3525F66358}"/>
              </a:ext>
            </a:extLst>
          </p:cNvPr>
          <p:cNvSpPr/>
          <p:nvPr/>
        </p:nvSpPr>
        <p:spPr>
          <a:xfrm>
            <a:off x="276696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6BC7790-1FDC-50DC-0763-8EC3217EE182}"/>
              </a:ext>
            </a:extLst>
          </p:cNvPr>
          <p:cNvSpPr/>
          <p:nvPr/>
        </p:nvSpPr>
        <p:spPr>
          <a:xfrm>
            <a:off x="312908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A15A96-94BD-9442-E2E8-59E63E450AC5}"/>
              </a:ext>
            </a:extLst>
          </p:cNvPr>
          <p:cNvSpPr/>
          <p:nvPr/>
        </p:nvSpPr>
        <p:spPr>
          <a:xfrm>
            <a:off x="348142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01CF6F-3606-0C8A-C40E-66CF6FE31DAA}"/>
              </a:ext>
            </a:extLst>
          </p:cNvPr>
          <p:cNvSpPr/>
          <p:nvPr/>
        </p:nvSpPr>
        <p:spPr>
          <a:xfrm>
            <a:off x="383376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BD1F04-BE8D-98C7-9D2B-D9D94720CB4F}"/>
              </a:ext>
            </a:extLst>
          </p:cNvPr>
          <p:cNvSpPr/>
          <p:nvPr/>
        </p:nvSpPr>
        <p:spPr>
          <a:xfrm>
            <a:off x="418610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5D805D-81DE-FBE4-E8D9-67CB20EEBFD8}"/>
              </a:ext>
            </a:extLst>
          </p:cNvPr>
          <p:cNvSpPr/>
          <p:nvPr/>
        </p:nvSpPr>
        <p:spPr>
          <a:xfrm>
            <a:off x="453843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FE971D-7ABD-EC2C-4EC2-F650B4BDF7FC}"/>
              </a:ext>
            </a:extLst>
          </p:cNvPr>
          <p:cNvSpPr/>
          <p:nvPr/>
        </p:nvSpPr>
        <p:spPr>
          <a:xfrm>
            <a:off x="489077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DCA0FA-F492-D3C1-8960-61F474FF78FA}"/>
              </a:ext>
            </a:extLst>
          </p:cNvPr>
          <p:cNvSpPr/>
          <p:nvPr/>
        </p:nvSpPr>
        <p:spPr>
          <a:xfrm>
            <a:off x="524311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5E8664E-61F9-D71F-45DB-1E24E49D1E99}"/>
              </a:ext>
            </a:extLst>
          </p:cNvPr>
          <p:cNvSpPr/>
          <p:nvPr/>
        </p:nvSpPr>
        <p:spPr>
          <a:xfrm>
            <a:off x="559544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6B82487-748E-F52A-2AB6-7F61E94E4590}"/>
              </a:ext>
            </a:extLst>
          </p:cNvPr>
          <p:cNvSpPr/>
          <p:nvPr/>
        </p:nvSpPr>
        <p:spPr>
          <a:xfrm>
            <a:off x="595757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AC22AC2-15D1-5993-D70A-B3C6EB9E569A}"/>
              </a:ext>
            </a:extLst>
          </p:cNvPr>
          <p:cNvSpPr/>
          <p:nvPr/>
        </p:nvSpPr>
        <p:spPr>
          <a:xfrm>
            <a:off x="630991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DB7739-80A6-C63B-F1F1-AA98D1991A45}"/>
              </a:ext>
            </a:extLst>
          </p:cNvPr>
          <p:cNvSpPr/>
          <p:nvPr/>
        </p:nvSpPr>
        <p:spPr>
          <a:xfrm>
            <a:off x="666225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A700DC-604D-D41E-DA86-0F2D655C3D45}"/>
              </a:ext>
            </a:extLst>
          </p:cNvPr>
          <p:cNvSpPr/>
          <p:nvPr/>
        </p:nvSpPr>
        <p:spPr>
          <a:xfrm>
            <a:off x="701458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D884887-5282-3A1B-8210-11179AA0FDB0}"/>
              </a:ext>
            </a:extLst>
          </p:cNvPr>
          <p:cNvSpPr/>
          <p:nvPr/>
        </p:nvSpPr>
        <p:spPr>
          <a:xfrm>
            <a:off x="736692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50382B7-3E7A-1A01-B385-2CA65367E3E8}"/>
              </a:ext>
            </a:extLst>
          </p:cNvPr>
          <p:cNvSpPr/>
          <p:nvPr/>
        </p:nvSpPr>
        <p:spPr>
          <a:xfrm>
            <a:off x="771926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927B12C-2A55-CDB9-AA46-83A2F50845AB}"/>
              </a:ext>
            </a:extLst>
          </p:cNvPr>
          <p:cNvSpPr/>
          <p:nvPr/>
        </p:nvSpPr>
        <p:spPr>
          <a:xfrm>
            <a:off x="807159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032993C-52B8-8163-AF6A-9442AA33A38D}"/>
              </a:ext>
            </a:extLst>
          </p:cNvPr>
          <p:cNvSpPr/>
          <p:nvPr/>
        </p:nvSpPr>
        <p:spPr>
          <a:xfrm>
            <a:off x="842393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CC7D8B-BDC1-60D8-7D92-38D21CB9928B}"/>
              </a:ext>
            </a:extLst>
          </p:cNvPr>
          <p:cNvSpPr/>
          <p:nvPr/>
        </p:nvSpPr>
        <p:spPr>
          <a:xfrm>
            <a:off x="878606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40F9763-6FA3-81AD-412F-F8A0CA2695B5}"/>
              </a:ext>
            </a:extLst>
          </p:cNvPr>
          <p:cNvSpPr/>
          <p:nvPr/>
        </p:nvSpPr>
        <p:spPr>
          <a:xfrm>
            <a:off x="913840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A9EC61-EF91-1CFD-BE6E-B601566D1A90}"/>
              </a:ext>
            </a:extLst>
          </p:cNvPr>
          <p:cNvSpPr/>
          <p:nvPr/>
        </p:nvSpPr>
        <p:spPr>
          <a:xfrm>
            <a:off x="949073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34711A1-B403-9875-8A3E-93677815101D}"/>
              </a:ext>
            </a:extLst>
          </p:cNvPr>
          <p:cNvSpPr/>
          <p:nvPr/>
        </p:nvSpPr>
        <p:spPr>
          <a:xfrm>
            <a:off x="984307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8332BA-C626-2752-6A63-DFCBBCB1D8FE}"/>
              </a:ext>
            </a:extLst>
          </p:cNvPr>
          <p:cNvSpPr/>
          <p:nvPr/>
        </p:nvSpPr>
        <p:spPr>
          <a:xfrm>
            <a:off x="1019541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65EBD05-8A4C-213B-5377-06806E00785D}"/>
              </a:ext>
            </a:extLst>
          </p:cNvPr>
          <p:cNvSpPr/>
          <p:nvPr/>
        </p:nvSpPr>
        <p:spPr>
          <a:xfrm>
            <a:off x="10547750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700010B-4197-9CC6-9C13-7176EC16CFD6}"/>
              </a:ext>
            </a:extLst>
          </p:cNvPr>
          <p:cNvSpPr/>
          <p:nvPr/>
        </p:nvSpPr>
        <p:spPr>
          <a:xfrm>
            <a:off x="10900087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18F5805-A66E-051F-175C-C3C614C15E97}"/>
              </a:ext>
            </a:extLst>
          </p:cNvPr>
          <p:cNvSpPr/>
          <p:nvPr/>
        </p:nvSpPr>
        <p:spPr>
          <a:xfrm>
            <a:off x="11252424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D003F5D-0EC1-9C17-644F-DD3CBF2F38C7}"/>
              </a:ext>
            </a:extLst>
          </p:cNvPr>
          <p:cNvSpPr/>
          <p:nvPr/>
        </p:nvSpPr>
        <p:spPr>
          <a:xfrm flipH="1">
            <a:off x="10723918" y="755226"/>
            <a:ext cx="780176" cy="36933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A1BF36F-A87B-9A52-2A91-E827D5A82A38}"/>
              </a:ext>
            </a:extLst>
          </p:cNvPr>
          <p:cNvCxnSpPr>
            <a:stCxn id="99" idx="2"/>
            <a:endCxn id="127" idx="0"/>
          </p:cNvCxnSpPr>
          <p:nvPr/>
        </p:nvCxnSpPr>
        <p:spPr>
          <a:xfrm flipH="1">
            <a:off x="10723919" y="1728132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E1E8A24-AA3E-2008-4415-F100486E0183}"/>
              </a:ext>
            </a:extLst>
          </p:cNvPr>
          <p:cNvCxnSpPr/>
          <p:nvPr/>
        </p:nvCxnSpPr>
        <p:spPr>
          <a:xfrm flipH="1">
            <a:off x="11104214" y="1728131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752AC7-74C2-A3DD-9C7B-A0688A2F123C}"/>
              </a:ext>
            </a:extLst>
          </p:cNvPr>
          <p:cNvCxnSpPr/>
          <p:nvPr/>
        </p:nvCxnSpPr>
        <p:spPr>
          <a:xfrm flipH="1">
            <a:off x="11432768" y="1728130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83B4B50-5BF7-8F34-4998-0BCFDBC736B4}"/>
              </a:ext>
            </a:extLst>
          </p:cNvPr>
          <p:cNvSpPr/>
          <p:nvPr/>
        </p:nvSpPr>
        <p:spPr>
          <a:xfrm>
            <a:off x="157712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F13890-4DC5-1E87-3981-C3C5A37A65C7}"/>
              </a:ext>
            </a:extLst>
          </p:cNvPr>
          <p:cNvSpPr/>
          <p:nvPr/>
        </p:nvSpPr>
        <p:spPr>
          <a:xfrm>
            <a:off x="219581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35F688-28C8-CCE8-4F14-ECEDB9E2B308}"/>
              </a:ext>
            </a:extLst>
          </p:cNvPr>
          <p:cNvSpPr/>
          <p:nvPr/>
        </p:nvSpPr>
        <p:spPr>
          <a:xfrm>
            <a:off x="281450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F5856C7-4E95-1812-A85A-A5ECF421EC0D}"/>
              </a:ext>
            </a:extLst>
          </p:cNvPr>
          <p:cNvSpPr/>
          <p:nvPr/>
        </p:nvSpPr>
        <p:spPr>
          <a:xfrm>
            <a:off x="3433193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E8DBAAA-01F1-7EC4-1F37-4715B6164B82}"/>
              </a:ext>
            </a:extLst>
          </p:cNvPr>
          <p:cNvSpPr/>
          <p:nvPr/>
        </p:nvSpPr>
        <p:spPr>
          <a:xfrm>
            <a:off x="4395831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E6D0C54-94B2-62B5-4F1F-F2D173FDB782}"/>
              </a:ext>
            </a:extLst>
          </p:cNvPr>
          <p:cNvSpPr/>
          <p:nvPr/>
        </p:nvSpPr>
        <p:spPr>
          <a:xfrm>
            <a:off x="501451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FD1472D-D3EC-7610-CABF-CDFCB26E8932}"/>
              </a:ext>
            </a:extLst>
          </p:cNvPr>
          <p:cNvSpPr/>
          <p:nvPr/>
        </p:nvSpPr>
        <p:spPr>
          <a:xfrm>
            <a:off x="563320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C5B375E-6BCB-8B5F-80D1-8D3D0967EA7F}"/>
              </a:ext>
            </a:extLst>
          </p:cNvPr>
          <p:cNvSpPr/>
          <p:nvPr/>
        </p:nvSpPr>
        <p:spPr>
          <a:xfrm>
            <a:off x="625189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A88D8F1-6D37-844C-73B9-2E77C6B8DD55}"/>
              </a:ext>
            </a:extLst>
          </p:cNvPr>
          <p:cNvSpPr/>
          <p:nvPr/>
        </p:nvSpPr>
        <p:spPr>
          <a:xfrm>
            <a:off x="157712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6A40EC6-1D77-D056-6AD0-E8E5455162C1}"/>
              </a:ext>
            </a:extLst>
          </p:cNvPr>
          <p:cNvSpPr/>
          <p:nvPr/>
        </p:nvSpPr>
        <p:spPr>
          <a:xfrm>
            <a:off x="219581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0032414-D408-1F21-5A74-A7DF32A11A53}"/>
              </a:ext>
            </a:extLst>
          </p:cNvPr>
          <p:cNvSpPr/>
          <p:nvPr/>
        </p:nvSpPr>
        <p:spPr>
          <a:xfrm>
            <a:off x="281450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ED8CE8C-F0D1-6A41-6B8F-8D45D7E393E4}"/>
              </a:ext>
            </a:extLst>
          </p:cNvPr>
          <p:cNvSpPr/>
          <p:nvPr/>
        </p:nvSpPr>
        <p:spPr>
          <a:xfrm>
            <a:off x="3433193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1F4DD5E-DE1B-F427-A736-14C8C0DD02FD}"/>
              </a:ext>
            </a:extLst>
          </p:cNvPr>
          <p:cNvSpPr/>
          <p:nvPr/>
        </p:nvSpPr>
        <p:spPr>
          <a:xfrm>
            <a:off x="4395831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B44B076-ED1A-7ED9-C0A3-C0471480094B}"/>
              </a:ext>
            </a:extLst>
          </p:cNvPr>
          <p:cNvSpPr/>
          <p:nvPr/>
        </p:nvSpPr>
        <p:spPr>
          <a:xfrm>
            <a:off x="501451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506C47B-04C0-16CC-AA6A-082DE44EB9A1}"/>
              </a:ext>
            </a:extLst>
          </p:cNvPr>
          <p:cNvSpPr/>
          <p:nvPr/>
        </p:nvSpPr>
        <p:spPr>
          <a:xfrm>
            <a:off x="563320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9240500-BB6E-1C03-C888-F49BEA649B59}"/>
              </a:ext>
            </a:extLst>
          </p:cNvPr>
          <p:cNvSpPr/>
          <p:nvPr/>
        </p:nvSpPr>
        <p:spPr>
          <a:xfrm>
            <a:off x="625189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A051781-84B8-905A-1B57-15495163971B}"/>
              </a:ext>
            </a:extLst>
          </p:cNvPr>
          <p:cNvSpPr txBox="1"/>
          <p:nvPr/>
        </p:nvSpPr>
        <p:spPr>
          <a:xfrm>
            <a:off x="3044101" y="39203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=0x07;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9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=0xce;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6866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8734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30603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24724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6866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8734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30603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24724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61525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5B314F-F0DB-E202-4EE6-2D68F664A088}"/>
              </a:ext>
            </a:extLst>
          </p:cNvPr>
          <p:cNvSpPr txBox="1"/>
          <p:nvPr/>
        </p:nvSpPr>
        <p:spPr>
          <a:xfrm>
            <a:off x="2492577" y="2013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C6D9D6-8037-217E-DF36-E835E018177D}"/>
              </a:ext>
            </a:extLst>
          </p:cNvPr>
          <p:cNvSpPr txBox="1"/>
          <p:nvPr/>
        </p:nvSpPr>
        <p:spPr>
          <a:xfrm>
            <a:off x="5128919" y="20099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7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0xffffabcd;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30" y="1325677"/>
            <a:ext cx="5444455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1111 1111 1111 1111 1010 1011 1100 1101 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8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err="1">
                <a:latin typeface="Consolas" panose="020B0609020204030204" pitchFamily="49" charset="0"/>
              </a:rPr>
              <a:t>a+b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9FF368-3A67-8273-85C3-1565DE859328}"/>
              </a:ext>
            </a:extLst>
          </p:cNvPr>
          <p:cNvSpPr/>
          <p:nvPr/>
        </p:nvSpPr>
        <p:spPr>
          <a:xfrm>
            <a:off x="4666922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5EBB73-A397-A0E7-EAFD-2C5326A40E81}"/>
              </a:ext>
            </a:extLst>
          </p:cNvPr>
          <p:cNvSpPr/>
          <p:nvPr/>
        </p:nvSpPr>
        <p:spPr>
          <a:xfrm>
            <a:off x="4048234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D6DF4-5ED7-A33D-0E56-A24B8E987594}"/>
              </a:ext>
            </a:extLst>
          </p:cNvPr>
          <p:cNvSpPr/>
          <p:nvPr/>
        </p:nvSpPr>
        <p:spPr>
          <a:xfrm>
            <a:off x="3429545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2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8;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EAAA2A-BFCB-FCCE-2ACD-1D16C71E36AF}"/>
              </a:ext>
            </a:extLst>
          </p:cNvPr>
          <p:cNvSpPr/>
          <p:nvPr/>
        </p:nvSpPr>
        <p:spPr>
          <a:xfrm>
            <a:off x="4048234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20EC01-A3A0-EBEE-1ABE-9F5E031183FB}"/>
              </a:ext>
            </a:extLst>
          </p:cNvPr>
          <p:cNvSpPr/>
          <p:nvPr/>
        </p:nvSpPr>
        <p:spPr>
          <a:xfrm>
            <a:off x="5285610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4" y="2302291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4436792" y="335303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부호와 절대값 표현식</a:t>
            </a:r>
          </a:p>
        </p:txBody>
      </p:sp>
    </p:spTree>
    <p:extLst>
      <p:ext uri="{BB962C8B-B14F-4D97-AF65-F5344CB8AC3E}">
        <p14:creationId xmlns:p14="http://schemas.microsoft.com/office/powerpoint/2010/main" val="13856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53F24-FBFE-4AAF-D653-3FC971943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62" b="46511"/>
          <a:stretch/>
        </p:blipFill>
        <p:spPr>
          <a:xfrm>
            <a:off x="595424" y="1885507"/>
            <a:ext cx="10940902" cy="3505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722474" y="4455042"/>
            <a:ext cx="1711842" cy="446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5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158141" y="323393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3936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N-1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9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5+6 = 1+1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196E62-8151-DA09-C248-553CBAD0BC4B}"/>
              </a:ext>
            </a:extLst>
          </p:cNvPr>
          <p:cNvSpPr/>
          <p:nvPr/>
        </p:nvSpPr>
        <p:spPr>
          <a:xfrm>
            <a:off x="3586099" y="3761975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762245-647F-A8DF-1414-5EBC859A770B}"/>
              </a:ext>
            </a:extLst>
          </p:cNvPr>
          <p:cNvSpPr txBox="1"/>
          <p:nvPr/>
        </p:nvSpPr>
        <p:spPr>
          <a:xfrm>
            <a:off x="-101689" y="4001009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19FC958-1727-7DC2-303A-98783EE1BA6F}"/>
              </a:ext>
            </a:extLst>
          </p:cNvPr>
          <p:cNvCxnSpPr>
            <a:cxnSpLocks/>
          </p:cNvCxnSpPr>
          <p:nvPr/>
        </p:nvCxnSpPr>
        <p:spPr>
          <a:xfrm>
            <a:off x="-243281" y="4442081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35CCDF-8C4A-838E-D259-EBC9827820BB}"/>
              </a:ext>
            </a:extLst>
          </p:cNvPr>
          <p:cNvSpPr/>
          <p:nvPr/>
        </p:nvSpPr>
        <p:spPr>
          <a:xfrm>
            <a:off x="325618" y="463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9DB31D0-FD3D-A9AD-5B45-E16ACF140B63}"/>
              </a:ext>
            </a:extLst>
          </p:cNvPr>
          <p:cNvSpPr/>
          <p:nvPr/>
        </p:nvSpPr>
        <p:spPr>
          <a:xfrm>
            <a:off x="79140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93C6C1-247A-048B-03C9-48DA8AD392CE}"/>
              </a:ext>
            </a:extLst>
          </p:cNvPr>
          <p:cNvSpPr/>
          <p:nvPr/>
        </p:nvSpPr>
        <p:spPr>
          <a:xfrm>
            <a:off x="125718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0A07D-941E-FA56-11B6-07CA6AAE1290}"/>
              </a:ext>
            </a:extLst>
          </p:cNvPr>
          <p:cNvSpPr/>
          <p:nvPr/>
        </p:nvSpPr>
        <p:spPr>
          <a:xfrm>
            <a:off x="172296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01D38-721F-71BF-706C-0108678EE973}"/>
              </a:ext>
            </a:extLst>
          </p:cNvPr>
          <p:cNvSpPr/>
          <p:nvPr/>
        </p:nvSpPr>
        <p:spPr>
          <a:xfrm>
            <a:off x="218875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89E88D-304D-2A4B-6E53-AF3DCD5E9C72}"/>
              </a:ext>
            </a:extLst>
          </p:cNvPr>
          <p:cNvSpPr/>
          <p:nvPr/>
        </p:nvSpPr>
        <p:spPr>
          <a:xfrm>
            <a:off x="265453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A01DB4-190A-5786-F5F5-6437DF5B20EA}"/>
              </a:ext>
            </a:extLst>
          </p:cNvPr>
          <p:cNvSpPr/>
          <p:nvPr/>
        </p:nvSpPr>
        <p:spPr>
          <a:xfrm>
            <a:off x="312031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716D839-37E0-1EE7-F8CF-C6C216E43EF9}"/>
              </a:ext>
            </a:extLst>
          </p:cNvPr>
          <p:cNvSpPr/>
          <p:nvPr/>
        </p:nvSpPr>
        <p:spPr>
          <a:xfrm>
            <a:off x="3586100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228541-AE49-04AB-F775-F41A66305B18}"/>
              </a:ext>
            </a:extLst>
          </p:cNvPr>
          <p:cNvSpPr txBox="1"/>
          <p:nvPr/>
        </p:nvSpPr>
        <p:spPr>
          <a:xfrm>
            <a:off x="4158141" y="469792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300754" y="325024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223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10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5+7 = </a:t>
            </a:r>
            <a:r>
              <a:rPr lang="en-US" altLang="ko-KR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latin typeface="Consolas" panose="020B0609020204030204" pitchFamily="49" charset="0"/>
              </a:rPr>
              <a:t>2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2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8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3624044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110606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597168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083730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3624044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110606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597168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083730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5933815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420377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5863911" y="1331289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346277" y="1331288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CE5BF-A357-8070-C370-2BD5127BC5C9}"/>
              </a:ext>
            </a:extLst>
          </p:cNvPr>
          <p:cNvSpPr txBox="1"/>
          <p:nvPr/>
        </p:nvSpPr>
        <p:spPr>
          <a:xfrm>
            <a:off x="5903758" y="3139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17755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52989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8822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2345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5869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9392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2915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6439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900604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35838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71071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1006305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41539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76773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12006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47240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고정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1000000000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80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62432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>
                <a:latin typeface="Consolas" panose="020B0609020204030204" pitchFamily="49" charset="0"/>
              </a:rPr>
              <a:t>1</a:t>
            </a:r>
            <a:r>
              <a:rPr lang="ko-KR" altLang="en-US" sz="2400">
                <a:latin typeface="Consolas" panose="020B0609020204030204" pitchFamily="49" charset="0"/>
              </a:rPr>
              <a:t>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2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04107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 strike="sngStrike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 strike="sngStrike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 strike="sngStrike">
                <a:latin typeface="Consolas" panose="020B0609020204030204" pitchFamily="49" charset="0"/>
              </a:rPr>
              <a:t>1</a:t>
            </a:r>
            <a:r>
              <a:rPr lang="ko-KR" altLang="en-US" sz="2400" strike="sngStrike">
                <a:latin typeface="Consolas" panose="020B0609020204030204" pitchFamily="49" charset="0"/>
              </a:rPr>
              <a:t>이다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4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/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5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0.1f;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11783274" y="0"/>
            <a:ext cx="56457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.2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11263157" y="327171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11439325" y="411059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1.1001100110011001100…∗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−4+127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B4625-23B3-C0D0-C119-61D892ABF969}"/>
              </a:ext>
            </a:extLst>
          </p:cNvPr>
          <p:cNvSpPr txBox="1"/>
          <p:nvPr/>
        </p:nvSpPr>
        <p:spPr>
          <a:xfrm>
            <a:off x="101903" y="3577170"/>
            <a:ext cx="6045245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f = 0.1f;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sum = 0.0f;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int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for (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= 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&lt; 100000;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	sum += 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</a:t>
            </a:r>
            <a:r>
              <a:rPr lang="en-US" altLang="ko-KR" sz="1600" err="1"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latin typeface="Consolas" panose="020B0609020204030204" pitchFamily="49" charset="0"/>
              </a:rPr>
              <a:t>("sum=%f\n", sum);  // sum=9998.556641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18B84-FC15-B78B-AB69-06B0354A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" t="43547" b="5810"/>
          <a:stretch/>
        </p:blipFill>
        <p:spPr>
          <a:xfrm>
            <a:off x="209725" y="1750413"/>
            <a:ext cx="11982275" cy="34730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1126354" y="4902459"/>
            <a:ext cx="855921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0E74B-4B3C-ECFC-8336-9F09009FE670}"/>
              </a:ext>
            </a:extLst>
          </p:cNvPr>
          <p:cNvSpPr/>
          <p:nvPr/>
        </p:nvSpPr>
        <p:spPr>
          <a:xfrm>
            <a:off x="3926048" y="3108002"/>
            <a:ext cx="363522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1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double f = 10.25;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394746" y="1703939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747083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1099420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451757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80409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15643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50876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86110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22323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57557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92790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28024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63258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98491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33725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68959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06011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41244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764785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11712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46945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82179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17413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52647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88859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24093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59327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94561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297947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650284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00262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35495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436894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402348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6186296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/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3+1023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39474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74708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09942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45175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80409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15643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50876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286110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22323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57557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392790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28024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63258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498491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33725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68959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06011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41244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76478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11712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46945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82179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17413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52647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888859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24093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59327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994561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29794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65028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00262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35495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/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9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6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getchar</a:t>
            </a:r>
            <a:r>
              <a:rPr lang="en-US" altLang="ko-KR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4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43107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5;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int a = 3;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F4B14-55FD-0382-6ADC-29D335BABDED}"/>
              </a:ext>
            </a:extLst>
          </p:cNvPr>
          <p:cNvSpPr/>
          <p:nvPr/>
        </p:nvSpPr>
        <p:spPr>
          <a:xfrm>
            <a:off x="5754848" y="45300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483BE-929F-CFF2-956E-69EBDFD569CB}"/>
              </a:ext>
            </a:extLst>
          </p:cNvPr>
          <p:cNvSpPr/>
          <p:nvPr/>
        </p:nvSpPr>
        <p:spPr>
          <a:xfrm>
            <a:off x="5754848" y="321298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1E5C5-169E-180D-F051-F57BA2C9439B}"/>
              </a:ext>
            </a:extLst>
          </p:cNvPr>
          <p:cNvSpPr txBox="1"/>
          <p:nvPr/>
        </p:nvSpPr>
        <p:spPr>
          <a:xfrm>
            <a:off x="7730205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8B6F2-76AD-7BF0-CB72-02831CF2945F}"/>
              </a:ext>
            </a:extLst>
          </p:cNvPr>
          <p:cNvSpPr/>
          <p:nvPr/>
        </p:nvSpPr>
        <p:spPr>
          <a:xfrm>
            <a:off x="5754848" y="2755787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62DE3-DE4A-D6CD-846F-A309A36A348F}"/>
              </a:ext>
            </a:extLst>
          </p:cNvPr>
          <p:cNvSpPr txBox="1"/>
          <p:nvPr/>
        </p:nvSpPr>
        <p:spPr>
          <a:xfrm>
            <a:off x="7730205" y="2787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26D23E-7549-04FC-7F1B-D28C04A548D4}"/>
              </a:ext>
            </a:extLst>
          </p:cNvPr>
          <p:cNvCxnSpPr/>
          <p:nvPr/>
        </p:nvCxnSpPr>
        <p:spPr>
          <a:xfrm>
            <a:off x="3405930" y="1744910"/>
            <a:ext cx="2348918" cy="101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D68B71-FE7B-B519-91D3-67F4AF840A96}"/>
              </a:ext>
            </a:extLst>
          </p:cNvPr>
          <p:cNvCxnSpPr>
            <a:cxnSpLocks/>
          </p:cNvCxnSpPr>
          <p:nvPr/>
        </p:nvCxnSpPr>
        <p:spPr>
          <a:xfrm>
            <a:off x="3442990" y="2971804"/>
            <a:ext cx="2311858" cy="23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C54C70-555B-9CCD-50C6-90AA10793BFD}"/>
              </a:ext>
            </a:extLst>
          </p:cNvPr>
          <p:cNvSpPr/>
          <p:nvPr/>
        </p:nvSpPr>
        <p:spPr>
          <a:xfrm>
            <a:off x="8717883" y="48435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D9F30C-A99C-FFDA-EAB4-A51B4AC36518}"/>
              </a:ext>
            </a:extLst>
          </p:cNvPr>
          <p:cNvSpPr/>
          <p:nvPr/>
        </p:nvSpPr>
        <p:spPr>
          <a:xfrm>
            <a:off x="8717883" y="324433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3662D-EC67-5BDB-6B05-37E602432100}"/>
              </a:ext>
            </a:extLst>
          </p:cNvPr>
          <p:cNvSpPr txBox="1"/>
          <p:nvPr/>
        </p:nvSpPr>
        <p:spPr>
          <a:xfrm>
            <a:off x="10693240" y="32756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01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-12 %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956FDA-165B-C9B0-8244-1D1A8B89FF89}"/>
              </a:ext>
            </a:extLst>
          </p:cNvPr>
          <p:cNvCxnSpPr>
            <a:cxnSpLocks/>
          </p:cNvCxnSpPr>
          <p:nvPr/>
        </p:nvCxnSpPr>
        <p:spPr>
          <a:xfrm>
            <a:off x="3456264" y="604007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97199A-D99C-BCFD-9F05-C676BDD967ED}"/>
              </a:ext>
            </a:extLst>
          </p:cNvPr>
          <p:cNvCxnSpPr/>
          <p:nvPr/>
        </p:nvCxnSpPr>
        <p:spPr>
          <a:xfrm>
            <a:off x="3456264" y="604007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5D766-71DC-FAA5-5F3D-D4D4224DFB3F}"/>
              </a:ext>
            </a:extLst>
          </p:cNvPr>
          <p:cNvSpPr txBox="1"/>
          <p:nvPr/>
        </p:nvSpPr>
        <p:spPr>
          <a:xfrm>
            <a:off x="3556932" y="6965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1890A-0F52-8B85-1007-885627E18FA9}"/>
              </a:ext>
            </a:extLst>
          </p:cNvPr>
          <p:cNvSpPr txBox="1"/>
          <p:nvPr/>
        </p:nvSpPr>
        <p:spPr>
          <a:xfrm>
            <a:off x="2910980" y="6965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ADF46-321C-FFA2-ACDE-63C6F8ECDF31}"/>
              </a:ext>
            </a:extLst>
          </p:cNvPr>
          <p:cNvSpPr txBox="1"/>
          <p:nvPr/>
        </p:nvSpPr>
        <p:spPr>
          <a:xfrm>
            <a:off x="3802676" y="2809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96258-DE98-F50A-DD53-A47E3A887FF5}"/>
              </a:ext>
            </a:extLst>
          </p:cNvPr>
          <p:cNvSpPr txBox="1"/>
          <p:nvPr/>
        </p:nvSpPr>
        <p:spPr>
          <a:xfrm>
            <a:off x="3556932" y="956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1FCF5D-2ECA-5D0A-6088-5D6C4385BC68}"/>
              </a:ext>
            </a:extLst>
          </p:cNvPr>
          <p:cNvCxnSpPr/>
          <p:nvPr/>
        </p:nvCxnSpPr>
        <p:spPr>
          <a:xfrm>
            <a:off x="3556932" y="1325487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CDBEDF-97B5-9807-BCB7-2900CF2B3FA3}"/>
              </a:ext>
            </a:extLst>
          </p:cNvPr>
          <p:cNvSpPr txBox="1"/>
          <p:nvPr/>
        </p:nvSpPr>
        <p:spPr>
          <a:xfrm>
            <a:off x="3676040" y="13717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2C352C-4257-2552-167B-12A21713C00E}"/>
              </a:ext>
            </a:extLst>
          </p:cNvPr>
          <p:cNvSpPr txBox="1"/>
          <p:nvPr/>
        </p:nvSpPr>
        <p:spPr>
          <a:xfrm>
            <a:off x="143472" y="2910979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E6D593-7E9C-C50A-D0C9-FB63267DEAE0}"/>
              </a:ext>
            </a:extLst>
          </p:cNvPr>
          <p:cNvCxnSpPr>
            <a:cxnSpLocks/>
          </p:cNvCxnSpPr>
          <p:nvPr/>
        </p:nvCxnSpPr>
        <p:spPr>
          <a:xfrm>
            <a:off x="3448734" y="3280095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0B8CEB-48B6-C78C-207E-E2849C1F120A}"/>
              </a:ext>
            </a:extLst>
          </p:cNvPr>
          <p:cNvCxnSpPr/>
          <p:nvPr/>
        </p:nvCxnSpPr>
        <p:spPr>
          <a:xfrm>
            <a:off x="3448734" y="3280095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6580A-48BA-0B11-5B23-32505C36816C}"/>
              </a:ext>
            </a:extLst>
          </p:cNvPr>
          <p:cNvSpPr txBox="1"/>
          <p:nvPr/>
        </p:nvSpPr>
        <p:spPr>
          <a:xfrm>
            <a:off x="3549402" y="33726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51014-466B-AA08-13B0-A97567F6929A}"/>
              </a:ext>
            </a:extLst>
          </p:cNvPr>
          <p:cNvSpPr txBox="1"/>
          <p:nvPr/>
        </p:nvSpPr>
        <p:spPr>
          <a:xfrm>
            <a:off x="2903450" y="33726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4203BE-F410-6291-43E5-799CDB660A6C}"/>
              </a:ext>
            </a:extLst>
          </p:cNvPr>
          <p:cNvSpPr txBox="1"/>
          <p:nvPr/>
        </p:nvSpPr>
        <p:spPr>
          <a:xfrm>
            <a:off x="3668510" y="29441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9FFA3D-1269-9A71-CD0B-5DE8B2095047}"/>
              </a:ext>
            </a:extLst>
          </p:cNvPr>
          <p:cNvSpPr txBox="1"/>
          <p:nvPr/>
        </p:nvSpPr>
        <p:spPr>
          <a:xfrm>
            <a:off x="3549402" y="3632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48BA6A-C565-87A4-3B13-EAF726A9CF7E}"/>
              </a:ext>
            </a:extLst>
          </p:cNvPr>
          <p:cNvCxnSpPr/>
          <p:nvPr/>
        </p:nvCxnSpPr>
        <p:spPr>
          <a:xfrm>
            <a:off x="3549402" y="4001575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0CB10A-502D-7FE6-ACA6-C35B8C4D4C20}"/>
              </a:ext>
            </a:extLst>
          </p:cNvPr>
          <p:cNvSpPr txBox="1"/>
          <p:nvPr/>
        </p:nvSpPr>
        <p:spPr>
          <a:xfrm>
            <a:off x="3668510" y="40478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94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int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t = a;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a = b;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b =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C30439-24E6-1F73-BA23-52F28F6ED5C0}"/>
              </a:ext>
            </a:extLst>
          </p:cNvPr>
          <p:cNvSpPr/>
          <p:nvPr/>
        </p:nvSpPr>
        <p:spPr>
          <a:xfrm>
            <a:off x="4429387" y="1048624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B9F6DB-C588-CF88-5BE0-1984483712C8}"/>
              </a:ext>
            </a:extLst>
          </p:cNvPr>
          <p:cNvSpPr txBox="1"/>
          <p:nvPr/>
        </p:nvSpPr>
        <p:spPr>
          <a:xfrm>
            <a:off x="4751907" y="1468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62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a+b;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a-b;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a-b;</a:t>
            </a:r>
            <a:r>
              <a:rPr lang="en-US" altLang="ko-KR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2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2374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4278385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6170980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4555222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6493500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E31BBC-514C-E40C-E7F9-9F6A6887F0FA}"/>
              </a:ext>
            </a:extLst>
          </p:cNvPr>
          <p:cNvSpPr/>
          <p:nvPr/>
        </p:nvSpPr>
        <p:spPr>
          <a:xfrm>
            <a:off x="1392858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7D5A8D-35EF-0E87-DA0D-89FE42CAF6C0}"/>
              </a:ext>
            </a:extLst>
          </p:cNvPr>
          <p:cNvSpPr/>
          <p:nvPr/>
        </p:nvSpPr>
        <p:spPr>
          <a:xfrm>
            <a:off x="1770362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73C0D-DBEB-B9CC-5863-0B22393B2D4B}"/>
              </a:ext>
            </a:extLst>
          </p:cNvPr>
          <p:cNvSpPr/>
          <p:nvPr/>
        </p:nvSpPr>
        <p:spPr>
          <a:xfrm>
            <a:off x="2147866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7B0C1-4BD7-D35F-DC36-5E20C00DBBDB}"/>
              </a:ext>
            </a:extLst>
          </p:cNvPr>
          <p:cNvSpPr/>
          <p:nvPr/>
        </p:nvSpPr>
        <p:spPr>
          <a:xfrm>
            <a:off x="2525370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E161F4-1CF1-153A-DF79-665B10BC2ED7}"/>
              </a:ext>
            </a:extLst>
          </p:cNvPr>
          <p:cNvSpPr/>
          <p:nvPr/>
        </p:nvSpPr>
        <p:spPr>
          <a:xfrm>
            <a:off x="1392858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926B3-F613-BF88-F23F-11F445603038}"/>
              </a:ext>
            </a:extLst>
          </p:cNvPr>
          <p:cNvSpPr/>
          <p:nvPr/>
        </p:nvSpPr>
        <p:spPr>
          <a:xfrm>
            <a:off x="1770362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EF295-E036-536E-AC4F-CF5BB71F6E71}"/>
              </a:ext>
            </a:extLst>
          </p:cNvPr>
          <p:cNvSpPr/>
          <p:nvPr/>
        </p:nvSpPr>
        <p:spPr>
          <a:xfrm>
            <a:off x="2147866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243D6E-5A4D-4C0E-7F6B-CAB1B473BBB5}"/>
              </a:ext>
            </a:extLst>
          </p:cNvPr>
          <p:cNvSpPr/>
          <p:nvPr/>
        </p:nvSpPr>
        <p:spPr>
          <a:xfrm>
            <a:off x="2525370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FFC76-16B5-B7CF-91B4-CAFC95A2B96A}"/>
              </a:ext>
            </a:extLst>
          </p:cNvPr>
          <p:cNvSpPr txBox="1"/>
          <p:nvPr/>
        </p:nvSpPr>
        <p:spPr>
          <a:xfrm>
            <a:off x="855962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F1C24B-ADB9-A67E-6406-1E587BD00A1A}"/>
              </a:ext>
            </a:extLst>
          </p:cNvPr>
          <p:cNvCxnSpPr>
            <a:cxnSpLocks/>
          </p:cNvCxnSpPr>
          <p:nvPr/>
        </p:nvCxnSpPr>
        <p:spPr>
          <a:xfrm>
            <a:off x="361012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2085C7-FD51-97DB-700E-1A92D2D26BD7}"/>
              </a:ext>
            </a:extLst>
          </p:cNvPr>
          <p:cNvSpPr/>
          <p:nvPr/>
        </p:nvSpPr>
        <p:spPr>
          <a:xfrm>
            <a:off x="1392858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A62DE6-016A-3549-D84A-57FF48E7002F}"/>
              </a:ext>
            </a:extLst>
          </p:cNvPr>
          <p:cNvSpPr/>
          <p:nvPr/>
        </p:nvSpPr>
        <p:spPr>
          <a:xfrm>
            <a:off x="1770362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D617E-921A-1E8F-FEC7-811A79F37BA2}"/>
              </a:ext>
            </a:extLst>
          </p:cNvPr>
          <p:cNvSpPr/>
          <p:nvPr/>
        </p:nvSpPr>
        <p:spPr>
          <a:xfrm>
            <a:off x="2147866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2F3B4B-A86C-5747-1AAE-7DB7FC5A31C8}"/>
              </a:ext>
            </a:extLst>
          </p:cNvPr>
          <p:cNvSpPr/>
          <p:nvPr/>
        </p:nvSpPr>
        <p:spPr>
          <a:xfrm>
            <a:off x="2525370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74B2F5-E7F8-A708-AFA8-0577B9F278C6}"/>
              </a:ext>
            </a:extLst>
          </p:cNvPr>
          <p:cNvSpPr/>
          <p:nvPr/>
        </p:nvSpPr>
        <p:spPr>
          <a:xfrm>
            <a:off x="4660964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49A90F-84BC-800D-6BCF-4E6EB89645C8}"/>
              </a:ext>
            </a:extLst>
          </p:cNvPr>
          <p:cNvSpPr/>
          <p:nvPr/>
        </p:nvSpPr>
        <p:spPr>
          <a:xfrm>
            <a:off x="5038468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B7637A-0113-CCD3-0D3A-6BBF6C420CC6}"/>
              </a:ext>
            </a:extLst>
          </p:cNvPr>
          <p:cNvSpPr/>
          <p:nvPr/>
        </p:nvSpPr>
        <p:spPr>
          <a:xfrm>
            <a:off x="5415972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9BFBC-69DA-7FB4-94F9-35E4B1DEF91D}"/>
              </a:ext>
            </a:extLst>
          </p:cNvPr>
          <p:cNvSpPr/>
          <p:nvPr/>
        </p:nvSpPr>
        <p:spPr>
          <a:xfrm>
            <a:off x="5793476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3D633B-923A-DF43-D30A-52679321A494}"/>
              </a:ext>
            </a:extLst>
          </p:cNvPr>
          <p:cNvSpPr/>
          <p:nvPr/>
        </p:nvSpPr>
        <p:spPr>
          <a:xfrm>
            <a:off x="4660964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819D4-540D-FCB0-DCA6-D3F391C61A08}"/>
              </a:ext>
            </a:extLst>
          </p:cNvPr>
          <p:cNvSpPr/>
          <p:nvPr/>
        </p:nvSpPr>
        <p:spPr>
          <a:xfrm>
            <a:off x="5038468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97E6E0-38E4-22C1-9F6E-7CE8A01FB92A}"/>
              </a:ext>
            </a:extLst>
          </p:cNvPr>
          <p:cNvSpPr/>
          <p:nvPr/>
        </p:nvSpPr>
        <p:spPr>
          <a:xfrm>
            <a:off x="5415972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C9666-8502-530F-C6C7-28ED03A35251}"/>
              </a:ext>
            </a:extLst>
          </p:cNvPr>
          <p:cNvSpPr/>
          <p:nvPr/>
        </p:nvSpPr>
        <p:spPr>
          <a:xfrm>
            <a:off x="5793476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1A06F-08DE-1336-1CA9-B1135F3E3ED2}"/>
              </a:ext>
            </a:extLst>
          </p:cNvPr>
          <p:cNvSpPr txBox="1"/>
          <p:nvPr/>
        </p:nvSpPr>
        <p:spPr>
          <a:xfrm>
            <a:off x="4124068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4525F20-0810-21DF-DD79-705EC16CFEEF}"/>
              </a:ext>
            </a:extLst>
          </p:cNvPr>
          <p:cNvCxnSpPr>
            <a:cxnSpLocks/>
          </p:cNvCxnSpPr>
          <p:nvPr/>
        </p:nvCxnSpPr>
        <p:spPr>
          <a:xfrm>
            <a:off x="3629118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9DF39D-14D9-7667-02A8-3691CDD52CAB}"/>
              </a:ext>
            </a:extLst>
          </p:cNvPr>
          <p:cNvSpPr/>
          <p:nvPr/>
        </p:nvSpPr>
        <p:spPr>
          <a:xfrm>
            <a:off x="4660964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268B8A-4578-5B4B-CB70-1DD6C7F1C78D}"/>
              </a:ext>
            </a:extLst>
          </p:cNvPr>
          <p:cNvSpPr/>
          <p:nvPr/>
        </p:nvSpPr>
        <p:spPr>
          <a:xfrm>
            <a:off x="5038468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31039D-7A06-ED43-7C7F-C5168D8C4EA3}"/>
              </a:ext>
            </a:extLst>
          </p:cNvPr>
          <p:cNvSpPr/>
          <p:nvPr/>
        </p:nvSpPr>
        <p:spPr>
          <a:xfrm>
            <a:off x="5415972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9FCF5E-63C6-1E6A-B439-B7BCBC4E8D99}"/>
              </a:ext>
            </a:extLst>
          </p:cNvPr>
          <p:cNvSpPr/>
          <p:nvPr/>
        </p:nvSpPr>
        <p:spPr>
          <a:xfrm>
            <a:off x="5793476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C19F47-D9FC-E2B0-C551-70FE9EDEAEC6}"/>
              </a:ext>
            </a:extLst>
          </p:cNvPr>
          <p:cNvSpPr/>
          <p:nvPr/>
        </p:nvSpPr>
        <p:spPr>
          <a:xfrm>
            <a:off x="7928787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48C758-F913-37F2-A402-C8B73A335E33}"/>
              </a:ext>
            </a:extLst>
          </p:cNvPr>
          <p:cNvSpPr/>
          <p:nvPr/>
        </p:nvSpPr>
        <p:spPr>
          <a:xfrm>
            <a:off x="8306291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B8559E-46C7-3FAE-EA40-DF8B35E30510}"/>
              </a:ext>
            </a:extLst>
          </p:cNvPr>
          <p:cNvSpPr/>
          <p:nvPr/>
        </p:nvSpPr>
        <p:spPr>
          <a:xfrm>
            <a:off x="8683795" y="192946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4E1E3D-4845-1A72-85E0-301257E5BC56}"/>
              </a:ext>
            </a:extLst>
          </p:cNvPr>
          <p:cNvSpPr/>
          <p:nvPr/>
        </p:nvSpPr>
        <p:spPr>
          <a:xfrm>
            <a:off x="9061299" y="192946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822BA6-5460-DEB2-1AB1-DB3591C8408F}"/>
              </a:ext>
            </a:extLst>
          </p:cNvPr>
          <p:cNvSpPr/>
          <p:nvPr/>
        </p:nvSpPr>
        <p:spPr>
          <a:xfrm>
            <a:off x="7928787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E9127-A329-908D-5F8E-FB1ABECA2BF8}"/>
              </a:ext>
            </a:extLst>
          </p:cNvPr>
          <p:cNvSpPr/>
          <p:nvPr/>
        </p:nvSpPr>
        <p:spPr>
          <a:xfrm>
            <a:off x="8306291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740B8D-42D5-B7FA-8088-93D3FA846A9C}"/>
              </a:ext>
            </a:extLst>
          </p:cNvPr>
          <p:cNvSpPr/>
          <p:nvPr/>
        </p:nvSpPr>
        <p:spPr>
          <a:xfrm>
            <a:off x="8683795" y="249969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00FAC1-E991-79D7-C528-3C96566965DB}"/>
              </a:ext>
            </a:extLst>
          </p:cNvPr>
          <p:cNvSpPr/>
          <p:nvPr/>
        </p:nvSpPr>
        <p:spPr>
          <a:xfrm>
            <a:off x="9061299" y="249969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09752B-01FF-4EDA-D720-A4ED31339CA6}"/>
              </a:ext>
            </a:extLst>
          </p:cNvPr>
          <p:cNvSpPr txBox="1"/>
          <p:nvPr/>
        </p:nvSpPr>
        <p:spPr>
          <a:xfrm>
            <a:off x="7391891" y="2499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6AC8957-4D96-3111-3154-1AC7D8C9354A}"/>
              </a:ext>
            </a:extLst>
          </p:cNvPr>
          <p:cNvCxnSpPr>
            <a:cxnSpLocks/>
          </p:cNvCxnSpPr>
          <p:nvPr/>
        </p:nvCxnSpPr>
        <p:spPr>
          <a:xfrm>
            <a:off x="6896941" y="3171036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A15EBC-05CC-8E79-0C45-4BA9086E87CF}"/>
              </a:ext>
            </a:extLst>
          </p:cNvPr>
          <p:cNvSpPr/>
          <p:nvPr/>
        </p:nvSpPr>
        <p:spPr>
          <a:xfrm>
            <a:off x="7928787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1794B4-84D4-AAB8-BE84-FFD154C9B57E}"/>
              </a:ext>
            </a:extLst>
          </p:cNvPr>
          <p:cNvSpPr/>
          <p:nvPr/>
        </p:nvSpPr>
        <p:spPr>
          <a:xfrm>
            <a:off x="8306291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EDCFAD-620A-C285-8E0F-517D1F8C6F0B}"/>
              </a:ext>
            </a:extLst>
          </p:cNvPr>
          <p:cNvSpPr/>
          <p:nvPr/>
        </p:nvSpPr>
        <p:spPr>
          <a:xfrm>
            <a:off x="8683795" y="329663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1AC271-C3AF-DC88-15F4-D9584D25BDEC}"/>
              </a:ext>
            </a:extLst>
          </p:cNvPr>
          <p:cNvSpPr/>
          <p:nvPr/>
        </p:nvSpPr>
        <p:spPr>
          <a:xfrm>
            <a:off x="9061299" y="329663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6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671119" y="318781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암호학 </a:t>
            </a:r>
            <a:r>
              <a:rPr lang="en-US" altLang="ko-KR">
                <a:latin typeface="Consolas" panose="020B0609020204030204" pitchFamily="49" charset="0"/>
              </a:rPr>
              <a:t>: 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E2B45-6716-6FD8-DA51-7D81086C1509}"/>
              </a:ext>
            </a:extLst>
          </p:cNvPr>
          <p:cNvSpPr txBox="1"/>
          <p:nvPr/>
        </p:nvSpPr>
        <p:spPr>
          <a:xfrm>
            <a:off x="3238150" y="805343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원본   </a:t>
            </a:r>
            <a:r>
              <a:rPr lang="en-US" altLang="ko-KR">
                <a:latin typeface="Consolas" panose="020B0609020204030204" pitchFamily="49" charset="0"/>
              </a:rPr>
              <a:t>: 3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암호문 </a:t>
            </a:r>
            <a:r>
              <a:rPr lang="en-US" altLang="ko-KR">
                <a:latin typeface="Consolas" panose="020B0609020204030204" pitchFamily="49" charset="0"/>
              </a:rPr>
              <a:t>: 4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키     </a:t>
            </a:r>
            <a:r>
              <a:rPr lang="en-US" altLang="ko-KR">
                <a:latin typeface="Consolas" panose="020B0609020204030204" pitchFamily="49" charset="0"/>
              </a:rPr>
              <a:t>: 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B5D14-6093-662F-4674-276DE7C35BDC}"/>
              </a:ext>
            </a:extLst>
          </p:cNvPr>
          <p:cNvSpPr txBox="1"/>
          <p:nvPr/>
        </p:nvSpPr>
        <p:spPr>
          <a:xfrm>
            <a:off x="624979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C3001B-88BB-D41A-84AC-3D547D5DB6BF}"/>
              </a:ext>
            </a:extLst>
          </p:cNvPr>
          <p:cNvSpPr txBox="1"/>
          <p:nvPr/>
        </p:nvSpPr>
        <p:spPr>
          <a:xfrm>
            <a:off x="8036653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FCDF84-C75D-DB42-6B31-EDC26A57CA16}"/>
              </a:ext>
            </a:extLst>
          </p:cNvPr>
          <p:cNvSpPr txBox="1"/>
          <p:nvPr/>
        </p:nvSpPr>
        <p:spPr>
          <a:xfrm>
            <a:off x="982350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04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208014" y="36911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역학 </a:t>
            </a:r>
            <a:r>
              <a:rPr lang="en-US" altLang="ko-KR">
                <a:latin typeface="Consolas" panose="020B0609020204030204" pitchFamily="49" charset="0"/>
              </a:rPr>
              <a:t>: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2877422" y="537327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로마시대 </a:t>
            </a:r>
            <a:r>
              <a:rPr lang="en-US" altLang="ko-KR">
                <a:latin typeface="Consolas" panose="020B0609020204030204" pitchFamily="49" charset="0"/>
              </a:rPr>
              <a:t>: 365.25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3093-12DB-E0ED-88EC-C0538A1B9182}"/>
              </a:ext>
            </a:extLst>
          </p:cNvPr>
          <p:cNvSpPr txBox="1"/>
          <p:nvPr/>
        </p:nvSpPr>
        <p:spPr>
          <a:xfrm>
            <a:off x="2877422" y="1879566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표준시계 </a:t>
            </a:r>
            <a:r>
              <a:rPr lang="en-US" altLang="ko-KR">
                <a:latin typeface="Consolas" panose="020B0609020204030204" pitchFamily="49" charset="0"/>
              </a:rPr>
              <a:t>: 365.2422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7DA15-DC15-E18E-F2AF-467B4DA50347}"/>
              </a:ext>
            </a:extLst>
          </p:cNvPr>
          <p:cNvSpPr txBox="1"/>
          <p:nvPr/>
        </p:nvSpPr>
        <p:spPr>
          <a:xfrm>
            <a:off x="2646590" y="120844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그레고리력 </a:t>
            </a:r>
            <a:r>
              <a:rPr lang="en-US" altLang="ko-KR">
                <a:latin typeface="Consolas" panose="020B0609020204030204" pitchFamily="49" charset="0"/>
              </a:rPr>
              <a:t>: 365.2425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94D8-788A-1F0F-A1B6-9173973E49F2}"/>
              </a:ext>
            </a:extLst>
          </p:cNvPr>
          <p:cNvSpPr txBox="1"/>
          <p:nvPr/>
        </p:nvSpPr>
        <p:spPr>
          <a:xfrm>
            <a:off x="1870745" y="285225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 ~ 400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ABB27-EAB3-47D0-9C20-7643CCE5EBAB}"/>
              </a:ext>
            </a:extLst>
          </p:cNvPr>
          <p:cNvSpPr txBox="1"/>
          <p:nvPr/>
        </p:nvSpPr>
        <p:spPr>
          <a:xfrm>
            <a:off x="2234257" y="35069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100 200 300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5D999-30D2-5E5D-FF2D-A0CD6EAE5B11}"/>
              </a:ext>
            </a:extLst>
          </p:cNvPr>
          <p:cNvSpPr txBox="1"/>
          <p:nvPr/>
        </p:nvSpPr>
        <p:spPr>
          <a:xfrm>
            <a:off x="1577130" y="238876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87721-08A4-FA70-F502-086D8951CA63}"/>
              </a:ext>
            </a:extLst>
          </p:cNvPr>
          <p:cNvSpPr/>
          <p:nvPr/>
        </p:nvSpPr>
        <p:spPr>
          <a:xfrm>
            <a:off x="1577129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3D84C1-426E-D487-83EF-A83AF978AF82}"/>
              </a:ext>
            </a:extLst>
          </p:cNvPr>
          <p:cNvSpPr/>
          <p:nvPr/>
        </p:nvSpPr>
        <p:spPr>
          <a:xfrm>
            <a:off x="2195817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B42F8B-AA61-FBFE-8023-9BE3B2795213}"/>
              </a:ext>
            </a:extLst>
          </p:cNvPr>
          <p:cNvSpPr/>
          <p:nvPr/>
        </p:nvSpPr>
        <p:spPr>
          <a:xfrm>
            <a:off x="2814505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0F4F67-5E4F-6484-2C86-9EFACAD1C6E8}"/>
              </a:ext>
            </a:extLst>
          </p:cNvPr>
          <p:cNvSpPr/>
          <p:nvPr/>
        </p:nvSpPr>
        <p:spPr>
          <a:xfrm>
            <a:off x="3433193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276A61-90FA-7DF1-2EFB-2C449FBB501C}"/>
              </a:ext>
            </a:extLst>
          </p:cNvPr>
          <p:cNvSpPr/>
          <p:nvPr/>
        </p:nvSpPr>
        <p:spPr>
          <a:xfrm>
            <a:off x="4051882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380EC-9BD2-C00E-E3B4-5DA8885F55DB}"/>
              </a:ext>
            </a:extLst>
          </p:cNvPr>
          <p:cNvSpPr/>
          <p:nvPr/>
        </p:nvSpPr>
        <p:spPr>
          <a:xfrm>
            <a:off x="4670570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C746C-BBF0-DA49-E9CB-68E1A390D775}"/>
              </a:ext>
            </a:extLst>
          </p:cNvPr>
          <p:cNvSpPr/>
          <p:nvPr/>
        </p:nvSpPr>
        <p:spPr>
          <a:xfrm>
            <a:off x="5289258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EB83DF-960A-BFD6-50C7-D2EB85DC1ABD}"/>
              </a:ext>
            </a:extLst>
          </p:cNvPr>
          <p:cNvSpPr/>
          <p:nvPr/>
        </p:nvSpPr>
        <p:spPr>
          <a:xfrm>
            <a:off x="5907946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942900-604E-B042-B043-B44B37217537}"/>
              </a:ext>
            </a:extLst>
          </p:cNvPr>
          <p:cNvSpPr/>
          <p:nvPr/>
        </p:nvSpPr>
        <p:spPr>
          <a:xfrm>
            <a:off x="1577129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AD6579-B8B0-DE71-8AAA-139A57C24C07}"/>
              </a:ext>
            </a:extLst>
          </p:cNvPr>
          <p:cNvSpPr/>
          <p:nvPr/>
        </p:nvSpPr>
        <p:spPr>
          <a:xfrm>
            <a:off x="2195817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24784-742A-F6BD-5AE8-9884D7523EE1}"/>
              </a:ext>
            </a:extLst>
          </p:cNvPr>
          <p:cNvSpPr/>
          <p:nvPr/>
        </p:nvSpPr>
        <p:spPr>
          <a:xfrm>
            <a:off x="2814505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D9B3DE-8264-AEE1-BE4A-4AC7D62A32B5}"/>
              </a:ext>
            </a:extLst>
          </p:cNvPr>
          <p:cNvSpPr/>
          <p:nvPr/>
        </p:nvSpPr>
        <p:spPr>
          <a:xfrm>
            <a:off x="3433193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DEC928-5555-66C9-BE9F-C2E72B243E4C}"/>
              </a:ext>
            </a:extLst>
          </p:cNvPr>
          <p:cNvSpPr/>
          <p:nvPr/>
        </p:nvSpPr>
        <p:spPr>
          <a:xfrm>
            <a:off x="4051882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A2D148-CD48-F6F5-6ECC-8950EC3A1A80}"/>
              </a:ext>
            </a:extLst>
          </p:cNvPr>
          <p:cNvSpPr/>
          <p:nvPr/>
        </p:nvSpPr>
        <p:spPr>
          <a:xfrm>
            <a:off x="4670570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0EAAAC-4364-E17A-E7A8-41FA10546905}"/>
              </a:ext>
            </a:extLst>
          </p:cNvPr>
          <p:cNvSpPr/>
          <p:nvPr/>
        </p:nvSpPr>
        <p:spPr>
          <a:xfrm>
            <a:off x="5289258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AF931-E89B-C661-06F1-DC2BC54575DB}"/>
              </a:ext>
            </a:extLst>
          </p:cNvPr>
          <p:cNvSpPr/>
          <p:nvPr/>
        </p:nvSpPr>
        <p:spPr>
          <a:xfrm>
            <a:off x="5907946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07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6098001" y="28565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120   150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B7B07B-C2AD-D93C-763B-15D173D983EB}"/>
              </a:ext>
            </a:extLst>
          </p:cNvPr>
          <p:cNvCxnSpPr/>
          <p:nvPr/>
        </p:nvCxnSpPr>
        <p:spPr>
          <a:xfrm>
            <a:off x="6098001" y="218114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3F7E70-AC4C-D04A-F740-07A6AECFC076}"/>
              </a:ext>
            </a:extLst>
          </p:cNvPr>
          <p:cNvCxnSpPr/>
          <p:nvPr/>
        </p:nvCxnSpPr>
        <p:spPr>
          <a:xfrm>
            <a:off x="6098001" y="654990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E794EF-9C2E-ED1F-11FB-0308F800AB8F}"/>
              </a:ext>
            </a:extLst>
          </p:cNvPr>
          <p:cNvSpPr txBox="1"/>
          <p:nvPr/>
        </p:nvSpPr>
        <p:spPr>
          <a:xfrm>
            <a:off x="5660060" y="2856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266E3-C7A1-709A-6F47-B5BA8E9D50AC}"/>
              </a:ext>
            </a:extLst>
          </p:cNvPr>
          <p:cNvSpPr txBox="1"/>
          <p:nvPr/>
        </p:nvSpPr>
        <p:spPr>
          <a:xfrm>
            <a:off x="6224638" y="80577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12   15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8B3986C-E385-C28B-F202-4B3981C9D5FE}"/>
              </a:ext>
            </a:extLst>
          </p:cNvPr>
          <p:cNvCxnSpPr/>
          <p:nvPr/>
        </p:nvCxnSpPr>
        <p:spPr>
          <a:xfrm>
            <a:off x="6096000" y="738231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D4ADBB-4117-0251-07FA-5B0313CDC2D3}"/>
              </a:ext>
            </a:extLst>
          </p:cNvPr>
          <p:cNvCxnSpPr/>
          <p:nvPr/>
        </p:nvCxnSpPr>
        <p:spPr>
          <a:xfrm>
            <a:off x="6096000" y="1175107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FD3E7A-816F-DDFF-BB1D-B223161211F0}"/>
              </a:ext>
            </a:extLst>
          </p:cNvPr>
          <p:cNvSpPr txBox="1"/>
          <p:nvPr/>
        </p:nvSpPr>
        <p:spPr>
          <a:xfrm>
            <a:off x="5658059" y="805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82C58-81A3-94AD-1482-59102D3BFD39}"/>
              </a:ext>
            </a:extLst>
          </p:cNvPr>
          <p:cNvSpPr txBox="1"/>
          <p:nvPr/>
        </p:nvSpPr>
        <p:spPr>
          <a:xfrm>
            <a:off x="6351274" y="1244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4   5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5C35B-9CEA-FE10-7E41-0B1725104878}"/>
              </a:ext>
            </a:extLst>
          </p:cNvPr>
          <p:cNvSpPr txBox="1"/>
          <p:nvPr/>
        </p:nvSpPr>
        <p:spPr>
          <a:xfrm>
            <a:off x="1627464" y="41149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유클리드 호제법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C312C-695B-C14F-5308-E14B89C48BE4}"/>
              </a:ext>
            </a:extLst>
          </p:cNvPr>
          <p:cNvSpPr txBox="1"/>
          <p:nvPr/>
        </p:nvSpPr>
        <p:spPr>
          <a:xfrm>
            <a:off x="1527785" y="16642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150 = 120*1 + 30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F9472-449C-B923-BF69-E314DA5CF4CC}"/>
              </a:ext>
            </a:extLst>
          </p:cNvPr>
          <p:cNvSpPr txBox="1"/>
          <p:nvPr/>
        </p:nvSpPr>
        <p:spPr>
          <a:xfrm>
            <a:off x="1542226" y="21507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30*4 + 0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E0C8C-0F24-134D-D90F-E2606E3ECABE}"/>
              </a:ext>
            </a:extLst>
          </p:cNvPr>
          <p:cNvSpPr/>
          <p:nvPr/>
        </p:nvSpPr>
        <p:spPr>
          <a:xfrm>
            <a:off x="1333645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F39799-81A7-BDAF-ADCF-5388B76EB789}"/>
              </a:ext>
            </a:extLst>
          </p:cNvPr>
          <p:cNvSpPr/>
          <p:nvPr/>
        </p:nvSpPr>
        <p:spPr>
          <a:xfrm>
            <a:off x="2341722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75BBF-D88E-6398-7E67-F84F4210AB55}"/>
              </a:ext>
            </a:extLst>
          </p:cNvPr>
          <p:cNvSpPr txBox="1"/>
          <p:nvPr/>
        </p:nvSpPr>
        <p:spPr>
          <a:xfrm>
            <a:off x="1509814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47CE3-115C-A8A7-F5F5-99AA3F69DF80}"/>
              </a:ext>
            </a:extLst>
          </p:cNvPr>
          <p:cNvSpPr txBox="1"/>
          <p:nvPr/>
        </p:nvSpPr>
        <p:spPr>
          <a:xfrm>
            <a:off x="2538061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F6B04E-220B-7829-ED5E-B31B90202EBD}"/>
              </a:ext>
            </a:extLst>
          </p:cNvPr>
          <p:cNvSpPr/>
          <p:nvPr/>
        </p:nvSpPr>
        <p:spPr>
          <a:xfrm>
            <a:off x="3483120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7BC97C-20E2-EE6D-F001-051E87619841}"/>
              </a:ext>
            </a:extLst>
          </p:cNvPr>
          <p:cNvSpPr txBox="1"/>
          <p:nvPr/>
        </p:nvSpPr>
        <p:spPr>
          <a:xfrm>
            <a:off x="3679459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1027DC2-7363-3A34-6DC2-2A4E831A4CEA}"/>
              </a:ext>
            </a:extLst>
          </p:cNvPr>
          <p:cNvCxnSpPr/>
          <p:nvPr/>
        </p:nvCxnSpPr>
        <p:spPr>
          <a:xfrm flipH="1">
            <a:off x="1872747" y="2019576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F3BD949-70EB-F671-58D3-6A25E902B74B}"/>
              </a:ext>
            </a:extLst>
          </p:cNvPr>
          <p:cNvCxnSpPr/>
          <p:nvPr/>
        </p:nvCxnSpPr>
        <p:spPr>
          <a:xfrm flipH="1">
            <a:off x="2633216" y="1980800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1CA2D0-6C2D-6E3E-143B-DDC310579F2B}"/>
              </a:ext>
            </a:extLst>
          </p:cNvPr>
          <p:cNvSpPr/>
          <p:nvPr/>
        </p:nvSpPr>
        <p:spPr>
          <a:xfrm>
            <a:off x="1333645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A4075A-3758-14C5-9AE1-2EF74407A7F2}"/>
              </a:ext>
            </a:extLst>
          </p:cNvPr>
          <p:cNvSpPr/>
          <p:nvPr/>
        </p:nvSpPr>
        <p:spPr>
          <a:xfrm>
            <a:off x="2341722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D9260-E3C2-2E21-E7B6-24AFC6BB2176}"/>
              </a:ext>
            </a:extLst>
          </p:cNvPr>
          <p:cNvSpPr/>
          <p:nvPr/>
        </p:nvSpPr>
        <p:spPr>
          <a:xfrm>
            <a:off x="3483120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C6925-6B05-D9B4-9D17-190BE0FAFDA0}"/>
              </a:ext>
            </a:extLst>
          </p:cNvPr>
          <p:cNvSpPr txBox="1"/>
          <p:nvPr/>
        </p:nvSpPr>
        <p:spPr>
          <a:xfrm>
            <a:off x="5476312" y="1848882"/>
            <a:ext cx="5769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a, b,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scanf("%d %d", &amp;a, &amp;b);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 = a % b;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while( c != 0 )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  = 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b  =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c  = a%b;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</a:t>
            </a:r>
            <a:r>
              <a:rPr lang="ko-KR" altLang="en-US" sz="2400">
                <a:latin typeface="Consolas" panose="020B0609020204030204" pitchFamily="49" charset="0"/>
              </a:rPr>
              <a:t>최대 공약수는 </a:t>
            </a:r>
            <a:r>
              <a:rPr lang="en-US" altLang="ko-KR" sz="2400">
                <a:latin typeface="Consolas" panose="020B0609020204030204" pitchFamily="49" charset="0"/>
              </a:rPr>
              <a:t>: %d\n", b);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14D92-D71C-E98A-C5DE-6BA03CE32D24}"/>
              </a:ext>
            </a:extLst>
          </p:cNvPr>
          <p:cNvSpPr txBox="1"/>
          <p:nvPr/>
        </p:nvSpPr>
        <p:spPr>
          <a:xfrm>
            <a:off x="1509005" y="116209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150*1 + 120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3B473C-49FD-AE94-FFAB-AEEAE7DE6FFC}"/>
              </a:ext>
            </a:extLst>
          </p:cNvPr>
          <p:cNvCxnSpPr/>
          <p:nvPr/>
        </p:nvCxnSpPr>
        <p:spPr>
          <a:xfrm flipH="1">
            <a:off x="1942443" y="1489153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B993F78-72A4-B437-A915-3DF4C0116C5D}"/>
              </a:ext>
            </a:extLst>
          </p:cNvPr>
          <p:cNvCxnSpPr/>
          <p:nvPr/>
        </p:nvCxnSpPr>
        <p:spPr>
          <a:xfrm flipH="1">
            <a:off x="2840816" y="1478675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6315E8-F891-6153-DF4F-D62E660D89F8}"/>
              </a:ext>
            </a:extLst>
          </p:cNvPr>
          <p:cNvSpPr txBox="1"/>
          <p:nvPr/>
        </p:nvSpPr>
        <p:spPr>
          <a:xfrm>
            <a:off x="8498048" y="43655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a/gcd * b/gcd * 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7041C-C5CE-C038-FC5A-30DB7E324DDD}"/>
              </a:ext>
            </a:extLst>
          </p:cNvPr>
          <p:cNvSpPr txBox="1"/>
          <p:nvPr/>
        </p:nvSpPr>
        <p:spPr>
          <a:xfrm>
            <a:off x="8915218" y="11013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(a*b)/gcd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95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1A04D-A566-35B4-CDCA-032F77CB0B2D}"/>
              </a:ext>
            </a:extLst>
          </p:cNvPr>
          <p:cNvSpPr txBox="1"/>
          <p:nvPr/>
        </p:nvSpPr>
        <p:spPr>
          <a:xfrm>
            <a:off x="1476462" y="604007"/>
            <a:ext cx="3733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ello 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2800">
                <a:latin typeface="Consolas" panose="020B0609020204030204" pitchFamily="49" charset="0"/>
              </a:rPr>
              <a:t>orld  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ow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re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800">
                <a:latin typeface="Consolas" panose="020B0609020204030204" pitchFamily="49" charset="0"/>
              </a:rPr>
              <a:t>ou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9533F-0214-79B4-4200-0B9C6F937089}"/>
              </a:ext>
            </a:extLst>
          </p:cNvPr>
          <p:cNvSpPr txBox="1"/>
          <p:nvPr/>
        </p:nvSpPr>
        <p:spPr>
          <a:xfrm>
            <a:off x="6241409" y="6040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flag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D9845E-A97C-6086-5C3F-AD6B745E6233}"/>
              </a:ext>
            </a:extLst>
          </p:cNvPr>
          <p:cNvSpPr/>
          <p:nvPr/>
        </p:nvSpPr>
        <p:spPr>
          <a:xfrm>
            <a:off x="6216807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58401-3672-EA0E-371C-3B2D35508B4D}"/>
              </a:ext>
            </a:extLst>
          </p:cNvPr>
          <p:cNvSpPr txBox="1"/>
          <p:nvPr/>
        </p:nvSpPr>
        <p:spPr>
          <a:xfrm>
            <a:off x="7734649" y="6040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word_cnt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DD43C4-9055-57FD-C333-59521AE606BF}"/>
              </a:ext>
            </a:extLst>
          </p:cNvPr>
          <p:cNvSpPr/>
          <p:nvPr/>
        </p:nvSpPr>
        <p:spPr>
          <a:xfrm>
            <a:off x="7734649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B805334-B08C-E0F2-3A23-603E8117CF79}"/>
              </a:ext>
            </a:extLst>
          </p:cNvPr>
          <p:cNvSpPr/>
          <p:nvPr/>
        </p:nvSpPr>
        <p:spPr>
          <a:xfrm>
            <a:off x="1476462" y="1765883"/>
            <a:ext cx="411061" cy="260058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3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FE6A6-C7A6-98B4-5126-CF4D995477BA}"/>
              </a:ext>
            </a:extLst>
          </p:cNvPr>
          <p:cNvSpPr txBox="1"/>
          <p:nvPr/>
        </p:nvSpPr>
        <p:spPr>
          <a:xfrm>
            <a:off x="2659310" y="218114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1 =  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2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3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4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5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6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7 =  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8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9 =  9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98524-6123-B0F8-58FD-7DF446B912D8}"/>
              </a:ext>
            </a:extLst>
          </p:cNvPr>
          <p:cNvSpPr txBox="1"/>
          <p:nvPr/>
        </p:nvSpPr>
        <p:spPr>
          <a:xfrm>
            <a:off x="5083729" y="21811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1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2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3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4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5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6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7 = 14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8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9 = 18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F9A66-0066-F85E-D63A-58C27FF25464}"/>
              </a:ext>
            </a:extLst>
          </p:cNvPr>
          <p:cNvSpPr txBox="1"/>
          <p:nvPr/>
        </p:nvSpPr>
        <p:spPr>
          <a:xfrm>
            <a:off x="7508148" y="21811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1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2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3 =  9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4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5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6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7 = 21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8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9 = 27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6F8D0-BA87-6D3F-7D3C-5F76C5515ACD}"/>
              </a:ext>
            </a:extLst>
          </p:cNvPr>
          <p:cNvSpPr txBox="1"/>
          <p:nvPr/>
        </p:nvSpPr>
        <p:spPr>
          <a:xfrm>
            <a:off x="2659310" y="378343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1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2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3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4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5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6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7 = 28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8 = 32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9 = 36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BB589-4298-6DC8-0C6A-4B69F70070EA}"/>
              </a:ext>
            </a:extLst>
          </p:cNvPr>
          <p:cNvSpPr txBox="1"/>
          <p:nvPr/>
        </p:nvSpPr>
        <p:spPr>
          <a:xfrm>
            <a:off x="5083729" y="3783431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1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2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3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4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5 = 25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6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7 = 35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8 = 40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9 = 45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7F5CA-B243-EB8F-9FCA-E398BD020233}"/>
              </a:ext>
            </a:extLst>
          </p:cNvPr>
          <p:cNvSpPr txBox="1"/>
          <p:nvPr/>
        </p:nvSpPr>
        <p:spPr>
          <a:xfrm>
            <a:off x="7508148" y="378343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1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2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3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4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5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6 = 36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7 = 42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8 = 48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9 = 54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8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4EAA3-BE00-4556-557E-C5B34B4A5CDB}"/>
              </a:ext>
            </a:extLst>
          </p:cNvPr>
          <p:cNvSpPr txBox="1"/>
          <p:nvPr/>
        </p:nvSpPr>
        <p:spPr>
          <a:xfrm>
            <a:off x="796954" y="297714"/>
            <a:ext cx="11705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n/2-i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C8862-50A5-107C-39F6-EF0E2E12DC51}"/>
              </a:ext>
            </a:extLst>
          </p:cNvPr>
          <p:cNvSpPr/>
          <p:nvPr/>
        </p:nvSpPr>
        <p:spPr>
          <a:xfrm>
            <a:off x="4269996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7724A-5E00-5809-1BF9-3B21C7CBC95E}"/>
              </a:ext>
            </a:extLst>
          </p:cNvPr>
          <p:cNvSpPr/>
          <p:nvPr/>
        </p:nvSpPr>
        <p:spPr>
          <a:xfrm>
            <a:off x="4645950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58BC8-8872-C66C-3D4B-799CF0C25CA6}"/>
              </a:ext>
            </a:extLst>
          </p:cNvPr>
          <p:cNvSpPr/>
          <p:nvPr/>
        </p:nvSpPr>
        <p:spPr>
          <a:xfrm>
            <a:off x="5021904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C315AF-6119-8AE1-2FE7-B6153561D095}"/>
              </a:ext>
            </a:extLst>
          </p:cNvPr>
          <p:cNvSpPr/>
          <p:nvPr/>
        </p:nvSpPr>
        <p:spPr>
          <a:xfrm>
            <a:off x="5397858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508B6A-8CCC-E5A0-5138-F3649F1FD48A}"/>
              </a:ext>
            </a:extLst>
          </p:cNvPr>
          <p:cNvSpPr/>
          <p:nvPr/>
        </p:nvSpPr>
        <p:spPr>
          <a:xfrm>
            <a:off x="5773812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A9238C-535F-C934-20CA-1C6704705559}"/>
              </a:ext>
            </a:extLst>
          </p:cNvPr>
          <p:cNvSpPr/>
          <p:nvPr/>
        </p:nvSpPr>
        <p:spPr>
          <a:xfrm>
            <a:off x="6149766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593430-D0DD-086C-6D13-9A6B42E16D50}"/>
              </a:ext>
            </a:extLst>
          </p:cNvPr>
          <p:cNvSpPr/>
          <p:nvPr/>
        </p:nvSpPr>
        <p:spPr>
          <a:xfrm>
            <a:off x="6525720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B877B5-9229-5C87-198E-4AC9DB016C85}"/>
              </a:ext>
            </a:extLst>
          </p:cNvPr>
          <p:cNvSpPr/>
          <p:nvPr/>
        </p:nvSpPr>
        <p:spPr>
          <a:xfrm>
            <a:off x="4269996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CD38F-D2F0-1C15-1874-85C140467EB0}"/>
              </a:ext>
            </a:extLst>
          </p:cNvPr>
          <p:cNvSpPr/>
          <p:nvPr/>
        </p:nvSpPr>
        <p:spPr>
          <a:xfrm>
            <a:off x="4645950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9BBA4E-1663-B721-3536-A88590C0DE0F}"/>
              </a:ext>
            </a:extLst>
          </p:cNvPr>
          <p:cNvSpPr/>
          <p:nvPr/>
        </p:nvSpPr>
        <p:spPr>
          <a:xfrm>
            <a:off x="5021904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D6E82A-61EA-017E-60D3-4EBF6BBD5FFF}"/>
              </a:ext>
            </a:extLst>
          </p:cNvPr>
          <p:cNvSpPr/>
          <p:nvPr/>
        </p:nvSpPr>
        <p:spPr>
          <a:xfrm>
            <a:off x="5397858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47CC18-8302-367E-8D8F-487F60023FB6}"/>
              </a:ext>
            </a:extLst>
          </p:cNvPr>
          <p:cNvSpPr/>
          <p:nvPr/>
        </p:nvSpPr>
        <p:spPr>
          <a:xfrm>
            <a:off x="5773812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F63BDE-A181-1148-9236-F9FF219AEE92}"/>
              </a:ext>
            </a:extLst>
          </p:cNvPr>
          <p:cNvSpPr/>
          <p:nvPr/>
        </p:nvSpPr>
        <p:spPr>
          <a:xfrm>
            <a:off x="6149766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2CF7FF-B9F2-7065-B5CB-03E879A5ABE2}"/>
              </a:ext>
            </a:extLst>
          </p:cNvPr>
          <p:cNvSpPr/>
          <p:nvPr/>
        </p:nvSpPr>
        <p:spPr>
          <a:xfrm>
            <a:off x="6525720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BC59BC-3A92-4A1B-74A9-5941897202FE}"/>
              </a:ext>
            </a:extLst>
          </p:cNvPr>
          <p:cNvSpPr/>
          <p:nvPr/>
        </p:nvSpPr>
        <p:spPr>
          <a:xfrm>
            <a:off x="4269996" y="131552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362766-7A64-EAB2-4145-E74594A23DC8}"/>
              </a:ext>
            </a:extLst>
          </p:cNvPr>
          <p:cNvSpPr/>
          <p:nvPr/>
        </p:nvSpPr>
        <p:spPr>
          <a:xfrm>
            <a:off x="464595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3FB208-899D-0180-E135-D9E6A7FA4D35}"/>
              </a:ext>
            </a:extLst>
          </p:cNvPr>
          <p:cNvSpPr/>
          <p:nvPr/>
        </p:nvSpPr>
        <p:spPr>
          <a:xfrm>
            <a:off x="5021904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6864B-9620-65F4-BE97-D662EF780320}"/>
              </a:ext>
            </a:extLst>
          </p:cNvPr>
          <p:cNvSpPr/>
          <p:nvPr/>
        </p:nvSpPr>
        <p:spPr>
          <a:xfrm>
            <a:off x="5397858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82B45-5AEA-CDF4-DB50-FE84FC9645AB}"/>
              </a:ext>
            </a:extLst>
          </p:cNvPr>
          <p:cNvSpPr/>
          <p:nvPr/>
        </p:nvSpPr>
        <p:spPr>
          <a:xfrm>
            <a:off x="5773812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947B7-5EEA-9F4A-CB76-C673BFDE704A}"/>
              </a:ext>
            </a:extLst>
          </p:cNvPr>
          <p:cNvSpPr/>
          <p:nvPr/>
        </p:nvSpPr>
        <p:spPr>
          <a:xfrm>
            <a:off x="6149766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B589F-1495-0CE2-F6F1-3246ECDCC24F}"/>
              </a:ext>
            </a:extLst>
          </p:cNvPr>
          <p:cNvSpPr/>
          <p:nvPr/>
        </p:nvSpPr>
        <p:spPr>
          <a:xfrm>
            <a:off x="652572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DE5707-E58A-CA7F-F617-26388861F0C7}"/>
              </a:ext>
            </a:extLst>
          </p:cNvPr>
          <p:cNvSpPr/>
          <p:nvPr/>
        </p:nvSpPr>
        <p:spPr>
          <a:xfrm>
            <a:off x="426999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173A20-4FA5-0E5E-2662-9A8B4ED66E1A}"/>
              </a:ext>
            </a:extLst>
          </p:cNvPr>
          <p:cNvSpPr/>
          <p:nvPr/>
        </p:nvSpPr>
        <p:spPr>
          <a:xfrm>
            <a:off x="464595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CA0321-0000-8EC5-6D92-988BCF6950AF}"/>
              </a:ext>
            </a:extLst>
          </p:cNvPr>
          <p:cNvSpPr/>
          <p:nvPr/>
        </p:nvSpPr>
        <p:spPr>
          <a:xfrm>
            <a:off x="5021904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06C1D5-EF79-F223-28DF-4356C96C0506}"/>
              </a:ext>
            </a:extLst>
          </p:cNvPr>
          <p:cNvSpPr/>
          <p:nvPr/>
        </p:nvSpPr>
        <p:spPr>
          <a:xfrm>
            <a:off x="5397858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BAEFF5-345E-8E55-8E23-E9455AE59D06}"/>
              </a:ext>
            </a:extLst>
          </p:cNvPr>
          <p:cNvSpPr/>
          <p:nvPr/>
        </p:nvSpPr>
        <p:spPr>
          <a:xfrm>
            <a:off x="5773812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6124EB-2711-4B25-F345-979D5D900710}"/>
              </a:ext>
            </a:extLst>
          </p:cNvPr>
          <p:cNvSpPr/>
          <p:nvPr/>
        </p:nvSpPr>
        <p:spPr>
          <a:xfrm>
            <a:off x="614976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97508D-5900-7BB5-F12A-295EEEB1CE1A}"/>
              </a:ext>
            </a:extLst>
          </p:cNvPr>
          <p:cNvSpPr/>
          <p:nvPr/>
        </p:nvSpPr>
        <p:spPr>
          <a:xfrm>
            <a:off x="652572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AC596C-EBC0-2E98-CB0A-E2FBD6075C85}"/>
              </a:ext>
            </a:extLst>
          </p:cNvPr>
          <p:cNvSpPr/>
          <p:nvPr/>
        </p:nvSpPr>
        <p:spPr>
          <a:xfrm>
            <a:off x="4269996" y="255399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1D7298-23F8-6E48-8188-177956741853}"/>
              </a:ext>
            </a:extLst>
          </p:cNvPr>
          <p:cNvSpPr/>
          <p:nvPr/>
        </p:nvSpPr>
        <p:spPr>
          <a:xfrm>
            <a:off x="464595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6B7E14-A7C6-C5BF-8B90-025A236BB5B9}"/>
              </a:ext>
            </a:extLst>
          </p:cNvPr>
          <p:cNvSpPr/>
          <p:nvPr/>
        </p:nvSpPr>
        <p:spPr>
          <a:xfrm>
            <a:off x="5021904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2723C4-8495-FBFA-1BDE-04660516F90E}"/>
              </a:ext>
            </a:extLst>
          </p:cNvPr>
          <p:cNvSpPr/>
          <p:nvPr/>
        </p:nvSpPr>
        <p:spPr>
          <a:xfrm>
            <a:off x="5397858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A9B4D-A36C-A7F0-4949-71E0D5D7DECE}"/>
              </a:ext>
            </a:extLst>
          </p:cNvPr>
          <p:cNvSpPr/>
          <p:nvPr/>
        </p:nvSpPr>
        <p:spPr>
          <a:xfrm>
            <a:off x="5773812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34D790-A2D6-2ECA-C83F-E9C36812266C}"/>
              </a:ext>
            </a:extLst>
          </p:cNvPr>
          <p:cNvSpPr/>
          <p:nvPr/>
        </p:nvSpPr>
        <p:spPr>
          <a:xfrm>
            <a:off x="6149766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0A27B1-40DB-EFA1-6259-D350F44478EA}"/>
              </a:ext>
            </a:extLst>
          </p:cNvPr>
          <p:cNvSpPr/>
          <p:nvPr/>
        </p:nvSpPr>
        <p:spPr>
          <a:xfrm>
            <a:off x="652572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0B1E58-5FA3-9BD8-1156-6B90AD328EC1}"/>
              </a:ext>
            </a:extLst>
          </p:cNvPr>
          <p:cNvSpPr/>
          <p:nvPr/>
        </p:nvSpPr>
        <p:spPr>
          <a:xfrm>
            <a:off x="4269996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A8870E-DAD3-FE9B-28D7-E91AE886C3A4}"/>
              </a:ext>
            </a:extLst>
          </p:cNvPr>
          <p:cNvSpPr/>
          <p:nvPr/>
        </p:nvSpPr>
        <p:spPr>
          <a:xfrm>
            <a:off x="4645950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CBE166-32B9-126F-A8B7-EE8FE23B2D8B}"/>
              </a:ext>
            </a:extLst>
          </p:cNvPr>
          <p:cNvSpPr/>
          <p:nvPr/>
        </p:nvSpPr>
        <p:spPr>
          <a:xfrm>
            <a:off x="5021904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88C4FB-BE92-4312-A5BE-3942445540EB}"/>
              </a:ext>
            </a:extLst>
          </p:cNvPr>
          <p:cNvSpPr/>
          <p:nvPr/>
        </p:nvSpPr>
        <p:spPr>
          <a:xfrm>
            <a:off x="5397858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D7EA5D-C1EC-3757-3FB4-996EEB5F6501}"/>
              </a:ext>
            </a:extLst>
          </p:cNvPr>
          <p:cNvSpPr/>
          <p:nvPr/>
        </p:nvSpPr>
        <p:spPr>
          <a:xfrm>
            <a:off x="5773812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0374C6-E3B3-0C5A-F094-5610163CBDAE}"/>
              </a:ext>
            </a:extLst>
          </p:cNvPr>
          <p:cNvSpPr/>
          <p:nvPr/>
        </p:nvSpPr>
        <p:spPr>
          <a:xfrm>
            <a:off x="6149766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5D34AAE-B310-8D35-286F-A561B1D65651}"/>
              </a:ext>
            </a:extLst>
          </p:cNvPr>
          <p:cNvSpPr/>
          <p:nvPr/>
        </p:nvSpPr>
        <p:spPr>
          <a:xfrm>
            <a:off x="6525720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40E87D-46CF-BEA4-5DEC-90C7FA57BF7F}"/>
              </a:ext>
            </a:extLst>
          </p:cNvPr>
          <p:cNvSpPr/>
          <p:nvPr/>
        </p:nvSpPr>
        <p:spPr>
          <a:xfrm>
            <a:off x="4269996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9DE4B00-9FEA-16AA-F9F2-DAAAED8A2B62}"/>
              </a:ext>
            </a:extLst>
          </p:cNvPr>
          <p:cNvSpPr/>
          <p:nvPr/>
        </p:nvSpPr>
        <p:spPr>
          <a:xfrm>
            <a:off x="4645950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4ED1FB-E890-7DDE-E83D-96FCA7AC9DEE}"/>
              </a:ext>
            </a:extLst>
          </p:cNvPr>
          <p:cNvSpPr/>
          <p:nvPr/>
        </p:nvSpPr>
        <p:spPr>
          <a:xfrm>
            <a:off x="5021904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D9F7A8-DDE0-60AD-0D34-496641F118FF}"/>
              </a:ext>
            </a:extLst>
          </p:cNvPr>
          <p:cNvSpPr/>
          <p:nvPr/>
        </p:nvSpPr>
        <p:spPr>
          <a:xfrm>
            <a:off x="5397858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B46794-84FE-1C55-AC43-1BE8EBC76706}"/>
              </a:ext>
            </a:extLst>
          </p:cNvPr>
          <p:cNvSpPr/>
          <p:nvPr/>
        </p:nvSpPr>
        <p:spPr>
          <a:xfrm>
            <a:off x="5773812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AA366D-21B9-6A84-B499-577D159F0890}"/>
              </a:ext>
            </a:extLst>
          </p:cNvPr>
          <p:cNvSpPr/>
          <p:nvPr/>
        </p:nvSpPr>
        <p:spPr>
          <a:xfrm>
            <a:off x="6149766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92E882-90E7-6F6F-D26E-D5B27D17CDF7}"/>
              </a:ext>
            </a:extLst>
          </p:cNvPr>
          <p:cNvSpPr/>
          <p:nvPr/>
        </p:nvSpPr>
        <p:spPr>
          <a:xfrm>
            <a:off x="6525720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0437FE-5D28-3478-CAE2-C983EFF7FF32}"/>
              </a:ext>
            </a:extLst>
          </p:cNvPr>
          <p:cNvSpPr txBox="1"/>
          <p:nvPr/>
        </p:nvSpPr>
        <p:spPr>
          <a:xfrm>
            <a:off x="7986319" y="297714"/>
            <a:ext cx="19591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n-2*(i+1)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71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46907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i;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a[5] = { 1,2,3,4,5 };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for (i = 0; i &lt; 5;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printf("%d\t", a[i]);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6946085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482981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019877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8556773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6946085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482981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019877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8556773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endCxn id="6" idx="1"/>
          </p:cNvCxnSpPr>
          <p:nvPr/>
        </p:nvCxnSpPr>
        <p:spPr>
          <a:xfrm>
            <a:off x="4261607" y="1140903"/>
            <a:ext cx="1753299" cy="5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7942717" y="2803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V="1">
            <a:off x="8288325" y="2013358"/>
            <a:ext cx="0" cy="7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97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326507" y="1635581"/>
            <a:ext cx="596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char a[5] = "come";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char a[] = "come";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char a[] = {'c','o','m','e','\0'};</a:t>
            </a:r>
            <a:endParaRPr lang="ko-KR" altLang="en-US" sz="2400">
              <a:latin typeface="Consolas" panose="020B0609020204030204" pitchFamily="49" charset="0"/>
            </a:endParaRPr>
          </a:p>
          <a:p>
            <a:pPr algn="l"/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714070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'o'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87222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'm'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60374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'e'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933526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'\0'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714070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87222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60374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933526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60939" y="1728240"/>
            <a:ext cx="1853967" cy="28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8644054" y="26692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H="1" flipV="1">
            <a:off x="8969509" y="2013358"/>
            <a:ext cx="20153" cy="6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96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0A1C4-473F-3D15-8629-6F06FD801E4D}"/>
              </a:ext>
            </a:extLst>
          </p:cNvPr>
          <p:cNvSpPr/>
          <p:nvPr/>
        </p:nvSpPr>
        <p:spPr>
          <a:xfrm>
            <a:off x="1837189" y="145968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A68DF-A174-98BD-DE41-797115243BC3}"/>
              </a:ext>
            </a:extLst>
          </p:cNvPr>
          <p:cNvSpPr/>
          <p:nvPr/>
        </p:nvSpPr>
        <p:spPr>
          <a:xfrm>
            <a:off x="2390862" y="145968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5EE28-3800-E8FC-5836-DBD629EB2344}"/>
              </a:ext>
            </a:extLst>
          </p:cNvPr>
          <p:cNvSpPr/>
          <p:nvPr/>
        </p:nvSpPr>
        <p:spPr>
          <a:xfrm>
            <a:off x="2944535" y="145968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75F768-9D18-FC3F-3EAE-992E6C00E532}"/>
              </a:ext>
            </a:extLst>
          </p:cNvPr>
          <p:cNvSpPr/>
          <p:nvPr/>
        </p:nvSpPr>
        <p:spPr>
          <a:xfrm>
            <a:off x="3498208" y="145968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55C00C-935C-6533-D6F6-3D72FD54FAFB}"/>
              </a:ext>
            </a:extLst>
          </p:cNvPr>
          <p:cNvSpPr/>
          <p:nvPr/>
        </p:nvSpPr>
        <p:spPr>
          <a:xfrm>
            <a:off x="4051881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527F7F-DC47-D5CF-FAE4-DE476B881940}"/>
              </a:ext>
            </a:extLst>
          </p:cNvPr>
          <p:cNvSpPr/>
          <p:nvPr/>
        </p:nvSpPr>
        <p:spPr>
          <a:xfrm>
            <a:off x="4605554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67F91-2228-5AFF-0D2C-586F8BD4F244}"/>
              </a:ext>
            </a:extLst>
          </p:cNvPr>
          <p:cNvSpPr/>
          <p:nvPr/>
        </p:nvSpPr>
        <p:spPr>
          <a:xfrm>
            <a:off x="5167615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9773F9-DD48-81D7-E884-10E492BCD43F}"/>
              </a:ext>
            </a:extLst>
          </p:cNvPr>
          <p:cNvSpPr/>
          <p:nvPr/>
        </p:nvSpPr>
        <p:spPr>
          <a:xfrm>
            <a:off x="5721288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02375F-4028-96C1-A1D3-170F3A6BE2A2}"/>
              </a:ext>
            </a:extLst>
          </p:cNvPr>
          <p:cNvSpPr/>
          <p:nvPr/>
        </p:nvSpPr>
        <p:spPr>
          <a:xfrm>
            <a:off x="6274961" y="145967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B9066-9EF6-6409-A306-D2D8C5701E04}"/>
              </a:ext>
            </a:extLst>
          </p:cNvPr>
          <p:cNvSpPr/>
          <p:nvPr/>
        </p:nvSpPr>
        <p:spPr>
          <a:xfrm>
            <a:off x="6828634" y="145967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EBDDEF-2075-4A66-68C7-6651C526C358}"/>
              </a:ext>
            </a:extLst>
          </p:cNvPr>
          <p:cNvSpPr/>
          <p:nvPr/>
        </p:nvSpPr>
        <p:spPr>
          <a:xfrm>
            <a:off x="7382307" y="145967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4086C-4B4D-2EE6-E11E-57783839BC0C}"/>
              </a:ext>
            </a:extLst>
          </p:cNvPr>
          <p:cNvSpPr/>
          <p:nvPr/>
        </p:nvSpPr>
        <p:spPr>
          <a:xfrm>
            <a:off x="7935980" y="145967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0CAE77-8432-5D33-2C33-68C6A8570B8E}"/>
              </a:ext>
            </a:extLst>
          </p:cNvPr>
          <p:cNvSpPr/>
          <p:nvPr/>
        </p:nvSpPr>
        <p:spPr>
          <a:xfrm>
            <a:off x="8489653" y="1459676"/>
            <a:ext cx="553673" cy="55367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1DF12D-7344-568D-A31A-5584F79D4718}"/>
              </a:ext>
            </a:extLst>
          </p:cNvPr>
          <p:cNvSpPr/>
          <p:nvPr/>
        </p:nvSpPr>
        <p:spPr>
          <a:xfrm>
            <a:off x="1837189" y="235730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C41D79-8F17-6D55-202F-CCEC1C5D9B0F}"/>
              </a:ext>
            </a:extLst>
          </p:cNvPr>
          <p:cNvSpPr/>
          <p:nvPr/>
        </p:nvSpPr>
        <p:spPr>
          <a:xfrm>
            <a:off x="2390862" y="235730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494396-E358-A2FD-419F-C8BA4F84464C}"/>
              </a:ext>
            </a:extLst>
          </p:cNvPr>
          <p:cNvSpPr/>
          <p:nvPr/>
        </p:nvSpPr>
        <p:spPr>
          <a:xfrm>
            <a:off x="2944535" y="235730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B0A5D7-73CA-3136-C80A-D8BF2FE4B9D6}"/>
              </a:ext>
            </a:extLst>
          </p:cNvPr>
          <p:cNvSpPr/>
          <p:nvPr/>
        </p:nvSpPr>
        <p:spPr>
          <a:xfrm>
            <a:off x="3498208" y="235730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575464-4703-E5BC-A790-C7887524EBAD}"/>
              </a:ext>
            </a:extLst>
          </p:cNvPr>
          <p:cNvSpPr/>
          <p:nvPr/>
        </p:nvSpPr>
        <p:spPr>
          <a:xfrm>
            <a:off x="4051881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5E53C2-079C-E541-3F3F-DDB4EF26A282}"/>
              </a:ext>
            </a:extLst>
          </p:cNvPr>
          <p:cNvSpPr/>
          <p:nvPr/>
        </p:nvSpPr>
        <p:spPr>
          <a:xfrm>
            <a:off x="4605554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17F8B5-B92B-3EAC-1C94-F19F35E89C90}"/>
              </a:ext>
            </a:extLst>
          </p:cNvPr>
          <p:cNvSpPr/>
          <p:nvPr/>
        </p:nvSpPr>
        <p:spPr>
          <a:xfrm>
            <a:off x="5167615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A96245-1EC3-1A9C-FCA7-F64E4B1087B0}"/>
              </a:ext>
            </a:extLst>
          </p:cNvPr>
          <p:cNvSpPr/>
          <p:nvPr/>
        </p:nvSpPr>
        <p:spPr>
          <a:xfrm>
            <a:off x="5721288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9D50B2-0C8C-146A-A580-AE989AE1E904}"/>
              </a:ext>
            </a:extLst>
          </p:cNvPr>
          <p:cNvSpPr/>
          <p:nvPr/>
        </p:nvSpPr>
        <p:spPr>
          <a:xfrm>
            <a:off x="6274961" y="235730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0FE286-37DD-C864-EC28-5BA9789ABEAA}"/>
              </a:ext>
            </a:extLst>
          </p:cNvPr>
          <p:cNvSpPr/>
          <p:nvPr/>
        </p:nvSpPr>
        <p:spPr>
          <a:xfrm>
            <a:off x="6828634" y="235730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13CB91-3BF6-3EF1-6079-C5397483B445}"/>
              </a:ext>
            </a:extLst>
          </p:cNvPr>
          <p:cNvSpPr/>
          <p:nvPr/>
        </p:nvSpPr>
        <p:spPr>
          <a:xfrm>
            <a:off x="7382307" y="235729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5AC8A5-F345-9138-937A-1B40953EB669}"/>
              </a:ext>
            </a:extLst>
          </p:cNvPr>
          <p:cNvSpPr/>
          <p:nvPr/>
        </p:nvSpPr>
        <p:spPr>
          <a:xfrm>
            <a:off x="7935980" y="235729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B994CB-CC3E-FF97-F6EE-9F9C767C25AD}"/>
              </a:ext>
            </a:extLst>
          </p:cNvPr>
          <p:cNvSpPr/>
          <p:nvPr/>
        </p:nvSpPr>
        <p:spPr>
          <a:xfrm>
            <a:off x="1837189" y="315216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84745B-3FEE-73CA-C975-0CA52E8836F0}"/>
              </a:ext>
            </a:extLst>
          </p:cNvPr>
          <p:cNvSpPr/>
          <p:nvPr/>
        </p:nvSpPr>
        <p:spPr>
          <a:xfrm>
            <a:off x="2390862" y="315216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D8B1A8-CDEB-554B-95C1-233D351E1DA6}"/>
              </a:ext>
            </a:extLst>
          </p:cNvPr>
          <p:cNvSpPr/>
          <p:nvPr/>
        </p:nvSpPr>
        <p:spPr>
          <a:xfrm>
            <a:off x="2944535" y="315216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5526F0-CCEC-4947-1CEC-4D3F0BFD42CF}"/>
              </a:ext>
            </a:extLst>
          </p:cNvPr>
          <p:cNvSpPr/>
          <p:nvPr/>
        </p:nvSpPr>
        <p:spPr>
          <a:xfrm>
            <a:off x="3498208" y="315216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740CF8-B02E-BA6E-EAD4-F5FDDE1C1E9A}"/>
              </a:ext>
            </a:extLst>
          </p:cNvPr>
          <p:cNvSpPr/>
          <p:nvPr/>
        </p:nvSpPr>
        <p:spPr>
          <a:xfrm>
            <a:off x="4051881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740EE7-B4BD-B754-91D0-639A477DA131}"/>
              </a:ext>
            </a:extLst>
          </p:cNvPr>
          <p:cNvSpPr/>
          <p:nvPr/>
        </p:nvSpPr>
        <p:spPr>
          <a:xfrm>
            <a:off x="4605554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614604-2FAC-31EC-800B-FFE36D48CAA4}"/>
              </a:ext>
            </a:extLst>
          </p:cNvPr>
          <p:cNvSpPr/>
          <p:nvPr/>
        </p:nvSpPr>
        <p:spPr>
          <a:xfrm>
            <a:off x="5167615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176313-2AF2-ABA5-5792-E1C62E3FE9D2}"/>
              </a:ext>
            </a:extLst>
          </p:cNvPr>
          <p:cNvSpPr/>
          <p:nvPr/>
        </p:nvSpPr>
        <p:spPr>
          <a:xfrm>
            <a:off x="5721288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CDFEB0-BF1B-B8E9-5977-58778F7E548B}"/>
              </a:ext>
            </a:extLst>
          </p:cNvPr>
          <p:cNvSpPr/>
          <p:nvPr/>
        </p:nvSpPr>
        <p:spPr>
          <a:xfrm>
            <a:off x="6274961" y="315215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3D98B6-1777-99B7-5E42-3694F282C2B3}"/>
              </a:ext>
            </a:extLst>
          </p:cNvPr>
          <p:cNvSpPr/>
          <p:nvPr/>
        </p:nvSpPr>
        <p:spPr>
          <a:xfrm>
            <a:off x="6828634" y="315215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3E29A0-730A-3B65-D44F-650AC8FFB2A9}"/>
              </a:ext>
            </a:extLst>
          </p:cNvPr>
          <p:cNvSpPr/>
          <p:nvPr/>
        </p:nvSpPr>
        <p:spPr>
          <a:xfrm>
            <a:off x="7382307" y="315215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85AFD3-E973-B9C9-88AD-055CEE9C0CAD}"/>
              </a:ext>
            </a:extLst>
          </p:cNvPr>
          <p:cNvSpPr/>
          <p:nvPr/>
        </p:nvSpPr>
        <p:spPr>
          <a:xfrm>
            <a:off x="7935980" y="315215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C34B8-26D2-7B66-726A-B8C81EEF7C7D}"/>
              </a:ext>
            </a:extLst>
          </p:cNvPr>
          <p:cNvSpPr txBox="1"/>
          <p:nvPr/>
        </p:nvSpPr>
        <p:spPr>
          <a:xfrm>
            <a:off x="2944535" y="416093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219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CEEC7E-B6C7-E620-0DA1-FA1DC7FE4675}"/>
              </a:ext>
            </a:extLst>
          </p:cNvPr>
          <p:cNvSpPr txBox="1"/>
          <p:nvPr/>
        </p:nvSpPr>
        <p:spPr>
          <a:xfrm>
            <a:off x="2944535" y="4846874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(11 - (sum % 11))%10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732DC-3589-41F1-E6F4-DCFD30EC9FF3}"/>
              </a:ext>
            </a:extLst>
          </p:cNvPr>
          <p:cNvSpPr txBox="1"/>
          <p:nvPr/>
        </p:nvSpPr>
        <p:spPr>
          <a:xfrm>
            <a:off x="721455" y="150567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jumin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BE6511-0FA4-9524-409E-A1161E850102}"/>
              </a:ext>
            </a:extLst>
          </p:cNvPr>
          <p:cNvSpPr txBox="1"/>
          <p:nvPr/>
        </p:nvSpPr>
        <p:spPr>
          <a:xfrm>
            <a:off x="721454" y="240330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check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A4349-0301-C233-4BF2-3E15EAE7EEE7}"/>
              </a:ext>
            </a:extLst>
          </p:cNvPr>
          <p:cNvSpPr txBox="1"/>
          <p:nvPr/>
        </p:nvSpPr>
        <p:spPr>
          <a:xfrm>
            <a:off x="798738" y="320248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35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a[3][4] = { 1,2,3,4,5,6,7,8,9,10,11,12 };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5A166E-EF30-B711-9D11-132EF2DD06D9}"/>
              </a:ext>
            </a:extLst>
          </p:cNvPr>
          <p:cNvSpPr/>
          <p:nvPr/>
        </p:nvSpPr>
        <p:spPr>
          <a:xfrm>
            <a:off x="1744911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4CF946-52FD-791F-04BF-E1A325E26D2D}"/>
              </a:ext>
            </a:extLst>
          </p:cNvPr>
          <p:cNvSpPr/>
          <p:nvPr/>
        </p:nvSpPr>
        <p:spPr>
          <a:xfrm>
            <a:off x="2197917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854FC1-6169-5A3F-42B6-1DBEE221CF3A}"/>
              </a:ext>
            </a:extLst>
          </p:cNvPr>
          <p:cNvSpPr/>
          <p:nvPr/>
        </p:nvSpPr>
        <p:spPr>
          <a:xfrm>
            <a:off x="2650923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EE8A06-EEF1-D083-70E0-50C0072C1FE5}"/>
              </a:ext>
            </a:extLst>
          </p:cNvPr>
          <p:cNvSpPr/>
          <p:nvPr/>
        </p:nvSpPr>
        <p:spPr>
          <a:xfrm>
            <a:off x="3103929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DD32DE-DABE-D605-5913-DB2F9C76C5CA}"/>
              </a:ext>
            </a:extLst>
          </p:cNvPr>
          <p:cNvSpPr/>
          <p:nvPr/>
        </p:nvSpPr>
        <p:spPr>
          <a:xfrm>
            <a:off x="1744911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660E1E-C9B6-28B4-9730-2BD072AF34E4}"/>
              </a:ext>
            </a:extLst>
          </p:cNvPr>
          <p:cNvSpPr/>
          <p:nvPr/>
        </p:nvSpPr>
        <p:spPr>
          <a:xfrm>
            <a:off x="2197917" y="1686188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FDEBF0-E612-9179-485F-6A0043EF65AF}"/>
              </a:ext>
            </a:extLst>
          </p:cNvPr>
          <p:cNvSpPr/>
          <p:nvPr/>
        </p:nvSpPr>
        <p:spPr>
          <a:xfrm>
            <a:off x="2650923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65C63C-0696-FC2A-43D7-EF237426357E}"/>
              </a:ext>
            </a:extLst>
          </p:cNvPr>
          <p:cNvSpPr/>
          <p:nvPr/>
        </p:nvSpPr>
        <p:spPr>
          <a:xfrm>
            <a:off x="3103929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0C88BF-A2E8-409C-DA4F-8F97B428463B}"/>
              </a:ext>
            </a:extLst>
          </p:cNvPr>
          <p:cNvSpPr/>
          <p:nvPr/>
        </p:nvSpPr>
        <p:spPr>
          <a:xfrm>
            <a:off x="1744911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16F72-3CF2-0F06-E500-BA4E07D1B655}"/>
              </a:ext>
            </a:extLst>
          </p:cNvPr>
          <p:cNvSpPr/>
          <p:nvPr/>
        </p:nvSpPr>
        <p:spPr>
          <a:xfrm>
            <a:off x="2197917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3066D7-F838-9238-F3FF-5CA2F5B12256}"/>
              </a:ext>
            </a:extLst>
          </p:cNvPr>
          <p:cNvSpPr/>
          <p:nvPr/>
        </p:nvSpPr>
        <p:spPr>
          <a:xfrm>
            <a:off x="2650923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CDE504-5F65-98EE-5C11-DF7EF40F7723}"/>
              </a:ext>
            </a:extLst>
          </p:cNvPr>
          <p:cNvSpPr/>
          <p:nvPr/>
        </p:nvSpPr>
        <p:spPr>
          <a:xfrm>
            <a:off x="3103929" y="2139194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3ECB3-2754-9718-B19A-2ECEC2FFED79}"/>
              </a:ext>
            </a:extLst>
          </p:cNvPr>
          <p:cNvSpPr/>
          <p:nvPr/>
        </p:nvSpPr>
        <p:spPr>
          <a:xfrm>
            <a:off x="1291905" y="1233182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86F2C4-DE74-DBC8-909C-A8A1F864A817}"/>
              </a:ext>
            </a:extLst>
          </p:cNvPr>
          <p:cNvSpPr/>
          <p:nvPr/>
        </p:nvSpPr>
        <p:spPr>
          <a:xfrm>
            <a:off x="1291905" y="1686188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D9548-9D88-B243-EA7B-482DE405A480}"/>
              </a:ext>
            </a:extLst>
          </p:cNvPr>
          <p:cNvSpPr/>
          <p:nvPr/>
        </p:nvSpPr>
        <p:spPr>
          <a:xfrm>
            <a:off x="1291905" y="2139194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5AB1E7-B293-6420-994B-2468706D537D}"/>
              </a:ext>
            </a:extLst>
          </p:cNvPr>
          <p:cNvSpPr/>
          <p:nvPr/>
        </p:nvSpPr>
        <p:spPr>
          <a:xfrm>
            <a:off x="1744911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439524-D225-F832-A45D-21509EC29669}"/>
              </a:ext>
            </a:extLst>
          </p:cNvPr>
          <p:cNvSpPr/>
          <p:nvPr/>
        </p:nvSpPr>
        <p:spPr>
          <a:xfrm>
            <a:off x="2197917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A2B742-32EE-B2A0-7500-C4111091C819}"/>
              </a:ext>
            </a:extLst>
          </p:cNvPr>
          <p:cNvSpPr/>
          <p:nvPr/>
        </p:nvSpPr>
        <p:spPr>
          <a:xfrm>
            <a:off x="2650923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7C57A-4F1B-1CD6-6AFA-FEC47CB4560C}"/>
              </a:ext>
            </a:extLst>
          </p:cNvPr>
          <p:cNvSpPr/>
          <p:nvPr/>
        </p:nvSpPr>
        <p:spPr>
          <a:xfrm>
            <a:off x="3103929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BCBC9-E3A2-C46F-7C64-A45B51556965}"/>
              </a:ext>
            </a:extLst>
          </p:cNvPr>
          <p:cNvSpPr txBox="1"/>
          <p:nvPr/>
        </p:nvSpPr>
        <p:spPr>
          <a:xfrm>
            <a:off x="1744911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B9907D-9292-4512-A42B-A1AE609997FB}"/>
              </a:ext>
            </a:extLst>
          </p:cNvPr>
          <p:cNvCxnSpPr>
            <a:stCxn id="36" idx="0"/>
            <a:endCxn id="26" idx="0"/>
          </p:cNvCxnSpPr>
          <p:nvPr/>
        </p:nvCxnSpPr>
        <p:spPr>
          <a:xfrm flipV="1">
            <a:off x="2343793" y="2139194"/>
            <a:ext cx="80627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5F02C5-2EE0-90E5-A175-49AB0E226EE6}"/>
              </a:ext>
            </a:extLst>
          </p:cNvPr>
          <p:cNvSpPr txBox="1"/>
          <p:nvPr/>
        </p:nvSpPr>
        <p:spPr>
          <a:xfrm>
            <a:off x="1971414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D87B53-D330-9A57-4B2E-75DE49E280CD}"/>
              </a:ext>
            </a:extLst>
          </p:cNvPr>
          <p:cNvSpPr txBox="1"/>
          <p:nvPr/>
        </p:nvSpPr>
        <p:spPr>
          <a:xfrm>
            <a:off x="806274" y="172802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AEBB0A-D77C-2A06-5B15-F759ED62A6AA}"/>
              </a:ext>
            </a:extLst>
          </p:cNvPr>
          <p:cNvSpPr txBox="1"/>
          <p:nvPr/>
        </p:nvSpPr>
        <p:spPr>
          <a:xfrm>
            <a:off x="2240327" y="53700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D95E81-3C8B-8B0F-0C8C-643498415EE7}"/>
              </a:ext>
            </a:extLst>
          </p:cNvPr>
          <p:cNvSpPr txBox="1"/>
          <p:nvPr/>
        </p:nvSpPr>
        <p:spPr>
          <a:xfrm>
            <a:off x="2343793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9DB635-28F6-7A51-9E1B-B2151FB0B872}"/>
              </a:ext>
            </a:extLst>
          </p:cNvPr>
          <p:cNvSpPr txBox="1"/>
          <p:nvPr/>
        </p:nvSpPr>
        <p:spPr>
          <a:xfrm>
            <a:off x="3565326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a[2][3];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2388E-B163-01EC-BB9F-414D01D28A7E}"/>
              </a:ext>
            </a:extLst>
          </p:cNvPr>
          <p:cNvSpPr txBox="1"/>
          <p:nvPr/>
        </p:nvSpPr>
        <p:spPr>
          <a:xfrm>
            <a:off x="3791829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7ECEBB-B9C3-96C4-689A-F3B15926F1BF}"/>
              </a:ext>
            </a:extLst>
          </p:cNvPr>
          <p:cNvSpPr txBox="1"/>
          <p:nvPr/>
        </p:nvSpPr>
        <p:spPr>
          <a:xfrm>
            <a:off x="4164208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0906CC-3C0C-6A6E-2BDA-E2C27E054F1D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3330432" y="2592200"/>
            <a:ext cx="833776" cy="11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EB8A01-92C3-C8A3-F206-A7F1DD0854B0}"/>
              </a:ext>
            </a:extLst>
          </p:cNvPr>
          <p:cNvSpPr txBox="1"/>
          <p:nvPr/>
        </p:nvSpPr>
        <p:spPr>
          <a:xfrm>
            <a:off x="5693396" y="947849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i,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j;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i&lt;3;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for(j=0; j&lt;4; j++)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printf("%4d", a[i][j]);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587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633E75-9915-4576-A8AF-523E5383DF87}"/>
              </a:ext>
            </a:extLst>
          </p:cNvPr>
          <p:cNvSpPr/>
          <p:nvPr/>
        </p:nvSpPr>
        <p:spPr>
          <a:xfrm>
            <a:off x="148485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00F0E0-8192-9B7F-0917-FEB328F9518C}"/>
              </a:ext>
            </a:extLst>
          </p:cNvPr>
          <p:cNvSpPr/>
          <p:nvPr/>
        </p:nvSpPr>
        <p:spPr>
          <a:xfrm>
            <a:off x="193493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7AB0F2-A864-8D05-4C48-36C5B030D4FE}"/>
              </a:ext>
            </a:extLst>
          </p:cNvPr>
          <p:cNvSpPr/>
          <p:nvPr/>
        </p:nvSpPr>
        <p:spPr>
          <a:xfrm>
            <a:off x="2385017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8979C1-AF1B-B401-612E-C88E733675C9}"/>
              </a:ext>
            </a:extLst>
          </p:cNvPr>
          <p:cNvSpPr/>
          <p:nvPr/>
        </p:nvSpPr>
        <p:spPr>
          <a:xfrm>
            <a:off x="2835100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3895F8-6FB5-981A-34DA-46768CECDF04}"/>
              </a:ext>
            </a:extLst>
          </p:cNvPr>
          <p:cNvSpPr/>
          <p:nvPr/>
        </p:nvSpPr>
        <p:spPr>
          <a:xfrm>
            <a:off x="3285183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EDA72-A914-73AC-BC9C-A7B01FFC9408}"/>
              </a:ext>
            </a:extLst>
          </p:cNvPr>
          <p:cNvSpPr/>
          <p:nvPr/>
        </p:nvSpPr>
        <p:spPr>
          <a:xfrm>
            <a:off x="3735265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76197A-E2A5-9B06-B071-664461DA2F90}"/>
              </a:ext>
            </a:extLst>
          </p:cNvPr>
          <p:cNvSpPr/>
          <p:nvPr/>
        </p:nvSpPr>
        <p:spPr>
          <a:xfrm>
            <a:off x="4185348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E891A6-AB01-27E1-0A3F-B99A00C385FF}"/>
              </a:ext>
            </a:extLst>
          </p:cNvPr>
          <p:cNvSpPr/>
          <p:nvPr/>
        </p:nvSpPr>
        <p:spPr>
          <a:xfrm>
            <a:off x="463543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19D1D1-EA5E-3CD2-67DA-3D4E3BED9FA7}"/>
              </a:ext>
            </a:extLst>
          </p:cNvPr>
          <p:cNvSpPr/>
          <p:nvPr/>
        </p:nvSpPr>
        <p:spPr>
          <a:xfrm>
            <a:off x="508551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96E4D5-008C-5FAF-DA1D-2B2ADB4820AC}"/>
              </a:ext>
            </a:extLst>
          </p:cNvPr>
          <p:cNvSpPr/>
          <p:nvPr/>
        </p:nvSpPr>
        <p:spPr>
          <a:xfrm>
            <a:off x="5535596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AA2DC2-05A7-86A4-AFAD-56622AF6968C}"/>
              </a:ext>
            </a:extLst>
          </p:cNvPr>
          <p:cNvSpPr/>
          <p:nvPr/>
        </p:nvSpPr>
        <p:spPr>
          <a:xfrm>
            <a:off x="5985679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763928A-A34B-2685-7B84-8BD5E5585FB9}"/>
              </a:ext>
            </a:extLst>
          </p:cNvPr>
          <p:cNvSpPr/>
          <p:nvPr/>
        </p:nvSpPr>
        <p:spPr>
          <a:xfrm>
            <a:off x="643576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143E09-B01C-B54A-E04B-314D4A5E881B}"/>
              </a:ext>
            </a:extLst>
          </p:cNvPr>
          <p:cNvSpPr/>
          <p:nvPr/>
        </p:nvSpPr>
        <p:spPr>
          <a:xfrm>
            <a:off x="6885844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72167F-A767-F4A3-6945-4D411138B96E}"/>
              </a:ext>
            </a:extLst>
          </p:cNvPr>
          <p:cNvSpPr/>
          <p:nvPr/>
        </p:nvSpPr>
        <p:spPr>
          <a:xfrm>
            <a:off x="733592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AC2B0F-9C18-25DF-475B-08B3695054EF}"/>
              </a:ext>
            </a:extLst>
          </p:cNvPr>
          <p:cNvSpPr/>
          <p:nvPr/>
        </p:nvSpPr>
        <p:spPr>
          <a:xfrm>
            <a:off x="7786009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4301963-5B5C-2208-4B2B-30635280B940}"/>
              </a:ext>
            </a:extLst>
          </p:cNvPr>
          <p:cNvSpPr/>
          <p:nvPr/>
        </p:nvSpPr>
        <p:spPr>
          <a:xfrm>
            <a:off x="823609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3EC46-4659-3AA3-AA2B-A82E7FFEFB53}"/>
              </a:ext>
            </a:extLst>
          </p:cNvPr>
          <p:cNvSpPr/>
          <p:nvPr/>
        </p:nvSpPr>
        <p:spPr>
          <a:xfrm>
            <a:off x="868617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1F1A315-F957-FAE3-72AB-EBE60AF19639}"/>
              </a:ext>
            </a:extLst>
          </p:cNvPr>
          <p:cNvSpPr/>
          <p:nvPr/>
        </p:nvSpPr>
        <p:spPr>
          <a:xfrm>
            <a:off x="913625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AF0811-6B5C-5D7A-B34F-35B44D218846}"/>
              </a:ext>
            </a:extLst>
          </p:cNvPr>
          <p:cNvSpPr/>
          <p:nvPr/>
        </p:nvSpPr>
        <p:spPr>
          <a:xfrm>
            <a:off x="9586340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9F44A2-1A47-ED6D-B23C-998BF25DD9BD}"/>
              </a:ext>
            </a:extLst>
          </p:cNvPr>
          <p:cNvSpPr/>
          <p:nvPr/>
        </p:nvSpPr>
        <p:spPr>
          <a:xfrm>
            <a:off x="1003642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1484852" y="21811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에라토스테네스의 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7C545-01DD-9884-F8DF-01B892F1563C}"/>
              </a:ext>
            </a:extLst>
          </p:cNvPr>
          <p:cNvSpPr txBox="1"/>
          <p:nvPr/>
        </p:nvSpPr>
        <p:spPr>
          <a:xfrm>
            <a:off x="4726297" y="1727917"/>
            <a:ext cx="373050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a[200];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a[i] = i+1;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a[0]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-1;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if( a[i]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for(j=i+1; j&lt;200; j++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a[j]%a[i] ==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a[j] = -1;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58D319-FA3C-3A73-5CEE-E24CB758E526}"/>
              </a:ext>
            </a:extLst>
          </p:cNvPr>
          <p:cNvSpPr txBox="1"/>
          <p:nvPr/>
        </p:nvSpPr>
        <p:spPr>
          <a:xfrm>
            <a:off x="1484852" y="21723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14DB2E0-5AE7-FD2E-2156-2B76CD03BDCE}"/>
              </a:ext>
            </a:extLst>
          </p:cNvPr>
          <p:cNvSpPr/>
          <p:nvPr/>
        </p:nvSpPr>
        <p:spPr>
          <a:xfrm>
            <a:off x="2036484" y="1053036"/>
            <a:ext cx="255497" cy="217897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B076F9E8-4425-C640-BE96-3C421CD0C896}"/>
              </a:ext>
            </a:extLst>
          </p:cNvPr>
          <p:cNvSpPr/>
          <p:nvPr/>
        </p:nvSpPr>
        <p:spPr>
          <a:xfrm rot="10800000">
            <a:off x="2477981" y="1727917"/>
            <a:ext cx="255497" cy="217897"/>
          </a:xfrm>
          <a:prstGeom prst="downArrow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85666-C803-8BAF-2F6E-B28AD633F79F}"/>
              </a:ext>
            </a:extLst>
          </p:cNvPr>
          <p:cNvSpPr txBox="1"/>
          <p:nvPr/>
        </p:nvSpPr>
        <p:spPr>
          <a:xfrm>
            <a:off x="2036484" y="662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25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23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32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41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43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a[i][n-i-1+j]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=-5;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520504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01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02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12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03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13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04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14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34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94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36128" y="914615"/>
            <a:ext cx="10310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40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31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698722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inc=-1;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if( i &lt;= n/2 )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++inc;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else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--inc;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DE740E-1E26-49AF-7F2C-1FB3C055E4FE}"/>
              </a:ext>
            </a:extLst>
          </p:cNvPr>
          <p:cNvSpPr txBox="1"/>
          <p:nvPr/>
        </p:nvSpPr>
        <p:spPr>
          <a:xfrm>
            <a:off x="5280171" y="914614"/>
            <a:ext cx="1172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 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 : 33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 : 04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 : 14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 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16 : 34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 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0645AF-8BE7-B525-F391-C4800BB3898E}"/>
              </a:ext>
            </a:extLst>
          </p:cNvPr>
          <p:cNvSpPr/>
          <p:nvPr/>
        </p:nvSpPr>
        <p:spPr>
          <a:xfrm>
            <a:off x="5929241" y="4511602"/>
            <a:ext cx="719129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BB37F9-22E9-5F41-D84D-A872CE513E33}"/>
              </a:ext>
            </a:extLst>
          </p:cNvPr>
          <p:cNvSpPr txBox="1"/>
          <p:nvPr/>
        </p:nvSpPr>
        <p:spPr>
          <a:xfrm>
            <a:off x="6006517" y="41861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90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36128" y="914615"/>
            <a:ext cx="10310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40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31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2755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inc=-1;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sign=1;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if( i == n/2+1 )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sign=-sign;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inc+=sign;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j&lt;n-2*inc;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a[inc+j][i]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DE740E-1E26-49AF-7F2C-1FB3C055E4FE}"/>
              </a:ext>
            </a:extLst>
          </p:cNvPr>
          <p:cNvSpPr txBox="1"/>
          <p:nvPr/>
        </p:nvSpPr>
        <p:spPr>
          <a:xfrm>
            <a:off x="5280171" y="914614"/>
            <a:ext cx="1172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 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 : 33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 : 04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 : 14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 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16 : 34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 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0645AF-8BE7-B525-F391-C4800BB3898E}"/>
              </a:ext>
            </a:extLst>
          </p:cNvPr>
          <p:cNvSpPr/>
          <p:nvPr/>
        </p:nvSpPr>
        <p:spPr>
          <a:xfrm>
            <a:off x="5929241" y="4511602"/>
            <a:ext cx="719129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BB37F9-22E9-5F41-D84D-A872CE513E33}"/>
              </a:ext>
            </a:extLst>
          </p:cNvPr>
          <p:cNvSpPr txBox="1"/>
          <p:nvPr/>
        </p:nvSpPr>
        <p:spPr>
          <a:xfrm>
            <a:off x="6006517" y="41861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12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71850" y="277344"/>
            <a:ext cx="10310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01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02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12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03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12: 31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39934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j&lt;i+1;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a[i-j][j]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0F4DE-8929-316B-B397-91A442C776BE}"/>
              </a:ext>
            </a:extLst>
          </p:cNvPr>
          <p:cNvSpPr txBox="1"/>
          <p:nvPr/>
        </p:nvSpPr>
        <p:spPr>
          <a:xfrm>
            <a:off x="5290925" y="277344"/>
            <a:ext cx="10310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16: 41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17: 32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18: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19: 14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20: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21: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22: 24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23: 43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24: 34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25: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58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13AA5-B229-7115-7C8A-065F3E1A3EF9}"/>
              </a:ext>
            </a:extLst>
          </p:cNvPr>
          <p:cNvSpPr txBox="1"/>
          <p:nvPr/>
        </p:nvSpPr>
        <p:spPr>
          <a:xfrm>
            <a:off x="3671850" y="277344"/>
            <a:ext cx="10310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3 : 01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5 : 11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02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8 : 21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12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03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12: 31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13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15: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7111517" y="23492"/>
            <a:ext cx="455765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i,j,k;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i&lt;n*2+1;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for(k=0; k&lt;n; k++)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if( j+k == i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a[k][j]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0F4DE-8929-316B-B397-91A442C776BE}"/>
              </a:ext>
            </a:extLst>
          </p:cNvPr>
          <p:cNvSpPr txBox="1"/>
          <p:nvPr/>
        </p:nvSpPr>
        <p:spPr>
          <a:xfrm>
            <a:off x="5290925" y="277344"/>
            <a:ext cx="10310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16: 41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17: 32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18: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19: 14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20: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21: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22: 24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23: 43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24: 34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25: 44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34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5651832" y="151179"/>
            <a:ext cx="501932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i,j;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row=0, col=-1;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max = n;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inc=1;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while(1)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for( i=0; i&lt;max; i++ 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a[row][col+=inc] = ++count;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if (--max == 0)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break;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for( i=0; i&lt;max; i++ )</a:t>
            </a: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    a[row+=inc][col] = ++count;</a:t>
            </a:r>
          </a:p>
          <a:p>
            <a:pPr lvl="1"/>
            <a:endParaRPr lang="en-US" altLang="ko-KR" sz="2000">
              <a:latin typeface="Consolas" panose="020B0609020204030204" pitchFamily="49" charset="0"/>
            </a:endParaRPr>
          </a:p>
          <a:p>
            <a:pPr lvl="1"/>
            <a:r>
              <a:rPr lang="en-US" altLang="ko-KR" sz="2000">
                <a:latin typeface="Consolas" panose="020B0609020204030204" pitchFamily="49" charset="0"/>
              </a:rPr>
              <a:t>inc = -inc;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9F5348-7593-B641-3BED-E3EC09E8438E}"/>
              </a:ext>
            </a:extLst>
          </p:cNvPr>
          <p:cNvCxnSpPr/>
          <p:nvPr/>
        </p:nvCxnSpPr>
        <p:spPr>
          <a:xfrm>
            <a:off x="931178" y="847288"/>
            <a:ext cx="224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DAA375-9328-C4B2-FADB-4C540975D6C4}"/>
              </a:ext>
            </a:extLst>
          </p:cNvPr>
          <p:cNvCxnSpPr>
            <a:cxnSpLocks/>
          </p:cNvCxnSpPr>
          <p:nvPr/>
        </p:nvCxnSpPr>
        <p:spPr>
          <a:xfrm>
            <a:off x="3481431" y="2063692"/>
            <a:ext cx="0" cy="1711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5A9341F-95F1-BD42-6CC4-109CDAC8D269}"/>
              </a:ext>
            </a:extLst>
          </p:cNvPr>
          <p:cNvCxnSpPr>
            <a:cxnSpLocks/>
          </p:cNvCxnSpPr>
          <p:nvPr/>
        </p:nvCxnSpPr>
        <p:spPr>
          <a:xfrm flipH="1">
            <a:off x="1082180" y="3942826"/>
            <a:ext cx="14345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BA8288-19B7-4DC6-504E-B71DCF0BA036}"/>
              </a:ext>
            </a:extLst>
          </p:cNvPr>
          <p:cNvCxnSpPr>
            <a:cxnSpLocks/>
          </p:cNvCxnSpPr>
          <p:nvPr/>
        </p:nvCxnSpPr>
        <p:spPr>
          <a:xfrm flipV="1">
            <a:off x="276837" y="2063692"/>
            <a:ext cx="0" cy="1048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14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4603208" y="327348"/>
            <a:ext cx="69044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홀수 마방진 규칙 </a:t>
            </a:r>
            <a:r>
              <a:rPr lang="en-US" altLang="ko-KR" sz="2000">
                <a:latin typeface="Consolas" panose="020B0609020204030204" pitchFamily="49" charset="0"/>
              </a:rPr>
              <a:t>: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은 첫번째 행의 가운데 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다음 숫자는 현재 위치의 윗행 왼쪽열에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만약 행의 범위가 벗어난 경우 마지막 행에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만약 열의 범위가 벗어난 경우 마지막 열에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000">
                <a:latin typeface="Consolas" panose="020B0609020204030204" pitchFamily="49" charset="0"/>
              </a:rPr>
              <a:t>채워야 될 위치에 이미 숫자가 있는 경우는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</a:t>
            </a:r>
            <a:r>
              <a:rPr lang="ko-KR" altLang="en-US" sz="2000">
                <a:latin typeface="Consolas" panose="020B0609020204030204" pitchFamily="49" charset="0"/>
              </a:rPr>
              <a:t>현재 위치 아래행에 채운다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1B056-CF51-703C-B9AC-4F87483D8C5F}"/>
              </a:ext>
            </a:extLst>
          </p:cNvPr>
          <p:cNvSpPr txBox="1"/>
          <p:nvPr/>
        </p:nvSpPr>
        <p:spPr>
          <a:xfrm>
            <a:off x="549997" y="3959603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15   8   1  24  17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16  14   7   5  23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22  20  13   6   4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3  21  19  12  10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9   2  25  18  11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39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3FDF84A-0800-D426-5565-2F70A638DA31}"/>
              </a:ext>
            </a:extLst>
          </p:cNvPr>
          <p:cNvSpPr/>
          <p:nvPr/>
        </p:nvSpPr>
        <p:spPr>
          <a:xfrm>
            <a:off x="83460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1E299B-BDEA-4BA7-84D2-8FBEEA12CB9D}"/>
              </a:ext>
            </a:extLst>
          </p:cNvPr>
          <p:cNvSpPr/>
          <p:nvPr/>
        </p:nvSpPr>
        <p:spPr>
          <a:xfrm>
            <a:off x="132116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DE8A6-FF68-4059-089B-8124EA173182}"/>
              </a:ext>
            </a:extLst>
          </p:cNvPr>
          <p:cNvSpPr/>
          <p:nvPr/>
        </p:nvSpPr>
        <p:spPr>
          <a:xfrm>
            <a:off x="1807725" y="1342237"/>
            <a:ext cx="486561" cy="4865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DE0569-F810-6D2B-1B38-1E41BC4E9AB4}"/>
              </a:ext>
            </a:extLst>
          </p:cNvPr>
          <p:cNvSpPr/>
          <p:nvPr/>
        </p:nvSpPr>
        <p:spPr>
          <a:xfrm>
            <a:off x="229428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361F0-A7CA-4B41-BEAE-A4B5CDDDFEAC}"/>
              </a:ext>
            </a:extLst>
          </p:cNvPr>
          <p:cNvSpPr/>
          <p:nvPr/>
        </p:nvSpPr>
        <p:spPr>
          <a:xfrm>
            <a:off x="278084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8D-EC8F-F0B4-A7AF-6D590BA880F1}"/>
              </a:ext>
            </a:extLst>
          </p:cNvPr>
          <p:cNvSpPr/>
          <p:nvPr/>
        </p:nvSpPr>
        <p:spPr>
          <a:xfrm>
            <a:off x="83460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EA1AB4-1F8A-BFAA-934D-888B5A6CA676}"/>
              </a:ext>
            </a:extLst>
          </p:cNvPr>
          <p:cNvSpPr/>
          <p:nvPr/>
        </p:nvSpPr>
        <p:spPr>
          <a:xfrm>
            <a:off x="132116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1D8F1-186A-5E43-E1F9-CCAC967E4FD6}"/>
              </a:ext>
            </a:extLst>
          </p:cNvPr>
          <p:cNvSpPr/>
          <p:nvPr/>
        </p:nvSpPr>
        <p:spPr>
          <a:xfrm>
            <a:off x="180772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FD7DF-4430-0550-E5A1-04FF3884F840}"/>
              </a:ext>
            </a:extLst>
          </p:cNvPr>
          <p:cNvSpPr/>
          <p:nvPr/>
        </p:nvSpPr>
        <p:spPr>
          <a:xfrm>
            <a:off x="229428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BA0-A3AD-0A44-F083-DB4E78EA4DA3}"/>
              </a:ext>
            </a:extLst>
          </p:cNvPr>
          <p:cNvSpPr/>
          <p:nvPr/>
        </p:nvSpPr>
        <p:spPr>
          <a:xfrm>
            <a:off x="278084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96A4BE-17F9-F261-F08B-E5E3BF3987B4}"/>
              </a:ext>
            </a:extLst>
          </p:cNvPr>
          <p:cNvSpPr/>
          <p:nvPr/>
        </p:nvSpPr>
        <p:spPr>
          <a:xfrm>
            <a:off x="83460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426E9-50A4-F81D-9E1E-FD7D08110406}"/>
              </a:ext>
            </a:extLst>
          </p:cNvPr>
          <p:cNvSpPr/>
          <p:nvPr/>
        </p:nvSpPr>
        <p:spPr>
          <a:xfrm>
            <a:off x="132116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CECA8-A6E0-C6B2-AA1D-A309552B7DC8}"/>
              </a:ext>
            </a:extLst>
          </p:cNvPr>
          <p:cNvSpPr/>
          <p:nvPr/>
        </p:nvSpPr>
        <p:spPr>
          <a:xfrm>
            <a:off x="180772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07EAC3-DBD4-16AE-8379-60D876B582B5}"/>
              </a:ext>
            </a:extLst>
          </p:cNvPr>
          <p:cNvSpPr/>
          <p:nvPr/>
        </p:nvSpPr>
        <p:spPr>
          <a:xfrm>
            <a:off x="229428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52CDEC-E1B2-A100-019F-5DEE895073B7}"/>
              </a:ext>
            </a:extLst>
          </p:cNvPr>
          <p:cNvSpPr/>
          <p:nvPr/>
        </p:nvSpPr>
        <p:spPr>
          <a:xfrm>
            <a:off x="278084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557257-0962-68CF-32B8-AFF8AEBA4CDB}"/>
              </a:ext>
            </a:extLst>
          </p:cNvPr>
          <p:cNvSpPr/>
          <p:nvPr/>
        </p:nvSpPr>
        <p:spPr>
          <a:xfrm>
            <a:off x="83460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B6A18E-6B97-4A52-768F-5076162BFD42}"/>
              </a:ext>
            </a:extLst>
          </p:cNvPr>
          <p:cNvSpPr/>
          <p:nvPr/>
        </p:nvSpPr>
        <p:spPr>
          <a:xfrm>
            <a:off x="132116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DFFE3-0A04-9FA6-CC2D-A20EEAAA0C3B}"/>
              </a:ext>
            </a:extLst>
          </p:cNvPr>
          <p:cNvSpPr/>
          <p:nvPr/>
        </p:nvSpPr>
        <p:spPr>
          <a:xfrm>
            <a:off x="180772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C79469-3E09-C33B-2D72-9DF731BE459F}"/>
              </a:ext>
            </a:extLst>
          </p:cNvPr>
          <p:cNvSpPr/>
          <p:nvPr/>
        </p:nvSpPr>
        <p:spPr>
          <a:xfrm>
            <a:off x="229428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1C340-9C66-9516-F491-6D640944FAE5}"/>
              </a:ext>
            </a:extLst>
          </p:cNvPr>
          <p:cNvSpPr/>
          <p:nvPr/>
        </p:nvSpPr>
        <p:spPr>
          <a:xfrm>
            <a:off x="278084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05510-F040-FD48-2900-9E594D498E1D}"/>
              </a:ext>
            </a:extLst>
          </p:cNvPr>
          <p:cNvSpPr/>
          <p:nvPr/>
        </p:nvSpPr>
        <p:spPr>
          <a:xfrm>
            <a:off x="83460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836EB-3AC1-B28E-E4FF-B1039D86706F}"/>
              </a:ext>
            </a:extLst>
          </p:cNvPr>
          <p:cNvSpPr/>
          <p:nvPr/>
        </p:nvSpPr>
        <p:spPr>
          <a:xfrm>
            <a:off x="132116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58C55A-B9DD-96D1-0886-97748BC30D30}"/>
              </a:ext>
            </a:extLst>
          </p:cNvPr>
          <p:cNvSpPr/>
          <p:nvPr/>
        </p:nvSpPr>
        <p:spPr>
          <a:xfrm>
            <a:off x="180772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83594D-9467-584D-604E-80E75C4AF115}"/>
              </a:ext>
            </a:extLst>
          </p:cNvPr>
          <p:cNvSpPr/>
          <p:nvPr/>
        </p:nvSpPr>
        <p:spPr>
          <a:xfrm>
            <a:off x="229428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EE2CDE-AC39-56D6-B27C-67A594F675CC}"/>
              </a:ext>
            </a:extLst>
          </p:cNvPr>
          <p:cNvSpPr/>
          <p:nvPr/>
        </p:nvSpPr>
        <p:spPr>
          <a:xfrm>
            <a:off x="278084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00363A-4D95-5A48-2EED-5A4BD7FFB560}"/>
              </a:ext>
            </a:extLst>
          </p:cNvPr>
          <p:cNvSpPr/>
          <p:nvPr/>
        </p:nvSpPr>
        <p:spPr>
          <a:xfrm>
            <a:off x="83460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2496F-0963-9289-4119-3EB668E7514C}"/>
              </a:ext>
            </a:extLst>
          </p:cNvPr>
          <p:cNvSpPr/>
          <p:nvPr/>
        </p:nvSpPr>
        <p:spPr>
          <a:xfrm>
            <a:off x="132116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18006-D04B-8367-ED85-41CB5A8B2445}"/>
              </a:ext>
            </a:extLst>
          </p:cNvPr>
          <p:cNvSpPr/>
          <p:nvPr/>
        </p:nvSpPr>
        <p:spPr>
          <a:xfrm>
            <a:off x="180772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BA4EA-4657-BEA0-19E1-42F090C91F16}"/>
              </a:ext>
            </a:extLst>
          </p:cNvPr>
          <p:cNvSpPr/>
          <p:nvPr/>
        </p:nvSpPr>
        <p:spPr>
          <a:xfrm>
            <a:off x="229428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FA733-C58C-61D1-3407-DD5FB9888C6E}"/>
              </a:ext>
            </a:extLst>
          </p:cNvPr>
          <p:cNvSpPr/>
          <p:nvPr/>
        </p:nvSpPr>
        <p:spPr>
          <a:xfrm>
            <a:off x="278084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F5C2CD-3D8A-2CC5-CD99-669EC97F4782}"/>
              </a:ext>
            </a:extLst>
          </p:cNvPr>
          <p:cNvSpPr/>
          <p:nvPr/>
        </p:nvSpPr>
        <p:spPr>
          <a:xfrm>
            <a:off x="38439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2D286D-937D-EB2C-9E97-485A4F2B5A48}"/>
              </a:ext>
            </a:extLst>
          </p:cNvPr>
          <p:cNvSpPr/>
          <p:nvPr/>
        </p:nvSpPr>
        <p:spPr>
          <a:xfrm>
            <a:off x="38439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43A2C9-843C-3BF5-5DFE-2DDC5B2E2E0D}"/>
              </a:ext>
            </a:extLst>
          </p:cNvPr>
          <p:cNvSpPr/>
          <p:nvPr/>
        </p:nvSpPr>
        <p:spPr>
          <a:xfrm>
            <a:off x="38439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B96FD7-AAAB-8502-C95B-1A923FC4D2EC}"/>
              </a:ext>
            </a:extLst>
          </p:cNvPr>
          <p:cNvSpPr/>
          <p:nvPr/>
        </p:nvSpPr>
        <p:spPr>
          <a:xfrm>
            <a:off x="38439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AB238D-4180-946C-3281-25F91F5E14A9}"/>
              </a:ext>
            </a:extLst>
          </p:cNvPr>
          <p:cNvSpPr/>
          <p:nvPr/>
        </p:nvSpPr>
        <p:spPr>
          <a:xfrm>
            <a:off x="38439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F30E3-2CAE-3624-E2F1-AC61CC2326D5}"/>
              </a:ext>
            </a:extLst>
          </p:cNvPr>
          <p:cNvSpPr txBox="1"/>
          <p:nvPr/>
        </p:nvSpPr>
        <p:spPr>
          <a:xfrm>
            <a:off x="4620256" y="10646"/>
            <a:ext cx="505779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col = n / 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a[row][col] = ++count;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for (i = 0; i &lt; n * n; i++){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r = row - 1;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c = col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(r &lt; 0)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r = n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(c &lt; 0)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c = n - 1;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if (a[r][c] != 0){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r = row + 1;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	c = col;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a[r][c] = ++count;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row = 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	col = c;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}</a:t>
            </a:r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11A105-4A95-482B-CEDA-52BF865CE359}"/>
              </a:ext>
            </a:extLst>
          </p:cNvPr>
          <p:cNvSpPr/>
          <p:nvPr/>
        </p:nvSpPr>
        <p:spPr>
          <a:xfrm>
            <a:off x="3263110" y="1342232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375BB5-F290-06AC-D440-524E3D0221BC}"/>
              </a:ext>
            </a:extLst>
          </p:cNvPr>
          <p:cNvSpPr/>
          <p:nvPr/>
        </p:nvSpPr>
        <p:spPr>
          <a:xfrm>
            <a:off x="3263110" y="1828790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D68ECC-1390-93DA-4836-29F8A2C3809D}"/>
              </a:ext>
            </a:extLst>
          </p:cNvPr>
          <p:cNvSpPr/>
          <p:nvPr/>
        </p:nvSpPr>
        <p:spPr>
          <a:xfrm>
            <a:off x="3263110" y="231534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EF281D-3607-E937-6F6C-89098C93C25B}"/>
              </a:ext>
            </a:extLst>
          </p:cNvPr>
          <p:cNvSpPr/>
          <p:nvPr/>
        </p:nvSpPr>
        <p:spPr>
          <a:xfrm>
            <a:off x="3263110" y="280190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4451DD-2E5B-2C45-0DD7-DC1D539949E9}"/>
              </a:ext>
            </a:extLst>
          </p:cNvPr>
          <p:cNvSpPr/>
          <p:nvPr/>
        </p:nvSpPr>
        <p:spPr>
          <a:xfrm>
            <a:off x="3263110" y="3288464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C7D6-6B57-55C5-C0F2-B347480B281E}"/>
              </a:ext>
            </a:extLst>
          </p:cNvPr>
          <p:cNvSpPr/>
          <p:nvPr/>
        </p:nvSpPr>
        <p:spPr>
          <a:xfrm>
            <a:off x="834603" y="377502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187B5B-361B-BFA9-69E4-EB1598E55CFA}"/>
              </a:ext>
            </a:extLst>
          </p:cNvPr>
          <p:cNvSpPr/>
          <p:nvPr/>
        </p:nvSpPr>
        <p:spPr>
          <a:xfrm>
            <a:off x="1321164" y="3775024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7A48D6-0951-57BA-0A24-84C45CAABE3D}"/>
              </a:ext>
            </a:extLst>
          </p:cNvPr>
          <p:cNvSpPr/>
          <p:nvPr/>
        </p:nvSpPr>
        <p:spPr>
          <a:xfrm>
            <a:off x="1807725" y="377502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648DA7-E824-477E-33B6-2F3FB376FFDB}"/>
              </a:ext>
            </a:extLst>
          </p:cNvPr>
          <p:cNvSpPr/>
          <p:nvPr/>
        </p:nvSpPr>
        <p:spPr>
          <a:xfrm>
            <a:off x="2294286" y="3775022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2BA7C7-20F8-7D00-02F6-099242CADD39}"/>
              </a:ext>
            </a:extLst>
          </p:cNvPr>
          <p:cNvSpPr/>
          <p:nvPr/>
        </p:nvSpPr>
        <p:spPr>
          <a:xfrm>
            <a:off x="2780847" y="377502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BB7FF5-1583-4569-62A5-1A1B507FAB86}"/>
              </a:ext>
            </a:extLst>
          </p:cNvPr>
          <p:cNvSpPr/>
          <p:nvPr/>
        </p:nvSpPr>
        <p:spPr>
          <a:xfrm>
            <a:off x="3263110" y="37750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07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3850547" y="276836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7105475" y="629174"/>
            <a:ext cx="5016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data;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*ptr;  // </a:t>
            </a:r>
            <a:r>
              <a:rPr lang="ko-KR" altLang="en-US" sz="2400">
                <a:latin typeface="Consolas" panose="020B0609020204030204" pitchFamily="49" charset="0"/>
              </a:rPr>
              <a:t>포인터</a:t>
            </a:r>
            <a:r>
              <a:rPr lang="en-US" altLang="ko-KR" sz="2400">
                <a:latin typeface="Consolas" panose="020B0609020204030204" pitchFamily="49" charset="0"/>
              </a:rPr>
              <a:t>(pointer)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data = 3;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ptr = &amp;data; // </a:t>
            </a:r>
            <a:r>
              <a:rPr lang="ko-KR" altLang="en-US" sz="2400">
                <a:latin typeface="Consolas" panose="020B0609020204030204" pitchFamily="49" charset="0"/>
              </a:rPr>
              <a:t>주소연산자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3850547" y="29780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5880683" y="30492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9332" y="27934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3850547" y="246636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5880683" y="25375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285969" y="22816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3850547" y="2906892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stCxn id="9" idx="1"/>
            <a:endCxn id="12" idx="2"/>
          </p:cNvCxnSpPr>
          <p:nvPr/>
        </p:nvCxnSpPr>
        <p:spPr>
          <a:xfrm rot="10800000" flipV="1">
            <a:off x="3850547" y="2722227"/>
            <a:ext cx="12700" cy="25586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3E479C9-456B-F801-209A-A0DB426B3ECC}"/>
              </a:ext>
            </a:extLst>
          </p:cNvPr>
          <p:cNvSpPr/>
          <p:nvPr/>
        </p:nvSpPr>
        <p:spPr>
          <a:xfrm rot="10800000">
            <a:off x="4592972" y="1795404"/>
            <a:ext cx="461395" cy="57862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72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3850547" y="276836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7105475" y="629174"/>
            <a:ext cx="5016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data;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*ptr;  // </a:t>
            </a:r>
            <a:r>
              <a:rPr lang="ko-KR" altLang="en-US" sz="2400">
                <a:latin typeface="Consolas" panose="020B0609020204030204" pitchFamily="49" charset="0"/>
              </a:rPr>
              <a:t>포인터</a:t>
            </a:r>
            <a:r>
              <a:rPr lang="en-US" altLang="ko-KR" sz="2400">
                <a:latin typeface="Consolas" panose="020B0609020204030204" pitchFamily="49" charset="0"/>
              </a:rPr>
              <a:t>(pointer)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data = 3;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ptr = &amp;data; // </a:t>
            </a:r>
            <a:r>
              <a:rPr lang="ko-KR" altLang="en-US" sz="2400">
                <a:latin typeface="Consolas" panose="020B0609020204030204" pitchFamily="49" charset="0"/>
              </a:rPr>
              <a:t>주소연산자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*ptr = 4;    // </a:t>
            </a:r>
            <a:r>
              <a:rPr lang="ko-KR" altLang="en-US" sz="2400">
                <a:latin typeface="Consolas" panose="020B0609020204030204" pitchFamily="49" charset="0"/>
              </a:rPr>
              <a:t>역참조 연산자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3850547" y="29780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5880683" y="30492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2236542" y="279342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0x00cff9e8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3850547" y="149323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0x00cff9e8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5880683" y="15644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2270900" y="13085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0x00cff9dc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3850547" y="2915281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stCxn id="9" idx="1"/>
            <a:endCxn id="12" idx="2"/>
          </p:cNvCxnSpPr>
          <p:nvPr/>
        </p:nvCxnSpPr>
        <p:spPr>
          <a:xfrm rot="10800000" flipV="1">
            <a:off x="3850547" y="1749102"/>
            <a:ext cx="12700" cy="123737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D0AB8F-F3FA-3EBB-5BA7-EC8291B7F347}"/>
              </a:ext>
            </a:extLst>
          </p:cNvPr>
          <p:cNvSpPr txBox="1"/>
          <p:nvPr/>
        </p:nvSpPr>
        <p:spPr>
          <a:xfrm>
            <a:off x="1015068" y="27683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스택</a:t>
            </a:r>
            <a:r>
              <a:rPr lang="en-US" altLang="ko-KR">
                <a:latin typeface="Consolas" panose="020B0609020204030204" pitchFamily="49" charset="0"/>
              </a:rPr>
              <a:t>(Stack)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19C3C31-85A5-B3CC-D38C-57C3D2DCF993}"/>
              </a:ext>
            </a:extLst>
          </p:cNvPr>
          <p:cNvSpPr/>
          <p:nvPr/>
        </p:nvSpPr>
        <p:spPr>
          <a:xfrm rot="10800000">
            <a:off x="4605175" y="734145"/>
            <a:ext cx="461395" cy="57862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=255;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6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68916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10;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&amp;num2;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5;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39516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>
          <a:xfrm rot="10800000" flipV="1">
            <a:off x="1006679" y="2202108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88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68916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10;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&amp;num2;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*ptr = 5;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39516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AA6C182-C35E-D10E-1D3B-05E94A654773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>
          <a:xfrm rot="10800000" flipV="1">
            <a:off x="1006679" y="2202108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05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5167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110606" y="595925"/>
            <a:ext cx="77123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>
                <a:latin typeface="Consolas" panose="020B0609020204030204" pitchFamily="49" charset="0"/>
              </a:rPr>
              <a:t>	int num1 = 0, num2 = 0;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int* ptr = &amp;num1;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num2 = *ptr;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ptr = 0;  //  null pointer </a:t>
            </a:r>
          </a:p>
          <a:p>
            <a:pPr algn="l"/>
            <a:endParaRPr lang="pt-BR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	printf("%d, %d, %d\n", num1, num2, *ptr);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// </a:t>
            </a:r>
            <a:r>
              <a:rPr lang="ko-KR" altLang="en-US" sz="2000">
                <a:latin typeface="Consolas" panose="020B0609020204030204" pitchFamily="49" charset="0"/>
              </a:rPr>
              <a:t>널 포인터를 역참조 하면 프로그램이 즉시 종료됨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464" y="2785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442101" y="227330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006679" y="2898503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442101" y="17615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11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504889" y="495257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296970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0409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7524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245797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25291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18072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2923670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194624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0174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2750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44478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93305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0184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1476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2685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27700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13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795244" y="419448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5293454" y="646258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795244" y="312070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733101" y="31919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40415" y="9034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795244" y="260897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733101" y="26801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40415" y="193941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1652631" y="3074671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795244" y="2097245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733101" y="21684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40415" y="140902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0x0136f6f8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795244" y="159578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795244" y="108405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732646" y="11694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733101" y="1627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40415" y="24567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0x0136f700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61732" y="29360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0x0136f704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9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504889" y="495257"/>
            <a:ext cx="47195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pa = &amp;a[0];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09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3E3B-BA54-D372-FA01-74960C60A4F8}"/>
              </a:ext>
            </a:extLst>
          </p:cNvPr>
          <p:cNvSpPr txBox="1"/>
          <p:nvPr/>
        </p:nvSpPr>
        <p:spPr>
          <a:xfrm>
            <a:off x="4773336" y="2354209"/>
            <a:ext cx="47195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a[5]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=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pa = &amp;a[0];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*(pa+1) =&gt; *1004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84297C-DC7B-8BDD-C96C-FA35CEF87240}"/>
              </a:ext>
            </a:extLst>
          </p:cNvPr>
          <p:cNvSpPr/>
          <p:nvPr/>
        </p:nvSpPr>
        <p:spPr>
          <a:xfrm>
            <a:off x="1006464" y="1481836"/>
            <a:ext cx="1946246" cy="511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5CB1A0-3D4F-D4D1-1E9A-9F1BD5A31BA2}"/>
              </a:ext>
            </a:extLst>
          </p:cNvPr>
          <p:cNvSpPr txBox="1"/>
          <p:nvPr/>
        </p:nvSpPr>
        <p:spPr>
          <a:xfrm>
            <a:off x="321813" y="14403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376779" y="225609"/>
            <a:ext cx="73100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p + n =&gt; p + n*sizeof(*p);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: </a:t>
            </a:r>
            <a:r>
              <a:rPr lang="ko-KR" altLang="en-US" sz="2800">
                <a:latin typeface="Consolas" panose="020B0609020204030204" pitchFamily="49" charset="0"/>
              </a:rPr>
              <a:t>모든 포인터는 대상체 타입의 크기만큼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</a:t>
            </a:r>
            <a:r>
              <a:rPr lang="ko-KR" altLang="en-US" sz="2800">
                <a:latin typeface="Consolas" panose="020B0609020204030204" pitchFamily="49" charset="0"/>
              </a:rPr>
              <a:t>움직인다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70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91768" y="514759"/>
            <a:ext cx="846577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a[] = {1,2,3,4,5};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int *p = 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printf("sizeof(p)=%d\n", sizeof(p)); //  4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printf("sizeof(a)=%d\n", sizeof(a)); // 20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1006464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90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1006679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1006679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3036815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315249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1006679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3036815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315249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864066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1006679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3036815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315249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1006679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1006679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3036360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3036815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315249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315249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457647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1006464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3036145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1006679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006679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91768" y="514759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a[4] =&gt; *(a+4) =&gt; *(1000+4) =&gt; *(1016)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p[4] =&gt; *(p+4) =&gt; *(1000+4) =&gt; *(1016)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int* p = a;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nn-NO" altLang="ko-KR" sz="2800">
              <a:latin typeface="Consolas" panose="020B0609020204030204" pitchFamily="49" charset="0"/>
            </a:endParaRP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for (i = 0; i &lt; 5; i++)</a:t>
            </a:r>
          </a:p>
          <a:p>
            <a:pPr algn="l"/>
            <a:r>
              <a:rPr lang="nn-NO" altLang="ko-KR" sz="2800">
                <a:latin typeface="Consolas" panose="020B0609020204030204" pitchFamily="49" charset="0"/>
              </a:rPr>
              <a:t>	printf("%d\n", p[i]);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1006464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76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771787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2801923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629174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80357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07879" y="155070"/>
            <a:ext cx="685957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&amp;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printf(" a = %p\n", a);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printf("&amp;a = %p\n", &amp;a);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771572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-56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618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A653C-0D9E-9EFB-4384-E5E4D1DFDFB9}"/>
              </a:ext>
            </a:extLst>
          </p:cNvPr>
          <p:cNvSpPr/>
          <p:nvPr/>
        </p:nvSpPr>
        <p:spPr>
          <a:xfrm>
            <a:off x="771787" y="352337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1C4DB-9A1E-D5C4-8F7C-A3E046B992FE}"/>
              </a:ext>
            </a:extLst>
          </p:cNvPr>
          <p:cNvSpPr txBox="1"/>
          <p:nvPr/>
        </p:nvSpPr>
        <p:spPr>
          <a:xfrm>
            <a:off x="2801923" y="35945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a[4]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3510CFA-DC26-2FD3-C55C-E6B660A91587}"/>
              </a:ext>
            </a:extLst>
          </p:cNvPr>
          <p:cNvSpPr/>
          <p:nvPr/>
        </p:nvSpPr>
        <p:spPr>
          <a:xfrm>
            <a:off x="629174" y="3477344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E7C58-80E9-6862-0E04-E1A91F5B7063}"/>
              </a:ext>
            </a:extLst>
          </p:cNvPr>
          <p:cNvSpPr txBox="1"/>
          <p:nvPr/>
        </p:nvSpPr>
        <p:spPr>
          <a:xfrm>
            <a:off x="80357" y="3323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107879" y="155070"/>
            <a:ext cx="68595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decay</a:t>
            </a:r>
            <a:r>
              <a:rPr lang="ko-KR" altLang="en-US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:</a:t>
            </a:r>
            <a:r>
              <a:rPr lang="ko-KR" altLang="en-US" sz="2800">
                <a:latin typeface="Consolas" panose="020B0609020204030204" pitchFamily="49" charset="0"/>
              </a:rPr>
              <a:t> 배열의 이름은 배열의 첫번째 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원소의 주소로 해석 된다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ko-KR" altLang="en-US" sz="2800">
                <a:latin typeface="Consolas" panose="020B0609020204030204" pitchFamily="49" charset="0"/>
              </a:rPr>
              <a:t>예외</a:t>
            </a:r>
            <a:r>
              <a:rPr lang="en-US" altLang="ko-KR" sz="2800">
                <a:latin typeface="Consolas" panose="020B0609020204030204" pitchFamily="49" charset="0"/>
              </a:rPr>
              <a:t>) sizeof, &amp;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r>
              <a:rPr lang="pt-BR" altLang="ko-KR" sz="2800">
                <a:latin typeface="Consolas" panose="020B0609020204030204" pitchFamily="49" charset="0"/>
              </a:rPr>
              <a:t>int a[5] = { 1,2,3,4,5 };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(*p)[5] = &amp;a;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D0CC82-5595-9A8B-2EE4-11CED72C59F3}"/>
              </a:ext>
            </a:extLst>
          </p:cNvPr>
          <p:cNvSpPr/>
          <p:nvPr/>
        </p:nvSpPr>
        <p:spPr>
          <a:xfrm>
            <a:off x="771572" y="1493238"/>
            <a:ext cx="1946246" cy="2541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511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5005501" y="306259"/>
            <a:ext cx="53110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1,2,3,4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*p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*(2+1)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*3  // </a:t>
            </a:r>
            <a:r>
              <a:rPr lang="ko-KR" altLang="en-US" sz="2800">
                <a:latin typeface="Consolas" panose="020B0609020204030204" pitchFamily="49" charset="0"/>
              </a:rPr>
              <a:t>컴파일 에러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743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5005501" y="306259"/>
            <a:ext cx="531106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1,2,3,4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**p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*(2+1)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*6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70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5656D7-F80E-71CA-D49E-84445F4557EE}"/>
              </a:ext>
            </a:extLst>
          </p:cNvPr>
          <p:cNvSpPr/>
          <p:nvPr/>
        </p:nvSpPr>
        <p:spPr>
          <a:xfrm>
            <a:off x="771787" y="26844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79E10-4009-65FB-73A4-A4B214DB45BE}"/>
              </a:ext>
            </a:extLst>
          </p:cNvPr>
          <p:cNvSpPr txBox="1"/>
          <p:nvPr/>
        </p:nvSpPr>
        <p:spPr>
          <a:xfrm>
            <a:off x="80357" y="13060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8D94-95AB-5651-4108-A10CA6603B1D}"/>
              </a:ext>
            </a:extLst>
          </p:cNvPr>
          <p:cNvSpPr/>
          <p:nvPr/>
        </p:nvSpPr>
        <p:spPr>
          <a:xfrm>
            <a:off x="771787" y="3011647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0620-124B-8F0B-EF84-E34F782B81A4}"/>
              </a:ext>
            </a:extLst>
          </p:cNvPr>
          <p:cNvSpPr txBox="1"/>
          <p:nvPr/>
        </p:nvSpPr>
        <p:spPr>
          <a:xfrm>
            <a:off x="2801923" y="30828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ABD1F-87D8-5A0D-6484-7B526030DF16}"/>
              </a:ext>
            </a:extLst>
          </p:cNvPr>
          <p:cNvSpPr txBox="1"/>
          <p:nvPr/>
        </p:nvSpPr>
        <p:spPr>
          <a:xfrm>
            <a:off x="80357" y="23609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8F1AB2-F55D-E6D7-1798-21F624DABE38}"/>
              </a:ext>
            </a:extLst>
          </p:cNvPr>
          <p:cNvSpPr/>
          <p:nvPr/>
        </p:nvSpPr>
        <p:spPr>
          <a:xfrm>
            <a:off x="771787" y="249991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8A914-9B66-DD2E-9AA1-CF1C6C0AE0E4}"/>
              </a:ext>
            </a:extLst>
          </p:cNvPr>
          <p:cNvSpPr txBox="1"/>
          <p:nvPr/>
        </p:nvSpPr>
        <p:spPr>
          <a:xfrm>
            <a:off x="2801923" y="25711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EB5D1-F197-1BD2-A89A-12C4DC236254}"/>
              </a:ext>
            </a:extLst>
          </p:cNvPr>
          <p:cNvSpPr txBox="1"/>
          <p:nvPr/>
        </p:nvSpPr>
        <p:spPr>
          <a:xfrm>
            <a:off x="80357" y="18286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22296F-DF8F-F35B-FE5D-B72912559427}"/>
              </a:ext>
            </a:extLst>
          </p:cNvPr>
          <p:cNvSpPr/>
          <p:nvPr/>
        </p:nvSpPr>
        <p:spPr>
          <a:xfrm>
            <a:off x="771787" y="1998460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4B8B62-802D-5C49-BC73-6C77C0B8C1FD}"/>
              </a:ext>
            </a:extLst>
          </p:cNvPr>
          <p:cNvSpPr/>
          <p:nvPr/>
        </p:nvSpPr>
        <p:spPr>
          <a:xfrm>
            <a:off x="771787" y="148673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E0D94-5964-030B-2358-2D903662A660}"/>
              </a:ext>
            </a:extLst>
          </p:cNvPr>
          <p:cNvSpPr txBox="1"/>
          <p:nvPr/>
        </p:nvSpPr>
        <p:spPr>
          <a:xfrm>
            <a:off x="2801468" y="157215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a[0][0]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6B5C-C119-AA05-AA83-C1C4F13F8B02}"/>
              </a:ext>
            </a:extLst>
          </p:cNvPr>
          <p:cNvSpPr txBox="1"/>
          <p:nvPr/>
        </p:nvSpPr>
        <p:spPr>
          <a:xfrm>
            <a:off x="2801923" y="20301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a[0][1]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F719EC-DFF6-FA74-CC5A-94CA4429399C}"/>
              </a:ext>
            </a:extLst>
          </p:cNvPr>
          <p:cNvSpPr txBox="1"/>
          <p:nvPr/>
        </p:nvSpPr>
        <p:spPr>
          <a:xfrm>
            <a:off x="80357" y="2822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2613A-723F-937E-6148-D7CEB5AFE2E8}"/>
              </a:ext>
            </a:extLst>
          </p:cNvPr>
          <p:cNvSpPr txBox="1"/>
          <p:nvPr/>
        </p:nvSpPr>
        <p:spPr>
          <a:xfrm>
            <a:off x="222755" y="7942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A683A5-4600-AF6B-7F50-08C66B3BF8EC}"/>
              </a:ext>
            </a:extLst>
          </p:cNvPr>
          <p:cNvSpPr/>
          <p:nvPr/>
        </p:nvSpPr>
        <p:spPr>
          <a:xfrm>
            <a:off x="771572" y="97489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4AD9C-A13C-92FF-ECAA-BDC5A632540D}"/>
              </a:ext>
            </a:extLst>
          </p:cNvPr>
          <p:cNvSpPr txBox="1"/>
          <p:nvPr/>
        </p:nvSpPr>
        <p:spPr>
          <a:xfrm>
            <a:off x="2801253" y="1060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33B7B0-11E0-643A-58B5-7C8C1FE29129}"/>
              </a:ext>
            </a:extLst>
          </p:cNvPr>
          <p:cNvSpPr/>
          <p:nvPr/>
        </p:nvSpPr>
        <p:spPr>
          <a:xfrm>
            <a:off x="771787" y="1422039"/>
            <a:ext cx="142398" cy="1423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3C673E8-792D-A00C-885A-1E0A51EF8E06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771787" y="1228984"/>
            <a:ext cx="12700" cy="264253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527328" y="406201"/>
            <a:ext cx="629691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a[2][2] = { {1,2}, {3,4} };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(*p)[2] = a;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sizeof(a)/sizeof(a[0]) == 2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    16       8  </a:t>
            </a:r>
          </a:p>
          <a:p>
            <a:pPr algn="l"/>
            <a:endParaRPr lang="pt-BR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(*(p+1))[1]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*(*(p+1)+1)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*(*(1000+1)+1)</a:t>
            </a:r>
            <a:endParaRPr lang="ko-KR" altLang="en-US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*(1008+1)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*1012</a:t>
            </a:r>
            <a:endParaRPr lang="ko-KR" altLang="en-US" sz="2800">
              <a:latin typeface="Consolas" panose="020B0609020204030204" pitchFamily="49" charset="0"/>
            </a:endParaRPr>
          </a:p>
          <a:p>
            <a:pPr algn="l"/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EB63F8-DDBF-B4EE-7290-0A486B3B021C}"/>
              </a:ext>
            </a:extLst>
          </p:cNvPr>
          <p:cNvSpPr/>
          <p:nvPr/>
        </p:nvSpPr>
        <p:spPr>
          <a:xfrm>
            <a:off x="776098" y="1481486"/>
            <a:ext cx="1946246" cy="102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F4FD7B-D266-8E86-AD3B-F16C649FD586}"/>
              </a:ext>
            </a:extLst>
          </p:cNvPr>
          <p:cNvSpPr/>
          <p:nvPr/>
        </p:nvSpPr>
        <p:spPr>
          <a:xfrm>
            <a:off x="778136" y="2498438"/>
            <a:ext cx="1946246" cy="102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0DF566D-6FE5-B1ED-1C3C-4239A12E4622}"/>
              </a:ext>
            </a:extLst>
          </p:cNvPr>
          <p:cNvSpPr/>
          <p:nvPr/>
        </p:nvSpPr>
        <p:spPr>
          <a:xfrm>
            <a:off x="-109057" y="2360961"/>
            <a:ext cx="394283" cy="24371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9BC3E7A-37DC-62B1-4E1B-3AFB930FFFD0}"/>
              </a:ext>
            </a:extLst>
          </p:cNvPr>
          <p:cNvSpPr/>
          <p:nvPr/>
        </p:nvSpPr>
        <p:spPr>
          <a:xfrm>
            <a:off x="416059" y="2973358"/>
            <a:ext cx="394283" cy="24371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846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527328" y="406201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>
                <a:latin typeface="Consolas" panose="020B0609020204030204" pitchFamily="49" charset="0"/>
              </a:rPr>
              <a:t>int a[10][2];</a:t>
            </a:r>
          </a:p>
          <a:p>
            <a:pPr algn="l"/>
            <a:r>
              <a:rPr lang="pt-BR" altLang="ko-KR" sz="2800">
                <a:latin typeface="Consolas" panose="020B0609020204030204" pitchFamily="49" charset="0"/>
              </a:rPr>
              <a:t>int (*p)[2] = a;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p[1][1] = 10;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28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78742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"hello" =&gt; </a:t>
            </a:r>
            <a:r>
              <a:rPr lang="ko-KR" altLang="en-US" sz="2800">
                <a:latin typeface="Consolas" panose="020B0609020204030204" pitchFamily="49" charset="0"/>
              </a:rPr>
              <a:t>문자열 상수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char *p = "hello";  // sizeof("hello");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p[0] = 'a';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191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1644242"/>
            <a:ext cx="1946246" cy="1400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760546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ECD13-2F7C-0F33-E7ED-D1472A066C9B}"/>
              </a:ext>
            </a:extLst>
          </p:cNvPr>
          <p:cNvSpPr/>
          <p:nvPr/>
        </p:nvSpPr>
        <p:spPr>
          <a:xfrm>
            <a:off x="1307317" y="3942609"/>
            <a:ext cx="1946246" cy="3986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3563" y="3957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CACBDA8-CE9D-3778-2A4E-0D1022EB85B1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>
            <a:off x="1291905" y="832988"/>
            <a:ext cx="15412" cy="3308968"/>
          </a:xfrm>
          <a:prstGeom prst="bentConnector3">
            <a:avLst>
              <a:gd name="adj1" fmla="val 1583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6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680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"hello" =&gt; </a:t>
            </a:r>
            <a:r>
              <a:rPr lang="ko-KR" altLang="en-US" sz="2800">
                <a:latin typeface="Consolas" panose="020B0609020204030204" pitchFamily="49" charset="0"/>
              </a:rPr>
              <a:t>문자열 상수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char *p = "hello";  // sizeof("hello");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p[0] = 'a';  // </a:t>
            </a:r>
            <a:r>
              <a:rPr lang="ko-KR" altLang="en-US" sz="2800">
                <a:latin typeface="Consolas" panose="020B0609020204030204" pitchFamily="49" charset="0"/>
              </a:rPr>
              <a:t>런타임 에러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 = "world";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2147798"/>
            <a:ext cx="1946246" cy="897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1448444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ECD13-2F7C-0F33-E7ED-D1472A066C9B}"/>
              </a:ext>
            </a:extLst>
          </p:cNvPr>
          <p:cNvSpPr/>
          <p:nvPr/>
        </p:nvSpPr>
        <p:spPr>
          <a:xfrm>
            <a:off x="1307317" y="3942609"/>
            <a:ext cx="1946246" cy="3986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3563" y="3957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CACBDA8-CE9D-3778-2A4E-0D1022EB85B1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>
            <a:off x="1291905" y="1520886"/>
            <a:ext cx="15412" cy="2621070"/>
          </a:xfrm>
          <a:prstGeom prst="bentConnector3">
            <a:avLst>
              <a:gd name="adj1" fmla="val 1583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3937FF-299E-44D9-827B-1D9731370525}"/>
              </a:ext>
            </a:extLst>
          </p:cNvPr>
          <p:cNvGrpSpPr/>
          <p:nvPr/>
        </p:nvGrpSpPr>
        <p:grpSpPr>
          <a:xfrm>
            <a:off x="1315706" y="1510017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C62105A-B2F8-3BAA-2494-7DE6FC6359DC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873DFE-7100-DB52-4995-39F78B5DA4C5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B7D9C-BD85-EE8A-E6ED-768875B15768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186EA9-6A2C-D6D2-E0D2-7A995F120A35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73027D-36AF-F1F1-5524-AA0EC30597C0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940CE8-7B44-073B-DBA0-1093B0DE4C6A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416947-421A-F343-C915-FFD7ACAB5C41}"/>
              </a:ext>
            </a:extLst>
          </p:cNvPr>
          <p:cNvSpPr/>
          <p:nvPr/>
        </p:nvSpPr>
        <p:spPr>
          <a:xfrm>
            <a:off x="1291905" y="1426179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1BE11-1307-1651-2D07-FF090492DB90}"/>
              </a:ext>
            </a:extLst>
          </p:cNvPr>
          <p:cNvSpPr txBox="1"/>
          <p:nvPr/>
        </p:nvSpPr>
        <p:spPr>
          <a:xfrm>
            <a:off x="439149" y="13253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445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071246-51DD-D1FA-4F4D-580AB2A4B816}"/>
              </a:ext>
            </a:extLst>
          </p:cNvPr>
          <p:cNvSpPr/>
          <p:nvPr/>
        </p:nvSpPr>
        <p:spPr>
          <a:xfrm>
            <a:off x="1308683" y="453005"/>
            <a:ext cx="1946246" cy="16801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1D57F1-391C-08F1-8A3D-4880E6BBF7BA}"/>
              </a:ext>
            </a:extLst>
          </p:cNvPr>
          <p:cNvSpPr txBox="1"/>
          <p:nvPr/>
        </p:nvSpPr>
        <p:spPr>
          <a:xfrm>
            <a:off x="4409883" y="129364"/>
            <a:ext cx="53319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char a[] = "hello"; 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a[0] = 'a'; 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a = "world"; // </a:t>
            </a:r>
            <a:r>
              <a:rPr lang="ko-KR" altLang="en-US" sz="2800">
                <a:latin typeface="Consolas" panose="020B0609020204030204" pitchFamily="49" charset="0"/>
              </a:rPr>
              <a:t>컴파일 에러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405EAB-EEE1-0A0F-5A29-249630DECEF3}"/>
              </a:ext>
            </a:extLst>
          </p:cNvPr>
          <p:cNvSpPr/>
          <p:nvPr/>
        </p:nvSpPr>
        <p:spPr>
          <a:xfrm>
            <a:off x="1308683" y="3045204"/>
            <a:ext cx="1946246" cy="2592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F353F-9D5D-6E3A-F4D5-32338B8F849D}"/>
              </a:ext>
            </a:extLst>
          </p:cNvPr>
          <p:cNvSpPr txBox="1"/>
          <p:nvPr/>
        </p:nvSpPr>
        <p:spPr>
          <a:xfrm>
            <a:off x="352338" y="42616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Stack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93E0-EA7D-2ABE-A6D5-482B94012E2D}"/>
              </a:ext>
            </a:extLst>
          </p:cNvPr>
          <p:cNvSpPr txBox="1"/>
          <p:nvPr/>
        </p:nvSpPr>
        <p:spPr>
          <a:xfrm>
            <a:off x="-260058" y="1459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5663-7BAA-E486-75A9-EC3031334FB6}"/>
              </a:ext>
            </a:extLst>
          </p:cNvPr>
          <p:cNvSpPr/>
          <p:nvPr/>
        </p:nvSpPr>
        <p:spPr>
          <a:xfrm>
            <a:off x="1308683" y="2147798"/>
            <a:ext cx="1946246" cy="897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9992-2702-318E-43F8-6F450151993D}"/>
              </a:ext>
            </a:extLst>
          </p:cNvPr>
          <p:cNvSpPr txBox="1"/>
          <p:nvPr/>
        </p:nvSpPr>
        <p:spPr>
          <a:xfrm>
            <a:off x="-687219" y="8360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Read Only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93E51-8F7B-00F1-1E46-23F7364F1268}"/>
              </a:ext>
            </a:extLst>
          </p:cNvPr>
          <p:cNvGrpSpPr/>
          <p:nvPr/>
        </p:nvGrpSpPr>
        <p:grpSpPr>
          <a:xfrm>
            <a:off x="1315706" y="844384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798D76-29B8-FA67-81CA-D36E06D5FE65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7B50F2-D065-924E-3769-C6F296FA61FA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ACFDF9-9585-8464-4C3D-1D40E50FABCC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A1C88-0731-06C6-3B36-082C9B609CCD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8C9CDC-EBE2-C85A-7DF2-4E803C7FFECC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0AFE6F-F4D7-6326-A93B-941DD8139BBC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11C0B494-CD63-73FA-4B47-F09550F8A94E}"/>
              </a:ext>
            </a:extLst>
          </p:cNvPr>
          <p:cNvSpPr/>
          <p:nvPr/>
        </p:nvSpPr>
        <p:spPr>
          <a:xfrm>
            <a:off x="1291905" y="1448444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4F69F-0D47-8246-8928-B0ADC1291215}"/>
              </a:ext>
            </a:extLst>
          </p:cNvPr>
          <p:cNvSpPr txBox="1"/>
          <p:nvPr/>
        </p:nvSpPr>
        <p:spPr>
          <a:xfrm>
            <a:off x="3258439" y="40432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84D3F-D152-CBBD-DAA5-70F5E6DF236F}"/>
              </a:ext>
            </a:extLst>
          </p:cNvPr>
          <p:cNvSpPr txBox="1"/>
          <p:nvPr/>
        </p:nvSpPr>
        <p:spPr>
          <a:xfrm>
            <a:off x="431157" y="6483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3937FF-299E-44D9-827B-1D9731370525}"/>
              </a:ext>
            </a:extLst>
          </p:cNvPr>
          <p:cNvGrpSpPr/>
          <p:nvPr/>
        </p:nvGrpSpPr>
        <p:grpSpPr>
          <a:xfrm>
            <a:off x="1315706" y="1510017"/>
            <a:ext cx="1939223" cy="478173"/>
            <a:chOff x="1315706" y="844384"/>
            <a:chExt cx="2516700" cy="478173"/>
          </a:xfrm>
          <a:solidFill>
            <a:schemeClr val="bg1">
              <a:lumMod val="50000"/>
            </a:schemeClr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C62105A-B2F8-3BAA-2494-7DE6FC6359DC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873DFE-7100-DB52-4995-39F78B5DA4C5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B7D9C-BD85-EE8A-E6ED-768875B15768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9186EA9-6A2C-D6D2-E0D2-7A995F120A35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273027D-36AF-F1F1-5524-AA0EC30597C0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940CE8-7B44-073B-DBA0-1093B0DE4C6A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416947-421A-F343-C915-FFD7ACAB5C41}"/>
              </a:ext>
            </a:extLst>
          </p:cNvPr>
          <p:cNvSpPr/>
          <p:nvPr/>
        </p:nvSpPr>
        <p:spPr>
          <a:xfrm>
            <a:off x="1291905" y="1426179"/>
            <a:ext cx="144884" cy="144884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1BE11-1307-1651-2D07-FF090492DB90}"/>
              </a:ext>
            </a:extLst>
          </p:cNvPr>
          <p:cNvSpPr txBox="1"/>
          <p:nvPr/>
        </p:nvSpPr>
        <p:spPr>
          <a:xfrm>
            <a:off x="439149" y="13253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8A21A8-9DC4-6B35-08A3-C84FFA267D83}"/>
              </a:ext>
            </a:extLst>
          </p:cNvPr>
          <p:cNvGrpSpPr/>
          <p:nvPr/>
        </p:nvGrpSpPr>
        <p:grpSpPr>
          <a:xfrm>
            <a:off x="1307317" y="4018118"/>
            <a:ext cx="1939223" cy="478173"/>
            <a:chOff x="1315706" y="844384"/>
            <a:chExt cx="2516700" cy="478173"/>
          </a:xfrm>
          <a:solidFill>
            <a:srgbClr val="FFFF00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211A8-9ED9-7C7B-3580-E71C22406456}"/>
                </a:ext>
              </a:extLst>
            </p:cNvPr>
            <p:cNvSpPr/>
            <p:nvPr/>
          </p:nvSpPr>
          <p:spPr>
            <a:xfrm>
              <a:off x="13157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D251BA-5DEA-6C46-CD17-FD1BB0313ADF}"/>
                </a:ext>
              </a:extLst>
            </p:cNvPr>
            <p:cNvSpPr/>
            <p:nvPr/>
          </p:nvSpPr>
          <p:spPr>
            <a:xfrm>
              <a:off x="17351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B033841-259F-5765-8B83-2C371DFE6855}"/>
                </a:ext>
              </a:extLst>
            </p:cNvPr>
            <p:cNvSpPr/>
            <p:nvPr/>
          </p:nvSpPr>
          <p:spPr>
            <a:xfrm>
              <a:off x="21546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54BD2C0-8E36-0E77-CE28-41E3111D7DD2}"/>
                </a:ext>
              </a:extLst>
            </p:cNvPr>
            <p:cNvSpPr/>
            <p:nvPr/>
          </p:nvSpPr>
          <p:spPr>
            <a:xfrm>
              <a:off x="25740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9885CD5-9CB1-83DA-8924-D7F44EDEEF2A}"/>
                </a:ext>
              </a:extLst>
            </p:cNvPr>
            <p:cNvSpPr/>
            <p:nvPr/>
          </p:nvSpPr>
          <p:spPr>
            <a:xfrm>
              <a:off x="299350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FC1BDA3-C15A-B333-3ACA-9470D723BFFE}"/>
                </a:ext>
              </a:extLst>
            </p:cNvPr>
            <p:cNvSpPr/>
            <p:nvPr/>
          </p:nvSpPr>
          <p:spPr>
            <a:xfrm>
              <a:off x="3412956" y="844384"/>
              <a:ext cx="419450" cy="47817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63249F-5793-E518-2FDB-D6A6492DBF19}"/>
              </a:ext>
            </a:extLst>
          </p:cNvPr>
          <p:cNvSpPr txBox="1"/>
          <p:nvPr/>
        </p:nvSpPr>
        <p:spPr>
          <a:xfrm>
            <a:off x="639610" y="38202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58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7111" y="293615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(*p)[2];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8370F-8BC2-3E92-01DF-4815569EA556}"/>
              </a:ext>
            </a:extLst>
          </p:cNvPr>
          <p:cNvSpPr txBox="1"/>
          <p:nvPr/>
        </p:nvSpPr>
        <p:spPr>
          <a:xfrm>
            <a:off x="67111" y="275997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*p[2];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EFD3B-3F75-2C14-9004-FA0A9144B4F7}"/>
              </a:ext>
            </a:extLst>
          </p:cNvPr>
          <p:cNvSpPr txBox="1"/>
          <p:nvPr/>
        </p:nvSpPr>
        <p:spPr>
          <a:xfrm>
            <a:off x="4018326" y="167780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sizeof(p) =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   =&gt; 1000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p+1 =&gt; 1008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04340-C31D-93F1-96B9-87CA0FEB289C}"/>
              </a:ext>
            </a:extLst>
          </p:cNvPr>
          <p:cNvSpPr txBox="1"/>
          <p:nvPr/>
        </p:nvSpPr>
        <p:spPr>
          <a:xfrm>
            <a:off x="4018326" y="2759978"/>
            <a:ext cx="3122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sizeof(p) = 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   =&gt; 1000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p+1 =&gt; 1004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D07D8-117D-4475-1100-78809FEAAF44}"/>
              </a:ext>
            </a:extLst>
          </p:cNvPr>
          <p:cNvSpPr/>
          <p:nvPr/>
        </p:nvSpPr>
        <p:spPr>
          <a:xfrm>
            <a:off x="8330268" y="981512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E26CC-85BD-00F0-FE48-8294503E469B}"/>
              </a:ext>
            </a:extLst>
          </p:cNvPr>
          <p:cNvSpPr txBox="1"/>
          <p:nvPr/>
        </p:nvSpPr>
        <p:spPr>
          <a:xfrm>
            <a:off x="7868873" y="981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1E8F9F-88EE-EAB2-57DD-13E3C0B7B90B}"/>
              </a:ext>
            </a:extLst>
          </p:cNvPr>
          <p:cNvSpPr/>
          <p:nvPr/>
        </p:nvSpPr>
        <p:spPr>
          <a:xfrm>
            <a:off x="10503017" y="767728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9B23A4-EE0F-9A17-0CAA-9581346F0823}"/>
              </a:ext>
            </a:extLst>
          </p:cNvPr>
          <p:cNvSpPr/>
          <p:nvPr/>
        </p:nvSpPr>
        <p:spPr>
          <a:xfrm>
            <a:off x="10503017" y="1220869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C4727-F573-984E-9825-92C109EB5C6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9362114" y="759203"/>
            <a:ext cx="1138657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21207-983E-1C61-FBA1-723D0E177005}"/>
              </a:ext>
            </a:extLst>
          </p:cNvPr>
          <p:cNvSpPr/>
          <p:nvPr/>
        </p:nvSpPr>
        <p:spPr>
          <a:xfrm>
            <a:off x="8330268" y="3206692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4D035-4202-6299-85A8-0653DCC6286C}"/>
              </a:ext>
            </a:extLst>
          </p:cNvPr>
          <p:cNvSpPr/>
          <p:nvPr/>
        </p:nvSpPr>
        <p:spPr>
          <a:xfrm>
            <a:off x="8330268" y="3651444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1D27F-6A4D-9C9C-7284-8300BBF905FB}"/>
              </a:ext>
            </a:extLst>
          </p:cNvPr>
          <p:cNvSpPr txBox="1"/>
          <p:nvPr/>
        </p:nvSpPr>
        <p:spPr>
          <a:xfrm>
            <a:off x="7811293" y="31204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p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B27256-D369-EABD-8E1C-AFF4C9977A7B}"/>
              </a:ext>
            </a:extLst>
          </p:cNvPr>
          <p:cNvSpPr/>
          <p:nvPr/>
        </p:nvSpPr>
        <p:spPr>
          <a:xfrm>
            <a:off x="10251347" y="2690736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29F6BE-87FA-9E13-61DA-C4C6488EA5F3}"/>
              </a:ext>
            </a:extLst>
          </p:cNvPr>
          <p:cNvSpPr/>
          <p:nvPr/>
        </p:nvSpPr>
        <p:spPr>
          <a:xfrm>
            <a:off x="10251347" y="3873752"/>
            <a:ext cx="1031846" cy="4446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D18E96-FF7F-0560-5096-95E4B947F5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362114" y="2685609"/>
            <a:ext cx="889233" cy="74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51E084-ADA5-7046-778C-21E711122C6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362114" y="3873752"/>
            <a:ext cx="889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C39445-1D64-A57F-CA21-C5C278F41F12}"/>
              </a:ext>
            </a:extLst>
          </p:cNvPr>
          <p:cNvSpPr txBox="1"/>
          <p:nvPr/>
        </p:nvSpPr>
        <p:spPr>
          <a:xfrm>
            <a:off x="-123494" y="4181864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포이터로 이루어진 배열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739B69-56AC-6CEF-788D-E75F1D7733D3}"/>
              </a:ext>
            </a:extLst>
          </p:cNvPr>
          <p:cNvSpPr txBox="1"/>
          <p:nvPr/>
        </p:nvSpPr>
        <p:spPr>
          <a:xfrm>
            <a:off x="0" y="1629697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배열을 가리키는 포인터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17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7111" y="293615"/>
            <a:ext cx="1209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char* week[] = { "</a:t>
            </a:r>
            <a:r>
              <a:rPr lang="ko-KR" altLang="en-US" sz="3200">
                <a:latin typeface="Consolas" panose="020B0609020204030204" pitchFamily="49" charset="0"/>
              </a:rPr>
              <a:t>일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월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화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수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목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금</a:t>
            </a:r>
            <a:r>
              <a:rPr lang="en-US" altLang="ko-KR" sz="3200">
                <a:latin typeface="Consolas" panose="020B0609020204030204" pitchFamily="49" charset="0"/>
              </a:rPr>
              <a:t>","</a:t>
            </a:r>
            <a:r>
              <a:rPr lang="ko-KR" altLang="en-US" sz="3200">
                <a:latin typeface="Consolas" panose="020B0609020204030204" pitchFamily="49" charset="0"/>
              </a:rPr>
              <a:t>토</a:t>
            </a:r>
            <a:r>
              <a:rPr lang="en-US" altLang="ko-KR" sz="3200">
                <a:latin typeface="Consolas" panose="020B0609020204030204" pitchFamily="49" charset="0"/>
              </a:rPr>
              <a:t>" };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721207-983E-1C61-FBA1-723D0E177005}"/>
              </a:ext>
            </a:extLst>
          </p:cNvPr>
          <p:cNvSpPr/>
          <p:nvPr/>
        </p:nvSpPr>
        <p:spPr>
          <a:xfrm>
            <a:off x="2030136" y="2015455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4D035-4202-6299-85A8-0653DCC6286C}"/>
              </a:ext>
            </a:extLst>
          </p:cNvPr>
          <p:cNvSpPr/>
          <p:nvPr/>
        </p:nvSpPr>
        <p:spPr>
          <a:xfrm>
            <a:off x="2030136" y="2460207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1D27F-6A4D-9C9C-7284-8300BBF905FB}"/>
              </a:ext>
            </a:extLst>
          </p:cNvPr>
          <p:cNvSpPr txBox="1"/>
          <p:nvPr/>
        </p:nvSpPr>
        <p:spPr>
          <a:xfrm>
            <a:off x="1165797" y="178455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week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B27256-D369-EABD-8E1C-AFF4C9977A7B}"/>
              </a:ext>
            </a:extLst>
          </p:cNvPr>
          <p:cNvSpPr/>
          <p:nvPr/>
        </p:nvSpPr>
        <p:spPr>
          <a:xfrm>
            <a:off x="3951215" y="149949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일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29F6BE-87FA-9E13-61DA-C4C6488EA5F3}"/>
              </a:ext>
            </a:extLst>
          </p:cNvPr>
          <p:cNvSpPr/>
          <p:nvPr/>
        </p:nvSpPr>
        <p:spPr>
          <a:xfrm>
            <a:off x="3951215" y="204733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D18E96-FF7F-0560-5096-95E4B947F5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61982" y="1494372"/>
            <a:ext cx="889233" cy="74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51E084-ADA5-7046-778C-21E711122C6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61982" y="2068032"/>
            <a:ext cx="889233" cy="61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D3B346-70E7-10A4-EE56-569BB50D6376}"/>
              </a:ext>
            </a:extLst>
          </p:cNvPr>
          <p:cNvSpPr/>
          <p:nvPr/>
        </p:nvSpPr>
        <p:spPr>
          <a:xfrm>
            <a:off x="2030136" y="2904823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4D2C2-1905-930F-F625-93F636BEF081}"/>
              </a:ext>
            </a:extLst>
          </p:cNvPr>
          <p:cNvSpPr/>
          <p:nvPr/>
        </p:nvSpPr>
        <p:spPr>
          <a:xfrm>
            <a:off x="2030136" y="3349575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91268-89C5-DB43-1EE6-3B38C767E6F8}"/>
              </a:ext>
            </a:extLst>
          </p:cNvPr>
          <p:cNvSpPr/>
          <p:nvPr/>
        </p:nvSpPr>
        <p:spPr>
          <a:xfrm>
            <a:off x="2030136" y="3794191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CF6434-52C9-60C6-F67F-D03DD01B6808}"/>
              </a:ext>
            </a:extLst>
          </p:cNvPr>
          <p:cNvSpPr/>
          <p:nvPr/>
        </p:nvSpPr>
        <p:spPr>
          <a:xfrm>
            <a:off x="2030136" y="4238943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529407-B126-5FDF-1CBC-711115A8871D}"/>
              </a:ext>
            </a:extLst>
          </p:cNvPr>
          <p:cNvSpPr/>
          <p:nvPr/>
        </p:nvSpPr>
        <p:spPr>
          <a:xfrm>
            <a:off x="2030136" y="4683559"/>
            <a:ext cx="1031846" cy="4446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C455F4-A184-AE83-6361-E48EA8D4692C}"/>
              </a:ext>
            </a:extLst>
          </p:cNvPr>
          <p:cNvSpPr/>
          <p:nvPr/>
        </p:nvSpPr>
        <p:spPr>
          <a:xfrm>
            <a:off x="3951215" y="2614065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화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43FD2B-D7B5-EABD-BCAA-E512E70AD89D}"/>
              </a:ext>
            </a:extLst>
          </p:cNvPr>
          <p:cNvSpPr/>
          <p:nvPr/>
        </p:nvSpPr>
        <p:spPr>
          <a:xfrm>
            <a:off x="3951215" y="3180791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수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76652A-23F9-C7B4-CB06-DACCB3257E53}"/>
              </a:ext>
            </a:extLst>
          </p:cNvPr>
          <p:cNvSpPr/>
          <p:nvPr/>
        </p:nvSpPr>
        <p:spPr>
          <a:xfrm>
            <a:off x="3951215" y="3747517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목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6E693B-24BC-CF1B-0F7D-A275417257F4}"/>
              </a:ext>
            </a:extLst>
          </p:cNvPr>
          <p:cNvSpPr/>
          <p:nvPr/>
        </p:nvSpPr>
        <p:spPr>
          <a:xfrm>
            <a:off x="3951215" y="4314243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금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268EB-1B3E-9315-BAA8-D215FD613308}"/>
              </a:ext>
            </a:extLst>
          </p:cNvPr>
          <p:cNvSpPr/>
          <p:nvPr/>
        </p:nvSpPr>
        <p:spPr>
          <a:xfrm>
            <a:off x="3951215" y="4880969"/>
            <a:ext cx="1031846" cy="4446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토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85B856-69D0-FA67-75EB-2CC7204CF03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061982" y="2613929"/>
            <a:ext cx="889233" cy="51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C73D808-5705-DE03-5679-85E835EC224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61982" y="3197734"/>
            <a:ext cx="889233" cy="37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AB6F7A-52F4-91A1-BE2C-9029B6867A4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061982" y="3755921"/>
            <a:ext cx="889233" cy="26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CB0342-768A-703D-17A3-50D74DDB4F9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061982" y="4283435"/>
            <a:ext cx="889233" cy="17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A3FFF46-5A12-806E-EB3B-F6397E8A6FC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61982" y="4880969"/>
            <a:ext cx="889233" cy="2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671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0FA6F-F9B4-0500-4879-A1A379397224}"/>
              </a:ext>
            </a:extLst>
          </p:cNvPr>
          <p:cNvSpPr txBox="1"/>
          <p:nvPr/>
        </p:nvSpPr>
        <p:spPr>
          <a:xfrm>
            <a:off x="6979640" y="402672"/>
            <a:ext cx="38010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data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=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r>
              <a:rPr lang="en-US" altLang="ko-KR" sz="3200">
                <a:latin typeface="Consolas" panose="020B0609020204030204" pitchFamily="49" charset="0"/>
              </a:rPr>
              <a:t>3;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3200">
                <a:latin typeface="Consolas" panose="020B0609020204030204" pitchFamily="49" charset="0"/>
              </a:rPr>
              <a:t>p1 = &amp;data;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3200">
                <a:latin typeface="Consolas" panose="020B0609020204030204" pitchFamily="49" charset="0"/>
              </a:rPr>
              <a:t>p2 = &amp;p1;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***</a:t>
            </a:r>
            <a:r>
              <a:rPr lang="en-US" altLang="ko-KR" sz="3200">
                <a:latin typeface="Consolas" panose="020B0609020204030204" pitchFamily="49" charset="0"/>
              </a:rPr>
              <a:t>p3 = &amp;p2;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C19648-3B63-CB18-2986-CF931EA9852F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DCB46A-CAB8-42BC-B04F-4C1A29A4D9CB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552F57-80DE-B7C1-2110-080087867EA8}"/>
              </a:ext>
            </a:extLst>
          </p:cNvPr>
          <p:cNvSpPr txBox="1"/>
          <p:nvPr/>
        </p:nvSpPr>
        <p:spPr>
          <a:xfrm>
            <a:off x="4009937" y="32925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162E14-2B07-37DE-4FC8-BCDB6C363A35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A60888-7A7B-2665-79C6-03DE7735427E}"/>
              </a:ext>
            </a:extLst>
          </p:cNvPr>
          <p:cNvSpPr/>
          <p:nvPr/>
        </p:nvSpPr>
        <p:spPr>
          <a:xfrm>
            <a:off x="1979586" y="270808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C1C26-908D-BFE0-9192-7F0A066B0856}"/>
              </a:ext>
            </a:extLst>
          </p:cNvPr>
          <p:cNvSpPr txBox="1"/>
          <p:nvPr/>
        </p:nvSpPr>
        <p:spPr>
          <a:xfrm>
            <a:off x="4009722" y="27792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FF5304-F33D-A355-B81F-34D879C5FB7E}"/>
              </a:ext>
            </a:extLst>
          </p:cNvPr>
          <p:cNvSpPr txBox="1"/>
          <p:nvPr/>
        </p:nvSpPr>
        <p:spPr>
          <a:xfrm>
            <a:off x="1288156" y="25186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0982C0A-60C7-0C2A-ED3F-A5EE263C0F04}"/>
              </a:ext>
            </a:extLst>
          </p:cNvPr>
          <p:cNvSpPr/>
          <p:nvPr/>
        </p:nvSpPr>
        <p:spPr>
          <a:xfrm>
            <a:off x="1979586" y="3169481"/>
            <a:ext cx="83890" cy="8389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35D9F84-5E29-E3A1-17A1-3352DB811154}"/>
              </a:ext>
            </a:extLst>
          </p:cNvPr>
          <p:cNvCxnSpPr>
            <a:stCxn id="60" idx="1"/>
            <a:endCxn id="2" idx="2"/>
          </p:cNvCxnSpPr>
          <p:nvPr/>
        </p:nvCxnSpPr>
        <p:spPr>
          <a:xfrm rot="10800000" flipV="1">
            <a:off x="1979586" y="2963950"/>
            <a:ext cx="12700" cy="2474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952627-9FDE-26BE-913A-3AB50C92D3BB}"/>
              </a:ext>
            </a:extLst>
          </p:cNvPr>
          <p:cNvSpPr/>
          <p:nvPr/>
        </p:nvSpPr>
        <p:spPr>
          <a:xfrm>
            <a:off x="1980984" y="2197755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0FB2E-23E2-AB2A-BB17-53678DBBB907}"/>
              </a:ext>
            </a:extLst>
          </p:cNvPr>
          <p:cNvSpPr txBox="1"/>
          <p:nvPr/>
        </p:nvSpPr>
        <p:spPr>
          <a:xfrm>
            <a:off x="4011120" y="22689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31B88C-BE23-402F-D624-51F08DD6C1FE}"/>
              </a:ext>
            </a:extLst>
          </p:cNvPr>
          <p:cNvSpPr txBox="1"/>
          <p:nvPr/>
        </p:nvSpPr>
        <p:spPr>
          <a:xfrm>
            <a:off x="1289554" y="20083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992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007FB66-C70F-0650-05A0-6F81F69202BF}"/>
              </a:ext>
            </a:extLst>
          </p:cNvPr>
          <p:cNvSpPr/>
          <p:nvPr/>
        </p:nvSpPr>
        <p:spPr>
          <a:xfrm>
            <a:off x="1980984" y="2659150"/>
            <a:ext cx="83890" cy="8389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08118C9-7235-E3D8-BC09-656AB4652772}"/>
              </a:ext>
            </a:extLst>
          </p:cNvPr>
          <p:cNvCxnSpPr>
            <a:stCxn id="63" idx="1"/>
            <a:endCxn id="66" idx="2"/>
          </p:cNvCxnSpPr>
          <p:nvPr/>
        </p:nvCxnSpPr>
        <p:spPr>
          <a:xfrm rot="10800000" flipV="1">
            <a:off x="1980984" y="2453619"/>
            <a:ext cx="12700" cy="2474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BD14325-5BB1-5EF8-15D2-1B1D21E9A880}"/>
              </a:ext>
            </a:extLst>
          </p:cNvPr>
          <p:cNvSpPr/>
          <p:nvPr/>
        </p:nvSpPr>
        <p:spPr>
          <a:xfrm>
            <a:off x="1982382" y="1687424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C98A7F-1585-0D96-4A33-BF4DE310C3AD}"/>
              </a:ext>
            </a:extLst>
          </p:cNvPr>
          <p:cNvSpPr txBox="1"/>
          <p:nvPr/>
        </p:nvSpPr>
        <p:spPr>
          <a:xfrm>
            <a:off x="4012518" y="17586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p3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C2E683-F5A8-EA16-2F36-AFB56B74A08B}"/>
              </a:ext>
            </a:extLst>
          </p:cNvPr>
          <p:cNvSpPr txBox="1"/>
          <p:nvPr/>
        </p:nvSpPr>
        <p:spPr>
          <a:xfrm>
            <a:off x="1290952" y="14980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988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A4455CC-22AF-01D6-49BC-C0E5534649B5}"/>
              </a:ext>
            </a:extLst>
          </p:cNvPr>
          <p:cNvSpPr/>
          <p:nvPr/>
        </p:nvSpPr>
        <p:spPr>
          <a:xfrm>
            <a:off x="1982382" y="2148819"/>
            <a:ext cx="83890" cy="83890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C5B8F95-2CA1-B5F1-203F-ADF79CDD5B8B}"/>
              </a:ext>
            </a:extLst>
          </p:cNvPr>
          <p:cNvCxnSpPr>
            <a:cxnSpLocks/>
            <a:stCxn id="68" idx="1"/>
            <a:endCxn id="71" idx="2"/>
          </p:cNvCxnSpPr>
          <p:nvPr/>
        </p:nvCxnSpPr>
        <p:spPr>
          <a:xfrm rot="10800000" flipV="1">
            <a:off x="1982382" y="1943288"/>
            <a:ext cx="12700" cy="2474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303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32A6C-1728-8063-2E41-6E3CB5866B0D}"/>
              </a:ext>
            </a:extLst>
          </p:cNvPr>
          <p:cNvSpPr/>
          <p:nvPr/>
        </p:nvSpPr>
        <p:spPr>
          <a:xfrm>
            <a:off x="171974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30B55-FBB1-6474-C5A4-04FCCC04FC47}"/>
              </a:ext>
            </a:extLst>
          </p:cNvPr>
          <p:cNvSpPr/>
          <p:nvPr/>
        </p:nvSpPr>
        <p:spPr>
          <a:xfrm>
            <a:off x="239086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BC9651-47C0-4B02-F31F-460C9CA40998}"/>
              </a:ext>
            </a:extLst>
          </p:cNvPr>
          <p:cNvSpPr/>
          <p:nvPr/>
        </p:nvSpPr>
        <p:spPr>
          <a:xfrm>
            <a:off x="306198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1BD912-F6A2-FDD4-BEFD-D833EB34985B}"/>
              </a:ext>
            </a:extLst>
          </p:cNvPr>
          <p:cNvSpPr/>
          <p:nvPr/>
        </p:nvSpPr>
        <p:spPr>
          <a:xfrm>
            <a:off x="373310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90ACE-D210-DB72-6F52-E66380AE1686}"/>
              </a:ext>
            </a:extLst>
          </p:cNvPr>
          <p:cNvSpPr/>
          <p:nvPr/>
        </p:nvSpPr>
        <p:spPr>
          <a:xfrm>
            <a:off x="4404223" y="7969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15C28-6938-8E26-D1D1-79D6376F0C48}"/>
              </a:ext>
            </a:extLst>
          </p:cNvPr>
          <p:cNvSpPr/>
          <p:nvPr/>
        </p:nvSpPr>
        <p:spPr>
          <a:xfrm>
            <a:off x="171974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9D6CB8-8FD4-E46A-7FA8-958EAF8942EE}"/>
              </a:ext>
            </a:extLst>
          </p:cNvPr>
          <p:cNvSpPr/>
          <p:nvPr/>
        </p:nvSpPr>
        <p:spPr>
          <a:xfrm>
            <a:off x="239086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8D7E64-C813-12A6-93FE-85D6AD0A13E2}"/>
              </a:ext>
            </a:extLst>
          </p:cNvPr>
          <p:cNvSpPr/>
          <p:nvPr/>
        </p:nvSpPr>
        <p:spPr>
          <a:xfrm>
            <a:off x="306198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2863F7-6DC3-99D0-6380-5EC6ACF85DE8}"/>
              </a:ext>
            </a:extLst>
          </p:cNvPr>
          <p:cNvSpPr/>
          <p:nvPr/>
        </p:nvSpPr>
        <p:spPr>
          <a:xfrm>
            <a:off x="373310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2C26D-B3D4-4B33-BC0D-BC74D353F1C4}"/>
              </a:ext>
            </a:extLst>
          </p:cNvPr>
          <p:cNvSpPr/>
          <p:nvPr/>
        </p:nvSpPr>
        <p:spPr>
          <a:xfrm>
            <a:off x="4404223" y="260058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B1F4A-7993-1AA0-38A1-46F11E648512}"/>
              </a:ext>
            </a:extLst>
          </p:cNvPr>
          <p:cNvSpPr/>
          <p:nvPr/>
        </p:nvSpPr>
        <p:spPr>
          <a:xfrm>
            <a:off x="171974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CFA37A-4296-B2AD-C8AB-FD081E80C6CA}"/>
              </a:ext>
            </a:extLst>
          </p:cNvPr>
          <p:cNvSpPr/>
          <p:nvPr/>
        </p:nvSpPr>
        <p:spPr>
          <a:xfrm>
            <a:off x="239086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938BC4-9EC7-3B18-8E64-DC8B3125F040}"/>
              </a:ext>
            </a:extLst>
          </p:cNvPr>
          <p:cNvSpPr/>
          <p:nvPr/>
        </p:nvSpPr>
        <p:spPr>
          <a:xfrm>
            <a:off x="306198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3167A-1191-CED8-F2E8-D9E4D8ADB6F7}"/>
              </a:ext>
            </a:extLst>
          </p:cNvPr>
          <p:cNvSpPr/>
          <p:nvPr/>
        </p:nvSpPr>
        <p:spPr>
          <a:xfrm>
            <a:off x="3733103" y="1830840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B29B17-B68C-32AB-8AAE-88EF36FCE458}"/>
              </a:ext>
            </a:extLst>
          </p:cNvPr>
          <p:cNvSpPr/>
          <p:nvPr/>
        </p:nvSpPr>
        <p:spPr>
          <a:xfrm>
            <a:off x="4404223" y="1830840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FDBA968-7816-A92F-E72D-8F8EE3766AB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39086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7552C5-E7E1-FCF3-5A32-F7A0E392A563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306198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9307FC5-1127-A011-D2DB-DC7F6C1EB71C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373310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CAB6E0E-A612-683E-9D09-81A4E136C9B4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4404223" y="2166400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967C3F-D341-7EC1-DD61-DA462D12DF58}"/>
              </a:ext>
            </a:extLst>
          </p:cNvPr>
          <p:cNvSpPr txBox="1"/>
          <p:nvPr/>
        </p:nvSpPr>
        <p:spPr>
          <a:xfrm>
            <a:off x="5404553" y="1935567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8F077-A5C5-D0AF-231E-56A7F2A13761}"/>
              </a:ext>
            </a:extLst>
          </p:cNvPr>
          <p:cNvSpPr/>
          <p:nvPr/>
        </p:nvSpPr>
        <p:spPr>
          <a:xfrm>
            <a:off x="1726093" y="29633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58E9D-3E4C-9EDC-76F0-00EC6E2934CF}"/>
              </a:ext>
            </a:extLst>
          </p:cNvPr>
          <p:cNvSpPr/>
          <p:nvPr/>
        </p:nvSpPr>
        <p:spPr>
          <a:xfrm>
            <a:off x="2397213" y="29633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E9B90E-74DA-3660-4AFC-990F8508ECED}"/>
              </a:ext>
            </a:extLst>
          </p:cNvPr>
          <p:cNvSpPr/>
          <p:nvPr/>
        </p:nvSpPr>
        <p:spPr>
          <a:xfrm>
            <a:off x="3068333" y="296335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6167AC-7F56-D05B-2D6C-98EA6DD3E227}"/>
              </a:ext>
            </a:extLst>
          </p:cNvPr>
          <p:cNvSpPr/>
          <p:nvPr/>
        </p:nvSpPr>
        <p:spPr>
          <a:xfrm>
            <a:off x="3739453" y="2963354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744892-369B-F9DA-F0B0-38DC40F7074D}"/>
              </a:ext>
            </a:extLst>
          </p:cNvPr>
          <p:cNvSpPr/>
          <p:nvPr/>
        </p:nvSpPr>
        <p:spPr>
          <a:xfrm>
            <a:off x="4410573" y="2963354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3BDDBD6-C6EB-880B-81C2-5CF2939FDC98}"/>
              </a:ext>
            </a:extLst>
          </p:cNvPr>
          <p:cNvCxnSpPr>
            <a:stCxn id="34" idx="2"/>
            <a:endCxn id="35" idx="2"/>
          </p:cNvCxnSpPr>
          <p:nvPr/>
        </p:nvCxnSpPr>
        <p:spPr>
          <a:xfrm rot="16200000" flipH="1">
            <a:off x="2397213" y="329891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8B12A34-5F0F-9CF3-C644-A6B8D25C5747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>
          <a:xfrm rot="16200000" flipH="1">
            <a:off x="3068333" y="329891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602B2DB-05A4-FCE3-DF19-5DD0D11444C8}"/>
              </a:ext>
            </a:extLst>
          </p:cNvPr>
          <p:cNvCxnSpPr>
            <a:cxnSpLocks/>
            <a:stCxn id="36" idx="2"/>
            <a:endCxn id="37" idx="2"/>
          </p:cNvCxnSpPr>
          <p:nvPr/>
        </p:nvCxnSpPr>
        <p:spPr>
          <a:xfrm rot="16200000" flipH="1">
            <a:off x="3739453" y="329891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72B85D8-CE20-CDE6-A41D-9C8680E40752}"/>
              </a:ext>
            </a:extLst>
          </p:cNvPr>
          <p:cNvSpPr txBox="1"/>
          <p:nvPr/>
        </p:nvSpPr>
        <p:spPr>
          <a:xfrm>
            <a:off x="5410903" y="3068081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4CCB50-EF83-A1F1-BCFE-652C068F9D22}"/>
              </a:ext>
            </a:extLst>
          </p:cNvPr>
          <p:cNvSpPr/>
          <p:nvPr/>
        </p:nvSpPr>
        <p:spPr>
          <a:xfrm>
            <a:off x="1732443" y="408951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FD8EFA-1177-2EA2-BDCE-643AEF8F6D42}"/>
              </a:ext>
            </a:extLst>
          </p:cNvPr>
          <p:cNvSpPr/>
          <p:nvPr/>
        </p:nvSpPr>
        <p:spPr>
          <a:xfrm>
            <a:off x="2403563" y="408951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D145E7-0343-196E-A868-2CE14F594484}"/>
              </a:ext>
            </a:extLst>
          </p:cNvPr>
          <p:cNvSpPr/>
          <p:nvPr/>
        </p:nvSpPr>
        <p:spPr>
          <a:xfrm>
            <a:off x="3074683" y="408951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5675B7-8F89-9600-F0F9-481163F9EFC7}"/>
              </a:ext>
            </a:extLst>
          </p:cNvPr>
          <p:cNvSpPr/>
          <p:nvPr/>
        </p:nvSpPr>
        <p:spPr>
          <a:xfrm>
            <a:off x="3745803" y="408951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6C8929-19AE-0F8E-233F-51BFC6AD4BC0}"/>
              </a:ext>
            </a:extLst>
          </p:cNvPr>
          <p:cNvSpPr/>
          <p:nvPr/>
        </p:nvSpPr>
        <p:spPr>
          <a:xfrm>
            <a:off x="4416923" y="408951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90ABE6B-C911-41B1-F883-AF7D6482E9AE}"/>
              </a:ext>
            </a:extLst>
          </p:cNvPr>
          <p:cNvCxnSpPr>
            <a:stCxn id="44" idx="2"/>
            <a:endCxn id="45" idx="2"/>
          </p:cNvCxnSpPr>
          <p:nvPr/>
        </p:nvCxnSpPr>
        <p:spPr>
          <a:xfrm rot="16200000" flipH="1">
            <a:off x="2403563" y="442507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327A297-7A37-A537-B6C4-7F6F0D2B8013}"/>
              </a:ext>
            </a:extLst>
          </p:cNvPr>
          <p:cNvCxnSpPr>
            <a:cxnSpLocks/>
            <a:stCxn id="45" idx="2"/>
            <a:endCxn id="46" idx="2"/>
          </p:cNvCxnSpPr>
          <p:nvPr/>
        </p:nvCxnSpPr>
        <p:spPr>
          <a:xfrm rot="16200000" flipH="1">
            <a:off x="3074683" y="442507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616C20-45BF-6AE9-67FC-810DD0D6C492}"/>
              </a:ext>
            </a:extLst>
          </p:cNvPr>
          <p:cNvSpPr txBox="1"/>
          <p:nvPr/>
        </p:nvSpPr>
        <p:spPr>
          <a:xfrm>
            <a:off x="5417253" y="4194245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937BB3-546E-6DCD-058A-04FBDCF21413}"/>
              </a:ext>
            </a:extLst>
          </p:cNvPr>
          <p:cNvSpPr/>
          <p:nvPr/>
        </p:nvSpPr>
        <p:spPr>
          <a:xfrm>
            <a:off x="1732443" y="5215682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28F73C0-F6C3-6373-32B6-781FAD3E7D62}"/>
              </a:ext>
            </a:extLst>
          </p:cNvPr>
          <p:cNvSpPr/>
          <p:nvPr/>
        </p:nvSpPr>
        <p:spPr>
          <a:xfrm>
            <a:off x="240356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070456-BA3E-31CB-0273-9EAEEBBC5A07}"/>
              </a:ext>
            </a:extLst>
          </p:cNvPr>
          <p:cNvSpPr/>
          <p:nvPr/>
        </p:nvSpPr>
        <p:spPr>
          <a:xfrm>
            <a:off x="307468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0BF9EE-BA29-67F8-9055-2DAF7DE89842}"/>
              </a:ext>
            </a:extLst>
          </p:cNvPr>
          <p:cNvSpPr/>
          <p:nvPr/>
        </p:nvSpPr>
        <p:spPr>
          <a:xfrm>
            <a:off x="374580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8198D8-B161-7C49-E444-BE95F3C10EE5}"/>
              </a:ext>
            </a:extLst>
          </p:cNvPr>
          <p:cNvSpPr/>
          <p:nvPr/>
        </p:nvSpPr>
        <p:spPr>
          <a:xfrm>
            <a:off x="4416923" y="521568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F9A0083-E087-1EC0-F86A-B1220D765A86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2403563" y="5551242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F49A7F-4010-5827-DB99-2CF42B935E13}"/>
              </a:ext>
            </a:extLst>
          </p:cNvPr>
          <p:cNvSpPr txBox="1"/>
          <p:nvPr/>
        </p:nvSpPr>
        <p:spPr>
          <a:xfrm>
            <a:off x="5417253" y="5320409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504E4A-662D-09C7-974F-7715F01E9470}"/>
              </a:ext>
            </a:extLst>
          </p:cNvPr>
          <p:cNvSpPr txBox="1"/>
          <p:nvPr/>
        </p:nvSpPr>
        <p:spPr>
          <a:xfrm>
            <a:off x="8514829" y="3732580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전체 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393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932A6C-1728-8063-2E41-6E3CB5866B0D}"/>
              </a:ext>
            </a:extLst>
          </p:cNvPr>
          <p:cNvSpPr/>
          <p:nvPr/>
        </p:nvSpPr>
        <p:spPr>
          <a:xfrm>
            <a:off x="20972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30B55-FBB1-6474-C5A4-04FCCC04FC47}"/>
              </a:ext>
            </a:extLst>
          </p:cNvPr>
          <p:cNvSpPr/>
          <p:nvPr/>
        </p:nvSpPr>
        <p:spPr>
          <a:xfrm>
            <a:off x="88084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BC9651-47C0-4B02-F31F-460C9CA40998}"/>
              </a:ext>
            </a:extLst>
          </p:cNvPr>
          <p:cNvSpPr/>
          <p:nvPr/>
        </p:nvSpPr>
        <p:spPr>
          <a:xfrm>
            <a:off x="155196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1BD912-F6A2-FDD4-BEFD-D833EB34985B}"/>
              </a:ext>
            </a:extLst>
          </p:cNvPr>
          <p:cNvSpPr/>
          <p:nvPr/>
        </p:nvSpPr>
        <p:spPr>
          <a:xfrm>
            <a:off x="222308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90ACE-D210-DB72-6F52-E66380AE1686}"/>
              </a:ext>
            </a:extLst>
          </p:cNvPr>
          <p:cNvSpPr/>
          <p:nvPr/>
        </p:nvSpPr>
        <p:spPr>
          <a:xfrm>
            <a:off x="2894203" y="8472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15C28-6938-8E26-D1D1-79D6376F0C48}"/>
              </a:ext>
            </a:extLst>
          </p:cNvPr>
          <p:cNvSpPr/>
          <p:nvPr/>
        </p:nvSpPr>
        <p:spPr>
          <a:xfrm>
            <a:off x="20972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9D6CB8-8FD4-E46A-7FA8-958EAF8942EE}"/>
              </a:ext>
            </a:extLst>
          </p:cNvPr>
          <p:cNvSpPr/>
          <p:nvPr/>
        </p:nvSpPr>
        <p:spPr>
          <a:xfrm>
            <a:off x="88084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8D7E64-C813-12A6-93FE-85D6AD0A13E2}"/>
              </a:ext>
            </a:extLst>
          </p:cNvPr>
          <p:cNvSpPr/>
          <p:nvPr/>
        </p:nvSpPr>
        <p:spPr>
          <a:xfrm>
            <a:off x="155196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2863F7-6DC3-99D0-6380-5EC6ACF85DE8}"/>
              </a:ext>
            </a:extLst>
          </p:cNvPr>
          <p:cNvSpPr/>
          <p:nvPr/>
        </p:nvSpPr>
        <p:spPr>
          <a:xfrm>
            <a:off x="222308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2C26D-B3D4-4B33-BC0D-BC74D353F1C4}"/>
              </a:ext>
            </a:extLst>
          </p:cNvPr>
          <p:cNvSpPr/>
          <p:nvPr/>
        </p:nvSpPr>
        <p:spPr>
          <a:xfrm>
            <a:off x="2894203" y="310392"/>
            <a:ext cx="671120" cy="671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B1F4A-7993-1AA0-38A1-46F11E648512}"/>
              </a:ext>
            </a:extLst>
          </p:cNvPr>
          <p:cNvSpPr/>
          <p:nvPr/>
        </p:nvSpPr>
        <p:spPr>
          <a:xfrm>
            <a:off x="20972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CFA37A-4296-B2AD-C8AB-FD081E80C6CA}"/>
              </a:ext>
            </a:extLst>
          </p:cNvPr>
          <p:cNvSpPr/>
          <p:nvPr/>
        </p:nvSpPr>
        <p:spPr>
          <a:xfrm>
            <a:off x="88084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938BC4-9EC7-3B18-8E64-DC8B3125F040}"/>
              </a:ext>
            </a:extLst>
          </p:cNvPr>
          <p:cNvSpPr/>
          <p:nvPr/>
        </p:nvSpPr>
        <p:spPr>
          <a:xfrm>
            <a:off x="155196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F3167A-1191-CED8-F2E8-D9E4D8ADB6F7}"/>
              </a:ext>
            </a:extLst>
          </p:cNvPr>
          <p:cNvSpPr/>
          <p:nvPr/>
        </p:nvSpPr>
        <p:spPr>
          <a:xfrm>
            <a:off x="2223083" y="1881174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B29B17-B68C-32AB-8AAE-88EF36FCE458}"/>
              </a:ext>
            </a:extLst>
          </p:cNvPr>
          <p:cNvSpPr/>
          <p:nvPr/>
        </p:nvSpPr>
        <p:spPr>
          <a:xfrm>
            <a:off x="2894203" y="1881174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FDBA968-7816-A92F-E72D-8F8EE3766ABF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88084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07552C5-E7E1-FCF3-5A32-F7A0E392A563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155196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9307FC5-1127-A011-D2DB-DC7F6C1EB71C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222308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CAB6E0E-A612-683E-9D09-81A4E136C9B4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2894203" y="2216734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967C3F-D341-7EC1-DD61-DA462D12DF58}"/>
              </a:ext>
            </a:extLst>
          </p:cNvPr>
          <p:cNvSpPr txBox="1"/>
          <p:nvPr/>
        </p:nvSpPr>
        <p:spPr>
          <a:xfrm>
            <a:off x="3894533" y="1985901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8F077-A5C5-D0AF-231E-56A7F2A13761}"/>
              </a:ext>
            </a:extLst>
          </p:cNvPr>
          <p:cNvSpPr/>
          <p:nvPr/>
        </p:nvSpPr>
        <p:spPr>
          <a:xfrm>
            <a:off x="216073" y="30136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58E9D-3E4C-9EDC-76F0-00EC6E2934CF}"/>
              </a:ext>
            </a:extLst>
          </p:cNvPr>
          <p:cNvSpPr/>
          <p:nvPr/>
        </p:nvSpPr>
        <p:spPr>
          <a:xfrm>
            <a:off x="887193" y="30136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E9B90E-74DA-3660-4AFC-990F8508ECED}"/>
              </a:ext>
            </a:extLst>
          </p:cNvPr>
          <p:cNvSpPr/>
          <p:nvPr/>
        </p:nvSpPr>
        <p:spPr>
          <a:xfrm>
            <a:off x="1558313" y="3013688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6167AC-7F56-D05B-2D6C-98EA6DD3E227}"/>
              </a:ext>
            </a:extLst>
          </p:cNvPr>
          <p:cNvSpPr/>
          <p:nvPr/>
        </p:nvSpPr>
        <p:spPr>
          <a:xfrm>
            <a:off x="2229433" y="301368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744892-369B-F9DA-F0B0-38DC40F7074D}"/>
              </a:ext>
            </a:extLst>
          </p:cNvPr>
          <p:cNvSpPr/>
          <p:nvPr/>
        </p:nvSpPr>
        <p:spPr>
          <a:xfrm>
            <a:off x="2900553" y="3013688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3BDDBD6-C6EB-880B-81C2-5CF2939FDC98}"/>
              </a:ext>
            </a:extLst>
          </p:cNvPr>
          <p:cNvCxnSpPr>
            <a:stCxn id="34" idx="2"/>
            <a:endCxn id="35" idx="2"/>
          </p:cNvCxnSpPr>
          <p:nvPr/>
        </p:nvCxnSpPr>
        <p:spPr>
          <a:xfrm rot="16200000" flipH="1">
            <a:off x="887193" y="334924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8B12A34-5F0F-9CF3-C644-A6B8D25C5747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>
          <a:xfrm rot="16200000" flipH="1">
            <a:off x="1558313" y="334924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602B2DB-05A4-FCE3-DF19-5DD0D11444C8}"/>
              </a:ext>
            </a:extLst>
          </p:cNvPr>
          <p:cNvCxnSpPr>
            <a:cxnSpLocks/>
            <a:stCxn id="36" idx="2"/>
            <a:endCxn id="37" idx="2"/>
          </p:cNvCxnSpPr>
          <p:nvPr/>
        </p:nvCxnSpPr>
        <p:spPr>
          <a:xfrm rot="16200000" flipH="1">
            <a:off x="2229433" y="3349248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72B85D8-CE20-CDE6-A41D-9C8680E40752}"/>
              </a:ext>
            </a:extLst>
          </p:cNvPr>
          <p:cNvSpPr txBox="1"/>
          <p:nvPr/>
        </p:nvSpPr>
        <p:spPr>
          <a:xfrm>
            <a:off x="3900883" y="3118415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4CCB50-EF83-A1F1-BCFE-652C068F9D22}"/>
              </a:ext>
            </a:extLst>
          </p:cNvPr>
          <p:cNvSpPr/>
          <p:nvPr/>
        </p:nvSpPr>
        <p:spPr>
          <a:xfrm>
            <a:off x="222423" y="4139852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FD8EFA-1177-2EA2-BDCE-643AEF8F6D42}"/>
              </a:ext>
            </a:extLst>
          </p:cNvPr>
          <p:cNvSpPr/>
          <p:nvPr/>
        </p:nvSpPr>
        <p:spPr>
          <a:xfrm>
            <a:off x="893543" y="4139852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D145E7-0343-196E-A868-2CE14F594484}"/>
              </a:ext>
            </a:extLst>
          </p:cNvPr>
          <p:cNvSpPr/>
          <p:nvPr/>
        </p:nvSpPr>
        <p:spPr>
          <a:xfrm>
            <a:off x="1564663" y="413985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5675B7-8F89-9600-F0F9-481163F9EFC7}"/>
              </a:ext>
            </a:extLst>
          </p:cNvPr>
          <p:cNvSpPr/>
          <p:nvPr/>
        </p:nvSpPr>
        <p:spPr>
          <a:xfrm>
            <a:off x="2235783" y="413985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6C8929-19AE-0F8E-233F-51BFC6AD4BC0}"/>
              </a:ext>
            </a:extLst>
          </p:cNvPr>
          <p:cNvSpPr/>
          <p:nvPr/>
        </p:nvSpPr>
        <p:spPr>
          <a:xfrm>
            <a:off x="2906903" y="4139852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90ABE6B-C911-41B1-F883-AF7D6482E9AE}"/>
              </a:ext>
            </a:extLst>
          </p:cNvPr>
          <p:cNvCxnSpPr>
            <a:stCxn id="44" idx="2"/>
            <a:endCxn id="45" idx="2"/>
          </p:cNvCxnSpPr>
          <p:nvPr/>
        </p:nvCxnSpPr>
        <p:spPr>
          <a:xfrm rot="16200000" flipH="1">
            <a:off x="893543" y="4475412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327A297-7A37-A537-B6C4-7F6F0D2B8013}"/>
              </a:ext>
            </a:extLst>
          </p:cNvPr>
          <p:cNvCxnSpPr>
            <a:cxnSpLocks/>
            <a:stCxn id="45" idx="2"/>
            <a:endCxn id="46" idx="2"/>
          </p:cNvCxnSpPr>
          <p:nvPr/>
        </p:nvCxnSpPr>
        <p:spPr>
          <a:xfrm rot="16200000" flipH="1">
            <a:off x="1564663" y="4475412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616C20-45BF-6AE9-67FC-810DD0D6C492}"/>
              </a:ext>
            </a:extLst>
          </p:cNvPr>
          <p:cNvSpPr txBox="1"/>
          <p:nvPr/>
        </p:nvSpPr>
        <p:spPr>
          <a:xfrm>
            <a:off x="3907233" y="4244579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937BB3-546E-6DCD-058A-04FBDCF21413}"/>
              </a:ext>
            </a:extLst>
          </p:cNvPr>
          <p:cNvSpPr/>
          <p:nvPr/>
        </p:nvSpPr>
        <p:spPr>
          <a:xfrm>
            <a:off x="222423" y="5266016"/>
            <a:ext cx="671120" cy="6711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28F73C0-F6C3-6373-32B6-781FAD3E7D62}"/>
              </a:ext>
            </a:extLst>
          </p:cNvPr>
          <p:cNvSpPr/>
          <p:nvPr/>
        </p:nvSpPr>
        <p:spPr>
          <a:xfrm>
            <a:off x="89354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070456-BA3E-31CB-0273-9EAEEBBC5A07}"/>
              </a:ext>
            </a:extLst>
          </p:cNvPr>
          <p:cNvSpPr/>
          <p:nvPr/>
        </p:nvSpPr>
        <p:spPr>
          <a:xfrm>
            <a:off x="156466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10BF9EE-BA29-67F8-9055-2DAF7DE89842}"/>
              </a:ext>
            </a:extLst>
          </p:cNvPr>
          <p:cNvSpPr/>
          <p:nvPr/>
        </p:nvSpPr>
        <p:spPr>
          <a:xfrm>
            <a:off x="223578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8198D8-B161-7C49-E444-BE95F3C10EE5}"/>
              </a:ext>
            </a:extLst>
          </p:cNvPr>
          <p:cNvSpPr/>
          <p:nvPr/>
        </p:nvSpPr>
        <p:spPr>
          <a:xfrm>
            <a:off x="2906903" y="5266016"/>
            <a:ext cx="671120" cy="67112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F9A0083-E087-1EC0-F86A-B1220D765A86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893543" y="5601576"/>
            <a:ext cx="12700" cy="6711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7F49A7F-4010-5827-DB99-2CF42B935E13}"/>
              </a:ext>
            </a:extLst>
          </p:cNvPr>
          <p:cNvSpPr txBox="1"/>
          <p:nvPr/>
        </p:nvSpPr>
        <p:spPr>
          <a:xfrm>
            <a:off x="3907233" y="5370743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회전수 </a:t>
            </a:r>
            <a:r>
              <a:rPr lang="en-US" altLang="ko-KR" sz="2400">
                <a:latin typeface="Consolas" panose="020B0609020204030204" pitchFamily="49" charset="0"/>
              </a:rPr>
              <a:t>: n-4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504E4A-662D-09C7-974F-7715F01E9470}"/>
              </a:ext>
            </a:extLst>
          </p:cNvPr>
          <p:cNvSpPr txBox="1"/>
          <p:nvPr/>
        </p:nvSpPr>
        <p:spPr>
          <a:xfrm>
            <a:off x="-94277" y="-17047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전체 회전수 </a:t>
            </a:r>
            <a:r>
              <a:rPr lang="en-US" altLang="ko-KR" sz="2400">
                <a:latin typeface="Consolas" panose="020B0609020204030204" pitchFamily="49" charset="0"/>
              </a:rPr>
              <a:t>: n-1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6530977" y="-17047"/>
            <a:ext cx="4772460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n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=</a:t>
            </a:r>
            <a:r>
              <a:rPr lang="ko-KR" altLang="en-US" sz="2400">
                <a:latin typeface="Consolas" panose="020B0609020204030204" pitchFamily="49" charset="0"/>
              </a:rPr>
              <a:t> </a:t>
            </a:r>
            <a:r>
              <a:rPr lang="en-US" altLang="ko-KR" sz="2400">
                <a:latin typeface="Consolas" panose="020B0609020204030204" pitchFamily="49" charset="0"/>
              </a:rPr>
              <a:t>5;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a[100] = {0,};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i,j;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t;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scanf("%d", &amp;a[i]);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for(i=0; i&lt;n-1; i++)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for(j=0; j&lt;n-1-i; j++)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if( a[j] &gt; a[j+1] 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t = a[j];</a:t>
            </a:r>
          </a:p>
          <a:p>
            <a:pPr algn="l"/>
            <a:r>
              <a:rPr lang="ko-KR" altLang="en-US" sz="2400">
                <a:latin typeface="Consolas" panose="020B0609020204030204" pitchFamily="49" charset="0"/>
              </a:rPr>
              <a:t>            </a:t>
            </a:r>
            <a:r>
              <a:rPr lang="en-US" altLang="ko-KR" sz="2400">
                <a:latin typeface="Consolas" panose="020B0609020204030204" pitchFamily="49" charset="0"/>
              </a:rPr>
              <a:t>a[j] = a[j+1];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    a[j+1] = t;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415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2084812" y="381795"/>
            <a:ext cx="73212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char buff[100];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</a:t>
            </a:r>
            <a:r>
              <a:rPr lang="ko-KR" altLang="en-US" sz="2400">
                <a:latin typeface="Consolas" panose="020B0609020204030204" pitchFamily="49" charset="0"/>
              </a:rPr>
              <a:t>문자열 입력 </a:t>
            </a:r>
            <a:r>
              <a:rPr lang="en-US" altLang="ko-KR" sz="2400">
                <a:latin typeface="Consolas" panose="020B0609020204030204" pitchFamily="49" charset="0"/>
              </a:rPr>
              <a:t>:");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//	scanf("%s", buff);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gets(buff);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for( i=0; buff[i]!=0; i++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if( 'a' &lt;= buff[i] &amp;&amp; buff[i] &lt;= 'z'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    buff[i] -= 'a' - 'A'; 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printf("%s\n", buff 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364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4475674" y="-156597"/>
            <a:ext cx="7148111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buff[100];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c;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문자열 입력 </a:t>
            </a:r>
            <a:r>
              <a:rPr lang="en-US" altLang="ko-KR" sz="2000">
                <a:latin typeface="Consolas" panose="020B0609020204030204" pitchFamily="49" charset="0"/>
              </a:rPr>
              <a:t>:");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gets(buff);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찾을 문자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scanf("%c", &amp;c 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buff[i] == c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printf("%c </a:t>
            </a:r>
            <a:r>
              <a:rPr lang="ko-KR" altLang="en-US" sz="2000">
                <a:latin typeface="Consolas" panose="020B0609020204030204" pitchFamily="49" charset="0"/>
              </a:rPr>
              <a:t>문자는 </a:t>
            </a:r>
            <a:r>
              <a:rPr lang="en-US" altLang="ko-KR" sz="2000">
                <a:latin typeface="Consolas" panose="020B0609020204030204" pitchFamily="49" charset="0"/>
              </a:rPr>
              <a:t>%d</a:t>
            </a:r>
            <a:r>
              <a:rPr lang="ko-KR" altLang="en-US" sz="2000">
                <a:latin typeface="Consolas" panose="020B0609020204030204" pitchFamily="49" charset="0"/>
              </a:rPr>
              <a:t>번째 있습니다</a:t>
            </a:r>
            <a:r>
              <a:rPr lang="en-US" altLang="ko-KR" sz="2000">
                <a:latin typeface="Consolas" panose="020B0609020204030204" pitchFamily="49" charset="0"/>
              </a:rPr>
              <a:t>.\n",c,i);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break;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buff[i]==0 )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printf("</a:t>
            </a:r>
            <a:r>
              <a:rPr lang="ko-KR" altLang="en-US" sz="2000">
                <a:latin typeface="Consolas" panose="020B0609020204030204" pitchFamily="49" charset="0"/>
              </a:rPr>
              <a:t>찾는 문자가 없습니다</a:t>
            </a:r>
            <a:r>
              <a:rPr lang="en-US" altLang="ko-KR" sz="2000">
                <a:latin typeface="Consolas" panose="020B0609020204030204" pitchFamily="49" charset="0"/>
              </a:rPr>
              <a:t>.\n");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break;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FD3F62-A18A-AC5C-A3C5-95402AEEB62D}"/>
              </a:ext>
            </a:extLst>
          </p:cNvPr>
          <p:cNvSpPr/>
          <p:nvPr/>
        </p:nvSpPr>
        <p:spPr>
          <a:xfrm>
            <a:off x="285226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A7B09A-9316-5266-03C4-BF77BF108FF1}"/>
              </a:ext>
            </a:extLst>
          </p:cNvPr>
          <p:cNvSpPr/>
          <p:nvPr/>
        </p:nvSpPr>
        <p:spPr>
          <a:xfrm>
            <a:off x="796955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2E4663-CCE6-89A3-8A48-5206CF115E9C}"/>
              </a:ext>
            </a:extLst>
          </p:cNvPr>
          <p:cNvSpPr/>
          <p:nvPr/>
        </p:nvSpPr>
        <p:spPr>
          <a:xfrm>
            <a:off x="1308684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306445-7D90-9FAD-2CDB-0F2EF26D8477}"/>
              </a:ext>
            </a:extLst>
          </p:cNvPr>
          <p:cNvSpPr/>
          <p:nvPr/>
        </p:nvSpPr>
        <p:spPr>
          <a:xfrm>
            <a:off x="1820413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E60AE-22B3-3DB8-BE66-154A8686720C}"/>
              </a:ext>
            </a:extLst>
          </p:cNvPr>
          <p:cNvSpPr/>
          <p:nvPr/>
        </p:nvSpPr>
        <p:spPr>
          <a:xfrm>
            <a:off x="2332142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6659BF-A364-BA03-F983-518E52F469D6}"/>
              </a:ext>
            </a:extLst>
          </p:cNvPr>
          <p:cNvSpPr/>
          <p:nvPr/>
        </p:nvSpPr>
        <p:spPr>
          <a:xfrm>
            <a:off x="2843871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59528-D010-6BDF-51C9-02F581F0D1C0}"/>
              </a:ext>
            </a:extLst>
          </p:cNvPr>
          <p:cNvSpPr/>
          <p:nvPr/>
        </p:nvSpPr>
        <p:spPr>
          <a:xfrm>
            <a:off x="3355600" y="1426128"/>
            <a:ext cx="511729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CB8ACA-9DF6-736B-82B3-0DC4778F4B06}"/>
              </a:ext>
            </a:extLst>
          </p:cNvPr>
          <p:cNvSpPr/>
          <p:nvPr/>
        </p:nvSpPr>
        <p:spPr>
          <a:xfrm>
            <a:off x="285226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62D4D8-B350-B8E6-9A8E-C6618FDF7678}"/>
              </a:ext>
            </a:extLst>
          </p:cNvPr>
          <p:cNvSpPr/>
          <p:nvPr/>
        </p:nvSpPr>
        <p:spPr>
          <a:xfrm>
            <a:off x="796955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30EEB7-9FC4-0A75-530D-0447E3D0C389}"/>
              </a:ext>
            </a:extLst>
          </p:cNvPr>
          <p:cNvSpPr/>
          <p:nvPr/>
        </p:nvSpPr>
        <p:spPr>
          <a:xfrm>
            <a:off x="1308684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0A551F-DDA8-F73A-4891-50C055D9002E}"/>
              </a:ext>
            </a:extLst>
          </p:cNvPr>
          <p:cNvSpPr/>
          <p:nvPr/>
        </p:nvSpPr>
        <p:spPr>
          <a:xfrm>
            <a:off x="1820413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0553C-7E3C-5835-9001-795AD750128A}"/>
              </a:ext>
            </a:extLst>
          </p:cNvPr>
          <p:cNvSpPr/>
          <p:nvPr/>
        </p:nvSpPr>
        <p:spPr>
          <a:xfrm>
            <a:off x="2332142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306258-F4AC-177C-EDC1-16BA7126D9E2}"/>
              </a:ext>
            </a:extLst>
          </p:cNvPr>
          <p:cNvSpPr/>
          <p:nvPr/>
        </p:nvSpPr>
        <p:spPr>
          <a:xfrm>
            <a:off x="2843871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9516EE-E450-FF1A-6C13-19BF6C1A5249}"/>
              </a:ext>
            </a:extLst>
          </p:cNvPr>
          <p:cNvSpPr/>
          <p:nvPr/>
        </p:nvSpPr>
        <p:spPr>
          <a:xfrm>
            <a:off x="3355600" y="973123"/>
            <a:ext cx="511729" cy="5117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90259F6-3CFB-055D-AE8E-E61C38EE68FF}"/>
              </a:ext>
            </a:extLst>
          </p:cNvPr>
          <p:cNvSpPr/>
          <p:nvPr/>
        </p:nvSpPr>
        <p:spPr>
          <a:xfrm>
            <a:off x="327170" y="612397"/>
            <a:ext cx="427840" cy="436227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5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5253614" y="204345"/>
            <a:ext cx="766107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#include &lt;stdio.h&gt;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#include &lt;string.h&gt;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*name[5]={"kim", "lee", "park", "choi", "moon"};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char *t;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for(i=0; i&lt;n-1; i++)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for(j=0; j&lt;n-1-i; j++)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if( strcmp(</a:t>
            </a:r>
            <a:r>
              <a:rPr lang="en-US" altLang="ko-KR" sz="2000">
                <a:latin typeface="Consolas" panose="020B0609020204030204" pitchFamily="49" charset="0"/>
              </a:rPr>
              <a:t>name[j],name[j+1]</a:t>
            </a:r>
            <a:r>
              <a:rPr lang="pt-BR" altLang="ko-KR" sz="2000">
                <a:latin typeface="Consolas" panose="020B0609020204030204" pitchFamily="49" charset="0"/>
              </a:rPr>
              <a:t>) &gt; 0 )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    t = name[j];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    name[j] = name[j+1];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    name[j+1] = t;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pt-BR" altLang="ko-KR" sz="2000">
                <a:latin typeface="Consolas" panose="020B0609020204030204" pitchFamily="49" charset="0"/>
              </a:rPr>
              <a:t>}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DAB692-0B6C-0D96-DCD7-DF3DA6F7979C}"/>
              </a:ext>
            </a:extLst>
          </p:cNvPr>
          <p:cNvSpPr/>
          <p:nvPr/>
        </p:nvSpPr>
        <p:spPr>
          <a:xfrm>
            <a:off x="109057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E7766-4B84-F8CF-73CC-79F6EA01DB9F}"/>
              </a:ext>
            </a:extLst>
          </p:cNvPr>
          <p:cNvSpPr/>
          <p:nvPr/>
        </p:nvSpPr>
        <p:spPr>
          <a:xfrm>
            <a:off x="654342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359CFC-D0D4-9E84-17FD-6CCD128EDCCA}"/>
              </a:ext>
            </a:extLst>
          </p:cNvPr>
          <p:cNvSpPr/>
          <p:nvPr/>
        </p:nvSpPr>
        <p:spPr>
          <a:xfrm>
            <a:off x="1199627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ECB01-FA37-AB41-4E01-BEBD693168EA}"/>
              </a:ext>
            </a:extLst>
          </p:cNvPr>
          <p:cNvSpPr/>
          <p:nvPr/>
        </p:nvSpPr>
        <p:spPr>
          <a:xfrm>
            <a:off x="1744912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9391CE-E01A-C504-AA73-A57D4F5ECDF9}"/>
              </a:ext>
            </a:extLst>
          </p:cNvPr>
          <p:cNvSpPr/>
          <p:nvPr/>
        </p:nvSpPr>
        <p:spPr>
          <a:xfrm>
            <a:off x="2290197" y="651346"/>
            <a:ext cx="545285" cy="54528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A0299-7FFF-884A-9EEC-A05724AC59E1}"/>
              </a:ext>
            </a:extLst>
          </p:cNvPr>
          <p:cNvSpPr/>
          <p:nvPr/>
        </p:nvSpPr>
        <p:spPr>
          <a:xfrm>
            <a:off x="109057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33692-662C-8B05-037F-AC993AEB5AA7}"/>
              </a:ext>
            </a:extLst>
          </p:cNvPr>
          <p:cNvSpPr/>
          <p:nvPr/>
        </p:nvSpPr>
        <p:spPr>
          <a:xfrm>
            <a:off x="654342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2D96DC-299C-9465-D53E-536A97BE75EC}"/>
              </a:ext>
            </a:extLst>
          </p:cNvPr>
          <p:cNvSpPr/>
          <p:nvPr/>
        </p:nvSpPr>
        <p:spPr>
          <a:xfrm>
            <a:off x="1199627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23AB26-F3C1-D00F-3970-153D070554DD}"/>
              </a:ext>
            </a:extLst>
          </p:cNvPr>
          <p:cNvSpPr/>
          <p:nvPr/>
        </p:nvSpPr>
        <p:spPr>
          <a:xfrm>
            <a:off x="1744912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DBA0C4-D150-41EE-2BE3-6F517FDC6E18}"/>
              </a:ext>
            </a:extLst>
          </p:cNvPr>
          <p:cNvSpPr/>
          <p:nvPr/>
        </p:nvSpPr>
        <p:spPr>
          <a:xfrm>
            <a:off x="2290197" y="204345"/>
            <a:ext cx="545285" cy="5452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914817-19E4-74CF-108E-7FEA1311DB8B}"/>
              </a:ext>
            </a:extLst>
          </p:cNvPr>
          <p:cNvSpPr txBox="1"/>
          <p:nvPr/>
        </p:nvSpPr>
        <p:spPr>
          <a:xfrm>
            <a:off x="-299870" y="20835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"kim"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506D6-DEB5-6D35-E96A-1349FCAEC2DC}"/>
              </a:ext>
            </a:extLst>
          </p:cNvPr>
          <p:cNvSpPr txBox="1"/>
          <p:nvPr/>
        </p:nvSpPr>
        <p:spPr>
          <a:xfrm>
            <a:off x="708944" y="20835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"lee"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B456D-243B-91F9-0F30-5D46E0E76968}"/>
              </a:ext>
            </a:extLst>
          </p:cNvPr>
          <p:cNvSpPr txBox="1"/>
          <p:nvPr/>
        </p:nvSpPr>
        <p:spPr>
          <a:xfrm>
            <a:off x="2523032" y="212676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"park"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904269-A0DE-8B1B-4193-77B0E9C5338B}"/>
              </a:ext>
            </a:extLst>
          </p:cNvPr>
          <p:cNvSpPr txBox="1"/>
          <p:nvPr/>
        </p:nvSpPr>
        <p:spPr>
          <a:xfrm>
            <a:off x="1595233" y="21720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"choi"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42678-580F-2F68-538F-B21921EB5A24}"/>
              </a:ext>
            </a:extLst>
          </p:cNvPr>
          <p:cNvSpPr txBox="1"/>
          <p:nvPr/>
        </p:nvSpPr>
        <p:spPr>
          <a:xfrm>
            <a:off x="3913541" y="20814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"moon"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9D5E-0510-D90E-EC7C-71531CBC7942}"/>
              </a:ext>
            </a:extLst>
          </p:cNvPr>
          <p:cNvCxnSpPr>
            <a:stCxn id="18" idx="2"/>
            <a:endCxn id="28" idx="0"/>
          </p:cNvCxnSpPr>
          <p:nvPr/>
        </p:nvCxnSpPr>
        <p:spPr>
          <a:xfrm rot="5400000">
            <a:off x="-180047" y="1521802"/>
            <a:ext cx="886919" cy="2365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F0F4E2DC-8F17-1CCF-B1AC-0468A2A11CA7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16200000" flipH="1">
            <a:off x="597002" y="1526613"/>
            <a:ext cx="886919" cy="2269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317B9CCF-09B7-0BF9-FF62-9CD935A39FDC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16200000" flipH="1">
            <a:off x="2062989" y="1151196"/>
            <a:ext cx="930134" cy="10210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90E6889F-4CFB-EB18-6510-188B9A5E6DF9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 rot="16200000" flipH="1">
            <a:off x="1303791" y="1365109"/>
            <a:ext cx="975446" cy="638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A859EF5-2195-2C6B-479C-780738236EAB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rot="16200000" flipH="1">
            <a:off x="3053542" y="705928"/>
            <a:ext cx="884822" cy="18662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CCEF35B-8B44-F0CE-6B2C-531AF0CC4D87}"/>
              </a:ext>
            </a:extLst>
          </p:cNvPr>
          <p:cNvSpPr txBox="1"/>
          <p:nvPr/>
        </p:nvSpPr>
        <p:spPr>
          <a:xfrm>
            <a:off x="964565" y="402927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"abc"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275350-4ED0-AD7C-D6FA-4CB9F96B2635}"/>
              </a:ext>
            </a:extLst>
          </p:cNvPr>
          <p:cNvSpPr txBox="1"/>
          <p:nvPr/>
        </p:nvSpPr>
        <p:spPr>
          <a:xfrm>
            <a:off x="2128170" y="400620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"abd"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689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3120286" y="1064722"/>
            <a:ext cx="90717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month_day[2][12]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=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{{31,28,31,30,31,30,31,31,30,31,30,31},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{31,29,31,30,31,30,31,31,30,31,30,31}};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year, month, 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total =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년 월 일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scanf("%d %d %d", &amp;year, &amp;month, &amp;day);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i&lt;month-1;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if( (year%4==0 &amp;&amp; year%100!=0) || year%400==0 )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	 total += month_day[1][i];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total += month_day[0][i];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total += 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printf("%d</a:t>
            </a:r>
            <a:r>
              <a:rPr lang="ko-KR" altLang="en-US" sz="2000">
                <a:latin typeface="Consolas" panose="020B0609020204030204" pitchFamily="49" charset="0"/>
              </a:rPr>
              <a:t>월 </a:t>
            </a:r>
            <a:r>
              <a:rPr lang="en-US" altLang="ko-KR" sz="2000">
                <a:latin typeface="Consolas" panose="020B0609020204030204" pitchFamily="49" charset="0"/>
              </a:rPr>
              <a:t>%d</a:t>
            </a:r>
            <a:r>
              <a:rPr lang="ko-KR" altLang="en-US" sz="2000">
                <a:latin typeface="Consolas" panose="020B0609020204030204" pitchFamily="49" charset="0"/>
              </a:rPr>
              <a:t>일은 </a:t>
            </a:r>
            <a:r>
              <a:rPr lang="en-US" altLang="ko-KR" sz="2000">
                <a:latin typeface="Consolas" panose="020B0609020204030204" pitchFamily="49" charset="0"/>
              </a:rPr>
              <a:t>%d</a:t>
            </a:r>
            <a:r>
              <a:rPr lang="ko-KR" altLang="en-US" sz="2000">
                <a:latin typeface="Consolas" panose="020B0609020204030204" pitchFamily="49" charset="0"/>
              </a:rPr>
              <a:t>번째 일입니다</a:t>
            </a:r>
            <a:r>
              <a:rPr lang="en-US" altLang="ko-KR" sz="2000">
                <a:latin typeface="Consolas" panose="020B0609020204030204" pitchFamily="49" charset="0"/>
              </a:rPr>
              <a:t>.\n", month, day, total);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80D55-FC98-60A6-FC9B-9D4EB15AB449}"/>
              </a:ext>
            </a:extLst>
          </p:cNvPr>
          <p:cNvSpPr/>
          <p:nvPr/>
        </p:nvSpPr>
        <p:spPr>
          <a:xfrm>
            <a:off x="144281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8DB72-D6D4-2F45-F593-01914CB09C5A}"/>
              </a:ext>
            </a:extLst>
          </p:cNvPr>
          <p:cNvSpPr/>
          <p:nvPr/>
        </p:nvSpPr>
        <p:spPr>
          <a:xfrm>
            <a:off x="674120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30A65-39BF-CBBB-4B3C-D8518889028D}"/>
              </a:ext>
            </a:extLst>
          </p:cNvPr>
          <p:cNvSpPr/>
          <p:nvPr/>
        </p:nvSpPr>
        <p:spPr>
          <a:xfrm>
            <a:off x="1203959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334C4E-F82E-0304-D4D3-5C8F4412A8D3}"/>
              </a:ext>
            </a:extLst>
          </p:cNvPr>
          <p:cNvSpPr/>
          <p:nvPr/>
        </p:nvSpPr>
        <p:spPr>
          <a:xfrm>
            <a:off x="1733798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AB007-A47C-875D-CB57-BF5FD865693D}"/>
              </a:ext>
            </a:extLst>
          </p:cNvPr>
          <p:cNvSpPr/>
          <p:nvPr/>
        </p:nvSpPr>
        <p:spPr>
          <a:xfrm>
            <a:off x="2263637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A3829-2375-D284-87C9-3DB60488AA2B}"/>
              </a:ext>
            </a:extLst>
          </p:cNvPr>
          <p:cNvSpPr/>
          <p:nvPr/>
        </p:nvSpPr>
        <p:spPr>
          <a:xfrm>
            <a:off x="2793476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45EB02-A78A-60E2-D88E-94E783297A4A}"/>
              </a:ext>
            </a:extLst>
          </p:cNvPr>
          <p:cNvSpPr/>
          <p:nvPr/>
        </p:nvSpPr>
        <p:spPr>
          <a:xfrm>
            <a:off x="3323315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98CF-74AA-BB50-C93D-170F88AB56C5}"/>
              </a:ext>
            </a:extLst>
          </p:cNvPr>
          <p:cNvSpPr/>
          <p:nvPr/>
        </p:nvSpPr>
        <p:spPr>
          <a:xfrm>
            <a:off x="3853154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596477-CC10-415D-42CD-E315B8C7B8A2}"/>
              </a:ext>
            </a:extLst>
          </p:cNvPr>
          <p:cNvSpPr/>
          <p:nvPr/>
        </p:nvSpPr>
        <p:spPr>
          <a:xfrm>
            <a:off x="4382993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3BCD2F-535A-0232-D37C-2C81C4D28DB9}"/>
              </a:ext>
            </a:extLst>
          </p:cNvPr>
          <p:cNvSpPr/>
          <p:nvPr/>
        </p:nvSpPr>
        <p:spPr>
          <a:xfrm>
            <a:off x="4912832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1A478-417D-CA27-1ACC-C0890AA0EEED}"/>
              </a:ext>
            </a:extLst>
          </p:cNvPr>
          <p:cNvSpPr/>
          <p:nvPr/>
        </p:nvSpPr>
        <p:spPr>
          <a:xfrm>
            <a:off x="5442671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7938CB-7CE6-4603-5796-CC6E734A7870}"/>
              </a:ext>
            </a:extLst>
          </p:cNvPr>
          <p:cNvSpPr/>
          <p:nvPr/>
        </p:nvSpPr>
        <p:spPr>
          <a:xfrm>
            <a:off x="5972510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4EC22-9B6F-5DBD-1668-55366CB37DC2}"/>
              </a:ext>
            </a:extLst>
          </p:cNvPr>
          <p:cNvSpPr/>
          <p:nvPr/>
        </p:nvSpPr>
        <p:spPr>
          <a:xfrm>
            <a:off x="14428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A5A38C-FBBF-CF97-BF76-9759B1BDE8C7}"/>
              </a:ext>
            </a:extLst>
          </p:cNvPr>
          <p:cNvSpPr/>
          <p:nvPr/>
        </p:nvSpPr>
        <p:spPr>
          <a:xfrm>
            <a:off x="67412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A83C1-904F-BDDE-A617-71B27FB730D2}"/>
              </a:ext>
            </a:extLst>
          </p:cNvPr>
          <p:cNvSpPr/>
          <p:nvPr/>
        </p:nvSpPr>
        <p:spPr>
          <a:xfrm>
            <a:off x="1203959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ADD8A0-3DE0-D3AE-1DD3-FA81D22514F4}"/>
              </a:ext>
            </a:extLst>
          </p:cNvPr>
          <p:cNvSpPr/>
          <p:nvPr/>
        </p:nvSpPr>
        <p:spPr>
          <a:xfrm>
            <a:off x="1733798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F73629-866F-1156-EE93-E4E3E51FF279}"/>
              </a:ext>
            </a:extLst>
          </p:cNvPr>
          <p:cNvSpPr/>
          <p:nvPr/>
        </p:nvSpPr>
        <p:spPr>
          <a:xfrm>
            <a:off x="2263637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184F1-2A77-05A9-4087-764E6A4D879F}"/>
              </a:ext>
            </a:extLst>
          </p:cNvPr>
          <p:cNvSpPr/>
          <p:nvPr/>
        </p:nvSpPr>
        <p:spPr>
          <a:xfrm>
            <a:off x="2793476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C4F1B4-44CD-87DC-DBCC-5430373B2CE7}"/>
              </a:ext>
            </a:extLst>
          </p:cNvPr>
          <p:cNvSpPr/>
          <p:nvPr/>
        </p:nvSpPr>
        <p:spPr>
          <a:xfrm>
            <a:off x="3323315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CB386-0EA9-4DFE-DEB3-10E58005CDA7}"/>
              </a:ext>
            </a:extLst>
          </p:cNvPr>
          <p:cNvSpPr/>
          <p:nvPr/>
        </p:nvSpPr>
        <p:spPr>
          <a:xfrm>
            <a:off x="3853154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37DFE7-F28B-14D2-2175-76C75B176833}"/>
              </a:ext>
            </a:extLst>
          </p:cNvPr>
          <p:cNvSpPr/>
          <p:nvPr/>
        </p:nvSpPr>
        <p:spPr>
          <a:xfrm>
            <a:off x="4382993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A4675A-544E-ED77-B769-9484506EB3BA}"/>
              </a:ext>
            </a:extLst>
          </p:cNvPr>
          <p:cNvSpPr/>
          <p:nvPr/>
        </p:nvSpPr>
        <p:spPr>
          <a:xfrm>
            <a:off x="4912832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69BD68-88BB-83AB-B523-6A55E5FB1BC1}"/>
              </a:ext>
            </a:extLst>
          </p:cNvPr>
          <p:cNvSpPr/>
          <p:nvPr/>
        </p:nvSpPr>
        <p:spPr>
          <a:xfrm>
            <a:off x="544267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022F6D-103D-D7DC-0C12-8CA26C6A2FC9}"/>
              </a:ext>
            </a:extLst>
          </p:cNvPr>
          <p:cNvSpPr/>
          <p:nvPr/>
        </p:nvSpPr>
        <p:spPr>
          <a:xfrm>
            <a:off x="597251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144281" y="1385961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월 일을 입력 </a:t>
            </a:r>
            <a:r>
              <a:rPr lang="en-US" altLang="ko-KR" sz="2000">
                <a:latin typeface="Consolas" panose="020B0609020204030204" pitchFamily="49" charset="0"/>
              </a:rPr>
              <a:t>: 7 14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427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3120286" y="974220"/>
            <a:ext cx="907171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month_day[2][12]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=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{{31,28,31,30,31,30,31,31,30,31,30,31},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{31,29,31,30,31,30,31,31,30,31,30,31}};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int b_year, b_month, b_day;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year, month, day;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total =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태어난 년 월 일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scanf("%d %d %d", &amp;b_year, &amp;b_month, &amp;b_day);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printf("</a:t>
            </a:r>
            <a:r>
              <a:rPr lang="ko-KR" altLang="en-US" sz="2000">
                <a:latin typeface="Consolas" panose="020B0609020204030204" pitchFamily="49" charset="0"/>
              </a:rPr>
              <a:t>현재 년 월 일 입력 </a:t>
            </a:r>
            <a:r>
              <a:rPr lang="en-US" altLang="ko-KR" sz="2000">
                <a:latin typeface="Consolas" panose="020B0609020204030204" pitchFamily="49" charset="0"/>
              </a:rPr>
              <a:t>: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scanf("%d %d %d", &amp;year, &amp;month, &amp;day);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for(i=b_year+1; i &lt; year;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if( (year%4==0 &amp;&amp; year%100!=0) || year%400==0 )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total+=366;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else 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total+=365;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80D55-FC98-60A6-FC9B-9D4EB15AB449}"/>
              </a:ext>
            </a:extLst>
          </p:cNvPr>
          <p:cNvSpPr/>
          <p:nvPr/>
        </p:nvSpPr>
        <p:spPr>
          <a:xfrm>
            <a:off x="144281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8DB72-D6D4-2F45-F593-01914CB09C5A}"/>
              </a:ext>
            </a:extLst>
          </p:cNvPr>
          <p:cNvSpPr/>
          <p:nvPr/>
        </p:nvSpPr>
        <p:spPr>
          <a:xfrm>
            <a:off x="674120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30A65-39BF-CBBB-4B3C-D8518889028D}"/>
              </a:ext>
            </a:extLst>
          </p:cNvPr>
          <p:cNvSpPr/>
          <p:nvPr/>
        </p:nvSpPr>
        <p:spPr>
          <a:xfrm>
            <a:off x="1203959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334C4E-F82E-0304-D4D3-5C8F4412A8D3}"/>
              </a:ext>
            </a:extLst>
          </p:cNvPr>
          <p:cNvSpPr/>
          <p:nvPr/>
        </p:nvSpPr>
        <p:spPr>
          <a:xfrm>
            <a:off x="1733798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AB007-A47C-875D-CB57-BF5FD865693D}"/>
              </a:ext>
            </a:extLst>
          </p:cNvPr>
          <p:cNvSpPr/>
          <p:nvPr/>
        </p:nvSpPr>
        <p:spPr>
          <a:xfrm>
            <a:off x="2263637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A3829-2375-D284-87C9-3DB60488AA2B}"/>
              </a:ext>
            </a:extLst>
          </p:cNvPr>
          <p:cNvSpPr/>
          <p:nvPr/>
        </p:nvSpPr>
        <p:spPr>
          <a:xfrm>
            <a:off x="2793476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45EB02-A78A-60E2-D88E-94E783297A4A}"/>
              </a:ext>
            </a:extLst>
          </p:cNvPr>
          <p:cNvSpPr/>
          <p:nvPr/>
        </p:nvSpPr>
        <p:spPr>
          <a:xfrm>
            <a:off x="3323315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98CF-74AA-BB50-C93D-170F88AB56C5}"/>
              </a:ext>
            </a:extLst>
          </p:cNvPr>
          <p:cNvSpPr/>
          <p:nvPr/>
        </p:nvSpPr>
        <p:spPr>
          <a:xfrm>
            <a:off x="3853154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596477-CC10-415D-42CD-E315B8C7B8A2}"/>
              </a:ext>
            </a:extLst>
          </p:cNvPr>
          <p:cNvSpPr/>
          <p:nvPr/>
        </p:nvSpPr>
        <p:spPr>
          <a:xfrm>
            <a:off x="4382993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3BCD2F-535A-0232-D37C-2C81C4D28DB9}"/>
              </a:ext>
            </a:extLst>
          </p:cNvPr>
          <p:cNvSpPr/>
          <p:nvPr/>
        </p:nvSpPr>
        <p:spPr>
          <a:xfrm>
            <a:off x="4912832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1A478-417D-CA27-1ACC-C0890AA0EEED}"/>
              </a:ext>
            </a:extLst>
          </p:cNvPr>
          <p:cNvSpPr/>
          <p:nvPr/>
        </p:nvSpPr>
        <p:spPr>
          <a:xfrm>
            <a:off x="5442671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7938CB-7CE6-4603-5796-CC6E734A7870}"/>
              </a:ext>
            </a:extLst>
          </p:cNvPr>
          <p:cNvSpPr/>
          <p:nvPr/>
        </p:nvSpPr>
        <p:spPr>
          <a:xfrm>
            <a:off x="5972510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4EC22-9B6F-5DBD-1668-55366CB37DC2}"/>
              </a:ext>
            </a:extLst>
          </p:cNvPr>
          <p:cNvSpPr/>
          <p:nvPr/>
        </p:nvSpPr>
        <p:spPr>
          <a:xfrm>
            <a:off x="14428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A5A38C-FBBF-CF97-BF76-9759B1BDE8C7}"/>
              </a:ext>
            </a:extLst>
          </p:cNvPr>
          <p:cNvSpPr/>
          <p:nvPr/>
        </p:nvSpPr>
        <p:spPr>
          <a:xfrm>
            <a:off x="67412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A83C1-904F-BDDE-A617-71B27FB730D2}"/>
              </a:ext>
            </a:extLst>
          </p:cNvPr>
          <p:cNvSpPr/>
          <p:nvPr/>
        </p:nvSpPr>
        <p:spPr>
          <a:xfrm>
            <a:off x="1203959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ADD8A0-3DE0-D3AE-1DD3-FA81D22514F4}"/>
              </a:ext>
            </a:extLst>
          </p:cNvPr>
          <p:cNvSpPr/>
          <p:nvPr/>
        </p:nvSpPr>
        <p:spPr>
          <a:xfrm>
            <a:off x="1733798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F73629-866F-1156-EE93-E4E3E51FF279}"/>
              </a:ext>
            </a:extLst>
          </p:cNvPr>
          <p:cNvSpPr/>
          <p:nvPr/>
        </p:nvSpPr>
        <p:spPr>
          <a:xfrm>
            <a:off x="2263637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184F1-2A77-05A9-4087-764E6A4D879F}"/>
              </a:ext>
            </a:extLst>
          </p:cNvPr>
          <p:cNvSpPr/>
          <p:nvPr/>
        </p:nvSpPr>
        <p:spPr>
          <a:xfrm>
            <a:off x="2793476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C4F1B4-44CD-87DC-DBCC-5430373B2CE7}"/>
              </a:ext>
            </a:extLst>
          </p:cNvPr>
          <p:cNvSpPr/>
          <p:nvPr/>
        </p:nvSpPr>
        <p:spPr>
          <a:xfrm>
            <a:off x="3323315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CB386-0EA9-4DFE-DEB3-10E58005CDA7}"/>
              </a:ext>
            </a:extLst>
          </p:cNvPr>
          <p:cNvSpPr/>
          <p:nvPr/>
        </p:nvSpPr>
        <p:spPr>
          <a:xfrm>
            <a:off x="3853154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37DFE7-F28B-14D2-2175-76C75B176833}"/>
              </a:ext>
            </a:extLst>
          </p:cNvPr>
          <p:cNvSpPr/>
          <p:nvPr/>
        </p:nvSpPr>
        <p:spPr>
          <a:xfrm>
            <a:off x="4382993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A4675A-544E-ED77-B769-9484506EB3BA}"/>
              </a:ext>
            </a:extLst>
          </p:cNvPr>
          <p:cNvSpPr/>
          <p:nvPr/>
        </p:nvSpPr>
        <p:spPr>
          <a:xfrm>
            <a:off x="4912832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69BD68-88BB-83AB-B523-6A55E5FB1BC1}"/>
              </a:ext>
            </a:extLst>
          </p:cNvPr>
          <p:cNvSpPr/>
          <p:nvPr/>
        </p:nvSpPr>
        <p:spPr>
          <a:xfrm>
            <a:off x="544267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022F6D-103D-D7DC-0C12-8CA26C6A2FC9}"/>
              </a:ext>
            </a:extLst>
          </p:cNvPr>
          <p:cNvSpPr/>
          <p:nvPr/>
        </p:nvSpPr>
        <p:spPr>
          <a:xfrm>
            <a:off x="597251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-1398900" y="1780243"/>
            <a:ext cx="4519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anose="020B0609020204030204" pitchFamily="49" charset="0"/>
              </a:rPr>
              <a:t>태어난 년 월 일 입력 </a:t>
            </a:r>
            <a:r>
              <a:rPr lang="en-US" altLang="ko-KR" sz="2000">
                <a:latin typeface="Consolas" panose="020B0609020204030204" pitchFamily="49" charset="0"/>
              </a:rPr>
              <a:t>: 1997 5 5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현재 년 월 일 입력   </a:t>
            </a:r>
            <a:r>
              <a:rPr lang="en-US" altLang="ko-KR" sz="2000">
                <a:latin typeface="Consolas" panose="020B0609020204030204" pitchFamily="49" charset="0"/>
              </a:rPr>
              <a:t>: 2022 7 14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107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3F5CE-2271-D79E-3D2D-B85E3191B548}"/>
              </a:ext>
            </a:extLst>
          </p:cNvPr>
          <p:cNvSpPr txBox="1"/>
          <p:nvPr/>
        </p:nvSpPr>
        <p:spPr>
          <a:xfrm>
            <a:off x="3120286" y="974220"/>
            <a:ext cx="907171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month_day[2][12]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=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>
                <a:latin typeface="Consolas" panose="020B0609020204030204" pitchFamily="49" charset="0"/>
              </a:rPr>
              <a:t>{{31,28,31,30,31,30,31,31,30,31,30,31},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              {31,29,31,30,31,30,31,31,30,31,30,31}};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...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leap_year;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leap_year = (b_year%4==0 &amp;&amp; b_year%100!=0) || b_year%400==0;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for(i=b_month; i&lt;=12; i++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total += month_day[leap_year][i];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total += month_day[leap_year][b_month]-b_day; 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80D55-FC98-60A6-FC9B-9D4EB15AB449}"/>
              </a:ext>
            </a:extLst>
          </p:cNvPr>
          <p:cNvSpPr/>
          <p:nvPr/>
        </p:nvSpPr>
        <p:spPr>
          <a:xfrm>
            <a:off x="144281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B8DB72-D6D4-2F45-F593-01914CB09C5A}"/>
              </a:ext>
            </a:extLst>
          </p:cNvPr>
          <p:cNvSpPr/>
          <p:nvPr/>
        </p:nvSpPr>
        <p:spPr>
          <a:xfrm>
            <a:off x="674120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930A65-39BF-CBBB-4B3C-D8518889028D}"/>
              </a:ext>
            </a:extLst>
          </p:cNvPr>
          <p:cNvSpPr/>
          <p:nvPr/>
        </p:nvSpPr>
        <p:spPr>
          <a:xfrm>
            <a:off x="1203959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334C4E-F82E-0304-D4D3-5C8F4412A8D3}"/>
              </a:ext>
            </a:extLst>
          </p:cNvPr>
          <p:cNvSpPr/>
          <p:nvPr/>
        </p:nvSpPr>
        <p:spPr>
          <a:xfrm>
            <a:off x="1733798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0AB007-A47C-875D-CB57-BF5FD865693D}"/>
              </a:ext>
            </a:extLst>
          </p:cNvPr>
          <p:cNvSpPr/>
          <p:nvPr/>
        </p:nvSpPr>
        <p:spPr>
          <a:xfrm>
            <a:off x="2263637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2A3829-2375-D284-87C9-3DB60488AA2B}"/>
              </a:ext>
            </a:extLst>
          </p:cNvPr>
          <p:cNvSpPr/>
          <p:nvPr/>
        </p:nvSpPr>
        <p:spPr>
          <a:xfrm>
            <a:off x="2793476" y="487110"/>
            <a:ext cx="529839" cy="487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45EB02-A78A-60E2-D88E-94E783297A4A}"/>
              </a:ext>
            </a:extLst>
          </p:cNvPr>
          <p:cNvSpPr/>
          <p:nvPr/>
        </p:nvSpPr>
        <p:spPr>
          <a:xfrm>
            <a:off x="3323315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98CF-74AA-BB50-C93D-170F88AB56C5}"/>
              </a:ext>
            </a:extLst>
          </p:cNvPr>
          <p:cNvSpPr/>
          <p:nvPr/>
        </p:nvSpPr>
        <p:spPr>
          <a:xfrm>
            <a:off x="3853154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596477-CC10-415D-42CD-E315B8C7B8A2}"/>
              </a:ext>
            </a:extLst>
          </p:cNvPr>
          <p:cNvSpPr/>
          <p:nvPr/>
        </p:nvSpPr>
        <p:spPr>
          <a:xfrm>
            <a:off x="4382993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3BCD2F-535A-0232-D37C-2C81C4D28DB9}"/>
              </a:ext>
            </a:extLst>
          </p:cNvPr>
          <p:cNvSpPr/>
          <p:nvPr/>
        </p:nvSpPr>
        <p:spPr>
          <a:xfrm>
            <a:off x="4912832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C1A478-417D-CA27-1ACC-C0890AA0EEED}"/>
              </a:ext>
            </a:extLst>
          </p:cNvPr>
          <p:cNvSpPr/>
          <p:nvPr/>
        </p:nvSpPr>
        <p:spPr>
          <a:xfrm>
            <a:off x="5442671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D7938CB-7CE6-4603-5796-CC6E734A7870}"/>
              </a:ext>
            </a:extLst>
          </p:cNvPr>
          <p:cNvSpPr/>
          <p:nvPr/>
        </p:nvSpPr>
        <p:spPr>
          <a:xfrm>
            <a:off x="5972510" y="487110"/>
            <a:ext cx="529839" cy="487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C4EC22-9B6F-5DBD-1668-55366CB37DC2}"/>
              </a:ext>
            </a:extLst>
          </p:cNvPr>
          <p:cNvSpPr/>
          <p:nvPr/>
        </p:nvSpPr>
        <p:spPr>
          <a:xfrm>
            <a:off x="14428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DA5A38C-FBBF-CF97-BF76-9759B1BDE8C7}"/>
              </a:ext>
            </a:extLst>
          </p:cNvPr>
          <p:cNvSpPr/>
          <p:nvPr/>
        </p:nvSpPr>
        <p:spPr>
          <a:xfrm>
            <a:off x="67412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CA83C1-904F-BDDE-A617-71B27FB730D2}"/>
              </a:ext>
            </a:extLst>
          </p:cNvPr>
          <p:cNvSpPr/>
          <p:nvPr/>
        </p:nvSpPr>
        <p:spPr>
          <a:xfrm>
            <a:off x="1203959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ADD8A0-3DE0-D3AE-1DD3-FA81D22514F4}"/>
              </a:ext>
            </a:extLst>
          </p:cNvPr>
          <p:cNvSpPr/>
          <p:nvPr/>
        </p:nvSpPr>
        <p:spPr>
          <a:xfrm>
            <a:off x="1733798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F73629-866F-1156-EE93-E4E3E51FF279}"/>
              </a:ext>
            </a:extLst>
          </p:cNvPr>
          <p:cNvSpPr/>
          <p:nvPr/>
        </p:nvSpPr>
        <p:spPr>
          <a:xfrm>
            <a:off x="2263637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184F1-2A77-05A9-4087-764E6A4D879F}"/>
              </a:ext>
            </a:extLst>
          </p:cNvPr>
          <p:cNvSpPr/>
          <p:nvPr/>
        </p:nvSpPr>
        <p:spPr>
          <a:xfrm>
            <a:off x="2793476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C4F1B4-44CD-87DC-DBCC-5430373B2CE7}"/>
              </a:ext>
            </a:extLst>
          </p:cNvPr>
          <p:cNvSpPr/>
          <p:nvPr/>
        </p:nvSpPr>
        <p:spPr>
          <a:xfrm>
            <a:off x="3323315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CB386-0EA9-4DFE-DEB3-10E58005CDA7}"/>
              </a:ext>
            </a:extLst>
          </p:cNvPr>
          <p:cNvSpPr/>
          <p:nvPr/>
        </p:nvSpPr>
        <p:spPr>
          <a:xfrm>
            <a:off x="3853154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37DFE7-F28B-14D2-2175-76C75B176833}"/>
              </a:ext>
            </a:extLst>
          </p:cNvPr>
          <p:cNvSpPr/>
          <p:nvPr/>
        </p:nvSpPr>
        <p:spPr>
          <a:xfrm>
            <a:off x="4382993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A4675A-544E-ED77-B769-9484506EB3BA}"/>
              </a:ext>
            </a:extLst>
          </p:cNvPr>
          <p:cNvSpPr/>
          <p:nvPr/>
        </p:nvSpPr>
        <p:spPr>
          <a:xfrm>
            <a:off x="4912832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C69BD68-88BB-83AB-B523-6A55E5FB1BC1}"/>
              </a:ext>
            </a:extLst>
          </p:cNvPr>
          <p:cNvSpPr/>
          <p:nvPr/>
        </p:nvSpPr>
        <p:spPr>
          <a:xfrm>
            <a:off x="5442671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022F6D-103D-D7DC-0C12-8CA26C6A2FC9}"/>
              </a:ext>
            </a:extLst>
          </p:cNvPr>
          <p:cNvSpPr/>
          <p:nvPr/>
        </p:nvSpPr>
        <p:spPr>
          <a:xfrm>
            <a:off x="5972510" y="0"/>
            <a:ext cx="529839" cy="487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-1398900" y="1780243"/>
            <a:ext cx="4519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anose="020B0609020204030204" pitchFamily="49" charset="0"/>
              </a:rPr>
              <a:t>태어난 년 월 일 입력 </a:t>
            </a:r>
            <a:r>
              <a:rPr lang="en-US" altLang="ko-KR" sz="2000">
                <a:latin typeface="Consolas" panose="020B0609020204030204" pitchFamily="49" charset="0"/>
              </a:rPr>
              <a:t>: 1997 5 5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현재 년 월 일 입력   </a:t>
            </a:r>
            <a:r>
              <a:rPr lang="en-US" altLang="ko-KR" sz="2000">
                <a:latin typeface="Consolas" panose="020B0609020204030204" pitchFamily="49" charset="0"/>
              </a:rPr>
              <a:t>: 2022 7 14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887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B6E17-5E61-DA76-969C-4F5A5B3AEE35}"/>
              </a:ext>
            </a:extLst>
          </p:cNvPr>
          <p:cNvSpPr txBox="1"/>
          <p:nvPr/>
        </p:nvSpPr>
        <p:spPr>
          <a:xfrm>
            <a:off x="547346" y="1679576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기준일 </a:t>
            </a:r>
            <a:r>
              <a:rPr lang="en-US" altLang="ko-KR" sz="2000">
                <a:latin typeface="Consolas" panose="020B0609020204030204" pitchFamily="49" charset="0"/>
              </a:rPr>
              <a:t>: 1</a:t>
            </a:r>
            <a:r>
              <a:rPr lang="ko-KR" altLang="en-US" sz="2000">
                <a:latin typeface="Consolas" panose="020B0609020204030204" pitchFamily="49" charset="0"/>
              </a:rPr>
              <a:t>년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월 </a:t>
            </a:r>
            <a:r>
              <a:rPr lang="en-US" altLang="ko-KR" sz="2000">
                <a:latin typeface="Consolas" panose="020B0609020204030204" pitchFamily="49" charset="0"/>
              </a:rPr>
              <a:t>1</a:t>
            </a:r>
            <a:r>
              <a:rPr lang="ko-KR" altLang="en-US" sz="2000">
                <a:latin typeface="Consolas" panose="020B0609020204030204" pitchFamily="49" charset="0"/>
              </a:rPr>
              <a:t>일 월요일 </a:t>
            </a:r>
            <a:endParaRPr lang="en-US" altLang="ko-KR" sz="2000">
              <a:latin typeface="Consolas" panose="020B0609020204030204" pitchFamily="49" charset="0"/>
            </a:endParaRP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년 월 입력   </a:t>
            </a:r>
            <a:r>
              <a:rPr lang="en-US" altLang="ko-KR" sz="2000">
                <a:latin typeface="Consolas" panose="020B0609020204030204" pitchFamily="49" charset="0"/>
              </a:rPr>
              <a:t>: 2022 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AB1B1-BC27-B8CC-8FF3-B1CB10FFCF28}"/>
              </a:ext>
            </a:extLst>
          </p:cNvPr>
          <p:cNvSpPr txBox="1"/>
          <p:nvPr/>
        </p:nvSpPr>
        <p:spPr>
          <a:xfrm>
            <a:off x="729842" y="12583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달력 만들기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5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83A8CE-6C6A-2103-8050-C1E5F9CDE463}"/>
              </a:ext>
            </a:extLst>
          </p:cNvPr>
          <p:cNvSpPr/>
          <p:nvPr/>
        </p:nvSpPr>
        <p:spPr>
          <a:xfrm>
            <a:off x="337654" y="1891288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양수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09E790-DF73-B625-352E-537B51ABB145}"/>
              </a:ext>
            </a:extLst>
          </p:cNvPr>
          <p:cNvSpPr/>
          <p:nvPr/>
        </p:nvSpPr>
        <p:spPr>
          <a:xfrm>
            <a:off x="1577129" y="30564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6F7BB-F201-FECF-A10C-45DBB9138016}"/>
              </a:ext>
            </a:extLst>
          </p:cNvPr>
          <p:cNvSpPr/>
          <p:nvPr/>
        </p:nvSpPr>
        <p:spPr>
          <a:xfrm>
            <a:off x="2195817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D09A00-BA95-8A25-8983-BDFD47C464F3}"/>
              </a:ext>
            </a:extLst>
          </p:cNvPr>
          <p:cNvSpPr/>
          <p:nvPr/>
        </p:nvSpPr>
        <p:spPr>
          <a:xfrm>
            <a:off x="2814505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D3AB24-07FE-ECB2-403A-361DA5386492}"/>
              </a:ext>
            </a:extLst>
          </p:cNvPr>
          <p:cNvSpPr/>
          <p:nvPr/>
        </p:nvSpPr>
        <p:spPr>
          <a:xfrm>
            <a:off x="3433193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98DA7D-EC5D-1E1A-7B08-FE1D3BAC90B9}"/>
              </a:ext>
            </a:extLst>
          </p:cNvPr>
          <p:cNvSpPr/>
          <p:nvPr/>
        </p:nvSpPr>
        <p:spPr>
          <a:xfrm>
            <a:off x="4051882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493301-5A2E-017F-FDDB-AC3691463DED}"/>
              </a:ext>
            </a:extLst>
          </p:cNvPr>
          <p:cNvSpPr/>
          <p:nvPr/>
        </p:nvSpPr>
        <p:spPr>
          <a:xfrm>
            <a:off x="4670570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E3AA14-CF80-A22D-5449-8D92066F4DEE}"/>
              </a:ext>
            </a:extLst>
          </p:cNvPr>
          <p:cNvSpPr/>
          <p:nvPr/>
        </p:nvSpPr>
        <p:spPr>
          <a:xfrm>
            <a:off x="5289258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95C625-C358-D33B-4C0E-121835E2F7E0}"/>
              </a:ext>
            </a:extLst>
          </p:cNvPr>
          <p:cNvSpPr/>
          <p:nvPr/>
        </p:nvSpPr>
        <p:spPr>
          <a:xfrm>
            <a:off x="5907946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9A749B-C2FC-F594-7182-8A57582F0244}"/>
              </a:ext>
            </a:extLst>
          </p:cNvPr>
          <p:cNvSpPr/>
          <p:nvPr/>
        </p:nvSpPr>
        <p:spPr>
          <a:xfrm>
            <a:off x="1589712" y="37942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6DD55D-2675-FCEC-4772-F5D6CC79B223}"/>
              </a:ext>
            </a:extLst>
          </p:cNvPr>
          <p:cNvSpPr/>
          <p:nvPr/>
        </p:nvSpPr>
        <p:spPr>
          <a:xfrm>
            <a:off x="2208400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56634D-074C-1F7E-6296-FA86E04F03B9}"/>
              </a:ext>
            </a:extLst>
          </p:cNvPr>
          <p:cNvSpPr/>
          <p:nvPr/>
        </p:nvSpPr>
        <p:spPr>
          <a:xfrm>
            <a:off x="2827088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6005AC-1896-311A-A608-C2C0D6832269}"/>
              </a:ext>
            </a:extLst>
          </p:cNvPr>
          <p:cNvSpPr/>
          <p:nvPr/>
        </p:nvSpPr>
        <p:spPr>
          <a:xfrm>
            <a:off x="3445776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552C2C-7F19-E088-6D20-690C94C5B77E}"/>
              </a:ext>
            </a:extLst>
          </p:cNvPr>
          <p:cNvSpPr/>
          <p:nvPr/>
        </p:nvSpPr>
        <p:spPr>
          <a:xfrm>
            <a:off x="4064465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CF2F6B-EFD5-1C22-EE69-0982A2726806}"/>
              </a:ext>
            </a:extLst>
          </p:cNvPr>
          <p:cNvSpPr/>
          <p:nvPr/>
        </p:nvSpPr>
        <p:spPr>
          <a:xfrm>
            <a:off x="4683153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A2E1CB-5D23-23F1-73DB-03A98AF54EDA}"/>
              </a:ext>
            </a:extLst>
          </p:cNvPr>
          <p:cNvSpPr/>
          <p:nvPr/>
        </p:nvSpPr>
        <p:spPr>
          <a:xfrm>
            <a:off x="5301841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BFF3382-2F8E-F540-3E97-7041CE56C4F8}"/>
              </a:ext>
            </a:extLst>
          </p:cNvPr>
          <p:cNvSpPr/>
          <p:nvPr/>
        </p:nvSpPr>
        <p:spPr>
          <a:xfrm>
            <a:off x="5920529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F0FC95-50BF-089E-0CF5-E36FEA84B6B3}"/>
              </a:ext>
            </a:extLst>
          </p:cNvPr>
          <p:cNvSpPr txBox="1"/>
          <p:nvPr/>
        </p:nvSpPr>
        <p:spPr>
          <a:xfrm>
            <a:off x="6753138" y="3873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CBAED0-3F61-D5C4-E466-3C7D8000E02C}"/>
              </a:ext>
            </a:extLst>
          </p:cNvPr>
          <p:cNvSpPr txBox="1"/>
          <p:nvPr/>
        </p:nvSpPr>
        <p:spPr>
          <a:xfrm>
            <a:off x="6753138" y="313608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B563A-F0A0-D288-B20B-E9B90A8EB9EC}"/>
              </a:ext>
            </a:extLst>
          </p:cNvPr>
          <p:cNvSpPr/>
          <p:nvPr/>
        </p:nvSpPr>
        <p:spPr>
          <a:xfrm>
            <a:off x="337654" y="3505414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음수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62AFE5-B508-4969-F248-97ED078F7C7F}"/>
              </a:ext>
            </a:extLst>
          </p:cNvPr>
          <p:cNvCxnSpPr/>
          <p:nvPr/>
        </p:nvCxnSpPr>
        <p:spPr>
          <a:xfrm>
            <a:off x="167780" y="2884628"/>
            <a:ext cx="816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555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436066" y="830510"/>
            <a:ext cx="560922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num); 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num = 10;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func(num);       // </a:t>
            </a:r>
            <a:r>
              <a:rPr lang="ko-KR" altLang="en-US" sz="2000">
                <a:latin typeface="Consolas" panose="020B0609020204030204" pitchFamily="49" charset="0"/>
              </a:rPr>
              <a:t>함수의 호출부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num)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printf("num : %d\n", num);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2CA867-A2C3-ED72-7E02-C5311C11F8C8}"/>
              </a:ext>
            </a:extLst>
          </p:cNvPr>
          <p:cNvSpPr/>
          <p:nvPr/>
        </p:nvSpPr>
        <p:spPr>
          <a:xfrm>
            <a:off x="1979586" y="136982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0EE525-3D42-BB4E-3B60-7CEE8FC6D4A1}"/>
              </a:ext>
            </a:extLst>
          </p:cNvPr>
          <p:cNvSpPr txBox="1"/>
          <p:nvPr/>
        </p:nvSpPr>
        <p:spPr>
          <a:xfrm>
            <a:off x="4009722" y="14410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04600" y="11616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957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436066" y="830510"/>
            <a:ext cx="575029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*num); 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num = 10;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func(&amp;num);       // </a:t>
            </a:r>
            <a:r>
              <a:rPr lang="ko-KR" altLang="en-US" sz="2000">
                <a:latin typeface="Consolas" panose="020B0609020204030204" pitchFamily="49" charset="0"/>
              </a:rPr>
              <a:t>함수의 호출부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func(int *num)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printf("num : %d\n", *num);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2CA867-A2C3-ED72-7E02-C5311C11F8C8}"/>
              </a:ext>
            </a:extLst>
          </p:cNvPr>
          <p:cNvSpPr/>
          <p:nvPr/>
        </p:nvSpPr>
        <p:spPr>
          <a:xfrm>
            <a:off x="1979586" y="136982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0EE525-3D42-BB4E-3B60-7CEE8FC6D4A1}"/>
              </a:ext>
            </a:extLst>
          </p:cNvPr>
          <p:cNvSpPr txBox="1"/>
          <p:nvPr/>
        </p:nvSpPr>
        <p:spPr>
          <a:xfrm>
            <a:off x="4009722" y="14410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num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04600" y="11616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ED2DF1-B052-DB95-50AA-579B9C8EC1BB}"/>
              </a:ext>
            </a:extLst>
          </p:cNvPr>
          <p:cNvCxnSpPr>
            <a:stCxn id="28" idx="1"/>
            <a:endCxn id="7" idx="1"/>
          </p:cNvCxnSpPr>
          <p:nvPr/>
        </p:nvCxnSpPr>
        <p:spPr>
          <a:xfrm rot="10800000" flipH="1" flipV="1">
            <a:off x="1979585" y="1625691"/>
            <a:ext cx="215" cy="1851546"/>
          </a:xfrm>
          <a:prstGeom prst="bentConnector3">
            <a:avLst>
              <a:gd name="adj1" fmla="val -1063255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504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545123" y="125835"/>
            <a:ext cx="59554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a, int b);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a = 3 , b = 4;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swap(a, b);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printf("a=%d, b=%d\n", a, b);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a, int b)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t = a;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 = b;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b = 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12774" y="9769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D97D6-CB14-6BC3-8FCA-286E154C3B09}"/>
              </a:ext>
            </a:extLst>
          </p:cNvPr>
          <p:cNvSpPr/>
          <p:nvPr/>
        </p:nvSpPr>
        <p:spPr>
          <a:xfrm>
            <a:off x="1982035" y="373310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BEA17-BE84-47BD-F344-3E9CA4BDB3DC}"/>
              </a:ext>
            </a:extLst>
          </p:cNvPr>
          <p:cNvSpPr txBox="1"/>
          <p:nvPr/>
        </p:nvSpPr>
        <p:spPr>
          <a:xfrm>
            <a:off x="4012171" y="38042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2051B8-F364-CF67-0746-BE82A9BB143A}"/>
              </a:ext>
            </a:extLst>
          </p:cNvPr>
          <p:cNvSpPr/>
          <p:nvPr/>
        </p:nvSpPr>
        <p:spPr>
          <a:xfrm>
            <a:off x="1979586" y="119984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DB319-7C34-CCC9-314C-414BF2B624A2}"/>
              </a:ext>
            </a:extLst>
          </p:cNvPr>
          <p:cNvSpPr txBox="1"/>
          <p:nvPr/>
        </p:nvSpPr>
        <p:spPr>
          <a:xfrm>
            <a:off x="4009722" y="12710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F821FC-0E42-FDD3-5EF7-A440F3F35BA1}"/>
              </a:ext>
            </a:extLst>
          </p:cNvPr>
          <p:cNvSpPr/>
          <p:nvPr/>
        </p:nvSpPr>
        <p:spPr>
          <a:xfrm>
            <a:off x="1981820" y="171157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D5D6D-627C-9F86-9E11-05151BB1958B}"/>
              </a:ext>
            </a:extLst>
          </p:cNvPr>
          <p:cNvSpPr txBox="1"/>
          <p:nvPr/>
        </p:nvSpPr>
        <p:spPr>
          <a:xfrm>
            <a:off x="4011956" y="1782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13C69-8D0E-287C-6BB0-4857415706EA}"/>
              </a:ext>
            </a:extLst>
          </p:cNvPr>
          <p:cNvSpPr/>
          <p:nvPr/>
        </p:nvSpPr>
        <p:spPr>
          <a:xfrm>
            <a:off x="1977352" y="68811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6BB8B-A9AC-5A43-7E62-3A2AB7DB3CA6}"/>
              </a:ext>
            </a:extLst>
          </p:cNvPr>
          <p:cNvSpPr txBox="1"/>
          <p:nvPr/>
        </p:nvSpPr>
        <p:spPr>
          <a:xfrm>
            <a:off x="4007488" y="759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965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5545123" y="125835"/>
            <a:ext cx="62376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*a, int *b); // </a:t>
            </a:r>
            <a:r>
              <a:rPr lang="ko-KR" altLang="en-US" sz="2000">
                <a:latin typeface="Consolas" panose="020B0609020204030204" pitchFamily="49" charset="0"/>
              </a:rPr>
              <a:t>함수의 선언부</a:t>
            </a: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a = 3 , b = 4;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swap(&amp;a, &amp;b);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printf("a=%d, b=%d\n", a, b);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	</a:t>
            </a:r>
            <a:r>
              <a:rPr lang="en-US" altLang="ko-KR" sz="2000">
                <a:latin typeface="Consolas" panose="020B0609020204030204" pitchFamily="49" charset="0"/>
              </a:rPr>
              <a:t>return 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void swap(int *a, int *b)   // </a:t>
            </a:r>
            <a:r>
              <a:rPr lang="ko-KR" altLang="en-US" sz="2000">
                <a:latin typeface="Consolas" panose="020B0609020204030204" pitchFamily="49" charset="0"/>
              </a:rPr>
              <a:t>함수의 구현부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int t;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t = *a;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*a = *b;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*b = 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1979801" y="478172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11540-A522-028C-9251-8AFDF7055660}"/>
              </a:ext>
            </a:extLst>
          </p:cNvPr>
          <p:cNvSpPr/>
          <p:nvPr/>
        </p:nvSpPr>
        <p:spPr>
          <a:xfrm>
            <a:off x="1979801" y="322137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7F012-7C77-B547-DDE6-D21E7AFA2FCC}"/>
              </a:ext>
            </a:extLst>
          </p:cNvPr>
          <p:cNvSpPr txBox="1"/>
          <p:nvPr/>
        </p:nvSpPr>
        <p:spPr>
          <a:xfrm>
            <a:off x="4009937" y="32925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A09D7-1957-FEAB-2726-67C50C6E2B1F}"/>
              </a:ext>
            </a:extLst>
          </p:cNvPr>
          <p:cNvSpPr txBox="1"/>
          <p:nvPr/>
        </p:nvSpPr>
        <p:spPr>
          <a:xfrm>
            <a:off x="1288371" y="30319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2AC0A5-62F3-7520-29AD-867165B1565C}"/>
              </a:ext>
            </a:extLst>
          </p:cNvPr>
          <p:cNvCxnSpPr/>
          <p:nvPr/>
        </p:nvCxnSpPr>
        <p:spPr>
          <a:xfrm>
            <a:off x="1146706" y="2583809"/>
            <a:ext cx="35007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67EE04-522B-FE37-05AA-0982A19106C6}"/>
              </a:ext>
            </a:extLst>
          </p:cNvPr>
          <p:cNvSpPr txBox="1"/>
          <p:nvPr/>
        </p:nvSpPr>
        <p:spPr>
          <a:xfrm>
            <a:off x="285226" y="37331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main()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FDD217-D9E8-2582-D2DF-6B074B743569}"/>
              </a:ext>
            </a:extLst>
          </p:cNvPr>
          <p:cNvSpPr txBox="1"/>
          <p:nvPr/>
        </p:nvSpPr>
        <p:spPr>
          <a:xfrm>
            <a:off x="202217" y="8305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func()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76EC7-7B7F-312D-D34D-B66AE3DA4C53}"/>
              </a:ext>
            </a:extLst>
          </p:cNvPr>
          <p:cNvSpPr txBox="1"/>
          <p:nvPr/>
        </p:nvSpPr>
        <p:spPr>
          <a:xfrm>
            <a:off x="1412774" y="9769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D97D6-CB14-6BC3-8FCA-286E154C3B09}"/>
              </a:ext>
            </a:extLst>
          </p:cNvPr>
          <p:cNvSpPr/>
          <p:nvPr/>
        </p:nvSpPr>
        <p:spPr>
          <a:xfrm>
            <a:off x="1982035" y="373310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BEA17-BE84-47BD-F344-3E9CA4BDB3DC}"/>
              </a:ext>
            </a:extLst>
          </p:cNvPr>
          <p:cNvSpPr txBox="1"/>
          <p:nvPr/>
        </p:nvSpPr>
        <p:spPr>
          <a:xfrm>
            <a:off x="4012171" y="38042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2051B8-F364-CF67-0746-BE82A9BB143A}"/>
              </a:ext>
            </a:extLst>
          </p:cNvPr>
          <p:cNvSpPr/>
          <p:nvPr/>
        </p:nvSpPr>
        <p:spPr>
          <a:xfrm>
            <a:off x="1979586" y="1199842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DB319-7C34-CCC9-314C-414BF2B624A2}"/>
              </a:ext>
            </a:extLst>
          </p:cNvPr>
          <p:cNvSpPr txBox="1"/>
          <p:nvPr/>
        </p:nvSpPr>
        <p:spPr>
          <a:xfrm>
            <a:off x="4009722" y="12710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F821FC-0E42-FDD3-5EF7-A440F3F35BA1}"/>
              </a:ext>
            </a:extLst>
          </p:cNvPr>
          <p:cNvSpPr/>
          <p:nvPr/>
        </p:nvSpPr>
        <p:spPr>
          <a:xfrm>
            <a:off x="1981820" y="171157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D5D6D-627C-9F86-9E11-05151BB1958B}"/>
              </a:ext>
            </a:extLst>
          </p:cNvPr>
          <p:cNvSpPr txBox="1"/>
          <p:nvPr/>
        </p:nvSpPr>
        <p:spPr>
          <a:xfrm>
            <a:off x="4011956" y="1782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13C69-8D0E-287C-6BB0-4857415706EA}"/>
              </a:ext>
            </a:extLst>
          </p:cNvPr>
          <p:cNvSpPr/>
          <p:nvPr/>
        </p:nvSpPr>
        <p:spPr>
          <a:xfrm>
            <a:off x="1977352" y="688113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6BB8B-A9AC-5A43-7E62-3A2AB7DB3CA6}"/>
              </a:ext>
            </a:extLst>
          </p:cNvPr>
          <p:cNvSpPr txBox="1"/>
          <p:nvPr/>
        </p:nvSpPr>
        <p:spPr>
          <a:xfrm>
            <a:off x="4007488" y="759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FE61FA-80F6-7103-BE5C-64F21C9D6FA3}"/>
              </a:ext>
            </a:extLst>
          </p:cNvPr>
          <p:cNvSpPr txBox="1"/>
          <p:nvPr/>
        </p:nvSpPr>
        <p:spPr>
          <a:xfrm>
            <a:off x="1288371" y="35272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E7B59D2-7EF5-5863-CD5E-7E41EFEBD2EB}"/>
              </a:ext>
            </a:extLst>
          </p:cNvPr>
          <p:cNvCxnSpPr>
            <a:cxnSpLocks/>
            <a:stCxn id="19" idx="1"/>
            <a:endCxn id="15" idx="1"/>
          </p:cNvCxnSpPr>
          <p:nvPr/>
        </p:nvCxnSpPr>
        <p:spPr>
          <a:xfrm rot="10800000" flipH="1" flipV="1">
            <a:off x="1981819" y="1967436"/>
            <a:ext cx="215" cy="2021530"/>
          </a:xfrm>
          <a:prstGeom prst="bentConnector3">
            <a:avLst>
              <a:gd name="adj1" fmla="val -10632558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A3A7DF1-4ADC-F80B-6C68-FBE0D08C3A20}"/>
              </a:ext>
            </a:extLst>
          </p:cNvPr>
          <p:cNvCxnSpPr>
            <a:cxnSpLocks/>
            <a:stCxn id="17" idx="1"/>
            <a:endCxn id="7" idx="1"/>
          </p:cNvCxnSpPr>
          <p:nvPr/>
        </p:nvCxnSpPr>
        <p:spPr>
          <a:xfrm rot="10800000" flipH="1" flipV="1">
            <a:off x="1979585" y="1455707"/>
            <a:ext cx="215" cy="2021530"/>
          </a:xfrm>
          <a:prstGeom prst="bentConnector3">
            <a:avLst>
              <a:gd name="adj1" fmla="val -20387209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48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C31E5-F3EE-DC77-B623-680727C4CB2E}"/>
              </a:ext>
            </a:extLst>
          </p:cNvPr>
          <p:cNvSpPr txBox="1"/>
          <p:nvPr/>
        </p:nvSpPr>
        <p:spPr>
          <a:xfrm>
            <a:off x="4764947" y="5629013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n=5)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5 * factorial(4);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B263D2-F9E4-8589-724E-DEA090B272F3}"/>
              </a:ext>
            </a:extLst>
          </p:cNvPr>
          <p:cNvSpPr/>
          <p:nvPr/>
        </p:nvSpPr>
        <p:spPr>
          <a:xfrm>
            <a:off x="494949" y="771787"/>
            <a:ext cx="1946246" cy="3984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D97D6-CB14-6BC3-8FCA-286E154C3B09}"/>
              </a:ext>
            </a:extLst>
          </p:cNvPr>
          <p:cNvSpPr/>
          <p:nvPr/>
        </p:nvSpPr>
        <p:spPr>
          <a:xfrm>
            <a:off x="497183" y="4026716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BEA17-BE84-47BD-F344-3E9CA4BDB3DC}"/>
              </a:ext>
            </a:extLst>
          </p:cNvPr>
          <p:cNvSpPr txBox="1"/>
          <p:nvPr/>
        </p:nvSpPr>
        <p:spPr>
          <a:xfrm>
            <a:off x="2527319" y="4097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3E83ADF-B7AB-9EBC-25FB-56A68DB71666}"/>
              </a:ext>
            </a:extLst>
          </p:cNvPr>
          <p:cNvSpPr/>
          <p:nvPr/>
        </p:nvSpPr>
        <p:spPr>
          <a:xfrm>
            <a:off x="4269995" y="6837029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9DE29E-4623-8E19-B875-2F628BC02E65}"/>
              </a:ext>
            </a:extLst>
          </p:cNvPr>
          <p:cNvSpPr txBox="1"/>
          <p:nvPr/>
        </p:nvSpPr>
        <p:spPr>
          <a:xfrm>
            <a:off x="4762713" y="3690021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n=4)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4 * factorial(3);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49C6BB9-EF25-CC83-754F-C4751D1F3311}"/>
              </a:ext>
            </a:extLst>
          </p:cNvPr>
          <p:cNvSpPr/>
          <p:nvPr/>
        </p:nvSpPr>
        <p:spPr>
          <a:xfrm>
            <a:off x="4269994" y="4932728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6DFC3B-B977-396A-93B6-A6BC2B45C49E}"/>
              </a:ext>
            </a:extLst>
          </p:cNvPr>
          <p:cNvSpPr/>
          <p:nvPr/>
        </p:nvSpPr>
        <p:spPr>
          <a:xfrm>
            <a:off x="494949" y="3514988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82D0E5-865F-96A8-5F00-90826EE285C1}"/>
              </a:ext>
            </a:extLst>
          </p:cNvPr>
          <p:cNvSpPr txBox="1"/>
          <p:nvPr/>
        </p:nvSpPr>
        <p:spPr>
          <a:xfrm>
            <a:off x="2525085" y="35861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A9B85D-E7BD-8A50-FA1A-EA81DFA827E5}"/>
              </a:ext>
            </a:extLst>
          </p:cNvPr>
          <p:cNvSpPr txBox="1"/>
          <p:nvPr/>
        </p:nvSpPr>
        <p:spPr>
          <a:xfrm>
            <a:off x="4762713" y="1782093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n=3)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3 * factorial(2);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0262A98-17E1-B37B-55DA-B8D88F93CA76}"/>
              </a:ext>
            </a:extLst>
          </p:cNvPr>
          <p:cNvSpPr/>
          <p:nvPr/>
        </p:nvSpPr>
        <p:spPr>
          <a:xfrm>
            <a:off x="4269994" y="3024800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C79550-587E-954E-3713-27CC4D01025B}"/>
              </a:ext>
            </a:extLst>
          </p:cNvPr>
          <p:cNvSpPr/>
          <p:nvPr/>
        </p:nvSpPr>
        <p:spPr>
          <a:xfrm>
            <a:off x="494949" y="3015949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9D4199-8009-CD01-F0E4-F543FC4BB9CB}"/>
              </a:ext>
            </a:extLst>
          </p:cNvPr>
          <p:cNvSpPr txBox="1"/>
          <p:nvPr/>
        </p:nvSpPr>
        <p:spPr>
          <a:xfrm>
            <a:off x="2525085" y="3087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7AC4F7-296A-EFDC-BCB9-66E8F290EF5F}"/>
              </a:ext>
            </a:extLst>
          </p:cNvPr>
          <p:cNvSpPr txBox="1"/>
          <p:nvPr/>
        </p:nvSpPr>
        <p:spPr>
          <a:xfrm>
            <a:off x="4810813" y="-197709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n=2)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2 * factorial(1);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8028F0D-C9C5-9D61-27C3-1C85C9177F61}"/>
              </a:ext>
            </a:extLst>
          </p:cNvPr>
          <p:cNvSpPr/>
          <p:nvPr/>
        </p:nvSpPr>
        <p:spPr>
          <a:xfrm>
            <a:off x="4318094" y="1044998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5E9FA62-70FC-C8F1-B922-BE553B2FFA74}"/>
              </a:ext>
            </a:extLst>
          </p:cNvPr>
          <p:cNvSpPr/>
          <p:nvPr/>
        </p:nvSpPr>
        <p:spPr>
          <a:xfrm>
            <a:off x="484988" y="250422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D3ECDA-FB50-DAAA-FE0B-188C06B50C7F}"/>
              </a:ext>
            </a:extLst>
          </p:cNvPr>
          <p:cNvSpPr txBox="1"/>
          <p:nvPr/>
        </p:nvSpPr>
        <p:spPr>
          <a:xfrm>
            <a:off x="2515124" y="25754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BF2348-B645-AFDC-9725-9A3A1E7BECB7}"/>
              </a:ext>
            </a:extLst>
          </p:cNvPr>
          <p:cNvSpPr txBox="1"/>
          <p:nvPr/>
        </p:nvSpPr>
        <p:spPr>
          <a:xfrm>
            <a:off x="4810813" y="-2035467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factorial(int n=1)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if (n == 1)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	  return 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return 1 * factorial(0);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B7E8C903-D1BD-DDCB-08C0-96874A8CA7F5}"/>
              </a:ext>
            </a:extLst>
          </p:cNvPr>
          <p:cNvSpPr/>
          <p:nvPr/>
        </p:nvSpPr>
        <p:spPr>
          <a:xfrm>
            <a:off x="4269994" y="-1069598"/>
            <a:ext cx="343949" cy="352337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756220-7406-93B8-D24B-B4B5CC815AC6}"/>
              </a:ext>
            </a:extLst>
          </p:cNvPr>
          <p:cNvSpPr/>
          <p:nvPr/>
        </p:nvSpPr>
        <p:spPr>
          <a:xfrm>
            <a:off x="494949" y="2005181"/>
            <a:ext cx="1946246" cy="5117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486380-DECB-4AF9-705B-D52B58A092B5}"/>
              </a:ext>
            </a:extLst>
          </p:cNvPr>
          <p:cNvSpPr txBox="1"/>
          <p:nvPr/>
        </p:nvSpPr>
        <p:spPr>
          <a:xfrm>
            <a:off x="2525085" y="20763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n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143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D7F143-052B-9DAC-3E83-031E1AA8C70A}"/>
              </a:ext>
            </a:extLst>
          </p:cNvPr>
          <p:cNvSpPr/>
          <p:nvPr/>
        </p:nvSpPr>
        <p:spPr>
          <a:xfrm>
            <a:off x="2281806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16788-6D99-C9FA-823F-D53A30C6DACB}"/>
              </a:ext>
            </a:extLst>
          </p:cNvPr>
          <p:cNvSpPr/>
          <p:nvPr/>
        </p:nvSpPr>
        <p:spPr>
          <a:xfrm>
            <a:off x="2801923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CC97D-4628-CD54-2DF4-B21636B7A13E}"/>
              </a:ext>
            </a:extLst>
          </p:cNvPr>
          <p:cNvSpPr/>
          <p:nvPr/>
        </p:nvSpPr>
        <p:spPr>
          <a:xfrm>
            <a:off x="3322040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23516-27ED-31BF-3952-A7E7488811EB}"/>
              </a:ext>
            </a:extLst>
          </p:cNvPr>
          <p:cNvSpPr/>
          <p:nvPr/>
        </p:nvSpPr>
        <p:spPr>
          <a:xfrm>
            <a:off x="3842157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B28FF-C6F7-EED9-2455-ADA19CE48522}"/>
              </a:ext>
            </a:extLst>
          </p:cNvPr>
          <p:cNvSpPr/>
          <p:nvPr/>
        </p:nvSpPr>
        <p:spPr>
          <a:xfrm>
            <a:off x="4362274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E2A8AC-2F3E-F9BB-7DC5-F4791E68C604}"/>
              </a:ext>
            </a:extLst>
          </p:cNvPr>
          <p:cNvSpPr/>
          <p:nvPr/>
        </p:nvSpPr>
        <p:spPr>
          <a:xfrm>
            <a:off x="4882391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8359D3-9CFB-C920-A628-CCCC09991FC4}"/>
              </a:ext>
            </a:extLst>
          </p:cNvPr>
          <p:cNvSpPr/>
          <p:nvPr/>
        </p:nvSpPr>
        <p:spPr>
          <a:xfrm>
            <a:off x="5402508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BBE89A-B55A-F4E8-A67D-AAB3ABC66ABB}"/>
              </a:ext>
            </a:extLst>
          </p:cNvPr>
          <p:cNvSpPr/>
          <p:nvPr/>
        </p:nvSpPr>
        <p:spPr>
          <a:xfrm>
            <a:off x="5919829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53A58-C5B0-9D47-F05C-0B7B5FAEBE52}"/>
              </a:ext>
            </a:extLst>
          </p:cNvPr>
          <p:cNvSpPr/>
          <p:nvPr/>
        </p:nvSpPr>
        <p:spPr>
          <a:xfrm>
            <a:off x="6439946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5740A-4047-0C3A-2F95-77CC3C1F83DF}"/>
              </a:ext>
            </a:extLst>
          </p:cNvPr>
          <p:cNvSpPr/>
          <p:nvPr/>
        </p:nvSpPr>
        <p:spPr>
          <a:xfrm>
            <a:off x="6957267" y="78856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74196F-4708-9329-3FA8-A28C1E559D93}"/>
              </a:ext>
            </a:extLst>
          </p:cNvPr>
          <p:cNvSpPr/>
          <p:nvPr/>
        </p:nvSpPr>
        <p:spPr>
          <a:xfrm>
            <a:off x="2281806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DF1098-E22F-25EC-408A-2EC676DABB0F}"/>
              </a:ext>
            </a:extLst>
          </p:cNvPr>
          <p:cNvSpPr/>
          <p:nvPr/>
        </p:nvSpPr>
        <p:spPr>
          <a:xfrm>
            <a:off x="2801923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30B772-740D-5F07-0855-978846DC53D4}"/>
              </a:ext>
            </a:extLst>
          </p:cNvPr>
          <p:cNvSpPr/>
          <p:nvPr/>
        </p:nvSpPr>
        <p:spPr>
          <a:xfrm>
            <a:off x="3319244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039EB9-9902-A3B4-65EC-3CCB4C5628DC}"/>
              </a:ext>
            </a:extLst>
          </p:cNvPr>
          <p:cNvSpPr/>
          <p:nvPr/>
        </p:nvSpPr>
        <p:spPr>
          <a:xfrm>
            <a:off x="3842157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6A7D8E-F55A-DAD0-FE11-B30C420FDF33}"/>
              </a:ext>
            </a:extLst>
          </p:cNvPr>
          <p:cNvSpPr/>
          <p:nvPr/>
        </p:nvSpPr>
        <p:spPr>
          <a:xfrm>
            <a:off x="4362274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057436-9205-BEFD-68A0-B0C64F8F24B2}"/>
              </a:ext>
            </a:extLst>
          </p:cNvPr>
          <p:cNvSpPr/>
          <p:nvPr/>
        </p:nvSpPr>
        <p:spPr>
          <a:xfrm>
            <a:off x="4882391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527E99-D53D-6DDA-E02B-3C70BF123A22}"/>
              </a:ext>
            </a:extLst>
          </p:cNvPr>
          <p:cNvSpPr/>
          <p:nvPr/>
        </p:nvSpPr>
        <p:spPr>
          <a:xfrm>
            <a:off x="5402508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AC8D92-C7B8-457B-5504-153A598E7E5E}"/>
              </a:ext>
            </a:extLst>
          </p:cNvPr>
          <p:cNvSpPr/>
          <p:nvPr/>
        </p:nvSpPr>
        <p:spPr>
          <a:xfrm>
            <a:off x="5919829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1CB46-0712-732D-AA58-7FC043A07E70}"/>
              </a:ext>
            </a:extLst>
          </p:cNvPr>
          <p:cNvSpPr/>
          <p:nvPr/>
        </p:nvSpPr>
        <p:spPr>
          <a:xfrm>
            <a:off x="6439946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D9A62F-9B4F-2613-F089-802A3364E028}"/>
              </a:ext>
            </a:extLst>
          </p:cNvPr>
          <p:cNvSpPr/>
          <p:nvPr/>
        </p:nvSpPr>
        <p:spPr>
          <a:xfrm>
            <a:off x="6957267" y="22650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5EC7A-FD5B-EA80-D84C-CA807B0838BB}"/>
              </a:ext>
            </a:extLst>
          </p:cNvPr>
          <p:cNvSpPr txBox="1"/>
          <p:nvPr/>
        </p:nvSpPr>
        <p:spPr>
          <a:xfrm>
            <a:off x="2168550" y="1846691"/>
            <a:ext cx="57919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strindex(char *buff, char ch)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int len,i;</a:t>
            </a:r>
          </a:p>
          <a:p>
            <a:pPr lvl="1"/>
            <a:endParaRPr lang="en-US" altLang="ko-KR" sz="2400">
              <a:latin typeface="Consolas" panose="020B0609020204030204" pitchFamily="49" charset="0"/>
            </a:endParaRP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for(i=0; buff[i] != 0; i++)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     ;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len = i;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for(i=len-1; i&gt;=0; i++ )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    if( buff[i] == ch )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         return i;</a:t>
            </a:r>
          </a:p>
          <a:p>
            <a:pPr lvl="1"/>
            <a:r>
              <a:rPr lang="en-US" altLang="ko-KR" sz="2400">
                <a:latin typeface="Consolas" panose="020B0609020204030204" pitchFamily="49" charset="0"/>
              </a:rPr>
              <a:t>return -1;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3EF1937-F739-9EAF-4083-74846CF1D643}"/>
              </a:ext>
            </a:extLst>
          </p:cNvPr>
          <p:cNvSpPr/>
          <p:nvPr/>
        </p:nvSpPr>
        <p:spPr>
          <a:xfrm>
            <a:off x="6530833" y="112696"/>
            <a:ext cx="517321" cy="369116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158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D7F143-052B-9DAC-3E83-031E1AA8C70A}"/>
              </a:ext>
            </a:extLst>
          </p:cNvPr>
          <p:cNvSpPr/>
          <p:nvPr/>
        </p:nvSpPr>
        <p:spPr>
          <a:xfrm>
            <a:off x="2281806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16788-6D99-C9FA-823F-D53A30C6DACB}"/>
              </a:ext>
            </a:extLst>
          </p:cNvPr>
          <p:cNvSpPr/>
          <p:nvPr/>
        </p:nvSpPr>
        <p:spPr>
          <a:xfrm>
            <a:off x="2801923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1CC97D-4628-CD54-2DF4-B21636B7A13E}"/>
              </a:ext>
            </a:extLst>
          </p:cNvPr>
          <p:cNvSpPr/>
          <p:nvPr/>
        </p:nvSpPr>
        <p:spPr>
          <a:xfrm>
            <a:off x="3322040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23516-27ED-31BF-3952-A7E7488811EB}"/>
              </a:ext>
            </a:extLst>
          </p:cNvPr>
          <p:cNvSpPr/>
          <p:nvPr/>
        </p:nvSpPr>
        <p:spPr>
          <a:xfrm>
            <a:off x="3842157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B28FF-C6F7-EED9-2455-ADA19CE48522}"/>
              </a:ext>
            </a:extLst>
          </p:cNvPr>
          <p:cNvSpPr/>
          <p:nvPr/>
        </p:nvSpPr>
        <p:spPr>
          <a:xfrm>
            <a:off x="4362274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E2A8AC-2F3E-F9BB-7DC5-F4791E68C604}"/>
              </a:ext>
            </a:extLst>
          </p:cNvPr>
          <p:cNvSpPr/>
          <p:nvPr/>
        </p:nvSpPr>
        <p:spPr>
          <a:xfrm>
            <a:off x="4882391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8359D3-9CFB-C920-A628-CCCC09991FC4}"/>
              </a:ext>
            </a:extLst>
          </p:cNvPr>
          <p:cNvSpPr/>
          <p:nvPr/>
        </p:nvSpPr>
        <p:spPr>
          <a:xfrm>
            <a:off x="5402508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BBE89A-B55A-F4E8-A67D-AAB3ABC66ABB}"/>
              </a:ext>
            </a:extLst>
          </p:cNvPr>
          <p:cNvSpPr/>
          <p:nvPr/>
        </p:nvSpPr>
        <p:spPr>
          <a:xfrm>
            <a:off x="5919829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53A58-C5B0-9D47-F05C-0B7B5FAEBE52}"/>
              </a:ext>
            </a:extLst>
          </p:cNvPr>
          <p:cNvSpPr/>
          <p:nvPr/>
        </p:nvSpPr>
        <p:spPr>
          <a:xfrm>
            <a:off x="6439946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5740A-4047-0C3A-2F95-77CC3C1F83DF}"/>
              </a:ext>
            </a:extLst>
          </p:cNvPr>
          <p:cNvSpPr/>
          <p:nvPr/>
        </p:nvSpPr>
        <p:spPr>
          <a:xfrm>
            <a:off x="6957267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74196F-4708-9329-3FA8-A28C1E559D93}"/>
              </a:ext>
            </a:extLst>
          </p:cNvPr>
          <p:cNvSpPr/>
          <p:nvPr/>
        </p:nvSpPr>
        <p:spPr>
          <a:xfrm>
            <a:off x="2281806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DF1098-E22F-25EC-408A-2EC676DABB0F}"/>
              </a:ext>
            </a:extLst>
          </p:cNvPr>
          <p:cNvSpPr/>
          <p:nvPr/>
        </p:nvSpPr>
        <p:spPr>
          <a:xfrm>
            <a:off x="2801923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30B772-740D-5F07-0855-978846DC53D4}"/>
              </a:ext>
            </a:extLst>
          </p:cNvPr>
          <p:cNvSpPr/>
          <p:nvPr/>
        </p:nvSpPr>
        <p:spPr>
          <a:xfrm>
            <a:off x="3319244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039EB9-9902-A3B4-65EC-3CCB4C5628DC}"/>
              </a:ext>
            </a:extLst>
          </p:cNvPr>
          <p:cNvSpPr/>
          <p:nvPr/>
        </p:nvSpPr>
        <p:spPr>
          <a:xfrm>
            <a:off x="3842157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6A7D8E-F55A-DAD0-FE11-B30C420FDF33}"/>
              </a:ext>
            </a:extLst>
          </p:cNvPr>
          <p:cNvSpPr/>
          <p:nvPr/>
        </p:nvSpPr>
        <p:spPr>
          <a:xfrm>
            <a:off x="4362274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057436-9205-BEFD-68A0-B0C64F8F24B2}"/>
              </a:ext>
            </a:extLst>
          </p:cNvPr>
          <p:cNvSpPr/>
          <p:nvPr/>
        </p:nvSpPr>
        <p:spPr>
          <a:xfrm>
            <a:off x="4882391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527E99-D53D-6DDA-E02B-3C70BF123A22}"/>
              </a:ext>
            </a:extLst>
          </p:cNvPr>
          <p:cNvSpPr/>
          <p:nvPr/>
        </p:nvSpPr>
        <p:spPr>
          <a:xfrm>
            <a:off x="5402508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AC8D92-C7B8-457B-5504-153A598E7E5E}"/>
              </a:ext>
            </a:extLst>
          </p:cNvPr>
          <p:cNvSpPr/>
          <p:nvPr/>
        </p:nvSpPr>
        <p:spPr>
          <a:xfrm>
            <a:off x="5919829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1CB46-0712-732D-AA58-7FC043A07E70}"/>
              </a:ext>
            </a:extLst>
          </p:cNvPr>
          <p:cNvSpPr/>
          <p:nvPr/>
        </p:nvSpPr>
        <p:spPr>
          <a:xfrm>
            <a:off x="6439946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D9A62F-9B4F-2613-F089-802A3364E028}"/>
              </a:ext>
            </a:extLst>
          </p:cNvPr>
          <p:cNvSpPr/>
          <p:nvPr/>
        </p:nvSpPr>
        <p:spPr>
          <a:xfrm>
            <a:off x="6957267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D48580-BD18-E4A2-0FE0-96EDFE2464AF}"/>
              </a:ext>
            </a:extLst>
          </p:cNvPr>
          <p:cNvSpPr/>
          <p:nvPr/>
        </p:nvSpPr>
        <p:spPr>
          <a:xfrm>
            <a:off x="7477384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0936C6-E382-A7A2-C974-A14764334F41}"/>
              </a:ext>
            </a:extLst>
          </p:cNvPr>
          <p:cNvSpPr/>
          <p:nvPr/>
        </p:nvSpPr>
        <p:spPr>
          <a:xfrm>
            <a:off x="7994705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B3FD0C-3316-E53A-50A4-FB30C83328FE}"/>
              </a:ext>
            </a:extLst>
          </p:cNvPr>
          <p:cNvSpPr/>
          <p:nvPr/>
        </p:nvSpPr>
        <p:spPr>
          <a:xfrm>
            <a:off x="8514822" y="872456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3AED9B-8D34-1D4D-E421-495DC931F850}"/>
              </a:ext>
            </a:extLst>
          </p:cNvPr>
          <p:cNvSpPr/>
          <p:nvPr/>
        </p:nvSpPr>
        <p:spPr>
          <a:xfrm>
            <a:off x="7477384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C34824-2588-7E2F-5333-AE51E9BC8921}"/>
              </a:ext>
            </a:extLst>
          </p:cNvPr>
          <p:cNvSpPr/>
          <p:nvPr/>
        </p:nvSpPr>
        <p:spPr>
          <a:xfrm>
            <a:off x="7994705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F4D27C-9AC9-03EC-A40C-153F44AAC756}"/>
              </a:ext>
            </a:extLst>
          </p:cNvPr>
          <p:cNvSpPr/>
          <p:nvPr/>
        </p:nvSpPr>
        <p:spPr>
          <a:xfrm>
            <a:off x="8514822" y="310394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6AB456-8993-75E2-10B1-00794F266565}"/>
              </a:ext>
            </a:extLst>
          </p:cNvPr>
          <p:cNvSpPr/>
          <p:nvPr/>
        </p:nvSpPr>
        <p:spPr>
          <a:xfrm>
            <a:off x="2304177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9916ACB-7092-7A83-2BE6-1358B64D546F}"/>
              </a:ext>
            </a:extLst>
          </p:cNvPr>
          <p:cNvSpPr/>
          <p:nvPr/>
        </p:nvSpPr>
        <p:spPr>
          <a:xfrm>
            <a:off x="2824294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690D94-3A4E-6B98-411C-BF0C457EF2FC}"/>
              </a:ext>
            </a:extLst>
          </p:cNvPr>
          <p:cNvSpPr/>
          <p:nvPr/>
        </p:nvSpPr>
        <p:spPr>
          <a:xfrm>
            <a:off x="3344411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617CA5-186D-EFA1-EFC4-242A3C01395E}"/>
              </a:ext>
            </a:extLst>
          </p:cNvPr>
          <p:cNvSpPr/>
          <p:nvPr/>
        </p:nvSpPr>
        <p:spPr>
          <a:xfrm>
            <a:off x="3864528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955352-D68F-149E-3C86-C91DA91D0EE4}"/>
              </a:ext>
            </a:extLst>
          </p:cNvPr>
          <p:cNvSpPr/>
          <p:nvPr/>
        </p:nvSpPr>
        <p:spPr>
          <a:xfrm>
            <a:off x="4384645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CD74ECA-B3B9-8A08-20BA-175CD1324959}"/>
              </a:ext>
            </a:extLst>
          </p:cNvPr>
          <p:cNvSpPr/>
          <p:nvPr/>
        </p:nvSpPr>
        <p:spPr>
          <a:xfrm>
            <a:off x="4904762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34BAA6-B49A-D92A-83ED-BD09E812C517}"/>
              </a:ext>
            </a:extLst>
          </p:cNvPr>
          <p:cNvSpPr/>
          <p:nvPr/>
        </p:nvSpPr>
        <p:spPr>
          <a:xfrm>
            <a:off x="5424879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DF0D7C-0151-DD8A-3714-862D407CF8FC}"/>
              </a:ext>
            </a:extLst>
          </p:cNvPr>
          <p:cNvSpPr/>
          <p:nvPr/>
        </p:nvSpPr>
        <p:spPr>
          <a:xfrm>
            <a:off x="5942200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6740D2-5DCE-188F-33DA-F34593A80994}"/>
              </a:ext>
            </a:extLst>
          </p:cNvPr>
          <p:cNvSpPr/>
          <p:nvPr/>
        </p:nvSpPr>
        <p:spPr>
          <a:xfrm>
            <a:off x="6462317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32AEDB-FAA9-E279-C812-91016D528683}"/>
              </a:ext>
            </a:extLst>
          </p:cNvPr>
          <p:cNvSpPr/>
          <p:nvPr/>
        </p:nvSpPr>
        <p:spPr>
          <a:xfrm>
            <a:off x="6979638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AD449E-2A03-5DA9-8E95-B4C05458EF56}"/>
              </a:ext>
            </a:extLst>
          </p:cNvPr>
          <p:cNvSpPr/>
          <p:nvPr/>
        </p:nvSpPr>
        <p:spPr>
          <a:xfrm>
            <a:off x="2304177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CECF6E-F6E0-E8E8-3AC0-9C36FE458FEB}"/>
              </a:ext>
            </a:extLst>
          </p:cNvPr>
          <p:cNvSpPr/>
          <p:nvPr/>
        </p:nvSpPr>
        <p:spPr>
          <a:xfrm>
            <a:off x="2824294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57F63C-F86D-3185-FFD9-9E1B488AD04E}"/>
              </a:ext>
            </a:extLst>
          </p:cNvPr>
          <p:cNvSpPr/>
          <p:nvPr/>
        </p:nvSpPr>
        <p:spPr>
          <a:xfrm>
            <a:off x="3341615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42601C-F34A-3348-4E5B-0AB78735A6F4}"/>
              </a:ext>
            </a:extLst>
          </p:cNvPr>
          <p:cNvSpPr/>
          <p:nvPr/>
        </p:nvSpPr>
        <p:spPr>
          <a:xfrm>
            <a:off x="3864528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2CA3BA3-B89B-6316-68B9-8B744CF198CC}"/>
              </a:ext>
            </a:extLst>
          </p:cNvPr>
          <p:cNvSpPr/>
          <p:nvPr/>
        </p:nvSpPr>
        <p:spPr>
          <a:xfrm>
            <a:off x="4384645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74EC2F-AFD4-361F-1AB1-FC343B089575}"/>
              </a:ext>
            </a:extLst>
          </p:cNvPr>
          <p:cNvSpPr/>
          <p:nvPr/>
        </p:nvSpPr>
        <p:spPr>
          <a:xfrm>
            <a:off x="4904762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CD913A-8217-454E-6F25-44332380D323}"/>
              </a:ext>
            </a:extLst>
          </p:cNvPr>
          <p:cNvSpPr/>
          <p:nvPr/>
        </p:nvSpPr>
        <p:spPr>
          <a:xfrm>
            <a:off x="5424879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B8BEA8-4178-3847-807A-5E94D0EAD1DB}"/>
              </a:ext>
            </a:extLst>
          </p:cNvPr>
          <p:cNvSpPr/>
          <p:nvPr/>
        </p:nvSpPr>
        <p:spPr>
          <a:xfrm>
            <a:off x="5942200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E6E9606-E43E-8342-E1FC-7B2661212713}"/>
              </a:ext>
            </a:extLst>
          </p:cNvPr>
          <p:cNvSpPr/>
          <p:nvPr/>
        </p:nvSpPr>
        <p:spPr>
          <a:xfrm>
            <a:off x="6462317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2404C13-4D1B-2F6A-381E-0927B69A8F53}"/>
              </a:ext>
            </a:extLst>
          </p:cNvPr>
          <p:cNvSpPr/>
          <p:nvPr/>
        </p:nvSpPr>
        <p:spPr>
          <a:xfrm>
            <a:off x="6979638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4CDF6ED4-AEBA-6583-8F7E-0EAAC2122F7B}"/>
              </a:ext>
            </a:extLst>
          </p:cNvPr>
          <p:cNvSpPr/>
          <p:nvPr/>
        </p:nvSpPr>
        <p:spPr>
          <a:xfrm>
            <a:off x="4906159" y="1585520"/>
            <a:ext cx="517321" cy="369116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75071E8-248E-2C5B-402B-5F7242832986}"/>
              </a:ext>
            </a:extLst>
          </p:cNvPr>
          <p:cNvSpPr/>
          <p:nvPr/>
        </p:nvSpPr>
        <p:spPr>
          <a:xfrm>
            <a:off x="7499755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C02303-00D7-E9DE-D612-999F1C1C97BA}"/>
              </a:ext>
            </a:extLst>
          </p:cNvPr>
          <p:cNvSpPr/>
          <p:nvPr/>
        </p:nvSpPr>
        <p:spPr>
          <a:xfrm>
            <a:off x="8017076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B5054D5-22DE-A018-1BB9-49441BC9E5B3}"/>
              </a:ext>
            </a:extLst>
          </p:cNvPr>
          <p:cNvSpPr/>
          <p:nvPr/>
        </p:nvSpPr>
        <p:spPr>
          <a:xfrm>
            <a:off x="8537193" y="2147582"/>
            <a:ext cx="520117" cy="637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48E361-F81F-A101-11F0-5278354B8DA4}"/>
              </a:ext>
            </a:extLst>
          </p:cNvPr>
          <p:cNvSpPr/>
          <p:nvPr/>
        </p:nvSpPr>
        <p:spPr>
          <a:xfrm>
            <a:off x="7499755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B00BE46-515E-4D30-98A6-7221B7E37B7C}"/>
              </a:ext>
            </a:extLst>
          </p:cNvPr>
          <p:cNvSpPr/>
          <p:nvPr/>
        </p:nvSpPr>
        <p:spPr>
          <a:xfrm>
            <a:off x="8017076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6ECFF4-C169-1B6C-5C9F-F79E75050724}"/>
              </a:ext>
            </a:extLst>
          </p:cNvPr>
          <p:cNvSpPr/>
          <p:nvPr/>
        </p:nvSpPr>
        <p:spPr>
          <a:xfrm>
            <a:off x="8537193" y="1585520"/>
            <a:ext cx="520117" cy="637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8B9BBEC6-B71C-12A3-66FC-890F51CDCB3F}"/>
              </a:ext>
            </a:extLst>
          </p:cNvPr>
          <p:cNvSpPr/>
          <p:nvPr/>
        </p:nvSpPr>
        <p:spPr>
          <a:xfrm rot="10800000">
            <a:off x="5426275" y="2806116"/>
            <a:ext cx="517321" cy="36911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BEFA1-549F-AB70-34B5-E733CB58CF0A}"/>
              </a:ext>
            </a:extLst>
          </p:cNvPr>
          <p:cNvSpPr txBox="1"/>
          <p:nvPr/>
        </p:nvSpPr>
        <p:spPr>
          <a:xfrm>
            <a:off x="3606620" y="3196204"/>
            <a:ext cx="51235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len, i, j;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t;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 (i = 0; buff[i] != 0;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len = i;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 (i = len - 1, j=0; j &lt; i; i--, j++)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t = buff[i];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buff[i] = buff[j];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buff[j] =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82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B6E405-68F6-788E-F5E1-149359B12807}"/>
              </a:ext>
            </a:extLst>
          </p:cNvPr>
          <p:cNvSpPr/>
          <p:nvPr/>
        </p:nvSpPr>
        <p:spPr>
          <a:xfrm>
            <a:off x="1904301" y="545284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개월수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F1CA4F-BDA1-C950-1B0E-A06A7FC9CD83}"/>
              </a:ext>
            </a:extLst>
          </p:cNvPr>
          <p:cNvSpPr/>
          <p:nvPr/>
        </p:nvSpPr>
        <p:spPr>
          <a:xfrm>
            <a:off x="1904301" y="1040235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B6116C9-6ED4-5520-0379-744730A4FEB4}"/>
              </a:ext>
            </a:extLst>
          </p:cNvPr>
          <p:cNvSpPr/>
          <p:nvPr/>
        </p:nvSpPr>
        <p:spPr>
          <a:xfrm>
            <a:off x="1904301" y="1535186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7C04EAE-D971-176D-B4A6-E20E300C607F}"/>
              </a:ext>
            </a:extLst>
          </p:cNvPr>
          <p:cNvSpPr/>
          <p:nvPr/>
        </p:nvSpPr>
        <p:spPr>
          <a:xfrm>
            <a:off x="1904301" y="2030137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B6F7BCD-E125-DD4A-5F0B-23C616ECD772}"/>
              </a:ext>
            </a:extLst>
          </p:cNvPr>
          <p:cNvSpPr/>
          <p:nvPr/>
        </p:nvSpPr>
        <p:spPr>
          <a:xfrm>
            <a:off x="1904301" y="2525088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48EA981-42CC-7D3F-FA13-DD3964DA5FEE}"/>
              </a:ext>
            </a:extLst>
          </p:cNvPr>
          <p:cNvSpPr/>
          <p:nvPr/>
        </p:nvSpPr>
        <p:spPr>
          <a:xfrm>
            <a:off x="1904301" y="3020039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CFB2571-51DC-37FB-28B5-7DFA22076F71}"/>
              </a:ext>
            </a:extLst>
          </p:cNvPr>
          <p:cNvSpPr/>
          <p:nvPr/>
        </p:nvSpPr>
        <p:spPr>
          <a:xfrm>
            <a:off x="1904301" y="3514990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46AA184-DB28-1DF0-C5D9-C16F0B7C18BE}"/>
              </a:ext>
            </a:extLst>
          </p:cNvPr>
          <p:cNvSpPr/>
          <p:nvPr/>
        </p:nvSpPr>
        <p:spPr>
          <a:xfrm>
            <a:off x="1904301" y="4009941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FDE4A5C-749F-4E33-7C61-9316D9C6654E}"/>
              </a:ext>
            </a:extLst>
          </p:cNvPr>
          <p:cNvSpPr/>
          <p:nvPr/>
        </p:nvSpPr>
        <p:spPr>
          <a:xfrm>
            <a:off x="1904301" y="4504892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8AC73F7-15F2-D8E5-490C-102569BCD5B8}"/>
              </a:ext>
            </a:extLst>
          </p:cNvPr>
          <p:cNvSpPr/>
          <p:nvPr/>
        </p:nvSpPr>
        <p:spPr>
          <a:xfrm>
            <a:off x="1904301" y="4999843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8CA515E-1190-A281-F192-357AF7174421}"/>
              </a:ext>
            </a:extLst>
          </p:cNvPr>
          <p:cNvSpPr/>
          <p:nvPr/>
        </p:nvSpPr>
        <p:spPr>
          <a:xfrm>
            <a:off x="1904301" y="5494791"/>
            <a:ext cx="1031845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03ECCB0-37AD-2F35-360F-5F5077B85107}"/>
              </a:ext>
            </a:extLst>
          </p:cNvPr>
          <p:cNvSpPr/>
          <p:nvPr/>
        </p:nvSpPr>
        <p:spPr>
          <a:xfrm>
            <a:off x="2936146" y="545283"/>
            <a:ext cx="1135310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어미토끼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150140-E9FA-A592-6279-72809E6A6147}"/>
              </a:ext>
            </a:extLst>
          </p:cNvPr>
          <p:cNvSpPr/>
          <p:nvPr/>
        </p:nvSpPr>
        <p:spPr>
          <a:xfrm>
            <a:off x="4071456" y="545282"/>
            <a:ext cx="1135310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어린토끼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25F7210-D08F-975C-4278-32822B413990}"/>
              </a:ext>
            </a:extLst>
          </p:cNvPr>
          <p:cNvSpPr/>
          <p:nvPr/>
        </p:nvSpPr>
        <p:spPr>
          <a:xfrm>
            <a:off x="5206767" y="545281"/>
            <a:ext cx="1135310" cy="4949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총계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0466A0-892F-C4C9-AF78-849A388BF629}"/>
              </a:ext>
            </a:extLst>
          </p:cNvPr>
          <p:cNvSpPr/>
          <p:nvPr/>
        </p:nvSpPr>
        <p:spPr>
          <a:xfrm>
            <a:off x="2936146" y="1040234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5F69396-9686-AA7E-F332-53815A8A7992}"/>
              </a:ext>
            </a:extLst>
          </p:cNvPr>
          <p:cNvSpPr/>
          <p:nvPr/>
        </p:nvSpPr>
        <p:spPr>
          <a:xfrm>
            <a:off x="4071456" y="1040233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45C42E-F361-6D6F-941D-482AA212C1D0}"/>
              </a:ext>
            </a:extLst>
          </p:cNvPr>
          <p:cNvSpPr/>
          <p:nvPr/>
        </p:nvSpPr>
        <p:spPr>
          <a:xfrm>
            <a:off x="5206767" y="1040232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CCA5939-127F-71D0-B89E-C23CA6AFE845}"/>
              </a:ext>
            </a:extLst>
          </p:cNvPr>
          <p:cNvSpPr/>
          <p:nvPr/>
        </p:nvSpPr>
        <p:spPr>
          <a:xfrm>
            <a:off x="2936146" y="1535185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3D1C291-3AB1-B1F1-8947-424D056EFD30}"/>
              </a:ext>
            </a:extLst>
          </p:cNvPr>
          <p:cNvSpPr/>
          <p:nvPr/>
        </p:nvSpPr>
        <p:spPr>
          <a:xfrm>
            <a:off x="4071456" y="1535184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CAA050-CE7F-078E-7358-DEF3818BC509}"/>
              </a:ext>
            </a:extLst>
          </p:cNvPr>
          <p:cNvSpPr/>
          <p:nvPr/>
        </p:nvSpPr>
        <p:spPr>
          <a:xfrm>
            <a:off x="5206767" y="1535183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CB3B33-2A52-3081-9AB2-720E0DC48CC4}"/>
              </a:ext>
            </a:extLst>
          </p:cNvPr>
          <p:cNvSpPr/>
          <p:nvPr/>
        </p:nvSpPr>
        <p:spPr>
          <a:xfrm>
            <a:off x="2936146" y="2030136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3DB0784-B555-AF91-F672-2242C7C2576F}"/>
              </a:ext>
            </a:extLst>
          </p:cNvPr>
          <p:cNvSpPr/>
          <p:nvPr/>
        </p:nvSpPr>
        <p:spPr>
          <a:xfrm>
            <a:off x="4071456" y="2030135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BEA12D1-BD22-F3A5-C3F6-AF488897BF25}"/>
              </a:ext>
            </a:extLst>
          </p:cNvPr>
          <p:cNvSpPr/>
          <p:nvPr/>
        </p:nvSpPr>
        <p:spPr>
          <a:xfrm>
            <a:off x="5206767" y="2030134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360C87-E57E-BA8F-16AA-03F8971FD692}"/>
              </a:ext>
            </a:extLst>
          </p:cNvPr>
          <p:cNvSpPr/>
          <p:nvPr/>
        </p:nvSpPr>
        <p:spPr>
          <a:xfrm>
            <a:off x="2936146" y="2525087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04C3F56-7D35-9D42-E973-1A7438A819EF}"/>
              </a:ext>
            </a:extLst>
          </p:cNvPr>
          <p:cNvSpPr/>
          <p:nvPr/>
        </p:nvSpPr>
        <p:spPr>
          <a:xfrm>
            <a:off x="4071456" y="2525086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947D93-5EC4-1309-8F11-3813A156CCED}"/>
              </a:ext>
            </a:extLst>
          </p:cNvPr>
          <p:cNvSpPr/>
          <p:nvPr/>
        </p:nvSpPr>
        <p:spPr>
          <a:xfrm>
            <a:off x="5206767" y="2525085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8A88F8-7555-E55D-7BD9-3AAC290CB27C}"/>
              </a:ext>
            </a:extLst>
          </p:cNvPr>
          <p:cNvSpPr/>
          <p:nvPr/>
        </p:nvSpPr>
        <p:spPr>
          <a:xfrm>
            <a:off x="2936146" y="3020038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843BBF-52B5-9E58-B4AF-6E45D92824F3}"/>
              </a:ext>
            </a:extLst>
          </p:cNvPr>
          <p:cNvSpPr/>
          <p:nvPr/>
        </p:nvSpPr>
        <p:spPr>
          <a:xfrm>
            <a:off x="4071456" y="3020037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1CE555-F1D3-451B-E7F2-F94F9C4F64BB}"/>
              </a:ext>
            </a:extLst>
          </p:cNvPr>
          <p:cNvSpPr/>
          <p:nvPr/>
        </p:nvSpPr>
        <p:spPr>
          <a:xfrm>
            <a:off x="5206767" y="3020036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0F67C3C-3626-9DF3-7842-E19BB851F520}"/>
              </a:ext>
            </a:extLst>
          </p:cNvPr>
          <p:cNvSpPr/>
          <p:nvPr/>
        </p:nvSpPr>
        <p:spPr>
          <a:xfrm>
            <a:off x="2936146" y="3514989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7681BDF-52E1-2DA4-0697-1402E7DC6BCF}"/>
              </a:ext>
            </a:extLst>
          </p:cNvPr>
          <p:cNvSpPr/>
          <p:nvPr/>
        </p:nvSpPr>
        <p:spPr>
          <a:xfrm>
            <a:off x="4071456" y="3514988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AE2799-B702-1BF7-0A84-14A1C86E915C}"/>
              </a:ext>
            </a:extLst>
          </p:cNvPr>
          <p:cNvSpPr/>
          <p:nvPr/>
        </p:nvSpPr>
        <p:spPr>
          <a:xfrm>
            <a:off x="5206767" y="3514987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EE9C6CA-A009-9728-EDA9-B3430CF35296}"/>
              </a:ext>
            </a:extLst>
          </p:cNvPr>
          <p:cNvSpPr/>
          <p:nvPr/>
        </p:nvSpPr>
        <p:spPr>
          <a:xfrm>
            <a:off x="2936146" y="4009940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F14A44C-B084-A2E9-D148-D948472DA129}"/>
              </a:ext>
            </a:extLst>
          </p:cNvPr>
          <p:cNvSpPr/>
          <p:nvPr/>
        </p:nvSpPr>
        <p:spPr>
          <a:xfrm>
            <a:off x="4071456" y="4009939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CEB470A-C224-8C9A-8A2B-5F699C7ED7F5}"/>
              </a:ext>
            </a:extLst>
          </p:cNvPr>
          <p:cNvSpPr/>
          <p:nvPr/>
        </p:nvSpPr>
        <p:spPr>
          <a:xfrm>
            <a:off x="5206767" y="4009938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9E146DF-3CF1-55DE-9503-2D02BD1B68C5}"/>
              </a:ext>
            </a:extLst>
          </p:cNvPr>
          <p:cNvSpPr/>
          <p:nvPr/>
        </p:nvSpPr>
        <p:spPr>
          <a:xfrm>
            <a:off x="2936146" y="4504891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F905EB-DF16-7DA8-F039-79FBBD90E84A}"/>
              </a:ext>
            </a:extLst>
          </p:cNvPr>
          <p:cNvSpPr/>
          <p:nvPr/>
        </p:nvSpPr>
        <p:spPr>
          <a:xfrm>
            <a:off x="4071456" y="4504890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7BAC50D-BF11-FB90-8C6F-EC2FE19576F9}"/>
              </a:ext>
            </a:extLst>
          </p:cNvPr>
          <p:cNvSpPr/>
          <p:nvPr/>
        </p:nvSpPr>
        <p:spPr>
          <a:xfrm>
            <a:off x="5206767" y="4504889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3DB605C-5C0E-DD9F-C1C9-18ED703E5310}"/>
              </a:ext>
            </a:extLst>
          </p:cNvPr>
          <p:cNvSpPr/>
          <p:nvPr/>
        </p:nvSpPr>
        <p:spPr>
          <a:xfrm>
            <a:off x="2936146" y="4999842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9A0C9DF-AD04-5FC1-159F-BA708B7C56A7}"/>
              </a:ext>
            </a:extLst>
          </p:cNvPr>
          <p:cNvSpPr/>
          <p:nvPr/>
        </p:nvSpPr>
        <p:spPr>
          <a:xfrm>
            <a:off x="4071456" y="4999841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4B65355-80C7-FFB3-A0EE-D73EC301AF79}"/>
              </a:ext>
            </a:extLst>
          </p:cNvPr>
          <p:cNvSpPr/>
          <p:nvPr/>
        </p:nvSpPr>
        <p:spPr>
          <a:xfrm>
            <a:off x="5206767" y="4999840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6807BB6-C2A1-53BD-4C10-AF6CC5823437}"/>
              </a:ext>
            </a:extLst>
          </p:cNvPr>
          <p:cNvSpPr/>
          <p:nvPr/>
        </p:nvSpPr>
        <p:spPr>
          <a:xfrm>
            <a:off x="2936146" y="5494790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0F7DAC5-4D2C-EFE4-5EEC-7E1E448329E9}"/>
              </a:ext>
            </a:extLst>
          </p:cNvPr>
          <p:cNvSpPr/>
          <p:nvPr/>
        </p:nvSpPr>
        <p:spPr>
          <a:xfrm>
            <a:off x="4071456" y="5494789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646E3D4-1DBD-BB0A-2207-C5EE4D009D85}"/>
              </a:ext>
            </a:extLst>
          </p:cNvPr>
          <p:cNvSpPr/>
          <p:nvPr/>
        </p:nvSpPr>
        <p:spPr>
          <a:xfrm>
            <a:off x="5206767" y="5494788"/>
            <a:ext cx="1135310" cy="4949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70049E-3B81-F9E1-CED6-99713209B18C}"/>
              </a:ext>
            </a:extLst>
          </p:cNvPr>
          <p:cNvSpPr txBox="1"/>
          <p:nvPr/>
        </p:nvSpPr>
        <p:spPr>
          <a:xfrm>
            <a:off x="5013819" y="113142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단위 </a:t>
            </a:r>
            <a:r>
              <a:rPr lang="en-US" altLang="ko-KR">
                <a:latin typeface="Consolas" panose="020B0609020204030204" pitchFamily="49" charset="0"/>
              </a:rPr>
              <a:t>: </a:t>
            </a:r>
            <a:r>
              <a:rPr lang="ko-KR" altLang="en-US">
                <a:latin typeface="Consolas" panose="020B0609020204030204" pitchFamily="49" charset="0"/>
              </a:rPr>
              <a:t>쌍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A60F72-E4EA-F2BF-735D-CB46957F484E}"/>
              </a:ext>
            </a:extLst>
          </p:cNvPr>
          <p:cNvSpPr/>
          <p:nvPr/>
        </p:nvSpPr>
        <p:spPr>
          <a:xfrm>
            <a:off x="2936146" y="1040232"/>
            <a:ext cx="1135309" cy="4949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AE95682-1B3D-AF25-6083-235637A18E9F}"/>
              </a:ext>
            </a:extLst>
          </p:cNvPr>
          <p:cNvSpPr/>
          <p:nvPr/>
        </p:nvSpPr>
        <p:spPr>
          <a:xfrm>
            <a:off x="4071455" y="1040232"/>
            <a:ext cx="1135309" cy="4949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FFA5062-0767-6C7C-FEE1-9A1B03CE8C51}"/>
              </a:ext>
            </a:extLst>
          </p:cNvPr>
          <p:cNvSpPr/>
          <p:nvPr/>
        </p:nvSpPr>
        <p:spPr>
          <a:xfrm>
            <a:off x="5206767" y="1040232"/>
            <a:ext cx="1135309" cy="4949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EB52DC-78B7-6864-61D6-B1AB17C63A07}"/>
              </a:ext>
            </a:extLst>
          </p:cNvPr>
          <p:cNvSpPr txBox="1"/>
          <p:nvPr/>
        </p:nvSpPr>
        <p:spPr>
          <a:xfrm>
            <a:off x="7969541" y="178265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8:13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055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7A5632-8AC1-E872-47E1-26940C2E825A}"/>
              </a:ext>
            </a:extLst>
          </p:cNvPr>
          <p:cNvSpPr/>
          <p:nvPr/>
        </p:nvSpPr>
        <p:spPr>
          <a:xfrm>
            <a:off x="2273416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031606-A61B-98EB-A1FE-ED4AFCF884F5}"/>
              </a:ext>
            </a:extLst>
          </p:cNvPr>
          <p:cNvSpPr/>
          <p:nvPr/>
        </p:nvSpPr>
        <p:spPr>
          <a:xfrm>
            <a:off x="2852257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A6E90-B2C4-3BFF-6CB7-42D0F142C717}"/>
              </a:ext>
            </a:extLst>
          </p:cNvPr>
          <p:cNvSpPr/>
          <p:nvPr/>
        </p:nvSpPr>
        <p:spPr>
          <a:xfrm>
            <a:off x="3431098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618B3-4C93-A935-A001-CED6527B812B}"/>
              </a:ext>
            </a:extLst>
          </p:cNvPr>
          <p:cNvSpPr/>
          <p:nvPr/>
        </p:nvSpPr>
        <p:spPr>
          <a:xfrm>
            <a:off x="4009939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88F59-6680-9026-0ADD-9317D93ADFCD}"/>
              </a:ext>
            </a:extLst>
          </p:cNvPr>
          <p:cNvSpPr/>
          <p:nvPr/>
        </p:nvSpPr>
        <p:spPr>
          <a:xfrm>
            <a:off x="4588780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9E6036-9DFD-B913-2800-69D4FEC46EDB}"/>
              </a:ext>
            </a:extLst>
          </p:cNvPr>
          <p:cNvSpPr/>
          <p:nvPr/>
        </p:nvSpPr>
        <p:spPr>
          <a:xfrm>
            <a:off x="5167621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576A-9D76-ACBA-792D-268B9D5914C1}"/>
              </a:ext>
            </a:extLst>
          </p:cNvPr>
          <p:cNvSpPr/>
          <p:nvPr/>
        </p:nvSpPr>
        <p:spPr>
          <a:xfrm>
            <a:off x="5746462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98912-A154-4E40-CBA7-7E4899EE4510}"/>
              </a:ext>
            </a:extLst>
          </p:cNvPr>
          <p:cNvSpPr/>
          <p:nvPr/>
        </p:nvSpPr>
        <p:spPr>
          <a:xfrm>
            <a:off x="6325303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612A37-F231-4B73-2E0E-EFB91770D67F}"/>
              </a:ext>
            </a:extLst>
          </p:cNvPr>
          <p:cNvSpPr/>
          <p:nvPr/>
        </p:nvSpPr>
        <p:spPr>
          <a:xfrm>
            <a:off x="6904144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7A53D-4A3A-4683-5F81-AC3DD4BC135A}"/>
              </a:ext>
            </a:extLst>
          </p:cNvPr>
          <p:cNvSpPr/>
          <p:nvPr/>
        </p:nvSpPr>
        <p:spPr>
          <a:xfrm>
            <a:off x="7482985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334E8A-FD92-1797-C13F-EF2C2E23076C}"/>
              </a:ext>
            </a:extLst>
          </p:cNvPr>
          <p:cNvSpPr/>
          <p:nvPr/>
        </p:nvSpPr>
        <p:spPr>
          <a:xfrm>
            <a:off x="2273416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9DA9C1-D8E6-B3A9-F255-40E534B033CF}"/>
              </a:ext>
            </a:extLst>
          </p:cNvPr>
          <p:cNvSpPr/>
          <p:nvPr/>
        </p:nvSpPr>
        <p:spPr>
          <a:xfrm>
            <a:off x="2852257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91DD70-D420-D8D0-C52F-16CC28097450}"/>
              </a:ext>
            </a:extLst>
          </p:cNvPr>
          <p:cNvSpPr/>
          <p:nvPr/>
        </p:nvSpPr>
        <p:spPr>
          <a:xfrm>
            <a:off x="3431098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B6E1F-4869-EEEA-28E1-15FDAA632022}"/>
              </a:ext>
            </a:extLst>
          </p:cNvPr>
          <p:cNvSpPr/>
          <p:nvPr/>
        </p:nvSpPr>
        <p:spPr>
          <a:xfrm>
            <a:off x="4009939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3FBCE2-2526-4558-EC42-FC221C52A7E0}"/>
              </a:ext>
            </a:extLst>
          </p:cNvPr>
          <p:cNvSpPr/>
          <p:nvPr/>
        </p:nvSpPr>
        <p:spPr>
          <a:xfrm>
            <a:off x="4588780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450C44-D284-17D5-C897-2E3C33AC973C}"/>
              </a:ext>
            </a:extLst>
          </p:cNvPr>
          <p:cNvSpPr/>
          <p:nvPr/>
        </p:nvSpPr>
        <p:spPr>
          <a:xfrm>
            <a:off x="5167621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493B36-F8DA-B094-E2DF-5511D4356411}"/>
              </a:ext>
            </a:extLst>
          </p:cNvPr>
          <p:cNvSpPr/>
          <p:nvPr/>
        </p:nvSpPr>
        <p:spPr>
          <a:xfrm>
            <a:off x="5746462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20F518-1573-0FF6-CD36-81AE7598F5FE}"/>
              </a:ext>
            </a:extLst>
          </p:cNvPr>
          <p:cNvSpPr/>
          <p:nvPr/>
        </p:nvSpPr>
        <p:spPr>
          <a:xfrm>
            <a:off x="6325303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AB6A71-05A1-D27F-9CDB-E7CBD2199A24}"/>
              </a:ext>
            </a:extLst>
          </p:cNvPr>
          <p:cNvSpPr/>
          <p:nvPr/>
        </p:nvSpPr>
        <p:spPr>
          <a:xfrm>
            <a:off x="6904144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AAD28F-541F-5723-CF2C-FCAAAFEDB533}"/>
              </a:ext>
            </a:extLst>
          </p:cNvPr>
          <p:cNvSpPr/>
          <p:nvPr/>
        </p:nvSpPr>
        <p:spPr>
          <a:xfrm>
            <a:off x="7482985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8DE0CA-F998-B3D5-A1D6-0410EF18BCF4}"/>
              </a:ext>
            </a:extLst>
          </p:cNvPr>
          <p:cNvSpPr txBox="1"/>
          <p:nvPr/>
        </p:nvSpPr>
        <p:spPr>
          <a:xfrm>
            <a:off x="2394419" y="1501630"/>
            <a:ext cx="57727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void fibo( int *a, int n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int i;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a[0] = a[1] = 1;</a:t>
            </a:r>
          </a:p>
          <a:p>
            <a:pPr lvl="1"/>
            <a:endParaRPr lang="en-US" altLang="ko-KR" sz="2800">
              <a:latin typeface="Consolas" panose="020B0609020204030204" pitchFamily="49" charset="0"/>
            </a:endParaRP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for(i=2; i&lt;n; i++)</a:t>
            </a:r>
          </a:p>
          <a:p>
            <a:pPr lvl="1"/>
            <a:r>
              <a:rPr lang="ko-KR" altLang="en-US" sz="2800">
                <a:latin typeface="Consolas" panose="020B0609020204030204" pitchFamily="49" charset="0"/>
              </a:rPr>
              <a:t>   </a:t>
            </a:r>
            <a:r>
              <a:rPr lang="en-US" altLang="ko-KR" sz="2800">
                <a:latin typeface="Consolas" panose="020B0609020204030204" pitchFamily="49" charset="0"/>
              </a:rPr>
              <a:t>a[i] = a[i-1] + a[i-2];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}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8676E4D-FBDA-6FC1-A8D7-1693341C714E}"/>
              </a:ext>
            </a:extLst>
          </p:cNvPr>
          <p:cNvSpPr/>
          <p:nvPr/>
        </p:nvSpPr>
        <p:spPr>
          <a:xfrm>
            <a:off x="7516540" y="54527"/>
            <a:ext cx="511730" cy="29361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123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7A5632-8AC1-E872-47E1-26940C2E825A}"/>
              </a:ext>
            </a:extLst>
          </p:cNvPr>
          <p:cNvSpPr/>
          <p:nvPr/>
        </p:nvSpPr>
        <p:spPr>
          <a:xfrm>
            <a:off x="2273416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031606-A61B-98EB-A1FE-ED4AFCF884F5}"/>
              </a:ext>
            </a:extLst>
          </p:cNvPr>
          <p:cNvSpPr/>
          <p:nvPr/>
        </p:nvSpPr>
        <p:spPr>
          <a:xfrm>
            <a:off x="2852257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A6E90-B2C4-3BFF-6CB7-42D0F142C717}"/>
              </a:ext>
            </a:extLst>
          </p:cNvPr>
          <p:cNvSpPr/>
          <p:nvPr/>
        </p:nvSpPr>
        <p:spPr>
          <a:xfrm>
            <a:off x="3431098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618B3-4C93-A935-A001-CED6527B812B}"/>
              </a:ext>
            </a:extLst>
          </p:cNvPr>
          <p:cNvSpPr/>
          <p:nvPr/>
        </p:nvSpPr>
        <p:spPr>
          <a:xfrm>
            <a:off x="4009939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88F59-6680-9026-0ADD-9317D93ADFCD}"/>
              </a:ext>
            </a:extLst>
          </p:cNvPr>
          <p:cNvSpPr/>
          <p:nvPr/>
        </p:nvSpPr>
        <p:spPr>
          <a:xfrm>
            <a:off x="4588780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9E6036-9DFD-B913-2800-69D4FEC46EDB}"/>
              </a:ext>
            </a:extLst>
          </p:cNvPr>
          <p:cNvSpPr/>
          <p:nvPr/>
        </p:nvSpPr>
        <p:spPr>
          <a:xfrm>
            <a:off x="5167621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576A-9D76-ACBA-792D-268B9D5914C1}"/>
              </a:ext>
            </a:extLst>
          </p:cNvPr>
          <p:cNvSpPr/>
          <p:nvPr/>
        </p:nvSpPr>
        <p:spPr>
          <a:xfrm>
            <a:off x="5746462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98912-A154-4E40-CBA7-7E4899EE4510}"/>
              </a:ext>
            </a:extLst>
          </p:cNvPr>
          <p:cNvSpPr/>
          <p:nvPr/>
        </p:nvSpPr>
        <p:spPr>
          <a:xfrm>
            <a:off x="6325303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612A37-F231-4B73-2E0E-EFB91770D67F}"/>
              </a:ext>
            </a:extLst>
          </p:cNvPr>
          <p:cNvSpPr/>
          <p:nvPr/>
        </p:nvSpPr>
        <p:spPr>
          <a:xfrm>
            <a:off x="6904144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B7A53D-4A3A-4683-5F81-AC3DD4BC135A}"/>
              </a:ext>
            </a:extLst>
          </p:cNvPr>
          <p:cNvSpPr/>
          <p:nvPr/>
        </p:nvSpPr>
        <p:spPr>
          <a:xfrm>
            <a:off x="7482985" y="637563"/>
            <a:ext cx="578841" cy="687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334E8A-FD92-1797-C13F-EF2C2E23076C}"/>
              </a:ext>
            </a:extLst>
          </p:cNvPr>
          <p:cNvSpPr/>
          <p:nvPr/>
        </p:nvSpPr>
        <p:spPr>
          <a:xfrm>
            <a:off x="2273416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9DA9C1-D8E6-B3A9-F255-40E534B033CF}"/>
              </a:ext>
            </a:extLst>
          </p:cNvPr>
          <p:cNvSpPr/>
          <p:nvPr/>
        </p:nvSpPr>
        <p:spPr>
          <a:xfrm>
            <a:off x="2852257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91DD70-D420-D8D0-C52F-16CC28097450}"/>
              </a:ext>
            </a:extLst>
          </p:cNvPr>
          <p:cNvSpPr/>
          <p:nvPr/>
        </p:nvSpPr>
        <p:spPr>
          <a:xfrm>
            <a:off x="3431098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DB6E1F-4869-EEEA-28E1-15FDAA632022}"/>
              </a:ext>
            </a:extLst>
          </p:cNvPr>
          <p:cNvSpPr/>
          <p:nvPr/>
        </p:nvSpPr>
        <p:spPr>
          <a:xfrm>
            <a:off x="4009939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3FBCE2-2526-4558-EC42-FC221C52A7E0}"/>
              </a:ext>
            </a:extLst>
          </p:cNvPr>
          <p:cNvSpPr/>
          <p:nvPr/>
        </p:nvSpPr>
        <p:spPr>
          <a:xfrm>
            <a:off x="4588780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450C44-D284-17D5-C897-2E3C33AC973C}"/>
              </a:ext>
            </a:extLst>
          </p:cNvPr>
          <p:cNvSpPr/>
          <p:nvPr/>
        </p:nvSpPr>
        <p:spPr>
          <a:xfrm>
            <a:off x="5167621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493B36-F8DA-B094-E2DF-5511D4356411}"/>
              </a:ext>
            </a:extLst>
          </p:cNvPr>
          <p:cNvSpPr/>
          <p:nvPr/>
        </p:nvSpPr>
        <p:spPr>
          <a:xfrm>
            <a:off x="5746462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20F518-1573-0FF6-CD36-81AE7598F5FE}"/>
              </a:ext>
            </a:extLst>
          </p:cNvPr>
          <p:cNvSpPr/>
          <p:nvPr/>
        </p:nvSpPr>
        <p:spPr>
          <a:xfrm>
            <a:off x="6325303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AB6A71-05A1-D27F-9CDB-E7CBD2199A24}"/>
              </a:ext>
            </a:extLst>
          </p:cNvPr>
          <p:cNvSpPr/>
          <p:nvPr/>
        </p:nvSpPr>
        <p:spPr>
          <a:xfrm>
            <a:off x="6904144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AAD28F-541F-5723-CF2C-FCAAAFEDB533}"/>
              </a:ext>
            </a:extLst>
          </p:cNvPr>
          <p:cNvSpPr/>
          <p:nvPr/>
        </p:nvSpPr>
        <p:spPr>
          <a:xfrm>
            <a:off x="7482985" y="0"/>
            <a:ext cx="578841" cy="687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8DE0CA-F998-B3D5-A1D6-0410EF18BCF4}"/>
              </a:ext>
            </a:extLst>
          </p:cNvPr>
          <p:cNvSpPr txBox="1"/>
          <p:nvPr/>
        </p:nvSpPr>
        <p:spPr>
          <a:xfrm>
            <a:off x="2394419" y="1501630"/>
            <a:ext cx="715292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int fibo_r( int n 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if( n &lt; 3 )</a:t>
            </a: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	 return 1;</a:t>
            </a:r>
          </a:p>
          <a:p>
            <a:pPr lvl="1"/>
            <a:endParaRPr lang="en-US" altLang="ko-KR" sz="2800">
              <a:latin typeface="Consolas" panose="020B0609020204030204" pitchFamily="49" charset="0"/>
            </a:endParaRPr>
          </a:p>
          <a:p>
            <a:pPr lvl="1"/>
            <a:r>
              <a:rPr lang="en-US" altLang="ko-KR" sz="2800">
                <a:latin typeface="Consolas" panose="020B0609020204030204" pitchFamily="49" charset="0"/>
              </a:rPr>
              <a:t>return fibo_r(n-1) + fibo_r(n-2);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}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8676E4D-FBDA-6FC1-A8D7-1693341C714E}"/>
              </a:ext>
            </a:extLst>
          </p:cNvPr>
          <p:cNvSpPr/>
          <p:nvPr/>
        </p:nvSpPr>
        <p:spPr>
          <a:xfrm>
            <a:off x="7516540" y="54527"/>
            <a:ext cx="511730" cy="293615"/>
          </a:xfrm>
          <a:prstGeom prst="downArrow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8573</Words>
  <Application>Microsoft Office PowerPoint</Application>
  <PresentationFormat>와이드스크린</PresentationFormat>
  <Paragraphs>3421</Paragraphs>
  <Slides>104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09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2022-07-07T23:39:13Z</dcterms:created>
  <dcterms:modified xsi:type="dcterms:W3CDTF">2022-07-15T08:47:25Z</dcterms:modified>
</cp:coreProperties>
</file>