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156"/>
  </p:notesMasterIdLst>
  <p:handoutMasterIdLst>
    <p:handoutMasterId r:id="rId157"/>
  </p:handoutMasterIdLst>
  <p:sldIdLst>
    <p:sldId id="853" r:id="rId3"/>
    <p:sldId id="854" r:id="rId4"/>
    <p:sldId id="855" r:id="rId5"/>
    <p:sldId id="856" r:id="rId6"/>
    <p:sldId id="857" r:id="rId7"/>
    <p:sldId id="858" r:id="rId8"/>
    <p:sldId id="859" r:id="rId9"/>
    <p:sldId id="860" r:id="rId10"/>
    <p:sldId id="861" r:id="rId11"/>
    <p:sldId id="862" r:id="rId12"/>
    <p:sldId id="863" r:id="rId13"/>
    <p:sldId id="964" r:id="rId14"/>
    <p:sldId id="864" r:id="rId15"/>
    <p:sldId id="865" r:id="rId16"/>
    <p:sldId id="866" r:id="rId17"/>
    <p:sldId id="867" r:id="rId18"/>
    <p:sldId id="868" r:id="rId19"/>
    <p:sldId id="869" r:id="rId20"/>
    <p:sldId id="870" r:id="rId21"/>
    <p:sldId id="871" r:id="rId22"/>
    <p:sldId id="872" r:id="rId23"/>
    <p:sldId id="873" r:id="rId24"/>
    <p:sldId id="874" r:id="rId25"/>
    <p:sldId id="965" r:id="rId26"/>
    <p:sldId id="875" r:id="rId27"/>
    <p:sldId id="876" r:id="rId28"/>
    <p:sldId id="966" r:id="rId29"/>
    <p:sldId id="969" r:id="rId30"/>
    <p:sldId id="970" r:id="rId31"/>
    <p:sldId id="971" r:id="rId32"/>
    <p:sldId id="972" r:id="rId33"/>
    <p:sldId id="973" r:id="rId34"/>
    <p:sldId id="974" r:id="rId35"/>
    <p:sldId id="975" r:id="rId36"/>
    <p:sldId id="967" r:id="rId37"/>
    <p:sldId id="968" r:id="rId38"/>
    <p:sldId id="877" r:id="rId39"/>
    <p:sldId id="878" r:id="rId40"/>
    <p:sldId id="879" r:id="rId41"/>
    <p:sldId id="880" r:id="rId42"/>
    <p:sldId id="881" r:id="rId43"/>
    <p:sldId id="882" r:id="rId44"/>
    <p:sldId id="963" r:id="rId45"/>
    <p:sldId id="883" r:id="rId46"/>
    <p:sldId id="884" r:id="rId47"/>
    <p:sldId id="885" r:id="rId48"/>
    <p:sldId id="886" r:id="rId49"/>
    <p:sldId id="887" r:id="rId50"/>
    <p:sldId id="888" r:id="rId51"/>
    <p:sldId id="889" r:id="rId52"/>
    <p:sldId id="890" r:id="rId53"/>
    <p:sldId id="891" r:id="rId54"/>
    <p:sldId id="892" r:id="rId55"/>
    <p:sldId id="893" r:id="rId56"/>
    <p:sldId id="894" r:id="rId57"/>
    <p:sldId id="895" r:id="rId58"/>
    <p:sldId id="896" r:id="rId59"/>
    <p:sldId id="897" r:id="rId60"/>
    <p:sldId id="898" r:id="rId61"/>
    <p:sldId id="899" r:id="rId62"/>
    <p:sldId id="976" r:id="rId63"/>
    <p:sldId id="977" r:id="rId64"/>
    <p:sldId id="978" r:id="rId65"/>
    <p:sldId id="979" r:id="rId66"/>
    <p:sldId id="980" r:id="rId67"/>
    <p:sldId id="900" r:id="rId68"/>
    <p:sldId id="901" r:id="rId69"/>
    <p:sldId id="902" r:id="rId70"/>
    <p:sldId id="903" r:id="rId71"/>
    <p:sldId id="904" r:id="rId72"/>
    <p:sldId id="905" r:id="rId73"/>
    <p:sldId id="906" r:id="rId74"/>
    <p:sldId id="907" r:id="rId75"/>
    <p:sldId id="908" r:id="rId76"/>
    <p:sldId id="909" r:id="rId77"/>
    <p:sldId id="910" r:id="rId78"/>
    <p:sldId id="911" r:id="rId79"/>
    <p:sldId id="912" r:id="rId80"/>
    <p:sldId id="913" r:id="rId81"/>
    <p:sldId id="914" r:id="rId82"/>
    <p:sldId id="915" r:id="rId83"/>
    <p:sldId id="916" r:id="rId84"/>
    <p:sldId id="981" r:id="rId85"/>
    <p:sldId id="917" r:id="rId86"/>
    <p:sldId id="918" r:id="rId87"/>
    <p:sldId id="919" r:id="rId88"/>
    <p:sldId id="920" r:id="rId89"/>
    <p:sldId id="921" r:id="rId90"/>
    <p:sldId id="922" r:id="rId91"/>
    <p:sldId id="923" r:id="rId92"/>
    <p:sldId id="924" r:id="rId93"/>
    <p:sldId id="925" r:id="rId94"/>
    <p:sldId id="926" r:id="rId95"/>
    <p:sldId id="927" r:id="rId96"/>
    <p:sldId id="928" r:id="rId97"/>
    <p:sldId id="929" r:id="rId98"/>
    <p:sldId id="930" r:id="rId99"/>
    <p:sldId id="943" r:id="rId100"/>
    <p:sldId id="944" r:id="rId101"/>
    <p:sldId id="945" r:id="rId102"/>
    <p:sldId id="946" r:id="rId103"/>
    <p:sldId id="947" r:id="rId104"/>
    <p:sldId id="948" r:id="rId105"/>
    <p:sldId id="949" r:id="rId106"/>
    <p:sldId id="950" r:id="rId107"/>
    <p:sldId id="982" r:id="rId108"/>
    <p:sldId id="951" r:id="rId109"/>
    <p:sldId id="983" r:id="rId110"/>
    <p:sldId id="984" r:id="rId111"/>
    <p:sldId id="952" r:id="rId112"/>
    <p:sldId id="954" r:id="rId113"/>
    <p:sldId id="955" r:id="rId114"/>
    <p:sldId id="956" r:id="rId115"/>
    <p:sldId id="985" r:id="rId116"/>
    <p:sldId id="986" r:id="rId117"/>
    <p:sldId id="957" r:id="rId118"/>
    <p:sldId id="958" r:id="rId119"/>
    <p:sldId id="959" r:id="rId120"/>
    <p:sldId id="960" r:id="rId121"/>
    <p:sldId id="961" r:id="rId122"/>
    <p:sldId id="962" r:id="rId123"/>
    <p:sldId id="987" r:id="rId124"/>
    <p:sldId id="988" r:id="rId125"/>
    <p:sldId id="989" r:id="rId126"/>
    <p:sldId id="990" r:id="rId127"/>
    <p:sldId id="991" r:id="rId128"/>
    <p:sldId id="992" r:id="rId129"/>
    <p:sldId id="993" r:id="rId130"/>
    <p:sldId id="994" r:id="rId131"/>
    <p:sldId id="995" r:id="rId132"/>
    <p:sldId id="996" r:id="rId133"/>
    <p:sldId id="997" r:id="rId134"/>
    <p:sldId id="998" r:id="rId135"/>
    <p:sldId id="999" r:id="rId136"/>
    <p:sldId id="1000" r:id="rId137"/>
    <p:sldId id="1001" r:id="rId138"/>
    <p:sldId id="1002" r:id="rId139"/>
    <p:sldId id="1003" r:id="rId140"/>
    <p:sldId id="1004" r:id="rId141"/>
    <p:sldId id="1005" r:id="rId142"/>
    <p:sldId id="1006" r:id="rId143"/>
    <p:sldId id="1007" r:id="rId144"/>
    <p:sldId id="1008" r:id="rId145"/>
    <p:sldId id="1009" r:id="rId146"/>
    <p:sldId id="1010" r:id="rId147"/>
    <p:sldId id="1011" r:id="rId148"/>
    <p:sldId id="1012" r:id="rId149"/>
    <p:sldId id="1013" r:id="rId150"/>
    <p:sldId id="1014" r:id="rId151"/>
    <p:sldId id="1015" r:id="rId152"/>
    <p:sldId id="1016" r:id="rId153"/>
    <p:sldId id="1017" r:id="rId154"/>
    <p:sldId id="1018" r:id="rId155"/>
  </p:sldIdLst>
  <p:sldSz cx="10440988" cy="6858000"/>
  <p:notesSz cx="6797675" cy="9926638"/>
  <p:embeddedFontLst>
    <p:embeddedFont>
      <p:font typeface="Candara" panose="020E0502030303020204" pitchFamily="34" charset="0"/>
      <p:regular r:id="rId158"/>
      <p:bold r:id="rId159"/>
      <p:italic r:id="rId160"/>
      <p:boldItalic r:id="rId161"/>
    </p:embeddedFont>
    <p:embeddedFont>
      <p:font typeface="Consolas" panose="020B0609020204030204" pitchFamily="49" charset="0"/>
      <p:regular r:id="rId162"/>
      <p:bold r:id="rId163"/>
      <p:italic r:id="rId164"/>
      <p:boldItalic r:id="rId165"/>
    </p:embeddedFont>
    <p:embeddedFont>
      <p:font typeface="Microsoft Sans Serif" panose="020B0604020202020204" pitchFamily="34" charset="0"/>
      <p:regular r:id="rId166"/>
    </p:embeddedFont>
    <p:embeddedFont>
      <p:font typeface="맑은 고딕" panose="020B0503020000020004" pitchFamily="50" charset="-127"/>
      <p:regular r:id="rId167"/>
      <p:bold r:id="rId16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FFFFCC"/>
    <a:srgbClr val="CCFFCC"/>
    <a:srgbClr val="3399FF"/>
    <a:srgbClr val="FEF0F3"/>
    <a:srgbClr val="FCD0D8"/>
    <a:srgbClr val="E2E2F6"/>
    <a:srgbClr val="00CC66"/>
    <a:srgbClr val="66CCFF"/>
    <a:srgbClr val="FFCC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7382" autoAdjust="0"/>
  </p:normalViewPr>
  <p:slideViewPr>
    <p:cSldViewPr snapToGrid="0">
      <p:cViewPr varScale="1">
        <p:scale>
          <a:sx n="107" d="100"/>
          <a:sy n="107" d="100"/>
        </p:scale>
        <p:origin x="1160" y="76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font" Target="fonts/font2.fntdata"/><Relationship Id="rId170" Type="http://schemas.openxmlformats.org/officeDocument/2006/relationships/presProps" Target="presProp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font" Target="fonts/font3.fntdata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viewProps" Target="viewProps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notesMaster" Target="notesMasters/notesMaster1.xml"/><Relationship Id="rId172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font" Target="fonts/font10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font" Target="fonts/font6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font" Target="fonts/font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font" Target="fonts/font7.fntdata"/><Relationship Id="rId16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font" Target="fonts/font8.fntdata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4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2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8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9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2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03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RTOS programming</a:t>
            </a:r>
            <a:endParaRPr kumimoji="0" lang="ko-KR" altLang="en-US" sz="5400" b="1" i="0" u="none" strike="noStrike" kern="1200" cap="none" spc="0" normalizeH="0" baseline="0" noProof="0">
              <a:ln>
                <a:noFill/>
              </a:ln>
              <a:solidFill>
                <a:srgbClr val="C5003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5174F-3A43-4A1F-9610-32DE3108805F}"/>
              </a:ext>
            </a:extLst>
          </p:cNvPr>
          <p:cNvSpPr txBox="1"/>
          <p:nvPr/>
        </p:nvSpPr>
        <p:spPr>
          <a:xfrm>
            <a:off x="2134394" y="2720051"/>
            <a:ext cx="254108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강사명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김정인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24712-4793-4525-B82C-60242D95AC02}"/>
              </a:ext>
            </a:extLst>
          </p:cNvPr>
          <p:cNvSpPr txBox="1"/>
          <p:nvPr/>
        </p:nvSpPr>
        <p:spPr>
          <a:xfrm>
            <a:off x="464344" y="292894"/>
            <a:ext cx="3730508" cy="341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file zilla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설정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사이트 관리자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ctrl+s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PC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에 접속 시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192.168.0.183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CA9676-10E6-4BF4-B74A-FC0F457E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80" y="292895"/>
            <a:ext cx="5744716" cy="48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979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0DDCF-AE1D-40A4-8879-2F9932FC8816}"/>
              </a:ext>
            </a:extLst>
          </p:cNvPr>
          <p:cNvSpPr txBox="1"/>
          <p:nvPr/>
        </p:nvSpPr>
        <p:spPr>
          <a:xfrm>
            <a:off x="595835" y="377559"/>
            <a:ext cx="5961888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msg = OSMboxPend(pevent, 0, &amp;err);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39DD89-1B07-4F38-95C1-0341EEC2F98A}"/>
              </a:ext>
            </a:extLst>
          </p:cNvPr>
          <p:cNvSpPr/>
          <p:nvPr/>
        </p:nvSpPr>
        <p:spPr>
          <a:xfrm>
            <a:off x="1887792" y="1433541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OS_EVENT_TYPE_MBOX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FCAC62-DA9F-41CF-9BD0-8CFA573735A8}"/>
              </a:ext>
            </a:extLst>
          </p:cNvPr>
          <p:cNvSpPr/>
          <p:nvPr/>
        </p:nvSpPr>
        <p:spPr>
          <a:xfrm>
            <a:off x="1887792" y="2808726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8A1B30-B25E-49AA-A514-964A3E0CB5BF}"/>
              </a:ext>
            </a:extLst>
          </p:cNvPr>
          <p:cNvSpPr/>
          <p:nvPr/>
        </p:nvSpPr>
        <p:spPr>
          <a:xfrm>
            <a:off x="1887792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BC2781-B2DE-453D-91F2-C74538EEBCC1}"/>
              </a:ext>
            </a:extLst>
          </p:cNvPr>
          <p:cNvSpPr/>
          <p:nvPr/>
        </p:nvSpPr>
        <p:spPr>
          <a:xfrm>
            <a:off x="2195296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F52631-49D4-4A10-89F5-0A27FAD0126E}"/>
              </a:ext>
            </a:extLst>
          </p:cNvPr>
          <p:cNvSpPr/>
          <p:nvPr/>
        </p:nvSpPr>
        <p:spPr>
          <a:xfrm>
            <a:off x="2502800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18DDE-05AA-408C-9D04-6792C7A7A544}"/>
              </a:ext>
            </a:extLst>
          </p:cNvPr>
          <p:cNvSpPr/>
          <p:nvPr/>
        </p:nvSpPr>
        <p:spPr>
          <a:xfrm>
            <a:off x="2810304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E7D3A4-33C1-4CF8-BAED-4526764188D6}"/>
              </a:ext>
            </a:extLst>
          </p:cNvPr>
          <p:cNvSpPr/>
          <p:nvPr/>
        </p:nvSpPr>
        <p:spPr>
          <a:xfrm>
            <a:off x="3117808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6EBB6-9650-4C71-AB49-45715665AFCE}"/>
              </a:ext>
            </a:extLst>
          </p:cNvPr>
          <p:cNvSpPr/>
          <p:nvPr/>
        </p:nvSpPr>
        <p:spPr>
          <a:xfrm>
            <a:off x="3425311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97A241-4F35-47F9-AAED-34F38579C2A2}"/>
              </a:ext>
            </a:extLst>
          </p:cNvPr>
          <p:cNvSpPr/>
          <p:nvPr/>
        </p:nvSpPr>
        <p:spPr>
          <a:xfrm>
            <a:off x="3732815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55EC7B-065B-41EB-B8BB-029025CBAE0D}"/>
              </a:ext>
            </a:extLst>
          </p:cNvPr>
          <p:cNvSpPr/>
          <p:nvPr/>
        </p:nvSpPr>
        <p:spPr>
          <a:xfrm>
            <a:off x="4040319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A9A012-DD48-45BF-A1E2-C4C198658CA2}"/>
              </a:ext>
            </a:extLst>
          </p:cNvPr>
          <p:cNvSpPr/>
          <p:nvPr/>
        </p:nvSpPr>
        <p:spPr>
          <a:xfrm>
            <a:off x="1887792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E9B7F-650E-4E8C-9702-59F0C21ACF72}"/>
              </a:ext>
            </a:extLst>
          </p:cNvPr>
          <p:cNvSpPr/>
          <p:nvPr/>
        </p:nvSpPr>
        <p:spPr>
          <a:xfrm>
            <a:off x="2195296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2B4F9C-CF6C-44C5-857E-FCCB76130308}"/>
              </a:ext>
            </a:extLst>
          </p:cNvPr>
          <p:cNvSpPr/>
          <p:nvPr/>
        </p:nvSpPr>
        <p:spPr>
          <a:xfrm>
            <a:off x="2502800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D4AB1A-DA5A-46F0-BA5C-8A15EF2AA97E}"/>
              </a:ext>
            </a:extLst>
          </p:cNvPr>
          <p:cNvSpPr/>
          <p:nvPr/>
        </p:nvSpPr>
        <p:spPr>
          <a:xfrm>
            <a:off x="2810304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4B5CC9-F019-49F5-B34D-AB2BAFCB2F7A}"/>
              </a:ext>
            </a:extLst>
          </p:cNvPr>
          <p:cNvSpPr/>
          <p:nvPr/>
        </p:nvSpPr>
        <p:spPr>
          <a:xfrm>
            <a:off x="3117808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9C8459-88FC-416E-AE4D-613A78959076}"/>
              </a:ext>
            </a:extLst>
          </p:cNvPr>
          <p:cNvSpPr/>
          <p:nvPr/>
        </p:nvSpPr>
        <p:spPr>
          <a:xfrm>
            <a:off x="3425311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57E92-3B3A-4AD1-9428-46FB5939D2D2}"/>
              </a:ext>
            </a:extLst>
          </p:cNvPr>
          <p:cNvSpPr/>
          <p:nvPr/>
        </p:nvSpPr>
        <p:spPr>
          <a:xfrm>
            <a:off x="3732815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11E52A-155D-4B4B-97F1-FC483E8DC45B}"/>
              </a:ext>
            </a:extLst>
          </p:cNvPr>
          <p:cNvSpPr/>
          <p:nvPr/>
        </p:nvSpPr>
        <p:spPr>
          <a:xfrm>
            <a:off x="4040319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C8F250-1387-4D00-BBAE-2E13CCFCF026}"/>
              </a:ext>
            </a:extLst>
          </p:cNvPr>
          <p:cNvSpPr/>
          <p:nvPr/>
        </p:nvSpPr>
        <p:spPr>
          <a:xfrm>
            <a:off x="1887792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756CAC-91D6-43AB-A82B-42E033530BEE}"/>
              </a:ext>
            </a:extLst>
          </p:cNvPr>
          <p:cNvSpPr/>
          <p:nvPr/>
        </p:nvSpPr>
        <p:spPr>
          <a:xfrm>
            <a:off x="2195296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8863A9-2148-4688-BB49-626D6D8ABC9B}"/>
              </a:ext>
            </a:extLst>
          </p:cNvPr>
          <p:cNvSpPr/>
          <p:nvPr/>
        </p:nvSpPr>
        <p:spPr>
          <a:xfrm>
            <a:off x="2502800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022AE2-1B29-4554-8776-E8263577BCE7}"/>
              </a:ext>
            </a:extLst>
          </p:cNvPr>
          <p:cNvSpPr/>
          <p:nvPr/>
        </p:nvSpPr>
        <p:spPr>
          <a:xfrm>
            <a:off x="2810304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917D4-A4F1-4C94-B254-4E29F9392C26}"/>
              </a:ext>
            </a:extLst>
          </p:cNvPr>
          <p:cNvSpPr/>
          <p:nvPr/>
        </p:nvSpPr>
        <p:spPr>
          <a:xfrm>
            <a:off x="3117808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957B94-B8D9-44AD-B527-833F391F894A}"/>
              </a:ext>
            </a:extLst>
          </p:cNvPr>
          <p:cNvSpPr/>
          <p:nvPr/>
        </p:nvSpPr>
        <p:spPr>
          <a:xfrm>
            <a:off x="3425311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83776C-5E1D-47AE-BD33-D791969DC483}"/>
              </a:ext>
            </a:extLst>
          </p:cNvPr>
          <p:cNvSpPr/>
          <p:nvPr/>
        </p:nvSpPr>
        <p:spPr>
          <a:xfrm>
            <a:off x="3732815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5BA854-E892-4043-BDB9-130643708E08}"/>
              </a:ext>
            </a:extLst>
          </p:cNvPr>
          <p:cNvSpPr/>
          <p:nvPr/>
        </p:nvSpPr>
        <p:spPr>
          <a:xfrm>
            <a:off x="4040319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757F58-8716-40A3-8A7B-D90CCCFA20C4}"/>
              </a:ext>
            </a:extLst>
          </p:cNvPr>
          <p:cNvSpPr/>
          <p:nvPr/>
        </p:nvSpPr>
        <p:spPr>
          <a:xfrm>
            <a:off x="1887792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793276-EA84-425C-95C8-9C3150E8E7CD}"/>
              </a:ext>
            </a:extLst>
          </p:cNvPr>
          <p:cNvSpPr/>
          <p:nvPr/>
        </p:nvSpPr>
        <p:spPr>
          <a:xfrm>
            <a:off x="2195296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CF10E7-C79C-45C7-984D-103902155D73}"/>
              </a:ext>
            </a:extLst>
          </p:cNvPr>
          <p:cNvSpPr/>
          <p:nvPr/>
        </p:nvSpPr>
        <p:spPr>
          <a:xfrm>
            <a:off x="2502800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03853B-03BB-4FB7-8A3B-7EE452629EEE}"/>
              </a:ext>
            </a:extLst>
          </p:cNvPr>
          <p:cNvSpPr/>
          <p:nvPr/>
        </p:nvSpPr>
        <p:spPr>
          <a:xfrm>
            <a:off x="2810304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83D177-CD89-4D05-8073-CCAF712F7BC4}"/>
              </a:ext>
            </a:extLst>
          </p:cNvPr>
          <p:cNvSpPr/>
          <p:nvPr/>
        </p:nvSpPr>
        <p:spPr>
          <a:xfrm>
            <a:off x="3117808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9E10F8-AEC4-4F96-B588-C2ED74EBF067}"/>
              </a:ext>
            </a:extLst>
          </p:cNvPr>
          <p:cNvSpPr/>
          <p:nvPr/>
        </p:nvSpPr>
        <p:spPr>
          <a:xfrm>
            <a:off x="3425311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3283D1-1174-4F81-82F4-C3457598B1B2}"/>
              </a:ext>
            </a:extLst>
          </p:cNvPr>
          <p:cNvSpPr/>
          <p:nvPr/>
        </p:nvSpPr>
        <p:spPr>
          <a:xfrm>
            <a:off x="3732815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2CFA64-7493-4A3B-88CB-BDAA9F32A6C5}"/>
              </a:ext>
            </a:extLst>
          </p:cNvPr>
          <p:cNvSpPr/>
          <p:nvPr/>
        </p:nvSpPr>
        <p:spPr>
          <a:xfrm>
            <a:off x="4040319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E679CE-9858-4417-89D1-714BBEAA4468}"/>
              </a:ext>
            </a:extLst>
          </p:cNvPr>
          <p:cNvSpPr/>
          <p:nvPr/>
        </p:nvSpPr>
        <p:spPr>
          <a:xfrm>
            <a:off x="1887792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FEC540-A7B9-4F0D-B7B1-A72090687CA5}"/>
              </a:ext>
            </a:extLst>
          </p:cNvPr>
          <p:cNvSpPr/>
          <p:nvPr/>
        </p:nvSpPr>
        <p:spPr>
          <a:xfrm>
            <a:off x="2195296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EFCB96F-FEC7-4E9F-96E3-0BDCA90C6FB0}"/>
              </a:ext>
            </a:extLst>
          </p:cNvPr>
          <p:cNvSpPr/>
          <p:nvPr/>
        </p:nvSpPr>
        <p:spPr>
          <a:xfrm>
            <a:off x="2502800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59B18B-AE92-43ED-B075-74D55EBD0514}"/>
              </a:ext>
            </a:extLst>
          </p:cNvPr>
          <p:cNvSpPr/>
          <p:nvPr/>
        </p:nvSpPr>
        <p:spPr>
          <a:xfrm>
            <a:off x="2810304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AA0998-2208-4C87-8099-B544CA1F03E5}"/>
              </a:ext>
            </a:extLst>
          </p:cNvPr>
          <p:cNvSpPr/>
          <p:nvPr/>
        </p:nvSpPr>
        <p:spPr>
          <a:xfrm>
            <a:off x="3117808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27278A-86C0-45D8-855A-F981392308F7}"/>
              </a:ext>
            </a:extLst>
          </p:cNvPr>
          <p:cNvSpPr/>
          <p:nvPr/>
        </p:nvSpPr>
        <p:spPr>
          <a:xfrm>
            <a:off x="3425311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082B28-F8D3-4557-974C-5E5B617826FA}"/>
              </a:ext>
            </a:extLst>
          </p:cNvPr>
          <p:cNvSpPr/>
          <p:nvPr/>
        </p:nvSpPr>
        <p:spPr>
          <a:xfrm>
            <a:off x="3732815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FC10DE-3834-472F-9C61-438EBD841BA0}"/>
              </a:ext>
            </a:extLst>
          </p:cNvPr>
          <p:cNvSpPr/>
          <p:nvPr/>
        </p:nvSpPr>
        <p:spPr>
          <a:xfrm>
            <a:off x="4040319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B5415B-A3EA-471C-9DE5-8B03C4164FBF}"/>
              </a:ext>
            </a:extLst>
          </p:cNvPr>
          <p:cNvSpPr/>
          <p:nvPr/>
        </p:nvSpPr>
        <p:spPr>
          <a:xfrm>
            <a:off x="1887792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FA23A0-16E5-4D5B-857F-FF2AB25925B0}"/>
              </a:ext>
            </a:extLst>
          </p:cNvPr>
          <p:cNvSpPr/>
          <p:nvPr/>
        </p:nvSpPr>
        <p:spPr>
          <a:xfrm>
            <a:off x="2195296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77FAB4-0934-42BA-86FA-E803CF27C798}"/>
              </a:ext>
            </a:extLst>
          </p:cNvPr>
          <p:cNvSpPr/>
          <p:nvPr/>
        </p:nvSpPr>
        <p:spPr>
          <a:xfrm>
            <a:off x="2502800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BAB380-45B6-410C-8871-2D6758EA9A73}"/>
              </a:ext>
            </a:extLst>
          </p:cNvPr>
          <p:cNvSpPr/>
          <p:nvPr/>
        </p:nvSpPr>
        <p:spPr>
          <a:xfrm>
            <a:off x="2810304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84932E-8D2D-4D34-8DAD-CF2F46986382}"/>
              </a:ext>
            </a:extLst>
          </p:cNvPr>
          <p:cNvSpPr/>
          <p:nvPr/>
        </p:nvSpPr>
        <p:spPr>
          <a:xfrm>
            <a:off x="3117808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CC1FD1-AE26-4107-9B38-15469A899FB8}"/>
              </a:ext>
            </a:extLst>
          </p:cNvPr>
          <p:cNvSpPr/>
          <p:nvPr/>
        </p:nvSpPr>
        <p:spPr>
          <a:xfrm>
            <a:off x="3425311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E1FB67-D3AF-4FBB-B6A0-0A23C4517969}"/>
              </a:ext>
            </a:extLst>
          </p:cNvPr>
          <p:cNvSpPr/>
          <p:nvPr/>
        </p:nvSpPr>
        <p:spPr>
          <a:xfrm>
            <a:off x="3732815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28A5FC-2738-4867-9EFA-C0FDD17D4E88}"/>
              </a:ext>
            </a:extLst>
          </p:cNvPr>
          <p:cNvSpPr/>
          <p:nvPr/>
        </p:nvSpPr>
        <p:spPr>
          <a:xfrm>
            <a:off x="4040319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A164DC-1336-462D-AC78-296B8041834C}"/>
              </a:ext>
            </a:extLst>
          </p:cNvPr>
          <p:cNvSpPr/>
          <p:nvPr/>
        </p:nvSpPr>
        <p:spPr>
          <a:xfrm>
            <a:off x="1887792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A71CFDC-92F9-4925-80ED-CD23ED760571}"/>
              </a:ext>
            </a:extLst>
          </p:cNvPr>
          <p:cNvSpPr/>
          <p:nvPr/>
        </p:nvSpPr>
        <p:spPr>
          <a:xfrm>
            <a:off x="2195296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52885C-DF84-44E4-9150-A0CA13694A81}"/>
              </a:ext>
            </a:extLst>
          </p:cNvPr>
          <p:cNvSpPr/>
          <p:nvPr/>
        </p:nvSpPr>
        <p:spPr>
          <a:xfrm>
            <a:off x="2502800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5F73AE-A041-42D0-A850-DE8FA6F61E78}"/>
              </a:ext>
            </a:extLst>
          </p:cNvPr>
          <p:cNvSpPr/>
          <p:nvPr/>
        </p:nvSpPr>
        <p:spPr>
          <a:xfrm>
            <a:off x="2810304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8F57A6-9B18-473D-B2B2-4278E5AE8A1F}"/>
              </a:ext>
            </a:extLst>
          </p:cNvPr>
          <p:cNvSpPr/>
          <p:nvPr/>
        </p:nvSpPr>
        <p:spPr>
          <a:xfrm>
            <a:off x="3117808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47DF18-01DD-4E0E-9F6C-4E50DF79E89F}"/>
              </a:ext>
            </a:extLst>
          </p:cNvPr>
          <p:cNvSpPr/>
          <p:nvPr/>
        </p:nvSpPr>
        <p:spPr>
          <a:xfrm>
            <a:off x="3425311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97832B-89C3-4ABF-A7BB-7BDCE216BF00}"/>
              </a:ext>
            </a:extLst>
          </p:cNvPr>
          <p:cNvSpPr/>
          <p:nvPr/>
        </p:nvSpPr>
        <p:spPr>
          <a:xfrm>
            <a:off x="3732815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75A8E1-CFBB-4F34-9831-7DCF84E83861}"/>
              </a:ext>
            </a:extLst>
          </p:cNvPr>
          <p:cNvSpPr/>
          <p:nvPr/>
        </p:nvSpPr>
        <p:spPr>
          <a:xfrm>
            <a:off x="4040319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76B254-C6AF-44FA-AEE2-3A5A148E7F0D}"/>
              </a:ext>
            </a:extLst>
          </p:cNvPr>
          <p:cNvSpPr/>
          <p:nvPr/>
        </p:nvSpPr>
        <p:spPr>
          <a:xfrm>
            <a:off x="1887792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016A8A-6C44-4D6F-AB1A-75D3C07F6570}"/>
              </a:ext>
            </a:extLst>
          </p:cNvPr>
          <p:cNvSpPr/>
          <p:nvPr/>
        </p:nvSpPr>
        <p:spPr>
          <a:xfrm>
            <a:off x="2195296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3636CA-D63C-4E61-87EC-4DCDAB3FF910}"/>
              </a:ext>
            </a:extLst>
          </p:cNvPr>
          <p:cNvSpPr/>
          <p:nvPr/>
        </p:nvSpPr>
        <p:spPr>
          <a:xfrm>
            <a:off x="2502800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E9BA39-1D8E-4142-9D12-AB727CC4151A}"/>
              </a:ext>
            </a:extLst>
          </p:cNvPr>
          <p:cNvSpPr/>
          <p:nvPr/>
        </p:nvSpPr>
        <p:spPr>
          <a:xfrm>
            <a:off x="2810304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226FC3-40DB-4AD9-B662-C31A69A7BAD8}"/>
              </a:ext>
            </a:extLst>
          </p:cNvPr>
          <p:cNvSpPr/>
          <p:nvPr/>
        </p:nvSpPr>
        <p:spPr>
          <a:xfrm>
            <a:off x="3117808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290D95-3325-4CE3-B823-0F3A4D12C072}"/>
              </a:ext>
            </a:extLst>
          </p:cNvPr>
          <p:cNvSpPr/>
          <p:nvPr/>
        </p:nvSpPr>
        <p:spPr>
          <a:xfrm>
            <a:off x="3425311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EB1C24F-4F4D-4DD9-87C3-D417C3E43C4C}"/>
              </a:ext>
            </a:extLst>
          </p:cNvPr>
          <p:cNvSpPr/>
          <p:nvPr/>
        </p:nvSpPr>
        <p:spPr>
          <a:xfrm>
            <a:off x="3732815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EED839-6C20-468E-A814-7C201505B819}"/>
              </a:ext>
            </a:extLst>
          </p:cNvPr>
          <p:cNvSpPr/>
          <p:nvPr/>
        </p:nvSpPr>
        <p:spPr>
          <a:xfrm>
            <a:off x="4040319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72B7F2-8512-4F4E-B23A-DDA996E6C299}"/>
              </a:ext>
            </a:extLst>
          </p:cNvPr>
          <p:cNvSpPr txBox="1"/>
          <p:nvPr/>
        </p:nvSpPr>
        <p:spPr>
          <a:xfrm>
            <a:off x="130300" y="1355234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CA746E-84F2-4340-98C8-3021758C67E8}"/>
              </a:ext>
            </a:extLst>
          </p:cNvPr>
          <p:cNvSpPr txBox="1"/>
          <p:nvPr/>
        </p:nvSpPr>
        <p:spPr>
          <a:xfrm>
            <a:off x="271364" y="1872585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E7E9D9-AB7A-48A2-9B13-8C8D063362DE}"/>
              </a:ext>
            </a:extLst>
          </p:cNvPr>
          <p:cNvSpPr txBox="1"/>
          <p:nvPr/>
        </p:nvSpPr>
        <p:spPr>
          <a:xfrm>
            <a:off x="271364" y="2330980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DC639-1D21-499B-843B-CEF4838BF6D2}"/>
              </a:ext>
            </a:extLst>
          </p:cNvPr>
          <p:cNvSpPr txBox="1"/>
          <p:nvPr/>
        </p:nvSpPr>
        <p:spPr>
          <a:xfrm>
            <a:off x="271364" y="280301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56EB6F-B87C-4A27-8197-036260FC0316}"/>
              </a:ext>
            </a:extLst>
          </p:cNvPr>
          <p:cNvSpPr txBox="1"/>
          <p:nvPr/>
        </p:nvSpPr>
        <p:spPr>
          <a:xfrm>
            <a:off x="271364" y="3233388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D64726-F4A2-4BD7-BC27-EA9BD93EE751}"/>
              </a:ext>
            </a:extLst>
          </p:cNvPr>
          <p:cNvSpPr txBox="1"/>
          <p:nvPr/>
        </p:nvSpPr>
        <p:spPr>
          <a:xfrm>
            <a:off x="2501285" y="888617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62FEB97-2DE1-4315-B1AE-54174D07C72E}"/>
              </a:ext>
            </a:extLst>
          </p:cNvPr>
          <p:cNvSpPr/>
          <p:nvPr/>
        </p:nvSpPr>
        <p:spPr>
          <a:xfrm>
            <a:off x="1887792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E8FB8-793F-4637-B953-56BDC12FFEDE}"/>
              </a:ext>
            </a:extLst>
          </p:cNvPr>
          <p:cNvSpPr/>
          <p:nvPr/>
        </p:nvSpPr>
        <p:spPr>
          <a:xfrm>
            <a:off x="2195296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32C00E3-2A64-4386-AD58-26F944DA83AC}"/>
              </a:ext>
            </a:extLst>
          </p:cNvPr>
          <p:cNvSpPr/>
          <p:nvPr/>
        </p:nvSpPr>
        <p:spPr>
          <a:xfrm>
            <a:off x="2502800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58DAA6-5E26-4683-9637-7EE50177C38D}"/>
              </a:ext>
            </a:extLst>
          </p:cNvPr>
          <p:cNvSpPr/>
          <p:nvPr/>
        </p:nvSpPr>
        <p:spPr>
          <a:xfrm>
            <a:off x="2810304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B7B18D-B0AE-4C67-A16E-B35E19473CAA}"/>
              </a:ext>
            </a:extLst>
          </p:cNvPr>
          <p:cNvSpPr/>
          <p:nvPr/>
        </p:nvSpPr>
        <p:spPr>
          <a:xfrm>
            <a:off x="3117808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BA178C-EBD3-43C6-8E50-880BADFBC978}"/>
              </a:ext>
            </a:extLst>
          </p:cNvPr>
          <p:cNvSpPr/>
          <p:nvPr/>
        </p:nvSpPr>
        <p:spPr>
          <a:xfrm>
            <a:off x="3425311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8569F0-7236-48E5-9322-8D4927530D9A}"/>
              </a:ext>
            </a:extLst>
          </p:cNvPr>
          <p:cNvSpPr/>
          <p:nvPr/>
        </p:nvSpPr>
        <p:spPr>
          <a:xfrm>
            <a:off x="3732815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0AC1E0-3CD8-4A77-8358-6B2557D23447}"/>
              </a:ext>
            </a:extLst>
          </p:cNvPr>
          <p:cNvSpPr/>
          <p:nvPr/>
        </p:nvSpPr>
        <p:spPr>
          <a:xfrm>
            <a:off x="4040319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D77625-A8EA-4751-B1D3-212A9BCD4F70}"/>
              </a:ext>
            </a:extLst>
          </p:cNvPr>
          <p:cNvSpPr/>
          <p:nvPr/>
        </p:nvSpPr>
        <p:spPr>
          <a:xfrm>
            <a:off x="1887794" y="2350331"/>
            <a:ext cx="2460029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578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0DDCF-AE1D-40A4-8879-2F9932FC8816}"/>
              </a:ext>
            </a:extLst>
          </p:cNvPr>
          <p:cNvSpPr txBox="1"/>
          <p:nvPr/>
        </p:nvSpPr>
        <p:spPr>
          <a:xfrm>
            <a:off x="271364" y="151108"/>
            <a:ext cx="9020418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OSMboxPostOpt(pevent,"hello",OS_POST_OPT_BROADCAST);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39DD89-1B07-4F38-95C1-0341EEC2F98A}"/>
              </a:ext>
            </a:extLst>
          </p:cNvPr>
          <p:cNvSpPr/>
          <p:nvPr/>
        </p:nvSpPr>
        <p:spPr>
          <a:xfrm>
            <a:off x="1887792" y="1433541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OS_EVENT_TYPE_MBOX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FCAC62-DA9F-41CF-9BD0-8CFA573735A8}"/>
              </a:ext>
            </a:extLst>
          </p:cNvPr>
          <p:cNvSpPr/>
          <p:nvPr/>
        </p:nvSpPr>
        <p:spPr>
          <a:xfrm>
            <a:off x="1887792" y="2808726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8B9C42B-17DD-4D62-A472-BEF9D5660C60}"/>
              </a:ext>
            </a:extLst>
          </p:cNvPr>
          <p:cNvGrpSpPr/>
          <p:nvPr/>
        </p:nvGrpSpPr>
        <p:grpSpPr>
          <a:xfrm>
            <a:off x="1887792" y="3269436"/>
            <a:ext cx="2460031" cy="2460031"/>
            <a:chOff x="1887792" y="3269436"/>
            <a:chExt cx="2460031" cy="246003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B8A1B30-B25E-49AA-A514-964A3E0CB5BF}"/>
                </a:ext>
              </a:extLst>
            </p:cNvPr>
            <p:cNvSpPr/>
            <p:nvPr/>
          </p:nvSpPr>
          <p:spPr>
            <a:xfrm>
              <a:off x="1887792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7BC2781-B2DE-453D-91F2-C74538EEBCC1}"/>
                </a:ext>
              </a:extLst>
            </p:cNvPr>
            <p:cNvSpPr/>
            <p:nvPr/>
          </p:nvSpPr>
          <p:spPr>
            <a:xfrm>
              <a:off x="2195296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F52631-49D4-4A10-89F5-0A27FAD0126E}"/>
                </a:ext>
              </a:extLst>
            </p:cNvPr>
            <p:cNvSpPr/>
            <p:nvPr/>
          </p:nvSpPr>
          <p:spPr>
            <a:xfrm>
              <a:off x="2502800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C18DDE-05AA-408C-9D04-6792C7A7A544}"/>
                </a:ext>
              </a:extLst>
            </p:cNvPr>
            <p:cNvSpPr/>
            <p:nvPr/>
          </p:nvSpPr>
          <p:spPr>
            <a:xfrm>
              <a:off x="2810304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6E7D3A4-33C1-4CF8-BAED-4526764188D6}"/>
                </a:ext>
              </a:extLst>
            </p:cNvPr>
            <p:cNvSpPr/>
            <p:nvPr/>
          </p:nvSpPr>
          <p:spPr>
            <a:xfrm>
              <a:off x="3117808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96EBB6-9650-4C71-AB49-45715665AFCE}"/>
                </a:ext>
              </a:extLst>
            </p:cNvPr>
            <p:cNvSpPr/>
            <p:nvPr/>
          </p:nvSpPr>
          <p:spPr>
            <a:xfrm>
              <a:off x="3425311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97A241-4F35-47F9-AAED-34F38579C2A2}"/>
                </a:ext>
              </a:extLst>
            </p:cNvPr>
            <p:cNvSpPr/>
            <p:nvPr/>
          </p:nvSpPr>
          <p:spPr>
            <a:xfrm>
              <a:off x="3732815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455EC7B-065B-41EB-B8BB-029025CBAE0D}"/>
                </a:ext>
              </a:extLst>
            </p:cNvPr>
            <p:cNvSpPr/>
            <p:nvPr/>
          </p:nvSpPr>
          <p:spPr>
            <a:xfrm>
              <a:off x="4040319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A9A012-DD48-45BF-A1E2-C4C198658CA2}"/>
                </a:ext>
              </a:extLst>
            </p:cNvPr>
            <p:cNvSpPr/>
            <p:nvPr/>
          </p:nvSpPr>
          <p:spPr>
            <a:xfrm>
              <a:off x="1887792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88E9B7F-650E-4E8C-9702-59F0C21ACF72}"/>
                </a:ext>
              </a:extLst>
            </p:cNvPr>
            <p:cNvSpPr/>
            <p:nvPr/>
          </p:nvSpPr>
          <p:spPr>
            <a:xfrm>
              <a:off x="2195296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B2B4F9C-CF6C-44C5-857E-FCCB76130308}"/>
                </a:ext>
              </a:extLst>
            </p:cNvPr>
            <p:cNvSpPr/>
            <p:nvPr/>
          </p:nvSpPr>
          <p:spPr>
            <a:xfrm>
              <a:off x="2502800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8D4AB1A-DA5A-46F0-BA5C-8A15EF2AA97E}"/>
                </a:ext>
              </a:extLst>
            </p:cNvPr>
            <p:cNvSpPr/>
            <p:nvPr/>
          </p:nvSpPr>
          <p:spPr>
            <a:xfrm>
              <a:off x="2810304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4B5CC9-F019-49F5-B34D-AB2BAFCB2F7A}"/>
                </a:ext>
              </a:extLst>
            </p:cNvPr>
            <p:cNvSpPr/>
            <p:nvPr/>
          </p:nvSpPr>
          <p:spPr>
            <a:xfrm>
              <a:off x="3117808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19C8459-88FC-416E-AE4D-613A78959076}"/>
                </a:ext>
              </a:extLst>
            </p:cNvPr>
            <p:cNvSpPr/>
            <p:nvPr/>
          </p:nvSpPr>
          <p:spPr>
            <a:xfrm>
              <a:off x="3425311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2857E92-3B3A-4AD1-9428-46FB5939D2D2}"/>
                </a:ext>
              </a:extLst>
            </p:cNvPr>
            <p:cNvSpPr/>
            <p:nvPr/>
          </p:nvSpPr>
          <p:spPr>
            <a:xfrm>
              <a:off x="3732815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B11E52A-155D-4B4B-97F1-FC483E8DC45B}"/>
                </a:ext>
              </a:extLst>
            </p:cNvPr>
            <p:cNvSpPr/>
            <p:nvPr/>
          </p:nvSpPr>
          <p:spPr>
            <a:xfrm>
              <a:off x="4040319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6C8F250-1387-4D00-BBAE-2E13CCFCF026}"/>
                </a:ext>
              </a:extLst>
            </p:cNvPr>
            <p:cNvSpPr/>
            <p:nvPr/>
          </p:nvSpPr>
          <p:spPr>
            <a:xfrm>
              <a:off x="1887792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756CAC-91D6-43AB-A82B-42E033530BEE}"/>
                </a:ext>
              </a:extLst>
            </p:cNvPr>
            <p:cNvSpPr/>
            <p:nvPr/>
          </p:nvSpPr>
          <p:spPr>
            <a:xfrm>
              <a:off x="2195296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F8863A9-2148-4688-BB49-626D6D8ABC9B}"/>
                </a:ext>
              </a:extLst>
            </p:cNvPr>
            <p:cNvSpPr/>
            <p:nvPr/>
          </p:nvSpPr>
          <p:spPr>
            <a:xfrm>
              <a:off x="2502800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9022AE2-1B29-4554-8776-E8263577BCE7}"/>
                </a:ext>
              </a:extLst>
            </p:cNvPr>
            <p:cNvSpPr/>
            <p:nvPr/>
          </p:nvSpPr>
          <p:spPr>
            <a:xfrm>
              <a:off x="2810304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27917D4-A4F1-4C94-B254-4E29F9392C26}"/>
                </a:ext>
              </a:extLst>
            </p:cNvPr>
            <p:cNvSpPr/>
            <p:nvPr/>
          </p:nvSpPr>
          <p:spPr>
            <a:xfrm>
              <a:off x="3117808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D957B94-B8D9-44AD-B527-833F391F894A}"/>
                </a:ext>
              </a:extLst>
            </p:cNvPr>
            <p:cNvSpPr/>
            <p:nvPr/>
          </p:nvSpPr>
          <p:spPr>
            <a:xfrm>
              <a:off x="3425311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983776C-5E1D-47AE-BD33-D791969DC483}"/>
                </a:ext>
              </a:extLst>
            </p:cNvPr>
            <p:cNvSpPr/>
            <p:nvPr/>
          </p:nvSpPr>
          <p:spPr>
            <a:xfrm>
              <a:off x="3732815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05BA854-E892-4043-BDB9-130643708E08}"/>
                </a:ext>
              </a:extLst>
            </p:cNvPr>
            <p:cNvSpPr/>
            <p:nvPr/>
          </p:nvSpPr>
          <p:spPr>
            <a:xfrm>
              <a:off x="4040319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E757F58-8716-40A3-8A7B-D90CCCFA20C4}"/>
                </a:ext>
              </a:extLst>
            </p:cNvPr>
            <p:cNvSpPr/>
            <p:nvPr/>
          </p:nvSpPr>
          <p:spPr>
            <a:xfrm>
              <a:off x="1887792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793276-EA84-425C-95C8-9C3150E8E7CD}"/>
                </a:ext>
              </a:extLst>
            </p:cNvPr>
            <p:cNvSpPr/>
            <p:nvPr/>
          </p:nvSpPr>
          <p:spPr>
            <a:xfrm>
              <a:off x="2195296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ECF10E7-C79C-45C7-984D-103902155D73}"/>
                </a:ext>
              </a:extLst>
            </p:cNvPr>
            <p:cNvSpPr/>
            <p:nvPr/>
          </p:nvSpPr>
          <p:spPr>
            <a:xfrm>
              <a:off x="2502800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B03853B-03BB-4FB7-8A3B-7EE452629EEE}"/>
                </a:ext>
              </a:extLst>
            </p:cNvPr>
            <p:cNvSpPr/>
            <p:nvPr/>
          </p:nvSpPr>
          <p:spPr>
            <a:xfrm>
              <a:off x="2810304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F83D177-CD89-4D05-8073-CCAF712F7BC4}"/>
                </a:ext>
              </a:extLst>
            </p:cNvPr>
            <p:cNvSpPr/>
            <p:nvPr/>
          </p:nvSpPr>
          <p:spPr>
            <a:xfrm>
              <a:off x="3117808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A9E10F8-AEC4-4F96-B588-C2ED74EBF067}"/>
                </a:ext>
              </a:extLst>
            </p:cNvPr>
            <p:cNvSpPr/>
            <p:nvPr/>
          </p:nvSpPr>
          <p:spPr>
            <a:xfrm>
              <a:off x="3425311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53283D1-1174-4F81-82F4-C3457598B1B2}"/>
                </a:ext>
              </a:extLst>
            </p:cNvPr>
            <p:cNvSpPr/>
            <p:nvPr/>
          </p:nvSpPr>
          <p:spPr>
            <a:xfrm>
              <a:off x="3732815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32CFA64-7493-4A3B-88CB-BDAA9F32A6C5}"/>
                </a:ext>
              </a:extLst>
            </p:cNvPr>
            <p:cNvSpPr/>
            <p:nvPr/>
          </p:nvSpPr>
          <p:spPr>
            <a:xfrm>
              <a:off x="4040319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AE679CE-9858-4417-89D1-714BBEAA4468}"/>
                </a:ext>
              </a:extLst>
            </p:cNvPr>
            <p:cNvSpPr/>
            <p:nvPr/>
          </p:nvSpPr>
          <p:spPr>
            <a:xfrm>
              <a:off x="1887792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8FEC540-A7B9-4F0D-B7B1-A72090687CA5}"/>
                </a:ext>
              </a:extLst>
            </p:cNvPr>
            <p:cNvSpPr/>
            <p:nvPr/>
          </p:nvSpPr>
          <p:spPr>
            <a:xfrm>
              <a:off x="2195296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EFCB96F-FEC7-4E9F-96E3-0BDCA90C6FB0}"/>
                </a:ext>
              </a:extLst>
            </p:cNvPr>
            <p:cNvSpPr/>
            <p:nvPr/>
          </p:nvSpPr>
          <p:spPr>
            <a:xfrm>
              <a:off x="2502800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559B18B-AE92-43ED-B075-74D55EBD0514}"/>
                </a:ext>
              </a:extLst>
            </p:cNvPr>
            <p:cNvSpPr/>
            <p:nvPr/>
          </p:nvSpPr>
          <p:spPr>
            <a:xfrm>
              <a:off x="2810304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AAA0998-2208-4C87-8099-B544CA1F03E5}"/>
                </a:ext>
              </a:extLst>
            </p:cNvPr>
            <p:cNvSpPr/>
            <p:nvPr/>
          </p:nvSpPr>
          <p:spPr>
            <a:xfrm>
              <a:off x="3117808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527278A-86C0-45D8-855A-F981392308F7}"/>
                </a:ext>
              </a:extLst>
            </p:cNvPr>
            <p:cNvSpPr/>
            <p:nvPr/>
          </p:nvSpPr>
          <p:spPr>
            <a:xfrm>
              <a:off x="3425311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6082B28-F8D3-4557-974C-5E5B617826FA}"/>
                </a:ext>
              </a:extLst>
            </p:cNvPr>
            <p:cNvSpPr/>
            <p:nvPr/>
          </p:nvSpPr>
          <p:spPr>
            <a:xfrm>
              <a:off x="3732815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CFC10DE-3834-472F-9C61-438EBD841BA0}"/>
                </a:ext>
              </a:extLst>
            </p:cNvPr>
            <p:cNvSpPr/>
            <p:nvPr/>
          </p:nvSpPr>
          <p:spPr>
            <a:xfrm>
              <a:off x="4040319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9B5415B-A3EA-471C-9DE5-8B03C4164FBF}"/>
                </a:ext>
              </a:extLst>
            </p:cNvPr>
            <p:cNvSpPr/>
            <p:nvPr/>
          </p:nvSpPr>
          <p:spPr>
            <a:xfrm>
              <a:off x="1887792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5FA23A0-16E5-4D5B-857F-FF2AB25925B0}"/>
                </a:ext>
              </a:extLst>
            </p:cNvPr>
            <p:cNvSpPr/>
            <p:nvPr/>
          </p:nvSpPr>
          <p:spPr>
            <a:xfrm>
              <a:off x="2195296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577FAB4-0934-42BA-86FA-E803CF27C798}"/>
                </a:ext>
              </a:extLst>
            </p:cNvPr>
            <p:cNvSpPr/>
            <p:nvPr/>
          </p:nvSpPr>
          <p:spPr>
            <a:xfrm>
              <a:off x="2502800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BAB380-45B6-410C-8871-2D6758EA9A73}"/>
                </a:ext>
              </a:extLst>
            </p:cNvPr>
            <p:cNvSpPr/>
            <p:nvPr/>
          </p:nvSpPr>
          <p:spPr>
            <a:xfrm>
              <a:off x="2810304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184932E-8D2D-4D34-8DAD-CF2F46986382}"/>
                </a:ext>
              </a:extLst>
            </p:cNvPr>
            <p:cNvSpPr/>
            <p:nvPr/>
          </p:nvSpPr>
          <p:spPr>
            <a:xfrm>
              <a:off x="3117808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6CC1FD1-AE26-4107-9B38-15469A899FB8}"/>
                </a:ext>
              </a:extLst>
            </p:cNvPr>
            <p:cNvSpPr/>
            <p:nvPr/>
          </p:nvSpPr>
          <p:spPr>
            <a:xfrm>
              <a:off x="3425311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E1FB67-D3AF-4FBB-B6A0-0A23C4517969}"/>
                </a:ext>
              </a:extLst>
            </p:cNvPr>
            <p:cNvSpPr/>
            <p:nvPr/>
          </p:nvSpPr>
          <p:spPr>
            <a:xfrm>
              <a:off x="3732815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928A5FC-2738-4867-9EFA-C0FDD17D4E88}"/>
                </a:ext>
              </a:extLst>
            </p:cNvPr>
            <p:cNvSpPr/>
            <p:nvPr/>
          </p:nvSpPr>
          <p:spPr>
            <a:xfrm>
              <a:off x="4040319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A164DC-1336-462D-AC78-296B8041834C}"/>
                </a:ext>
              </a:extLst>
            </p:cNvPr>
            <p:cNvSpPr/>
            <p:nvPr/>
          </p:nvSpPr>
          <p:spPr>
            <a:xfrm>
              <a:off x="1887792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A71CFDC-92F9-4925-80ED-CD23ED760571}"/>
                </a:ext>
              </a:extLst>
            </p:cNvPr>
            <p:cNvSpPr/>
            <p:nvPr/>
          </p:nvSpPr>
          <p:spPr>
            <a:xfrm>
              <a:off x="2195296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E52885C-DF84-44E4-9150-A0CA13694A81}"/>
                </a:ext>
              </a:extLst>
            </p:cNvPr>
            <p:cNvSpPr/>
            <p:nvPr/>
          </p:nvSpPr>
          <p:spPr>
            <a:xfrm>
              <a:off x="2502800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45F73AE-A041-42D0-A850-DE8FA6F61E78}"/>
                </a:ext>
              </a:extLst>
            </p:cNvPr>
            <p:cNvSpPr/>
            <p:nvPr/>
          </p:nvSpPr>
          <p:spPr>
            <a:xfrm>
              <a:off x="2810304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F8F57A6-9B18-473D-B2B2-4278E5AE8A1F}"/>
                </a:ext>
              </a:extLst>
            </p:cNvPr>
            <p:cNvSpPr/>
            <p:nvPr/>
          </p:nvSpPr>
          <p:spPr>
            <a:xfrm>
              <a:off x="3117808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47DF18-01DD-4E0E-9F6C-4E50DF79E89F}"/>
                </a:ext>
              </a:extLst>
            </p:cNvPr>
            <p:cNvSpPr/>
            <p:nvPr/>
          </p:nvSpPr>
          <p:spPr>
            <a:xfrm>
              <a:off x="3425311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97832B-89C3-4ABF-A7BB-7BDCE216BF00}"/>
                </a:ext>
              </a:extLst>
            </p:cNvPr>
            <p:cNvSpPr/>
            <p:nvPr/>
          </p:nvSpPr>
          <p:spPr>
            <a:xfrm>
              <a:off x="3732815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B75A8E1-CFBB-4F34-9831-7DCF84E83861}"/>
                </a:ext>
              </a:extLst>
            </p:cNvPr>
            <p:cNvSpPr/>
            <p:nvPr/>
          </p:nvSpPr>
          <p:spPr>
            <a:xfrm>
              <a:off x="4040319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876B254-C6AF-44FA-AEE2-3A5A148E7F0D}"/>
                </a:ext>
              </a:extLst>
            </p:cNvPr>
            <p:cNvSpPr/>
            <p:nvPr/>
          </p:nvSpPr>
          <p:spPr>
            <a:xfrm>
              <a:off x="1887792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5016A8A-6C44-4D6F-AB1A-75D3C07F6570}"/>
                </a:ext>
              </a:extLst>
            </p:cNvPr>
            <p:cNvSpPr/>
            <p:nvPr/>
          </p:nvSpPr>
          <p:spPr>
            <a:xfrm>
              <a:off x="2195296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3636CA-D63C-4E61-87EC-4DCDAB3FF910}"/>
                </a:ext>
              </a:extLst>
            </p:cNvPr>
            <p:cNvSpPr/>
            <p:nvPr/>
          </p:nvSpPr>
          <p:spPr>
            <a:xfrm>
              <a:off x="2502800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DE9BA39-1D8E-4142-9D12-AB727CC4151A}"/>
                </a:ext>
              </a:extLst>
            </p:cNvPr>
            <p:cNvSpPr/>
            <p:nvPr/>
          </p:nvSpPr>
          <p:spPr>
            <a:xfrm>
              <a:off x="2810304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9226FC3-40DB-4AD9-B662-C31A69A7BAD8}"/>
                </a:ext>
              </a:extLst>
            </p:cNvPr>
            <p:cNvSpPr/>
            <p:nvPr/>
          </p:nvSpPr>
          <p:spPr>
            <a:xfrm>
              <a:off x="3117808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8290D95-3325-4CE3-B823-0F3A4D12C072}"/>
                </a:ext>
              </a:extLst>
            </p:cNvPr>
            <p:cNvSpPr/>
            <p:nvPr/>
          </p:nvSpPr>
          <p:spPr>
            <a:xfrm>
              <a:off x="3425311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EB1C24F-4F4D-4DD9-87C3-D417C3E43C4C}"/>
                </a:ext>
              </a:extLst>
            </p:cNvPr>
            <p:cNvSpPr/>
            <p:nvPr/>
          </p:nvSpPr>
          <p:spPr>
            <a:xfrm>
              <a:off x="3732815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CEED839-6C20-468E-A814-7C201505B819}"/>
                </a:ext>
              </a:extLst>
            </p:cNvPr>
            <p:cNvSpPr/>
            <p:nvPr/>
          </p:nvSpPr>
          <p:spPr>
            <a:xfrm>
              <a:off x="4040319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C72B7F2-8512-4F4E-B23A-DDA996E6C299}"/>
              </a:ext>
            </a:extLst>
          </p:cNvPr>
          <p:cNvSpPr txBox="1"/>
          <p:nvPr/>
        </p:nvSpPr>
        <p:spPr>
          <a:xfrm>
            <a:off x="130300" y="1355234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CA746E-84F2-4340-98C8-3021758C67E8}"/>
              </a:ext>
            </a:extLst>
          </p:cNvPr>
          <p:cNvSpPr txBox="1"/>
          <p:nvPr/>
        </p:nvSpPr>
        <p:spPr>
          <a:xfrm>
            <a:off x="271364" y="1872585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E7E9D9-AB7A-48A2-9B13-8C8D063362DE}"/>
              </a:ext>
            </a:extLst>
          </p:cNvPr>
          <p:cNvSpPr txBox="1"/>
          <p:nvPr/>
        </p:nvSpPr>
        <p:spPr>
          <a:xfrm>
            <a:off x="271364" y="2330980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DC639-1D21-499B-843B-CEF4838BF6D2}"/>
              </a:ext>
            </a:extLst>
          </p:cNvPr>
          <p:cNvSpPr txBox="1"/>
          <p:nvPr/>
        </p:nvSpPr>
        <p:spPr>
          <a:xfrm>
            <a:off x="271364" y="280301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56EB6F-B87C-4A27-8197-036260FC0316}"/>
              </a:ext>
            </a:extLst>
          </p:cNvPr>
          <p:cNvSpPr txBox="1"/>
          <p:nvPr/>
        </p:nvSpPr>
        <p:spPr>
          <a:xfrm>
            <a:off x="271364" y="3233388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D64726-F4A2-4BD7-BC27-EA9BD93EE751}"/>
              </a:ext>
            </a:extLst>
          </p:cNvPr>
          <p:cNvSpPr txBox="1"/>
          <p:nvPr/>
        </p:nvSpPr>
        <p:spPr>
          <a:xfrm>
            <a:off x="2501285" y="888617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62FEB97-2DE1-4315-B1AE-54174D07C72E}"/>
              </a:ext>
            </a:extLst>
          </p:cNvPr>
          <p:cNvSpPr/>
          <p:nvPr/>
        </p:nvSpPr>
        <p:spPr>
          <a:xfrm>
            <a:off x="1887792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E8FB8-793F-4637-B953-56BDC12FFEDE}"/>
              </a:ext>
            </a:extLst>
          </p:cNvPr>
          <p:cNvSpPr/>
          <p:nvPr/>
        </p:nvSpPr>
        <p:spPr>
          <a:xfrm>
            <a:off x="2195296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32C00E3-2A64-4386-AD58-26F944DA83AC}"/>
              </a:ext>
            </a:extLst>
          </p:cNvPr>
          <p:cNvSpPr/>
          <p:nvPr/>
        </p:nvSpPr>
        <p:spPr>
          <a:xfrm>
            <a:off x="2502800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58DAA6-5E26-4683-9637-7EE50177C38D}"/>
              </a:ext>
            </a:extLst>
          </p:cNvPr>
          <p:cNvSpPr/>
          <p:nvPr/>
        </p:nvSpPr>
        <p:spPr>
          <a:xfrm>
            <a:off x="2810304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B7B18D-B0AE-4C67-A16E-B35E19473CAA}"/>
              </a:ext>
            </a:extLst>
          </p:cNvPr>
          <p:cNvSpPr/>
          <p:nvPr/>
        </p:nvSpPr>
        <p:spPr>
          <a:xfrm>
            <a:off x="3117808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BA178C-EBD3-43C6-8E50-880BADFBC978}"/>
              </a:ext>
            </a:extLst>
          </p:cNvPr>
          <p:cNvSpPr/>
          <p:nvPr/>
        </p:nvSpPr>
        <p:spPr>
          <a:xfrm>
            <a:off x="3425311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8569F0-7236-48E5-9322-8D4927530D9A}"/>
              </a:ext>
            </a:extLst>
          </p:cNvPr>
          <p:cNvSpPr/>
          <p:nvPr/>
        </p:nvSpPr>
        <p:spPr>
          <a:xfrm>
            <a:off x="3732815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0AC1E0-3CD8-4A77-8358-6B2557D23447}"/>
              </a:ext>
            </a:extLst>
          </p:cNvPr>
          <p:cNvSpPr/>
          <p:nvPr/>
        </p:nvSpPr>
        <p:spPr>
          <a:xfrm>
            <a:off x="4040319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D77625-A8EA-4751-B1D3-212A9BCD4F70}"/>
              </a:ext>
            </a:extLst>
          </p:cNvPr>
          <p:cNvSpPr/>
          <p:nvPr/>
        </p:nvSpPr>
        <p:spPr>
          <a:xfrm>
            <a:off x="1887794" y="2350331"/>
            <a:ext cx="2460029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38485F5-C79A-4067-9568-FD9A1600C6CC}"/>
              </a:ext>
            </a:extLst>
          </p:cNvPr>
          <p:cNvSpPr/>
          <p:nvPr/>
        </p:nvSpPr>
        <p:spPr>
          <a:xfrm>
            <a:off x="6708175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03BDE6C-34EE-4950-BBBB-9E7D28B21E1A}"/>
              </a:ext>
            </a:extLst>
          </p:cNvPr>
          <p:cNvSpPr/>
          <p:nvPr/>
        </p:nvSpPr>
        <p:spPr>
          <a:xfrm>
            <a:off x="7015679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3130CEF-F8CB-4BF7-8C5C-413E82897AA0}"/>
              </a:ext>
            </a:extLst>
          </p:cNvPr>
          <p:cNvSpPr/>
          <p:nvPr/>
        </p:nvSpPr>
        <p:spPr>
          <a:xfrm>
            <a:off x="7323183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BF424F8-2309-48E5-ADBE-3D4C8B375E2C}"/>
              </a:ext>
            </a:extLst>
          </p:cNvPr>
          <p:cNvSpPr/>
          <p:nvPr/>
        </p:nvSpPr>
        <p:spPr>
          <a:xfrm>
            <a:off x="7630687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00D612A-E4A1-4BC2-BDA6-10EFDE464772}"/>
              </a:ext>
            </a:extLst>
          </p:cNvPr>
          <p:cNvSpPr/>
          <p:nvPr/>
        </p:nvSpPr>
        <p:spPr>
          <a:xfrm>
            <a:off x="7938191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0EFCE16-C88D-49F2-B90B-57AFF054CA97}"/>
              </a:ext>
            </a:extLst>
          </p:cNvPr>
          <p:cNvSpPr/>
          <p:nvPr/>
        </p:nvSpPr>
        <p:spPr>
          <a:xfrm>
            <a:off x="8245694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338E1A-640C-4967-B225-C6F74425D74E}"/>
              </a:ext>
            </a:extLst>
          </p:cNvPr>
          <p:cNvSpPr/>
          <p:nvPr/>
        </p:nvSpPr>
        <p:spPr>
          <a:xfrm>
            <a:off x="8553198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DF6E6EE-A9F0-43A1-B916-BB5C68C14E33}"/>
              </a:ext>
            </a:extLst>
          </p:cNvPr>
          <p:cNvSpPr/>
          <p:nvPr/>
        </p:nvSpPr>
        <p:spPr>
          <a:xfrm>
            <a:off x="8860702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0448E58-3104-4A75-81FF-A98F9DDE0DFC}"/>
              </a:ext>
            </a:extLst>
          </p:cNvPr>
          <p:cNvSpPr/>
          <p:nvPr/>
        </p:nvSpPr>
        <p:spPr>
          <a:xfrm>
            <a:off x="6708175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4F295F7-D2D4-4F41-B2C9-DF7AD7C1B6FB}"/>
              </a:ext>
            </a:extLst>
          </p:cNvPr>
          <p:cNvSpPr/>
          <p:nvPr/>
        </p:nvSpPr>
        <p:spPr>
          <a:xfrm>
            <a:off x="7015679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090A3D-D0B6-41EE-8EE2-D455C2A7BF0D}"/>
              </a:ext>
            </a:extLst>
          </p:cNvPr>
          <p:cNvSpPr/>
          <p:nvPr/>
        </p:nvSpPr>
        <p:spPr>
          <a:xfrm>
            <a:off x="7323183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3AC1AD8-1709-44B1-8899-CCEF0B4BBEBB}"/>
              </a:ext>
            </a:extLst>
          </p:cNvPr>
          <p:cNvSpPr/>
          <p:nvPr/>
        </p:nvSpPr>
        <p:spPr>
          <a:xfrm>
            <a:off x="7630687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3DDD54A-522A-4D16-8CD7-984FCA2C9A9B}"/>
              </a:ext>
            </a:extLst>
          </p:cNvPr>
          <p:cNvSpPr/>
          <p:nvPr/>
        </p:nvSpPr>
        <p:spPr>
          <a:xfrm>
            <a:off x="7938191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E28458-0587-4443-A0D3-11AB27AEB9A1}"/>
              </a:ext>
            </a:extLst>
          </p:cNvPr>
          <p:cNvSpPr/>
          <p:nvPr/>
        </p:nvSpPr>
        <p:spPr>
          <a:xfrm>
            <a:off x="8245694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3B6C132-92BB-4EF5-8376-B34B86E0D4BB}"/>
              </a:ext>
            </a:extLst>
          </p:cNvPr>
          <p:cNvSpPr/>
          <p:nvPr/>
        </p:nvSpPr>
        <p:spPr>
          <a:xfrm>
            <a:off x="8553198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630B627-2BF5-46ED-BAD5-C67E3621480D}"/>
              </a:ext>
            </a:extLst>
          </p:cNvPr>
          <p:cNvSpPr/>
          <p:nvPr/>
        </p:nvSpPr>
        <p:spPr>
          <a:xfrm>
            <a:off x="8860702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29E36BD-500C-4639-BF5F-16C5E065ADE7}"/>
              </a:ext>
            </a:extLst>
          </p:cNvPr>
          <p:cNvSpPr/>
          <p:nvPr/>
        </p:nvSpPr>
        <p:spPr>
          <a:xfrm>
            <a:off x="6708175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45F7B0-C8FB-49E1-BA59-FC93DD9A8E61}"/>
              </a:ext>
            </a:extLst>
          </p:cNvPr>
          <p:cNvSpPr/>
          <p:nvPr/>
        </p:nvSpPr>
        <p:spPr>
          <a:xfrm>
            <a:off x="7015679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E3182AE-BDEE-4A6F-B861-EC789E9AB566}"/>
              </a:ext>
            </a:extLst>
          </p:cNvPr>
          <p:cNvSpPr/>
          <p:nvPr/>
        </p:nvSpPr>
        <p:spPr>
          <a:xfrm>
            <a:off x="7323183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F33E992-935E-4E03-B9AB-1D67EE3169B8}"/>
              </a:ext>
            </a:extLst>
          </p:cNvPr>
          <p:cNvSpPr/>
          <p:nvPr/>
        </p:nvSpPr>
        <p:spPr>
          <a:xfrm>
            <a:off x="7630687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43E231F-D4EF-4F0A-BCCE-0B7F8B0637BF}"/>
              </a:ext>
            </a:extLst>
          </p:cNvPr>
          <p:cNvSpPr/>
          <p:nvPr/>
        </p:nvSpPr>
        <p:spPr>
          <a:xfrm>
            <a:off x="7938191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1779F8-7F53-4690-BDED-7FFEC80D4638}"/>
              </a:ext>
            </a:extLst>
          </p:cNvPr>
          <p:cNvSpPr/>
          <p:nvPr/>
        </p:nvSpPr>
        <p:spPr>
          <a:xfrm>
            <a:off x="8245694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AF1024D-1F40-487D-AEF4-25031D12B4F3}"/>
              </a:ext>
            </a:extLst>
          </p:cNvPr>
          <p:cNvSpPr/>
          <p:nvPr/>
        </p:nvSpPr>
        <p:spPr>
          <a:xfrm>
            <a:off x="8553198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88E7B97-EE69-49C9-A90C-D9C9A5F6E13A}"/>
              </a:ext>
            </a:extLst>
          </p:cNvPr>
          <p:cNvSpPr/>
          <p:nvPr/>
        </p:nvSpPr>
        <p:spPr>
          <a:xfrm>
            <a:off x="8860702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6C14ACA-B3DA-4418-B61D-AE0685BE48B4}"/>
              </a:ext>
            </a:extLst>
          </p:cNvPr>
          <p:cNvSpPr/>
          <p:nvPr/>
        </p:nvSpPr>
        <p:spPr>
          <a:xfrm>
            <a:off x="6708175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EC2520B-F4A0-41B9-AE7C-16735CD31C8A}"/>
              </a:ext>
            </a:extLst>
          </p:cNvPr>
          <p:cNvSpPr/>
          <p:nvPr/>
        </p:nvSpPr>
        <p:spPr>
          <a:xfrm>
            <a:off x="7015679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D6DCCA8-60A6-40C7-8F8D-0393ECB55558}"/>
              </a:ext>
            </a:extLst>
          </p:cNvPr>
          <p:cNvSpPr/>
          <p:nvPr/>
        </p:nvSpPr>
        <p:spPr>
          <a:xfrm>
            <a:off x="7323183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23C6B05-5BEE-438A-94EF-4A70AC43EAF2}"/>
              </a:ext>
            </a:extLst>
          </p:cNvPr>
          <p:cNvSpPr/>
          <p:nvPr/>
        </p:nvSpPr>
        <p:spPr>
          <a:xfrm>
            <a:off x="7630687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74FBB0-2762-42AA-8F82-AB63158BD0B6}"/>
              </a:ext>
            </a:extLst>
          </p:cNvPr>
          <p:cNvSpPr/>
          <p:nvPr/>
        </p:nvSpPr>
        <p:spPr>
          <a:xfrm>
            <a:off x="7938191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6E14931-F586-4972-92F1-1A69CD9C1493}"/>
              </a:ext>
            </a:extLst>
          </p:cNvPr>
          <p:cNvSpPr/>
          <p:nvPr/>
        </p:nvSpPr>
        <p:spPr>
          <a:xfrm>
            <a:off x="8245694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E80C708-6CBA-47A9-870E-D43464475A52}"/>
              </a:ext>
            </a:extLst>
          </p:cNvPr>
          <p:cNvSpPr/>
          <p:nvPr/>
        </p:nvSpPr>
        <p:spPr>
          <a:xfrm>
            <a:off x="8553198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7BA43B4-9DA6-41B7-9125-CA3A6B7EA747}"/>
              </a:ext>
            </a:extLst>
          </p:cNvPr>
          <p:cNvSpPr/>
          <p:nvPr/>
        </p:nvSpPr>
        <p:spPr>
          <a:xfrm>
            <a:off x="8860702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8D6E28E-9023-42BB-B131-4EF40358922F}"/>
              </a:ext>
            </a:extLst>
          </p:cNvPr>
          <p:cNvSpPr/>
          <p:nvPr/>
        </p:nvSpPr>
        <p:spPr>
          <a:xfrm>
            <a:off x="6708175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DE8F06A-DF06-4309-8149-250511454747}"/>
              </a:ext>
            </a:extLst>
          </p:cNvPr>
          <p:cNvSpPr/>
          <p:nvPr/>
        </p:nvSpPr>
        <p:spPr>
          <a:xfrm>
            <a:off x="7015679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6A27301-25DE-49ED-8183-B82855F3CBEF}"/>
              </a:ext>
            </a:extLst>
          </p:cNvPr>
          <p:cNvSpPr/>
          <p:nvPr/>
        </p:nvSpPr>
        <p:spPr>
          <a:xfrm>
            <a:off x="7323183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8A75D04-9D5E-47AD-B3FA-1BD4F20D7B30}"/>
              </a:ext>
            </a:extLst>
          </p:cNvPr>
          <p:cNvSpPr/>
          <p:nvPr/>
        </p:nvSpPr>
        <p:spPr>
          <a:xfrm>
            <a:off x="7630687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8D96196-8A52-4F47-BC7C-F0CB174D9DAB}"/>
              </a:ext>
            </a:extLst>
          </p:cNvPr>
          <p:cNvSpPr/>
          <p:nvPr/>
        </p:nvSpPr>
        <p:spPr>
          <a:xfrm>
            <a:off x="7938191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F796B53-6070-4984-BA60-4998A14A7542}"/>
              </a:ext>
            </a:extLst>
          </p:cNvPr>
          <p:cNvSpPr/>
          <p:nvPr/>
        </p:nvSpPr>
        <p:spPr>
          <a:xfrm>
            <a:off x="8245694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E49D9D6-9117-4C79-B97B-E848A5073183}"/>
              </a:ext>
            </a:extLst>
          </p:cNvPr>
          <p:cNvSpPr/>
          <p:nvPr/>
        </p:nvSpPr>
        <p:spPr>
          <a:xfrm>
            <a:off x="8553198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C60E178-A259-405D-B955-A1148281D802}"/>
              </a:ext>
            </a:extLst>
          </p:cNvPr>
          <p:cNvSpPr/>
          <p:nvPr/>
        </p:nvSpPr>
        <p:spPr>
          <a:xfrm>
            <a:off x="8860702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D8A3C50-FE15-4B09-8943-42A46BD3C4C9}"/>
              </a:ext>
            </a:extLst>
          </p:cNvPr>
          <p:cNvSpPr/>
          <p:nvPr/>
        </p:nvSpPr>
        <p:spPr>
          <a:xfrm>
            <a:off x="6708175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779B556-BCA2-41ED-B83E-ADEBED3947B2}"/>
              </a:ext>
            </a:extLst>
          </p:cNvPr>
          <p:cNvSpPr/>
          <p:nvPr/>
        </p:nvSpPr>
        <p:spPr>
          <a:xfrm>
            <a:off x="7015679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9A34DF3-04CF-4592-807E-F2F61D20A2AF}"/>
              </a:ext>
            </a:extLst>
          </p:cNvPr>
          <p:cNvSpPr/>
          <p:nvPr/>
        </p:nvSpPr>
        <p:spPr>
          <a:xfrm>
            <a:off x="7323183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28707EC-E075-4559-9567-3C7B6D4EA0F1}"/>
              </a:ext>
            </a:extLst>
          </p:cNvPr>
          <p:cNvSpPr/>
          <p:nvPr/>
        </p:nvSpPr>
        <p:spPr>
          <a:xfrm>
            <a:off x="7630687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C604802-8D2D-4250-AC93-52631EDAED95}"/>
              </a:ext>
            </a:extLst>
          </p:cNvPr>
          <p:cNvSpPr/>
          <p:nvPr/>
        </p:nvSpPr>
        <p:spPr>
          <a:xfrm>
            <a:off x="7938191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343552D-3F15-438B-9A9A-097B289E3FF1}"/>
              </a:ext>
            </a:extLst>
          </p:cNvPr>
          <p:cNvSpPr/>
          <p:nvPr/>
        </p:nvSpPr>
        <p:spPr>
          <a:xfrm>
            <a:off x="8245694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63C97D5-1C78-43BA-9615-5C7C39EADFA5}"/>
              </a:ext>
            </a:extLst>
          </p:cNvPr>
          <p:cNvSpPr/>
          <p:nvPr/>
        </p:nvSpPr>
        <p:spPr>
          <a:xfrm>
            <a:off x="8553198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CC371DE-8227-41FD-BA1E-36995128ACCF}"/>
              </a:ext>
            </a:extLst>
          </p:cNvPr>
          <p:cNvSpPr/>
          <p:nvPr/>
        </p:nvSpPr>
        <p:spPr>
          <a:xfrm>
            <a:off x="8860702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B2B0F6-996B-456F-8E64-F5BC60E839D9}"/>
              </a:ext>
            </a:extLst>
          </p:cNvPr>
          <p:cNvSpPr/>
          <p:nvPr/>
        </p:nvSpPr>
        <p:spPr>
          <a:xfrm>
            <a:off x="6708175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A0525DC-C2DC-473A-9F58-5B2D49F47BD9}"/>
              </a:ext>
            </a:extLst>
          </p:cNvPr>
          <p:cNvSpPr/>
          <p:nvPr/>
        </p:nvSpPr>
        <p:spPr>
          <a:xfrm>
            <a:off x="7015679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14C7B97-0E99-4673-B399-1C11C76FCBA4}"/>
              </a:ext>
            </a:extLst>
          </p:cNvPr>
          <p:cNvSpPr/>
          <p:nvPr/>
        </p:nvSpPr>
        <p:spPr>
          <a:xfrm>
            <a:off x="7323183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5E6E4B1-76FE-4DF1-A805-E524C8EEA961}"/>
              </a:ext>
            </a:extLst>
          </p:cNvPr>
          <p:cNvSpPr/>
          <p:nvPr/>
        </p:nvSpPr>
        <p:spPr>
          <a:xfrm>
            <a:off x="7630687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E7072F-C197-412B-81B3-E84D181DA57B}"/>
              </a:ext>
            </a:extLst>
          </p:cNvPr>
          <p:cNvSpPr/>
          <p:nvPr/>
        </p:nvSpPr>
        <p:spPr>
          <a:xfrm>
            <a:off x="7938191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55262C3-0FFE-4E00-968E-2DFDA8A45F94}"/>
              </a:ext>
            </a:extLst>
          </p:cNvPr>
          <p:cNvSpPr/>
          <p:nvPr/>
        </p:nvSpPr>
        <p:spPr>
          <a:xfrm>
            <a:off x="8245694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3218D64-C27D-465C-AB99-87AB12CC90AF}"/>
              </a:ext>
            </a:extLst>
          </p:cNvPr>
          <p:cNvSpPr/>
          <p:nvPr/>
        </p:nvSpPr>
        <p:spPr>
          <a:xfrm>
            <a:off x="8553198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C6B06B7-A254-4A57-8D85-822F98EDF3A9}"/>
              </a:ext>
            </a:extLst>
          </p:cNvPr>
          <p:cNvSpPr/>
          <p:nvPr/>
        </p:nvSpPr>
        <p:spPr>
          <a:xfrm>
            <a:off x="8860702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4C0235B-AF7D-4E3F-8D9C-11E6AA1AB281}"/>
              </a:ext>
            </a:extLst>
          </p:cNvPr>
          <p:cNvSpPr/>
          <p:nvPr/>
        </p:nvSpPr>
        <p:spPr>
          <a:xfrm>
            <a:off x="6708175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5B65F56-98C2-4125-8B6B-0047B4ED9A2A}"/>
              </a:ext>
            </a:extLst>
          </p:cNvPr>
          <p:cNvSpPr/>
          <p:nvPr/>
        </p:nvSpPr>
        <p:spPr>
          <a:xfrm>
            <a:off x="7015679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B987A5D-E955-4339-8356-1D71D06BCA52}"/>
              </a:ext>
            </a:extLst>
          </p:cNvPr>
          <p:cNvSpPr/>
          <p:nvPr/>
        </p:nvSpPr>
        <p:spPr>
          <a:xfrm>
            <a:off x="7323183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D10708E-E92B-4084-A871-F77E978D148C}"/>
              </a:ext>
            </a:extLst>
          </p:cNvPr>
          <p:cNvSpPr/>
          <p:nvPr/>
        </p:nvSpPr>
        <p:spPr>
          <a:xfrm>
            <a:off x="7630687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7284BE-B19B-4F8A-BFC9-8855C4BB0A68}"/>
              </a:ext>
            </a:extLst>
          </p:cNvPr>
          <p:cNvSpPr/>
          <p:nvPr/>
        </p:nvSpPr>
        <p:spPr>
          <a:xfrm>
            <a:off x="7938191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2B6F160-D3B1-4106-9D98-B4C659176FA8}"/>
              </a:ext>
            </a:extLst>
          </p:cNvPr>
          <p:cNvSpPr/>
          <p:nvPr/>
        </p:nvSpPr>
        <p:spPr>
          <a:xfrm>
            <a:off x="8245694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78E4D12-4E7C-4C09-B61C-C8EA5E54DE6E}"/>
              </a:ext>
            </a:extLst>
          </p:cNvPr>
          <p:cNvSpPr/>
          <p:nvPr/>
        </p:nvSpPr>
        <p:spPr>
          <a:xfrm>
            <a:off x="8553198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6684ECB-5F1B-47B0-B3D1-4B1546E2F6FB}"/>
              </a:ext>
            </a:extLst>
          </p:cNvPr>
          <p:cNvSpPr/>
          <p:nvPr/>
        </p:nvSpPr>
        <p:spPr>
          <a:xfrm>
            <a:off x="8860702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853BE1D-A1C4-4288-9302-B0A1D159C66E}"/>
              </a:ext>
            </a:extLst>
          </p:cNvPr>
          <p:cNvSpPr/>
          <p:nvPr/>
        </p:nvSpPr>
        <p:spPr>
          <a:xfrm>
            <a:off x="6708175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509E3B6-83A2-48DD-997E-33D5CD837FFC}"/>
              </a:ext>
            </a:extLst>
          </p:cNvPr>
          <p:cNvSpPr/>
          <p:nvPr/>
        </p:nvSpPr>
        <p:spPr>
          <a:xfrm>
            <a:off x="7015679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CE8AD59-51B9-454D-AE8C-A777BB3A1387}"/>
              </a:ext>
            </a:extLst>
          </p:cNvPr>
          <p:cNvSpPr/>
          <p:nvPr/>
        </p:nvSpPr>
        <p:spPr>
          <a:xfrm>
            <a:off x="7323183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BA3624B-8ED9-469B-BFD4-C93EF9E9E4AA}"/>
              </a:ext>
            </a:extLst>
          </p:cNvPr>
          <p:cNvSpPr/>
          <p:nvPr/>
        </p:nvSpPr>
        <p:spPr>
          <a:xfrm>
            <a:off x="7630687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8AF7FFE-7EB3-4D92-AF27-798B5575E957}"/>
              </a:ext>
            </a:extLst>
          </p:cNvPr>
          <p:cNvSpPr/>
          <p:nvPr/>
        </p:nvSpPr>
        <p:spPr>
          <a:xfrm>
            <a:off x="7938191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8E13DF3-630A-4A61-B3FC-7B408F94A1EC}"/>
              </a:ext>
            </a:extLst>
          </p:cNvPr>
          <p:cNvSpPr/>
          <p:nvPr/>
        </p:nvSpPr>
        <p:spPr>
          <a:xfrm>
            <a:off x="8245694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F9ECE03-E064-485B-8F8F-B6D22C10C7A1}"/>
              </a:ext>
            </a:extLst>
          </p:cNvPr>
          <p:cNvSpPr/>
          <p:nvPr/>
        </p:nvSpPr>
        <p:spPr>
          <a:xfrm>
            <a:off x="8553198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09D338-E98C-42F2-A461-7F7FBB7AB0D8}"/>
              </a:ext>
            </a:extLst>
          </p:cNvPr>
          <p:cNvSpPr/>
          <p:nvPr/>
        </p:nvSpPr>
        <p:spPr>
          <a:xfrm>
            <a:off x="8860702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2CFA005-2F3E-4B05-A78A-B9AB830D7146}"/>
              </a:ext>
            </a:extLst>
          </p:cNvPr>
          <p:cNvGrpSpPr/>
          <p:nvPr/>
        </p:nvGrpSpPr>
        <p:grpSpPr>
          <a:xfrm>
            <a:off x="4347822" y="5421962"/>
            <a:ext cx="6012932" cy="1188424"/>
            <a:chOff x="4443421" y="5253739"/>
            <a:chExt cx="6864076" cy="1356648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3ECF81B-7445-4C91-BC8E-EB6EBE66D765}"/>
                </a:ext>
              </a:extLst>
            </p:cNvPr>
            <p:cNvSpPr/>
            <p:nvPr/>
          </p:nvSpPr>
          <p:spPr>
            <a:xfrm>
              <a:off x="5897670" y="5286554"/>
              <a:ext cx="1733016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3448AE26-DD8D-416E-9B7F-54D7E7E1AB61}"/>
                </a:ext>
              </a:extLst>
            </p:cNvPr>
            <p:cNvSpPr/>
            <p:nvPr/>
          </p:nvSpPr>
          <p:spPr>
            <a:xfrm>
              <a:off x="5897669" y="5729467"/>
              <a:ext cx="1733016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97F16FF-32F4-41F6-81E5-B49BB28A4A8C}"/>
                </a:ext>
              </a:extLst>
            </p:cNvPr>
            <p:cNvSpPr txBox="1"/>
            <p:nvPr/>
          </p:nvSpPr>
          <p:spPr>
            <a:xfrm>
              <a:off x="4443421" y="5253739"/>
              <a:ext cx="1363650" cy="439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OSTCBPrio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236425A-1F8D-4DBA-B75A-4F43446F223C}"/>
                </a:ext>
              </a:extLst>
            </p:cNvPr>
            <p:cNvSpPr txBox="1"/>
            <p:nvPr/>
          </p:nvSpPr>
          <p:spPr>
            <a:xfrm>
              <a:off x="4617515" y="5686571"/>
              <a:ext cx="1235557" cy="439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OSTCBMsg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5756FA7E-0140-4998-BE7B-64A2B51EC1F1}"/>
                </a:ext>
              </a:extLst>
            </p:cNvPr>
            <p:cNvSpPr/>
            <p:nvPr/>
          </p:nvSpPr>
          <p:spPr>
            <a:xfrm>
              <a:off x="5897666" y="6167474"/>
              <a:ext cx="1733016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OS_STAT_RDY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1758A83-57B3-45DF-9534-8C78C5D8403A}"/>
                </a:ext>
              </a:extLst>
            </p:cNvPr>
            <p:cNvSpPr txBox="1"/>
            <p:nvPr/>
          </p:nvSpPr>
          <p:spPr>
            <a:xfrm>
              <a:off x="4451623" y="6112151"/>
              <a:ext cx="1363650" cy="439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OSTCBStat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7959A08F-F814-4823-8397-8D681B71AE4A}"/>
                </a:ext>
              </a:extLst>
            </p:cNvPr>
            <p:cNvSpPr/>
            <p:nvPr/>
          </p:nvSpPr>
          <p:spPr>
            <a:xfrm>
              <a:off x="9574481" y="5286554"/>
              <a:ext cx="1733016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8D3A71BF-C043-450B-9D19-568EBBDA68FA}"/>
                </a:ext>
              </a:extLst>
            </p:cNvPr>
            <p:cNvSpPr/>
            <p:nvPr/>
          </p:nvSpPr>
          <p:spPr>
            <a:xfrm>
              <a:off x="9574480" y="5729467"/>
              <a:ext cx="1733016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55CF445-93DA-45DF-B19D-ECE3C9B76BC7}"/>
                </a:ext>
              </a:extLst>
            </p:cNvPr>
            <p:cNvSpPr/>
            <p:nvPr/>
          </p:nvSpPr>
          <p:spPr>
            <a:xfrm>
              <a:off x="9574477" y="6167474"/>
              <a:ext cx="1733016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OS_STAT_RDY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5A5EB4C-2B0B-4B56-BD9E-B83824604AF3}"/>
                </a:ext>
              </a:extLst>
            </p:cNvPr>
            <p:cNvSpPr txBox="1"/>
            <p:nvPr/>
          </p:nvSpPr>
          <p:spPr>
            <a:xfrm>
              <a:off x="7999525" y="5504099"/>
              <a:ext cx="1004987" cy="3978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"Hello"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C02E626D-05AF-4317-A79C-FED31C28F8ED}"/>
                </a:ext>
              </a:extLst>
            </p:cNvPr>
            <p:cNvCxnSpPr>
              <a:stCxn id="159" idx="3"/>
              <a:endCxn id="170" idx="1"/>
            </p:cNvCxnSpPr>
            <p:nvPr/>
          </p:nvCxnSpPr>
          <p:spPr>
            <a:xfrm flipV="1">
              <a:off x="7630685" y="5703047"/>
              <a:ext cx="368840" cy="247877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B88FECAC-FEC5-4D89-B9F4-3D142791B781}"/>
                </a:ext>
              </a:extLst>
            </p:cNvPr>
            <p:cNvCxnSpPr>
              <a:cxnSpLocks/>
              <a:stCxn id="165" idx="1"/>
              <a:endCxn id="170" idx="3"/>
            </p:cNvCxnSpPr>
            <p:nvPr/>
          </p:nvCxnSpPr>
          <p:spPr>
            <a:xfrm flipH="1" flipV="1">
              <a:off x="9004512" y="5703047"/>
              <a:ext cx="569968" cy="247877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51798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8E0631B-7C6E-475E-B360-DAA05F7CF6C3}"/>
              </a:ext>
            </a:extLst>
          </p:cNvPr>
          <p:cNvCxnSpPr/>
          <p:nvPr/>
        </p:nvCxnSpPr>
        <p:spPr>
          <a:xfrm>
            <a:off x="1168072" y="825910"/>
            <a:ext cx="0" cy="3197450"/>
          </a:xfrm>
          <a:prstGeom prst="line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591C5B-C6DE-44E6-96B0-A6BEBC67CE94}"/>
              </a:ext>
            </a:extLst>
          </p:cNvPr>
          <p:cNvCxnSpPr/>
          <p:nvPr/>
        </p:nvCxnSpPr>
        <p:spPr>
          <a:xfrm>
            <a:off x="3321336" y="843608"/>
            <a:ext cx="0" cy="3197450"/>
          </a:xfrm>
          <a:prstGeom prst="line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98E037-B37D-42FE-AC3F-6230D433E68F}"/>
              </a:ext>
            </a:extLst>
          </p:cNvPr>
          <p:cNvCxnSpPr>
            <a:cxnSpLocks/>
          </p:cNvCxnSpPr>
          <p:nvPr/>
        </p:nvCxnSpPr>
        <p:spPr>
          <a:xfrm flipH="1" flipV="1">
            <a:off x="1168072" y="4023360"/>
            <a:ext cx="2153264" cy="17698"/>
          </a:xfrm>
          <a:prstGeom prst="line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CB906A-0B0A-4A87-84C4-0BF876A32BA8}"/>
              </a:ext>
            </a:extLst>
          </p:cNvPr>
          <p:cNvSpPr/>
          <p:nvPr/>
        </p:nvSpPr>
        <p:spPr>
          <a:xfrm>
            <a:off x="3976164" y="3372956"/>
            <a:ext cx="1156273" cy="5840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DB4E1-AB4A-45F3-9A9E-5A05C4273FA5}"/>
              </a:ext>
            </a:extLst>
          </p:cNvPr>
          <p:cNvSpPr txBox="1"/>
          <p:nvPr/>
        </p:nvSpPr>
        <p:spPr>
          <a:xfrm>
            <a:off x="6707567" y="887087"/>
            <a:ext cx="1992853" cy="5159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push(1);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</a:rPr>
              <a:t>push(2);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</a:rPr>
              <a:t>push(3);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pop();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pop();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pop();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D5E7E9-25D0-4A73-A157-5FE4C459393F}"/>
              </a:ext>
            </a:extLst>
          </p:cNvPr>
          <p:cNvSpPr/>
          <p:nvPr/>
        </p:nvSpPr>
        <p:spPr>
          <a:xfrm>
            <a:off x="3976165" y="2562580"/>
            <a:ext cx="1156273" cy="5840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9F1BD8-A06D-4333-9B2B-62566C331D18}"/>
              </a:ext>
            </a:extLst>
          </p:cNvPr>
          <p:cNvSpPr/>
          <p:nvPr/>
        </p:nvSpPr>
        <p:spPr>
          <a:xfrm>
            <a:off x="3976166" y="1840599"/>
            <a:ext cx="1156273" cy="5840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504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8E0631B-7C6E-475E-B360-DAA05F7CF6C3}"/>
              </a:ext>
            </a:extLst>
          </p:cNvPr>
          <p:cNvCxnSpPr>
            <a:cxnSpLocks/>
          </p:cNvCxnSpPr>
          <p:nvPr/>
        </p:nvCxnSpPr>
        <p:spPr>
          <a:xfrm flipH="1">
            <a:off x="2088374" y="778716"/>
            <a:ext cx="4100049" cy="0"/>
          </a:xfrm>
          <a:prstGeom prst="line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591C5B-C6DE-44E6-96B0-A6BEBC67CE94}"/>
              </a:ext>
            </a:extLst>
          </p:cNvPr>
          <p:cNvCxnSpPr>
            <a:cxnSpLocks/>
          </p:cNvCxnSpPr>
          <p:nvPr/>
        </p:nvCxnSpPr>
        <p:spPr>
          <a:xfrm flipH="1">
            <a:off x="2088374" y="1628223"/>
            <a:ext cx="4100049" cy="0"/>
          </a:xfrm>
          <a:prstGeom prst="line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8DB4E1-AB4A-45F3-9A9E-5A05C4273FA5}"/>
              </a:ext>
            </a:extLst>
          </p:cNvPr>
          <p:cNvSpPr txBox="1"/>
          <p:nvPr/>
        </p:nvSpPr>
        <p:spPr>
          <a:xfrm>
            <a:off x="7574772" y="1465224"/>
            <a:ext cx="1766830" cy="5159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put(1);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</a:rPr>
              <a:t>put(2);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</a:rPr>
              <a:t>put(3);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5BEB331-0B9F-4FEE-8B5C-D21DA8FBF64B}"/>
              </a:ext>
            </a:extLst>
          </p:cNvPr>
          <p:cNvSpPr/>
          <p:nvPr/>
        </p:nvSpPr>
        <p:spPr>
          <a:xfrm rot="10800000">
            <a:off x="6495189" y="884904"/>
            <a:ext cx="976615" cy="483744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42F8661-11A0-4267-873E-D3FC66FCF1BC}"/>
              </a:ext>
            </a:extLst>
          </p:cNvPr>
          <p:cNvSpPr/>
          <p:nvPr/>
        </p:nvSpPr>
        <p:spPr>
          <a:xfrm rot="10800000">
            <a:off x="224175" y="884904"/>
            <a:ext cx="976615" cy="483744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EA03B4-4C11-46D2-B585-AADC7755B980}"/>
              </a:ext>
            </a:extLst>
          </p:cNvPr>
          <p:cNvSpPr/>
          <p:nvPr/>
        </p:nvSpPr>
        <p:spPr>
          <a:xfrm>
            <a:off x="306769" y="1822901"/>
            <a:ext cx="1050086" cy="6371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CDBB8C-7A47-40DD-9387-E3130A8F713B}"/>
              </a:ext>
            </a:extLst>
          </p:cNvPr>
          <p:cNvSpPr/>
          <p:nvPr/>
        </p:nvSpPr>
        <p:spPr>
          <a:xfrm>
            <a:off x="306769" y="2595717"/>
            <a:ext cx="1050086" cy="6371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2F9C88-5C91-4E37-945B-F7B0742DBE81}"/>
              </a:ext>
            </a:extLst>
          </p:cNvPr>
          <p:cNvSpPr/>
          <p:nvPr/>
        </p:nvSpPr>
        <p:spPr>
          <a:xfrm>
            <a:off x="306769" y="3368533"/>
            <a:ext cx="1050086" cy="6371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857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8DB4E1-AB4A-45F3-9A9E-5A05C4273FA5}"/>
              </a:ext>
            </a:extLst>
          </p:cNvPr>
          <p:cNvSpPr txBox="1"/>
          <p:nvPr/>
        </p:nvSpPr>
        <p:spPr>
          <a:xfrm>
            <a:off x="8241399" y="1990266"/>
            <a:ext cx="1766830" cy="5159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put(1);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</a:rPr>
              <a:t>put(2);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</a:rPr>
              <a:t>put(3);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5BEB331-0B9F-4FEE-8B5C-D21DA8FBF64B}"/>
              </a:ext>
            </a:extLst>
          </p:cNvPr>
          <p:cNvSpPr/>
          <p:nvPr/>
        </p:nvSpPr>
        <p:spPr>
          <a:xfrm rot="10800000">
            <a:off x="6495189" y="884904"/>
            <a:ext cx="976615" cy="483744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F7A8AC-EFA2-4332-9E75-73085C375317}"/>
              </a:ext>
            </a:extLst>
          </p:cNvPr>
          <p:cNvSpPr/>
          <p:nvPr/>
        </p:nvSpPr>
        <p:spPr>
          <a:xfrm>
            <a:off x="1704914" y="796413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3B08C2-C733-401C-8DF2-26A8CBE369A1}"/>
              </a:ext>
            </a:extLst>
          </p:cNvPr>
          <p:cNvSpPr/>
          <p:nvPr/>
        </p:nvSpPr>
        <p:spPr>
          <a:xfrm>
            <a:off x="2495427" y="796412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65FB2C-5D61-45BD-B4BA-526DD8BD1388}"/>
              </a:ext>
            </a:extLst>
          </p:cNvPr>
          <p:cNvSpPr/>
          <p:nvPr/>
        </p:nvSpPr>
        <p:spPr>
          <a:xfrm>
            <a:off x="3285940" y="796411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EC77F9-EB90-4193-BB90-552BAD9F4E23}"/>
              </a:ext>
            </a:extLst>
          </p:cNvPr>
          <p:cNvSpPr/>
          <p:nvPr/>
        </p:nvSpPr>
        <p:spPr>
          <a:xfrm>
            <a:off x="4076453" y="796410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F09C0D-387B-439C-8A54-61615F3E0444}"/>
              </a:ext>
            </a:extLst>
          </p:cNvPr>
          <p:cNvSpPr/>
          <p:nvPr/>
        </p:nvSpPr>
        <p:spPr>
          <a:xfrm>
            <a:off x="4866966" y="796409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270220-9257-4DEB-85C0-07C88B690E56}"/>
              </a:ext>
            </a:extLst>
          </p:cNvPr>
          <p:cNvSpPr/>
          <p:nvPr/>
        </p:nvSpPr>
        <p:spPr>
          <a:xfrm>
            <a:off x="5657479" y="796408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08054B-1064-484E-A7CA-63DA9308F5E0}"/>
              </a:ext>
            </a:extLst>
          </p:cNvPr>
          <p:cNvSpPr/>
          <p:nvPr/>
        </p:nvSpPr>
        <p:spPr>
          <a:xfrm>
            <a:off x="6447992" y="796407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8BC82C-BDF4-4562-BF56-6BA3F4CEF614}"/>
              </a:ext>
            </a:extLst>
          </p:cNvPr>
          <p:cNvSpPr/>
          <p:nvPr/>
        </p:nvSpPr>
        <p:spPr>
          <a:xfrm>
            <a:off x="7238505" y="796406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AD2F85-A6B5-4967-99E3-99829253E664}"/>
              </a:ext>
            </a:extLst>
          </p:cNvPr>
          <p:cNvSpPr txBox="1"/>
          <p:nvPr/>
        </p:nvSpPr>
        <p:spPr>
          <a:xfrm>
            <a:off x="3950928" y="118400"/>
            <a:ext cx="108876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rear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853A7F-E949-4BFA-A9DE-1FB458A885E9}"/>
              </a:ext>
            </a:extLst>
          </p:cNvPr>
          <p:cNvSpPr txBox="1"/>
          <p:nvPr/>
        </p:nvSpPr>
        <p:spPr>
          <a:xfrm>
            <a:off x="3771664" y="1460501"/>
            <a:ext cx="1314784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front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09157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5BEB331-0B9F-4FEE-8B5C-D21DA8FBF64B}"/>
              </a:ext>
            </a:extLst>
          </p:cNvPr>
          <p:cNvSpPr/>
          <p:nvPr/>
        </p:nvSpPr>
        <p:spPr>
          <a:xfrm rot="10800000">
            <a:off x="6495189" y="884904"/>
            <a:ext cx="976615" cy="483744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F7A8AC-EFA2-4332-9E75-73085C375317}"/>
              </a:ext>
            </a:extLst>
          </p:cNvPr>
          <p:cNvSpPr/>
          <p:nvPr/>
        </p:nvSpPr>
        <p:spPr>
          <a:xfrm>
            <a:off x="1704914" y="796413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3B08C2-C733-401C-8DF2-26A8CBE369A1}"/>
              </a:ext>
            </a:extLst>
          </p:cNvPr>
          <p:cNvSpPr/>
          <p:nvPr/>
        </p:nvSpPr>
        <p:spPr>
          <a:xfrm>
            <a:off x="2495427" y="796405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65FB2C-5D61-45BD-B4BA-526DD8BD1388}"/>
              </a:ext>
            </a:extLst>
          </p:cNvPr>
          <p:cNvSpPr/>
          <p:nvPr/>
        </p:nvSpPr>
        <p:spPr>
          <a:xfrm>
            <a:off x="3285940" y="796411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EC77F9-EB90-4193-BB90-552BAD9F4E23}"/>
              </a:ext>
            </a:extLst>
          </p:cNvPr>
          <p:cNvSpPr/>
          <p:nvPr/>
        </p:nvSpPr>
        <p:spPr>
          <a:xfrm>
            <a:off x="4076453" y="796410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F09C0D-387B-439C-8A54-61615F3E0444}"/>
              </a:ext>
            </a:extLst>
          </p:cNvPr>
          <p:cNvSpPr/>
          <p:nvPr/>
        </p:nvSpPr>
        <p:spPr>
          <a:xfrm>
            <a:off x="4866966" y="796409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270220-9257-4DEB-85C0-07C88B690E56}"/>
              </a:ext>
            </a:extLst>
          </p:cNvPr>
          <p:cNvSpPr/>
          <p:nvPr/>
        </p:nvSpPr>
        <p:spPr>
          <a:xfrm>
            <a:off x="5657479" y="796408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08054B-1064-484E-A7CA-63DA9308F5E0}"/>
              </a:ext>
            </a:extLst>
          </p:cNvPr>
          <p:cNvSpPr/>
          <p:nvPr/>
        </p:nvSpPr>
        <p:spPr>
          <a:xfrm>
            <a:off x="6447992" y="796407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8BC82C-BDF4-4562-BF56-6BA3F4CEF614}"/>
              </a:ext>
            </a:extLst>
          </p:cNvPr>
          <p:cNvSpPr/>
          <p:nvPr/>
        </p:nvSpPr>
        <p:spPr>
          <a:xfrm>
            <a:off x="7238505" y="796406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AD2F85-A6B5-4967-99E3-99829253E664}"/>
              </a:ext>
            </a:extLst>
          </p:cNvPr>
          <p:cNvSpPr txBox="1"/>
          <p:nvPr/>
        </p:nvSpPr>
        <p:spPr>
          <a:xfrm>
            <a:off x="8731079" y="118399"/>
            <a:ext cx="108876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rear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853A7F-E949-4BFA-A9DE-1FB458A885E9}"/>
              </a:ext>
            </a:extLst>
          </p:cNvPr>
          <p:cNvSpPr txBox="1"/>
          <p:nvPr/>
        </p:nvSpPr>
        <p:spPr>
          <a:xfrm>
            <a:off x="1426604" y="1464616"/>
            <a:ext cx="1314784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front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DB4E1-AB4A-45F3-9A9E-5A05C4273FA5}"/>
              </a:ext>
            </a:extLst>
          </p:cNvPr>
          <p:cNvSpPr txBox="1"/>
          <p:nvPr/>
        </p:nvSpPr>
        <p:spPr>
          <a:xfrm>
            <a:off x="4238226" y="2225751"/>
            <a:ext cx="1564852" cy="3965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put(1);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put(2);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put(3);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put(4);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put(5);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C0D341-B8A6-4B8E-9BD8-982991E48285}"/>
              </a:ext>
            </a:extLst>
          </p:cNvPr>
          <p:cNvSpPr/>
          <p:nvPr/>
        </p:nvSpPr>
        <p:spPr>
          <a:xfrm>
            <a:off x="8029018" y="796407"/>
            <a:ext cx="790513" cy="790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D794F2-649C-4E34-9E1B-57FE1B9FACFC}"/>
              </a:ext>
            </a:extLst>
          </p:cNvPr>
          <p:cNvSpPr/>
          <p:nvPr/>
        </p:nvSpPr>
        <p:spPr>
          <a:xfrm>
            <a:off x="8819531" y="796406"/>
            <a:ext cx="790513" cy="7905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444B10-63B5-4215-B111-8DFD5A5C0827}"/>
              </a:ext>
            </a:extLst>
          </p:cNvPr>
          <p:cNvSpPr txBox="1"/>
          <p:nvPr/>
        </p:nvSpPr>
        <p:spPr>
          <a:xfrm>
            <a:off x="6141709" y="2225749"/>
            <a:ext cx="1564852" cy="3965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put(1);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put(2);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put(3);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put(4);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put(5);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E5AE1D-7A88-41CE-A110-9D7DED87895D}"/>
              </a:ext>
            </a:extLst>
          </p:cNvPr>
          <p:cNvSpPr txBox="1"/>
          <p:nvPr/>
        </p:nvSpPr>
        <p:spPr>
          <a:xfrm>
            <a:off x="7961353" y="2225749"/>
            <a:ext cx="1367682" cy="3965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41475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A86CE2-84B8-46A4-AA09-47E458EA1315}"/>
              </a:ext>
            </a:extLst>
          </p:cNvPr>
          <p:cNvSpPr txBox="1"/>
          <p:nvPr/>
        </p:nvSpPr>
        <p:spPr>
          <a:xfrm>
            <a:off x="817418" y="270164"/>
            <a:ext cx="3575018" cy="5799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i=10;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*p1 = &amp;i;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**p2 = &amp;p1;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 = 20;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&amp;p2;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*p2;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**p2 = 20;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98027F-6F67-4F77-A28A-898D34EBFCED}"/>
              </a:ext>
            </a:extLst>
          </p:cNvPr>
          <p:cNvSpPr/>
          <p:nvPr/>
        </p:nvSpPr>
        <p:spPr>
          <a:xfrm>
            <a:off x="6795654" y="401781"/>
            <a:ext cx="2161309" cy="50984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78C993-B6C5-4280-8A92-C61E6C9960EC}"/>
              </a:ext>
            </a:extLst>
          </p:cNvPr>
          <p:cNvSpPr/>
          <p:nvPr/>
        </p:nvSpPr>
        <p:spPr>
          <a:xfrm>
            <a:off x="6795654" y="4190999"/>
            <a:ext cx="2161309" cy="48491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1787F-B468-46FA-BC37-C387CA4AB5D2}"/>
              </a:ext>
            </a:extLst>
          </p:cNvPr>
          <p:cNvSpPr txBox="1"/>
          <p:nvPr/>
        </p:nvSpPr>
        <p:spPr>
          <a:xfrm>
            <a:off x="8956963" y="4144289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6DDCE7-ED66-4FA6-ABBC-32032E388CE7}"/>
              </a:ext>
            </a:extLst>
          </p:cNvPr>
          <p:cNvSpPr/>
          <p:nvPr/>
        </p:nvSpPr>
        <p:spPr>
          <a:xfrm>
            <a:off x="6795654" y="3706089"/>
            <a:ext cx="2161309" cy="48491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F2FA-B8BE-4EFF-AD63-FD11B6D385B7}"/>
              </a:ext>
            </a:extLst>
          </p:cNvPr>
          <p:cNvSpPr txBox="1"/>
          <p:nvPr/>
        </p:nvSpPr>
        <p:spPr>
          <a:xfrm>
            <a:off x="8956963" y="3659379"/>
            <a:ext cx="524503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3F0BF-9489-4E66-ADEF-CDD82CE805B0}"/>
              </a:ext>
            </a:extLst>
          </p:cNvPr>
          <p:cNvSpPr txBox="1"/>
          <p:nvPr/>
        </p:nvSpPr>
        <p:spPr>
          <a:xfrm>
            <a:off x="5733495" y="3915689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5E7786-6D3E-41B7-8D69-3B32F34FCEC0}"/>
              </a:ext>
            </a:extLst>
          </p:cNvPr>
          <p:cNvSpPr/>
          <p:nvPr/>
        </p:nvSpPr>
        <p:spPr>
          <a:xfrm>
            <a:off x="6767753" y="4144289"/>
            <a:ext cx="157547" cy="1575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E36A9A5-B584-48F1-8AA7-BA105B7BEC27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 flipV="1">
            <a:off x="6767754" y="3948543"/>
            <a:ext cx="27901" cy="274519"/>
          </a:xfrm>
          <a:prstGeom prst="bentConnector3">
            <a:avLst>
              <a:gd name="adj1" fmla="val 919325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6BFA6D-15B5-4A24-903B-04280AC5B2CC}"/>
              </a:ext>
            </a:extLst>
          </p:cNvPr>
          <p:cNvSpPr/>
          <p:nvPr/>
        </p:nvSpPr>
        <p:spPr>
          <a:xfrm>
            <a:off x="6795654" y="3216029"/>
            <a:ext cx="2161309" cy="48491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996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C06E9-185A-449A-AF29-01B31CE941C9}"/>
              </a:ext>
            </a:extLst>
          </p:cNvPr>
          <p:cNvSpPr txBox="1"/>
          <p:nvPr/>
        </p:nvSpPr>
        <p:spPr>
          <a:xfrm>
            <a:off x="8956963" y="3169319"/>
            <a:ext cx="524503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1ADDADA-CE5C-4A68-85ED-11D89140DF85}"/>
              </a:ext>
            </a:extLst>
          </p:cNvPr>
          <p:cNvSpPr/>
          <p:nvPr/>
        </p:nvSpPr>
        <p:spPr>
          <a:xfrm>
            <a:off x="6767753" y="3654229"/>
            <a:ext cx="157547" cy="1575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83AF232-1AC3-4FDB-BF14-226F8811999B}"/>
              </a:ext>
            </a:extLst>
          </p:cNvPr>
          <p:cNvCxnSpPr>
            <a:stCxn id="12" idx="1"/>
            <a:endCxn id="14" idx="2"/>
          </p:cNvCxnSpPr>
          <p:nvPr/>
        </p:nvCxnSpPr>
        <p:spPr>
          <a:xfrm rot="10800000" flipV="1">
            <a:off x="6767754" y="3458483"/>
            <a:ext cx="27901" cy="274519"/>
          </a:xfrm>
          <a:prstGeom prst="bentConnector3">
            <a:avLst>
              <a:gd name="adj1" fmla="val 919325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9B22C1-6C1F-419B-8C13-1A1AC62C67AF}"/>
              </a:ext>
            </a:extLst>
          </p:cNvPr>
          <p:cNvSpPr txBox="1"/>
          <p:nvPr/>
        </p:nvSpPr>
        <p:spPr>
          <a:xfrm>
            <a:off x="5754024" y="3384069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996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C490F2-8613-4C93-9E25-4531248BCD1F}"/>
              </a:ext>
            </a:extLst>
          </p:cNvPr>
          <p:cNvSpPr txBox="1"/>
          <p:nvPr/>
        </p:nvSpPr>
        <p:spPr>
          <a:xfrm>
            <a:off x="5746649" y="2852449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992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0704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209D257-32B2-4007-905D-FC12C9BED5AA}"/>
              </a:ext>
            </a:extLst>
          </p:cNvPr>
          <p:cNvSpPr txBox="1"/>
          <p:nvPr/>
        </p:nvSpPr>
        <p:spPr>
          <a:xfrm>
            <a:off x="584808" y="0"/>
            <a:ext cx="1058174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 =  OSQCreate ( (void**)my_queue , 8 );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5D60C8-61B8-4C44-81A8-4D3338381022}"/>
              </a:ext>
            </a:extLst>
          </p:cNvPr>
          <p:cNvSpPr/>
          <p:nvPr/>
        </p:nvSpPr>
        <p:spPr>
          <a:xfrm>
            <a:off x="1440341" y="2108958"/>
            <a:ext cx="1903895" cy="369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OS_EVENT_TYPE_Q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47A72E-6D2C-4857-96A4-7C6B7C8CD8C9}"/>
              </a:ext>
            </a:extLst>
          </p:cNvPr>
          <p:cNvSpPr/>
          <p:nvPr/>
        </p:nvSpPr>
        <p:spPr>
          <a:xfrm>
            <a:off x="1440341" y="3216644"/>
            <a:ext cx="1903895" cy="369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B49C61-912E-4724-BD54-119D4A9A9F11}"/>
              </a:ext>
            </a:extLst>
          </p:cNvPr>
          <p:cNvGrpSpPr/>
          <p:nvPr/>
        </p:nvGrpSpPr>
        <p:grpSpPr>
          <a:xfrm>
            <a:off x="1440341" y="3587737"/>
            <a:ext cx="1903895" cy="1981509"/>
            <a:chOff x="1887792" y="3269436"/>
            <a:chExt cx="2460031" cy="24600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943840-7BB4-480C-AB31-B11ADA954E68}"/>
                </a:ext>
              </a:extLst>
            </p:cNvPr>
            <p:cNvSpPr/>
            <p:nvPr/>
          </p:nvSpPr>
          <p:spPr>
            <a:xfrm>
              <a:off x="1887792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0357D05-1D88-4C4E-A821-B46A5EA738CC}"/>
                </a:ext>
              </a:extLst>
            </p:cNvPr>
            <p:cNvSpPr/>
            <p:nvPr/>
          </p:nvSpPr>
          <p:spPr>
            <a:xfrm>
              <a:off x="2195296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82007D-29A3-4180-B595-9606D8F6CB9F}"/>
                </a:ext>
              </a:extLst>
            </p:cNvPr>
            <p:cNvSpPr/>
            <p:nvPr/>
          </p:nvSpPr>
          <p:spPr>
            <a:xfrm>
              <a:off x="2502800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2FD5B0-CE78-4941-863C-47E12229DA83}"/>
                </a:ext>
              </a:extLst>
            </p:cNvPr>
            <p:cNvSpPr/>
            <p:nvPr/>
          </p:nvSpPr>
          <p:spPr>
            <a:xfrm>
              <a:off x="2810304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EBCE13E-9A9E-4E93-819E-C2FF08A29DB9}"/>
                </a:ext>
              </a:extLst>
            </p:cNvPr>
            <p:cNvSpPr/>
            <p:nvPr/>
          </p:nvSpPr>
          <p:spPr>
            <a:xfrm>
              <a:off x="3117808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CD8718A-EDE2-4B98-8D4E-E96B3FD68C9E}"/>
                </a:ext>
              </a:extLst>
            </p:cNvPr>
            <p:cNvSpPr/>
            <p:nvPr/>
          </p:nvSpPr>
          <p:spPr>
            <a:xfrm>
              <a:off x="3425311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CF4C0E0-8810-43DD-BB38-5DB2201FF133}"/>
                </a:ext>
              </a:extLst>
            </p:cNvPr>
            <p:cNvSpPr/>
            <p:nvPr/>
          </p:nvSpPr>
          <p:spPr>
            <a:xfrm>
              <a:off x="3732815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09DA975-7CFD-4CCD-B893-BC27014FD1DE}"/>
                </a:ext>
              </a:extLst>
            </p:cNvPr>
            <p:cNvSpPr/>
            <p:nvPr/>
          </p:nvSpPr>
          <p:spPr>
            <a:xfrm>
              <a:off x="4040319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2973D86-736D-43AA-9353-7C0764DF0501}"/>
                </a:ext>
              </a:extLst>
            </p:cNvPr>
            <p:cNvSpPr/>
            <p:nvPr/>
          </p:nvSpPr>
          <p:spPr>
            <a:xfrm>
              <a:off x="1887792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1CF4C20-F5FA-43B9-AC67-5804BB87B515}"/>
                </a:ext>
              </a:extLst>
            </p:cNvPr>
            <p:cNvSpPr/>
            <p:nvPr/>
          </p:nvSpPr>
          <p:spPr>
            <a:xfrm>
              <a:off x="2195296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61866E2-9FE0-4DFF-94B2-19E1184D87ED}"/>
                </a:ext>
              </a:extLst>
            </p:cNvPr>
            <p:cNvSpPr/>
            <p:nvPr/>
          </p:nvSpPr>
          <p:spPr>
            <a:xfrm>
              <a:off x="2502800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94E626F-BBC2-44BA-9C1A-F1C49983AFB6}"/>
                </a:ext>
              </a:extLst>
            </p:cNvPr>
            <p:cNvSpPr/>
            <p:nvPr/>
          </p:nvSpPr>
          <p:spPr>
            <a:xfrm>
              <a:off x="2810304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CD2ABCF-7351-474E-9C2B-78A8892B8B18}"/>
                </a:ext>
              </a:extLst>
            </p:cNvPr>
            <p:cNvSpPr/>
            <p:nvPr/>
          </p:nvSpPr>
          <p:spPr>
            <a:xfrm>
              <a:off x="3117808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E85EC0-7EB2-435F-BA92-4B89BCEC46A4}"/>
                </a:ext>
              </a:extLst>
            </p:cNvPr>
            <p:cNvSpPr/>
            <p:nvPr/>
          </p:nvSpPr>
          <p:spPr>
            <a:xfrm>
              <a:off x="3425311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B5D42F-CB26-457C-9D25-2619BFB7E0B9}"/>
                </a:ext>
              </a:extLst>
            </p:cNvPr>
            <p:cNvSpPr/>
            <p:nvPr/>
          </p:nvSpPr>
          <p:spPr>
            <a:xfrm>
              <a:off x="3732815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B06951-2A35-4EDE-A7E9-19A623ED17C0}"/>
                </a:ext>
              </a:extLst>
            </p:cNvPr>
            <p:cNvSpPr/>
            <p:nvPr/>
          </p:nvSpPr>
          <p:spPr>
            <a:xfrm>
              <a:off x="4040319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54AB381-B82C-4B0E-88AB-40BA63FD87BF}"/>
                </a:ext>
              </a:extLst>
            </p:cNvPr>
            <p:cNvSpPr/>
            <p:nvPr/>
          </p:nvSpPr>
          <p:spPr>
            <a:xfrm>
              <a:off x="1887792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253F419-F888-41F3-8B9E-EEC9D8AD77DF}"/>
                </a:ext>
              </a:extLst>
            </p:cNvPr>
            <p:cNvSpPr/>
            <p:nvPr/>
          </p:nvSpPr>
          <p:spPr>
            <a:xfrm>
              <a:off x="2195296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65A99C5-DAE7-401D-A25F-0C7CA77EDCA2}"/>
                </a:ext>
              </a:extLst>
            </p:cNvPr>
            <p:cNvSpPr/>
            <p:nvPr/>
          </p:nvSpPr>
          <p:spPr>
            <a:xfrm>
              <a:off x="2502800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91DC49E-ED13-42CF-9971-3D36A7CD9910}"/>
                </a:ext>
              </a:extLst>
            </p:cNvPr>
            <p:cNvSpPr/>
            <p:nvPr/>
          </p:nvSpPr>
          <p:spPr>
            <a:xfrm>
              <a:off x="2810304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DC49F8-9EF3-4A72-91AA-AA6F6CD67417}"/>
                </a:ext>
              </a:extLst>
            </p:cNvPr>
            <p:cNvSpPr/>
            <p:nvPr/>
          </p:nvSpPr>
          <p:spPr>
            <a:xfrm>
              <a:off x="3117808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C8AA925-94F2-4EFD-B205-1598620202F7}"/>
                </a:ext>
              </a:extLst>
            </p:cNvPr>
            <p:cNvSpPr/>
            <p:nvPr/>
          </p:nvSpPr>
          <p:spPr>
            <a:xfrm>
              <a:off x="3425311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6F20815-045E-47AF-BD61-DD2D6F32E385}"/>
                </a:ext>
              </a:extLst>
            </p:cNvPr>
            <p:cNvSpPr/>
            <p:nvPr/>
          </p:nvSpPr>
          <p:spPr>
            <a:xfrm>
              <a:off x="3732815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4FE8264-8392-43B7-A775-F572B1B858F1}"/>
                </a:ext>
              </a:extLst>
            </p:cNvPr>
            <p:cNvSpPr/>
            <p:nvPr/>
          </p:nvSpPr>
          <p:spPr>
            <a:xfrm>
              <a:off x="4040319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19EACA8-A103-44F3-9565-769174DF7C27}"/>
                </a:ext>
              </a:extLst>
            </p:cNvPr>
            <p:cNvSpPr/>
            <p:nvPr/>
          </p:nvSpPr>
          <p:spPr>
            <a:xfrm>
              <a:off x="1887792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4FC9805-BD7D-4483-9FB6-1ABBFCB4E309}"/>
                </a:ext>
              </a:extLst>
            </p:cNvPr>
            <p:cNvSpPr/>
            <p:nvPr/>
          </p:nvSpPr>
          <p:spPr>
            <a:xfrm>
              <a:off x="2195296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541E688-CC3B-4BFD-80CC-D852E3067F53}"/>
                </a:ext>
              </a:extLst>
            </p:cNvPr>
            <p:cNvSpPr/>
            <p:nvPr/>
          </p:nvSpPr>
          <p:spPr>
            <a:xfrm>
              <a:off x="2502800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57A0B5B-7415-4B87-8EB3-298595C754AF}"/>
                </a:ext>
              </a:extLst>
            </p:cNvPr>
            <p:cNvSpPr/>
            <p:nvPr/>
          </p:nvSpPr>
          <p:spPr>
            <a:xfrm>
              <a:off x="2810304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A51F317-C829-4149-AD50-C5526BA49659}"/>
                </a:ext>
              </a:extLst>
            </p:cNvPr>
            <p:cNvSpPr/>
            <p:nvPr/>
          </p:nvSpPr>
          <p:spPr>
            <a:xfrm>
              <a:off x="3117808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FC13A0-C01A-4FF3-80C4-1DAF8173EE15}"/>
                </a:ext>
              </a:extLst>
            </p:cNvPr>
            <p:cNvSpPr/>
            <p:nvPr/>
          </p:nvSpPr>
          <p:spPr>
            <a:xfrm>
              <a:off x="3425311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82E3C32-01EA-4FE5-A85C-5E3A281B5F2F}"/>
                </a:ext>
              </a:extLst>
            </p:cNvPr>
            <p:cNvSpPr/>
            <p:nvPr/>
          </p:nvSpPr>
          <p:spPr>
            <a:xfrm>
              <a:off x="3732815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1899D50-4A1A-4AD1-8E9E-03E620145601}"/>
                </a:ext>
              </a:extLst>
            </p:cNvPr>
            <p:cNvSpPr/>
            <p:nvPr/>
          </p:nvSpPr>
          <p:spPr>
            <a:xfrm>
              <a:off x="4040319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CE82027-2D3A-46F9-814F-7B58F7837AF6}"/>
                </a:ext>
              </a:extLst>
            </p:cNvPr>
            <p:cNvSpPr/>
            <p:nvPr/>
          </p:nvSpPr>
          <p:spPr>
            <a:xfrm>
              <a:off x="1887792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42662C5-51E2-4EBB-A061-FE8BA325E132}"/>
                </a:ext>
              </a:extLst>
            </p:cNvPr>
            <p:cNvSpPr/>
            <p:nvPr/>
          </p:nvSpPr>
          <p:spPr>
            <a:xfrm>
              <a:off x="2195296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D339858-8F20-43B1-8F6E-E2F798CDDBA7}"/>
                </a:ext>
              </a:extLst>
            </p:cNvPr>
            <p:cNvSpPr/>
            <p:nvPr/>
          </p:nvSpPr>
          <p:spPr>
            <a:xfrm>
              <a:off x="2502800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565F97B-86A6-4BAD-A20C-C53B4E486B79}"/>
                </a:ext>
              </a:extLst>
            </p:cNvPr>
            <p:cNvSpPr/>
            <p:nvPr/>
          </p:nvSpPr>
          <p:spPr>
            <a:xfrm>
              <a:off x="2810304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5CBCB2E-2E10-44A9-AA75-875523A1317B}"/>
                </a:ext>
              </a:extLst>
            </p:cNvPr>
            <p:cNvSpPr/>
            <p:nvPr/>
          </p:nvSpPr>
          <p:spPr>
            <a:xfrm>
              <a:off x="3117808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985954A-62D8-4CEE-9F7C-A78C004A1FED}"/>
                </a:ext>
              </a:extLst>
            </p:cNvPr>
            <p:cNvSpPr/>
            <p:nvPr/>
          </p:nvSpPr>
          <p:spPr>
            <a:xfrm>
              <a:off x="3425311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802BAB8-77A3-4A77-BA58-EA085E048A84}"/>
                </a:ext>
              </a:extLst>
            </p:cNvPr>
            <p:cNvSpPr/>
            <p:nvPr/>
          </p:nvSpPr>
          <p:spPr>
            <a:xfrm>
              <a:off x="3732815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74B85C5-480A-4B52-954F-4F171C4EE2CD}"/>
                </a:ext>
              </a:extLst>
            </p:cNvPr>
            <p:cNvSpPr/>
            <p:nvPr/>
          </p:nvSpPr>
          <p:spPr>
            <a:xfrm>
              <a:off x="4040319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5B07F17-568C-4AD1-8D64-184C73ADCA9C}"/>
                </a:ext>
              </a:extLst>
            </p:cNvPr>
            <p:cNvSpPr/>
            <p:nvPr/>
          </p:nvSpPr>
          <p:spPr>
            <a:xfrm>
              <a:off x="1887792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3662238-EF89-4BF6-9C14-9A0984FD5C3D}"/>
                </a:ext>
              </a:extLst>
            </p:cNvPr>
            <p:cNvSpPr/>
            <p:nvPr/>
          </p:nvSpPr>
          <p:spPr>
            <a:xfrm>
              <a:off x="2195296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98D05B-4EA9-444D-BC9F-4AF947432F7F}"/>
                </a:ext>
              </a:extLst>
            </p:cNvPr>
            <p:cNvSpPr/>
            <p:nvPr/>
          </p:nvSpPr>
          <p:spPr>
            <a:xfrm>
              <a:off x="2502800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DD67F58-E273-408C-BE3A-E30D0E8294BB}"/>
                </a:ext>
              </a:extLst>
            </p:cNvPr>
            <p:cNvSpPr/>
            <p:nvPr/>
          </p:nvSpPr>
          <p:spPr>
            <a:xfrm>
              <a:off x="2810304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29F0C4-A040-44FB-BCB4-1D135B85C586}"/>
                </a:ext>
              </a:extLst>
            </p:cNvPr>
            <p:cNvSpPr/>
            <p:nvPr/>
          </p:nvSpPr>
          <p:spPr>
            <a:xfrm>
              <a:off x="3117808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EE75BE-DB53-4F4A-A832-194786985468}"/>
                </a:ext>
              </a:extLst>
            </p:cNvPr>
            <p:cNvSpPr/>
            <p:nvPr/>
          </p:nvSpPr>
          <p:spPr>
            <a:xfrm>
              <a:off x="3425311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59F1EB1-DCEB-438F-97E2-15DFA3564843}"/>
                </a:ext>
              </a:extLst>
            </p:cNvPr>
            <p:cNvSpPr/>
            <p:nvPr/>
          </p:nvSpPr>
          <p:spPr>
            <a:xfrm>
              <a:off x="3732815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0FB7B0-12F4-48B4-84CB-978C440ACE5E}"/>
                </a:ext>
              </a:extLst>
            </p:cNvPr>
            <p:cNvSpPr/>
            <p:nvPr/>
          </p:nvSpPr>
          <p:spPr>
            <a:xfrm>
              <a:off x="4040319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CE536F8-2A9F-44A9-A9FF-FEE88A0CBB64}"/>
                </a:ext>
              </a:extLst>
            </p:cNvPr>
            <p:cNvSpPr/>
            <p:nvPr/>
          </p:nvSpPr>
          <p:spPr>
            <a:xfrm>
              <a:off x="1887792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98FFF12-1424-4F45-B311-18D0779E1E96}"/>
                </a:ext>
              </a:extLst>
            </p:cNvPr>
            <p:cNvSpPr/>
            <p:nvPr/>
          </p:nvSpPr>
          <p:spPr>
            <a:xfrm>
              <a:off x="2195296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72912CF-C415-4649-9EE6-0B57B2FF79CF}"/>
                </a:ext>
              </a:extLst>
            </p:cNvPr>
            <p:cNvSpPr/>
            <p:nvPr/>
          </p:nvSpPr>
          <p:spPr>
            <a:xfrm>
              <a:off x="2502800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DC054F2-5A31-465A-83C9-555FA98A53C4}"/>
                </a:ext>
              </a:extLst>
            </p:cNvPr>
            <p:cNvSpPr/>
            <p:nvPr/>
          </p:nvSpPr>
          <p:spPr>
            <a:xfrm>
              <a:off x="2810304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75D062A-2CA0-4A01-8A7B-022A6080F567}"/>
                </a:ext>
              </a:extLst>
            </p:cNvPr>
            <p:cNvSpPr/>
            <p:nvPr/>
          </p:nvSpPr>
          <p:spPr>
            <a:xfrm>
              <a:off x="3117808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5EA1B92-A142-4E15-B5B9-A98A8007E238}"/>
                </a:ext>
              </a:extLst>
            </p:cNvPr>
            <p:cNvSpPr/>
            <p:nvPr/>
          </p:nvSpPr>
          <p:spPr>
            <a:xfrm>
              <a:off x="3425311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E287336-445F-405D-9E31-5F609BA34265}"/>
                </a:ext>
              </a:extLst>
            </p:cNvPr>
            <p:cNvSpPr/>
            <p:nvPr/>
          </p:nvSpPr>
          <p:spPr>
            <a:xfrm>
              <a:off x="3732815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EFDCCB8-AD2F-451C-ADEF-3885688AEFF5}"/>
                </a:ext>
              </a:extLst>
            </p:cNvPr>
            <p:cNvSpPr/>
            <p:nvPr/>
          </p:nvSpPr>
          <p:spPr>
            <a:xfrm>
              <a:off x="4040319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2E2C532-7448-4B44-BDF4-56766DFC3166}"/>
                </a:ext>
              </a:extLst>
            </p:cNvPr>
            <p:cNvSpPr/>
            <p:nvPr/>
          </p:nvSpPr>
          <p:spPr>
            <a:xfrm>
              <a:off x="1887792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1C1B4D9-01FD-4BAD-84C8-1BE659082AEB}"/>
                </a:ext>
              </a:extLst>
            </p:cNvPr>
            <p:cNvSpPr/>
            <p:nvPr/>
          </p:nvSpPr>
          <p:spPr>
            <a:xfrm>
              <a:off x="2195296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929096C-FF62-46F1-A105-C0C15CFF2BB6}"/>
                </a:ext>
              </a:extLst>
            </p:cNvPr>
            <p:cNvSpPr/>
            <p:nvPr/>
          </p:nvSpPr>
          <p:spPr>
            <a:xfrm>
              <a:off x="2502800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522C607-9566-4562-9563-A93E799C1A70}"/>
                </a:ext>
              </a:extLst>
            </p:cNvPr>
            <p:cNvSpPr/>
            <p:nvPr/>
          </p:nvSpPr>
          <p:spPr>
            <a:xfrm>
              <a:off x="2810304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3B6BF44-FDFF-4476-80FA-264E9CC0E8FE}"/>
                </a:ext>
              </a:extLst>
            </p:cNvPr>
            <p:cNvSpPr/>
            <p:nvPr/>
          </p:nvSpPr>
          <p:spPr>
            <a:xfrm>
              <a:off x="3117808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DD05E67-BAAF-4820-84BC-4BA7E0169322}"/>
                </a:ext>
              </a:extLst>
            </p:cNvPr>
            <p:cNvSpPr/>
            <p:nvPr/>
          </p:nvSpPr>
          <p:spPr>
            <a:xfrm>
              <a:off x="3425311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C2CC817-B73A-4048-A55B-9A2D4AC56A55}"/>
                </a:ext>
              </a:extLst>
            </p:cNvPr>
            <p:cNvSpPr/>
            <p:nvPr/>
          </p:nvSpPr>
          <p:spPr>
            <a:xfrm>
              <a:off x="3732815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930E958-7D76-4926-AF21-D63B7A0FDFFE}"/>
                </a:ext>
              </a:extLst>
            </p:cNvPr>
            <p:cNvSpPr/>
            <p:nvPr/>
          </p:nvSpPr>
          <p:spPr>
            <a:xfrm>
              <a:off x="4040319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AA6F1C3-C1F1-420A-8FD1-E2879C2DABBB}"/>
              </a:ext>
            </a:extLst>
          </p:cNvPr>
          <p:cNvSpPr txBox="1"/>
          <p:nvPr/>
        </p:nvSpPr>
        <p:spPr>
          <a:xfrm>
            <a:off x="80163" y="2045883"/>
            <a:ext cx="136339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79988C-1DE7-497C-B8A3-43DE11FA695D}"/>
              </a:ext>
            </a:extLst>
          </p:cNvPr>
          <p:cNvSpPr txBox="1"/>
          <p:nvPr/>
        </p:nvSpPr>
        <p:spPr>
          <a:xfrm>
            <a:off x="189337" y="2462600"/>
            <a:ext cx="125558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CD7C98-DDD7-47E5-86B0-F5F180F82E36}"/>
              </a:ext>
            </a:extLst>
          </p:cNvPr>
          <p:cNvSpPr txBox="1"/>
          <p:nvPr/>
        </p:nvSpPr>
        <p:spPr>
          <a:xfrm>
            <a:off x="189337" y="2831828"/>
            <a:ext cx="125558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FDAB5D-F4FB-4D1E-9C06-845F206EE760}"/>
              </a:ext>
            </a:extLst>
          </p:cNvPr>
          <p:cNvSpPr txBox="1"/>
          <p:nvPr/>
        </p:nvSpPr>
        <p:spPr>
          <a:xfrm>
            <a:off x="189337" y="3212044"/>
            <a:ext cx="125558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D77B51-78E1-43FB-B0E1-5D87BB7AC070}"/>
              </a:ext>
            </a:extLst>
          </p:cNvPr>
          <p:cNvSpPr txBox="1"/>
          <p:nvPr/>
        </p:nvSpPr>
        <p:spPr>
          <a:xfrm>
            <a:off x="189337" y="3558701"/>
            <a:ext cx="125558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B4A01A-5ACC-4F7C-A84D-A176BE42514B}"/>
              </a:ext>
            </a:extLst>
          </p:cNvPr>
          <p:cNvSpPr txBox="1"/>
          <p:nvPr/>
        </p:nvSpPr>
        <p:spPr>
          <a:xfrm>
            <a:off x="1915142" y="1670032"/>
            <a:ext cx="90749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0339F96-0505-4682-BC65-08AC703D6CE3}"/>
              </a:ext>
            </a:extLst>
          </p:cNvPr>
          <p:cNvSpPr/>
          <p:nvPr/>
        </p:nvSpPr>
        <p:spPr>
          <a:xfrm>
            <a:off x="1440341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424C837-1FDC-400F-9F54-C408FB24386A}"/>
              </a:ext>
            </a:extLst>
          </p:cNvPr>
          <p:cNvSpPr/>
          <p:nvPr/>
        </p:nvSpPr>
        <p:spPr>
          <a:xfrm>
            <a:off x="1678328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31C2B7F-BB5D-4630-8211-B03C2E92FE3D}"/>
              </a:ext>
            </a:extLst>
          </p:cNvPr>
          <p:cNvSpPr/>
          <p:nvPr/>
        </p:nvSpPr>
        <p:spPr>
          <a:xfrm>
            <a:off x="1916315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8BBD2DA-F394-440E-953B-4EE1E860304B}"/>
              </a:ext>
            </a:extLst>
          </p:cNvPr>
          <p:cNvSpPr/>
          <p:nvPr/>
        </p:nvSpPr>
        <p:spPr>
          <a:xfrm>
            <a:off x="2154302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B6987AD-6301-4260-8335-620BB975633D}"/>
              </a:ext>
            </a:extLst>
          </p:cNvPr>
          <p:cNvSpPr/>
          <p:nvPr/>
        </p:nvSpPr>
        <p:spPr>
          <a:xfrm>
            <a:off x="2392289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8A5AA0C-191B-4DF5-91C5-81DCF27164F2}"/>
              </a:ext>
            </a:extLst>
          </p:cNvPr>
          <p:cNvSpPr/>
          <p:nvPr/>
        </p:nvSpPr>
        <p:spPr>
          <a:xfrm>
            <a:off x="2630275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4255410-078C-46C0-A00F-C2BACA470034}"/>
              </a:ext>
            </a:extLst>
          </p:cNvPr>
          <p:cNvSpPr/>
          <p:nvPr/>
        </p:nvSpPr>
        <p:spPr>
          <a:xfrm>
            <a:off x="2868262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627069C-DB47-473D-945A-DCE94643F9BE}"/>
              </a:ext>
            </a:extLst>
          </p:cNvPr>
          <p:cNvSpPr/>
          <p:nvPr/>
        </p:nvSpPr>
        <p:spPr>
          <a:xfrm>
            <a:off x="3106249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D4582B5-CD62-4353-8D57-1F166D6B722B}"/>
              </a:ext>
            </a:extLst>
          </p:cNvPr>
          <p:cNvSpPr/>
          <p:nvPr/>
        </p:nvSpPr>
        <p:spPr>
          <a:xfrm>
            <a:off x="1440342" y="2847415"/>
            <a:ext cx="1903893" cy="369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870018-0DB4-4B13-AD68-1F892AA29591}"/>
              </a:ext>
            </a:extLst>
          </p:cNvPr>
          <p:cNvSpPr/>
          <p:nvPr/>
        </p:nvSpPr>
        <p:spPr>
          <a:xfrm>
            <a:off x="6438021" y="5149524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82CD56C-B2A0-4E10-A7BB-7F0288BF1AAD}"/>
              </a:ext>
            </a:extLst>
          </p:cNvPr>
          <p:cNvSpPr/>
          <p:nvPr/>
        </p:nvSpPr>
        <p:spPr>
          <a:xfrm>
            <a:off x="6438021" y="5501944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DBD118B-DDBC-4926-8086-8E2F07004E1E}"/>
              </a:ext>
            </a:extLst>
          </p:cNvPr>
          <p:cNvSpPr/>
          <p:nvPr/>
        </p:nvSpPr>
        <p:spPr>
          <a:xfrm>
            <a:off x="6928727" y="5149524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DC20535-425E-4AF3-AE00-D1E6172F3746}"/>
              </a:ext>
            </a:extLst>
          </p:cNvPr>
          <p:cNvSpPr/>
          <p:nvPr/>
        </p:nvSpPr>
        <p:spPr>
          <a:xfrm>
            <a:off x="6928727" y="5501944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0E688C7-0996-4C4C-9FCC-25F6DCBCECD6}"/>
              </a:ext>
            </a:extLst>
          </p:cNvPr>
          <p:cNvSpPr/>
          <p:nvPr/>
        </p:nvSpPr>
        <p:spPr>
          <a:xfrm>
            <a:off x="7419434" y="5149524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5D3948B-34E0-428A-8EDE-93D9FCA5F19D}"/>
              </a:ext>
            </a:extLst>
          </p:cNvPr>
          <p:cNvSpPr/>
          <p:nvPr/>
        </p:nvSpPr>
        <p:spPr>
          <a:xfrm>
            <a:off x="7419434" y="5501944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2EEFD84-8C99-433E-83B4-DB0172823408}"/>
              </a:ext>
            </a:extLst>
          </p:cNvPr>
          <p:cNvSpPr/>
          <p:nvPr/>
        </p:nvSpPr>
        <p:spPr>
          <a:xfrm>
            <a:off x="7910140" y="5149524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AC6E0E4-3B71-47FF-8222-68C8430CFD05}"/>
              </a:ext>
            </a:extLst>
          </p:cNvPr>
          <p:cNvSpPr/>
          <p:nvPr/>
        </p:nvSpPr>
        <p:spPr>
          <a:xfrm>
            <a:off x="7910140" y="5501944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7B3E8DB-3B74-4091-95B4-09A6F8570D74}"/>
              </a:ext>
            </a:extLst>
          </p:cNvPr>
          <p:cNvSpPr/>
          <p:nvPr/>
        </p:nvSpPr>
        <p:spPr>
          <a:xfrm>
            <a:off x="8400846" y="5149524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1C937A-F26D-431B-B304-3E95AA3177F0}"/>
              </a:ext>
            </a:extLst>
          </p:cNvPr>
          <p:cNvSpPr/>
          <p:nvPr/>
        </p:nvSpPr>
        <p:spPr>
          <a:xfrm>
            <a:off x="8400846" y="5501944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2B01FE3-8516-40C9-83EC-0A7C09C3BF09}"/>
              </a:ext>
            </a:extLst>
          </p:cNvPr>
          <p:cNvSpPr/>
          <p:nvPr/>
        </p:nvSpPr>
        <p:spPr>
          <a:xfrm>
            <a:off x="8891553" y="5149524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1C25ED1-1F8D-4950-898D-74E36C7AB972}"/>
              </a:ext>
            </a:extLst>
          </p:cNvPr>
          <p:cNvSpPr/>
          <p:nvPr/>
        </p:nvSpPr>
        <p:spPr>
          <a:xfrm>
            <a:off x="8891553" y="5501944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1278CD2-F186-40DA-A392-8659F0065C1D}"/>
              </a:ext>
            </a:extLst>
          </p:cNvPr>
          <p:cNvSpPr/>
          <p:nvPr/>
        </p:nvSpPr>
        <p:spPr>
          <a:xfrm>
            <a:off x="9382259" y="5149524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9196A5C-0D20-4E1E-BF11-625BA680A4B1}"/>
              </a:ext>
            </a:extLst>
          </p:cNvPr>
          <p:cNvSpPr/>
          <p:nvPr/>
        </p:nvSpPr>
        <p:spPr>
          <a:xfrm>
            <a:off x="9382259" y="5501944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9D6955E-1541-4AFA-8F63-74DD5ED90D04}"/>
              </a:ext>
            </a:extLst>
          </p:cNvPr>
          <p:cNvSpPr/>
          <p:nvPr/>
        </p:nvSpPr>
        <p:spPr>
          <a:xfrm>
            <a:off x="9872966" y="5149524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CF0214B-3DDD-428B-A7D6-1C8A87D5D196}"/>
              </a:ext>
            </a:extLst>
          </p:cNvPr>
          <p:cNvSpPr/>
          <p:nvPr/>
        </p:nvSpPr>
        <p:spPr>
          <a:xfrm>
            <a:off x="9872966" y="5501944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97AB5-C395-4C60-9D4D-27DBD404E270}"/>
              </a:ext>
            </a:extLst>
          </p:cNvPr>
          <p:cNvSpPr txBox="1"/>
          <p:nvPr/>
        </p:nvSpPr>
        <p:spPr>
          <a:xfrm>
            <a:off x="6033775" y="5905888"/>
            <a:ext cx="750393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my_mem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EB11830-5385-4354-BC96-B6D6FF4DF88E}"/>
              </a:ext>
            </a:extLst>
          </p:cNvPr>
          <p:cNvSpPr/>
          <p:nvPr/>
        </p:nvSpPr>
        <p:spPr>
          <a:xfrm>
            <a:off x="6438021" y="4795882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0243562-F6A9-4823-ADA5-DAA79CD1B033}"/>
              </a:ext>
            </a:extLst>
          </p:cNvPr>
          <p:cNvSpPr/>
          <p:nvPr/>
        </p:nvSpPr>
        <p:spPr>
          <a:xfrm>
            <a:off x="6928727" y="4795882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96778E9-902F-4239-8CA2-00192AAFE8F5}"/>
              </a:ext>
            </a:extLst>
          </p:cNvPr>
          <p:cNvSpPr/>
          <p:nvPr/>
        </p:nvSpPr>
        <p:spPr>
          <a:xfrm>
            <a:off x="7419434" y="4795882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1F48939-C85D-4AC7-963E-7C4D9AFB2D6C}"/>
              </a:ext>
            </a:extLst>
          </p:cNvPr>
          <p:cNvSpPr/>
          <p:nvPr/>
        </p:nvSpPr>
        <p:spPr>
          <a:xfrm>
            <a:off x="7910140" y="4795882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2722124-3CBD-4614-8034-818895F401C8}"/>
              </a:ext>
            </a:extLst>
          </p:cNvPr>
          <p:cNvSpPr/>
          <p:nvPr/>
        </p:nvSpPr>
        <p:spPr>
          <a:xfrm>
            <a:off x="8400846" y="4795882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7920E79-6849-484F-A1C2-778287339BCB}"/>
              </a:ext>
            </a:extLst>
          </p:cNvPr>
          <p:cNvSpPr/>
          <p:nvPr/>
        </p:nvSpPr>
        <p:spPr>
          <a:xfrm>
            <a:off x="8891553" y="4795882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AA789D2-F12B-429D-ABEA-333086CEC66D}"/>
              </a:ext>
            </a:extLst>
          </p:cNvPr>
          <p:cNvSpPr/>
          <p:nvPr/>
        </p:nvSpPr>
        <p:spPr>
          <a:xfrm>
            <a:off x="9382259" y="4795882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ED7CB40-156D-47D7-8878-77EF1BDFCDA4}"/>
              </a:ext>
            </a:extLst>
          </p:cNvPr>
          <p:cNvSpPr/>
          <p:nvPr/>
        </p:nvSpPr>
        <p:spPr>
          <a:xfrm>
            <a:off x="9872966" y="4795882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D0CE6DD-A020-4280-B77D-83A21AAD4673}"/>
              </a:ext>
            </a:extLst>
          </p:cNvPr>
          <p:cNvSpPr txBox="1"/>
          <p:nvPr/>
        </p:nvSpPr>
        <p:spPr>
          <a:xfrm>
            <a:off x="5975858" y="5148303"/>
            <a:ext cx="46391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DAF016B-3AF4-4B9C-9642-1599CD5F6634}"/>
              </a:ext>
            </a:extLst>
          </p:cNvPr>
          <p:cNvSpPr txBox="1"/>
          <p:nvPr/>
        </p:nvSpPr>
        <p:spPr>
          <a:xfrm>
            <a:off x="5975858" y="5464446"/>
            <a:ext cx="46391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326CCDE-634D-4867-8279-7A32FB9785B5}"/>
              </a:ext>
            </a:extLst>
          </p:cNvPr>
          <p:cNvSpPr/>
          <p:nvPr/>
        </p:nvSpPr>
        <p:spPr>
          <a:xfrm>
            <a:off x="6403127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B9262C8-62F4-4310-8404-CE9D80DD229A}"/>
              </a:ext>
            </a:extLst>
          </p:cNvPr>
          <p:cNvSpPr/>
          <p:nvPr/>
        </p:nvSpPr>
        <p:spPr>
          <a:xfrm>
            <a:off x="6893833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152E26-62A7-4C01-B2AA-5B76A2B631A1}"/>
              </a:ext>
            </a:extLst>
          </p:cNvPr>
          <p:cNvSpPr/>
          <p:nvPr/>
        </p:nvSpPr>
        <p:spPr>
          <a:xfrm>
            <a:off x="7384539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F9C4F8A-4ED3-4105-851E-1F1DFC40BA26}"/>
              </a:ext>
            </a:extLst>
          </p:cNvPr>
          <p:cNvSpPr/>
          <p:nvPr/>
        </p:nvSpPr>
        <p:spPr>
          <a:xfrm>
            <a:off x="7875246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739D291-EE4A-4434-BF10-C154146DA037}"/>
              </a:ext>
            </a:extLst>
          </p:cNvPr>
          <p:cNvSpPr/>
          <p:nvPr/>
        </p:nvSpPr>
        <p:spPr>
          <a:xfrm>
            <a:off x="8365952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48D353B-C895-471C-B08B-299E230C3DFA}"/>
              </a:ext>
            </a:extLst>
          </p:cNvPr>
          <p:cNvSpPr/>
          <p:nvPr/>
        </p:nvSpPr>
        <p:spPr>
          <a:xfrm>
            <a:off x="8856659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6BFBC92-58B5-4F36-8EE2-6FAAEB0A3451}"/>
              </a:ext>
            </a:extLst>
          </p:cNvPr>
          <p:cNvSpPr/>
          <p:nvPr/>
        </p:nvSpPr>
        <p:spPr>
          <a:xfrm>
            <a:off x="9347365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DE14A55-9F87-4BFD-BFF5-5A61F49C6D27}"/>
              </a:ext>
            </a:extLst>
          </p:cNvPr>
          <p:cNvSpPr/>
          <p:nvPr/>
        </p:nvSpPr>
        <p:spPr>
          <a:xfrm>
            <a:off x="9838071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07E308C-4452-449F-BF11-C4CC6325B7CE}"/>
              </a:ext>
            </a:extLst>
          </p:cNvPr>
          <p:cNvSpPr/>
          <p:nvPr/>
        </p:nvSpPr>
        <p:spPr>
          <a:xfrm>
            <a:off x="6403127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6379849-8839-4BD9-A1F8-FC0BB71D33E3}"/>
              </a:ext>
            </a:extLst>
          </p:cNvPr>
          <p:cNvSpPr/>
          <p:nvPr/>
        </p:nvSpPr>
        <p:spPr>
          <a:xfrm>
            <a:off x="6893833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8020061-C33C-4332-BBB8-C020C03BA0F2}"/>
              </a:ext>
            </a:extLst>
          </p:cNvPr>
          <p:cNvSpPr/>
          <p:nvPr/>
        </p:nvSpPr>
        <p:spPr>
          <a:xfrm>
            <a:off x="7384539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D2BE4D2-CCC1-458C-A7D7-7E495082C2CD}"/>
              </a:ext>
            </a:extLst>
          </p:cNvPr>
          <p:cNvSpPr/>
          <p:nvPr/>
        </p:nvSpPr>
        <p:spPr>
          <a:xfrm>
            <a:off x="7875246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9B95322-A27D-4088-ABE0-0E9FBD44F768}"/>
              </a:ext>
            </a:extLst>
          </p:cNvPr>
          <p:cNvSpPr/>
          <p:nvPr/>
        </p:nvSpPr>
        <p:spPr>
          <a:xfrm>
            <a:off x="8365952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BB28B62-FF94-4CF6-BA4A-CD97911F88B9}"/>
              </a:ext>
            </a:extLst>
          </p:cNvPr>
          <p:cNvSpPr/>
          <p:nvPr/>
        </p:nvSpPr>
        <p:spPr>
          <a:xfrm>
            <a:off x="8856659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4215BA3-AC5E-4AA6-B6FA-3805A600591D}"/>
              </a:ext>
            </a:extLst>
          </p:cNvPr>
          <p:cNvSpPr/>
          <p:nvPr/>
        </p:nvSpPr>
        <p:spPr>
          <a:xfrm>
            <a:off x="9347365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31D1DB2-C1F9-452F-8E1F-BE5A72A4D6C6}"/>
              </a:ext>
            </a:extLst>
          </p:cNvPr>
          <p:cNvSpPr/>
          <p:nvPr/>
        </p:nvSpPr>
        <p:spPr>
          <a:xfrm>
            <a:off x="9838071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984A8B-8EE0-4664-AE7E-78C43BD46769}"/>
              </a:ext>
            </a:extLst>
          </p:cNvPr>
          <p:cNvSpPr txBox="1"/>
          <p:nvPr/>
        </p:nvSpPr>
        <p:spPr>
          <a:xfrm>
            <a:off x="5941886" y="3901337"/>
            <a:ext cx="941379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my_queue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5BA0AB-D840-49D2-A05C-EDEFC6BADD29}"/>
              </a:ext>
            </a:extLst>
          </p:cNvPr>
          <p:cNvSpPr txBox="1"/>
          <p:nvPr/>
        </p:nvSpPr>
        <p:spPr>
          <a:xfrm>
            <a:off x="5933911" y="4140644"/>
            <a:ext cx="654900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start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FE41CAB-9D39-4B16-9CC6-168369C03224}"/>
              </a:ext>
            </a:extLst>
          </p:cNvPr>
          <p:cNvSpPr/>
          <p:nvPr/>
        </p:nvSpPr>
        <p:spPr>
          <a:xfrm>
            <a:off x="4727757" y="2233052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5379EA2-6892-4F2E-AA9B-7667E8C3A7A9}"/>
              </a:ext>
            </a:extLst>
          </p:cNvPr>
          <p:cNvSpPr/>
          <p:nvPr/>
        </p:nvSpPr>
        <p:spPr>
          <a:xfrm>
            <a:off x="4727756" y="2517100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8DF2E79-2D45-4FE7-BA21-22077D6CD78B}"/>
              </a:ext>
            </a:extLst>
          </p:cNvPr>
          <p:cNvSpPr/>
          <p:nvPr/>
        </p:nvSpPr>
        <p:spPr>
          <a:xfrm>
            <a:off x="4727755" y="2801148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DFDD50-461F-4205-BA0B-1C7867D8AEF6}"/>
              </a:ext>
            </a:extLst>
          </p:cNvPr>
          <p:cNvSpPr/>
          <p:nvPr/>
        </p:nvSpPr>
        <p:spPr>
          <a:xfrm>
            <a:off x="4727754" y="3085196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10DF3BB-F6A4-4AB5-9B38-45D38440E0FA}"/>
              </a:ext>
            </a:extLst>
          </p:cNvPr>
          <p:cNvSpPr/>
          <p:nvPr/>
        </p:nvSpPr>
        <p:spPr>
          <a:xfrm>
            <a:off x="4727754" y="3369244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18D8451-D650-47F7-BFDD-34A27D653B5B}"/>
              </a:ext>
            </a:extLst>
          </p:cNvPr>
          <p:cNvSpPr/>
          <p:nvPr/>
        </p:nvSpPr>
        <p:spPr>
          <a:xfrm>
            <a:off x="4727753" y="3653293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0AB0E47-E39E-4FDF-A0D4-7845B3B39DDF}"/>
              </a:ext>
            </a:extLst>
          </p:cNvPr>
          <p:cNvSpPr/>
          <p:nvPr/>
        </p:nvSpPr>
        <p:spPr>
          <a:xfrm>
            <a:off x="4727752" y="3937341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85A9328-4A85-4829-9317-C8C113B38CFE}"/>
              </a:ext>
            </a:extLst>
          </p:cNvPr>
          <p:cNvSpPr txBox="1"/>
          <p:nvPr/>
        </p:nvSpPr>
        <p:spPr>
          <a:xfrm>
            <a:off x="4062075" y="2168791"/>
            <a:ext cx="750393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OSQPtr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62CED50-97A2-4217-B955-EBD89008289E}"/>
              </a:ext>
            </a:extLst>
          </p:cNvPr>
          <p:cNvSpPr txBox="1"/>
          <p:nvPr/>
        </p:nvSpPr>
        <p:spPr>
          <a:xfrm>
            <a:off x="3866058" y="2455517"/>
            <a:ext cx="941379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OSQStart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DDDC31-0234-46A9-8019-094A5083809C}"/>
              </a:ext>
            </a:extLst>
          </p:cNvPr>
          <p:cNvSpPr txBox="1"/>
          <p:nvPr/>
        </p:nvSpPr>
        <p:spPr>
          <a:xfrm>
            <a:off x="4062075" y="2742243"/>
            <a:ext cx="750393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OSQEnd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0BF596B-B2AF-4097-A4CE-EBB32D1D6D1C}"/>
              </a:ext>
            </a:extLst>
          </p:cNvPr>
          <p:cNvSpPr txBox="1"/>
          <p:nvPr/>
        </p:nvSpPr>
        <p:spPr>
          <a:xfrm>
            <a:off x="4160083" y="3028970"/>
            <a:ext cx="654900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OSQIn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6C3C0F1-6DBF-421D-B9E9-2D7D72BF6464}"/>
              </a:ext>
            </a:extLst>
          </p:cNvPr>
          <p:cNvSpPr txBox="1"/>
          <p:nvPr/>
        </p:nvSpPr>
        <p:spPr>
          <a:xfrm>
            <a:off x="4062075" y="3315696"/>
            <a:ext cx="750393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OSQOut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C19A6AF-9E9B-4317-8555-8F1F5E06CCF7}"/>
              </a:ext>
            </a:extLst>
          </p:cNvPr>
          <p:cNvSpPr txBox="1"/>
          <p:nvPr/>
        </p:nvSpPr>
        <p:spPr>
          <a:xfrm>
            <a:off x="3964066" y="3602422"/>
            <a:ext cx="845886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OSQSize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7B94C82-0EA3-46D5-B40D-0FC31C952040}"/>
              </a:ext>
            </a:extLst>
          </p:cNvPr>
          <p:cNvSpPr txBox="1"/>
          <p:nvPr/>
        </p:nvSpPr>
        <p:spPr>
          <a:xfrm>
            <a:off x="3670041" y="3889149"/>
            <a:ext cx="1132366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OSQEntries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EEF734-0706-4903-8A16-2296EC19421B}"/>
              </a:ext>
            </a:extLst>
          </p:cNvPr>
          <p:cNvSpPr txBox="1"/>
          <p:nvPr/>
        </p:nvSpPr>
        <p:spPr>
          <a:xfrm>
            <a:off x="4973086" y="1714582"/>
            <a:ext cx="46679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pq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0DEF063-BDB5-4F65-BE53-54996335C54C}"/>
              </a:ext>
            </a:extLst>
          </p:cNvPr>
          <p:cNvCxnSpPr>
            <a:cxnSpLocks/>
            <a:stCxn id="27" idx="3"/>
            <a:endCxn id="159" idx="3"/>
          </p:cNvCxnSpPr>
          <p:nvPr/>
        </p:nvCxnSpPr>
        <p:spPr>
          <a:xfrm flipV="1">
            <a:off x="3344236" y="2343070"/>
            <a:ext cx="1468232" cy="105818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F89CB8F-6AC0-4007-893A-F7075F69050D}"/>
              </a:ext>
            </a:extLst>
          </p:cNvPr>
          <p:cNvSpPr txBox="1"/>
          <p:nvPr/>
        </p:nvSpPr>
        <p:spPr>
          <a:xfrm>
            <a:off x="6868872" y="2098242"/>
            <a:ext cx="151588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* *p 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6BA8FA1-9C4D-4FEE-9AA8-69C7A87767DE}"/>
              </a:ext>
            </a:extLst>
          </p:cNvPr>
          <p:cNvSpPr txBox="1"/>
          <p:nvPr/>
        </p:nvSpPr>
        <p:spPr>
          <a:xfrm>
            <a:off x="6240826" y="630982"/>
            <a:ext cx="545213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KEY_EVENT *my_queue[8];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KEY_EVENT *(*p)[8] = &amp;my_queue;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KEY_EVENT **p = my_queue;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2EAACF67-33D0-4CB8-B95C-F5AD5808BC38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5809141" y="2662873"/>
            <a:ext cx="588646" cy="93601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4E12A11-BDD0-46AA-B430-38B40D00B26D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5809140" y="2946921"/>
            <a:ext cx="4516789" cy="6117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11F41896-5D1B-42B7-9930-1F56EEB907B2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5809139" y="3230969"/>
            <a:ext cx="599832" cy="34393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4FAF64DA-F173-49AE-A876-5CDF9F7A17B8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5809139" y="3515017"/>
            <a:ext cx="628882" cy="598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175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6099747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 = OSMemGet( pmem, &amp;err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893694" y="342560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893694" y="386312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527738" y="34256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527738" y="38631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161782" y="34256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161782" y="38631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795826" y="34256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795826" y="38631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429870" y="34256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429870" y="38631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8063914" y="34256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8063914" y="38631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697958" y="34256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697958" y="38631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332002" y="34256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332002" y="38631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529279" y="436926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893694" y="29865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527738" y="29865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161782" y="29865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795826" y="29865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429870" y="29865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8063914" y="29865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697958" y="29865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332002" y="29865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296531" y="342408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296531" y="381657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3427063" y="1348514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2730247" y="127682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491273" y="215125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5842920" y="144064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5182871" y="139866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pblk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2105220" y="262238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2105219" y="297502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2105218" y="332766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2105217" y="368031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2105216" y="403295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846285" y="254260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339737" y="289857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466374" y="325453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719649" y="361050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719649" y="396647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0A115-19F2-49D2-8217-1EE8F120A20E}"/>
              </a:ext>
            </a:extLst>
          </p:cNvPr>
          <p:cNvSpPr/>
          <p:nvPr/>
        </p:nvSpPr>
        <p:spPr>
          <a:xfrm>
            <a:off x="5524191" y="3435227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72C70A9-22CB-4447-9CCB-13781DC673DF}"/>
              </a:ext>
            </a:extLst>
          </p:cNvPr>
          <p:cNvSpPr/>
          <p:nvPr/>
        </p:nvSpPr>
        <p:spPr>
          <a:xfrm>
            <a:off x="6160334" y="3434248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796477" y="343326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432620" y="343229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8068763" y="343131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704906" y="343033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341049" y="342935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1826414F-1A97-4E97-BC64-A87520F3A734}"/>
              </a:ext>
            </a:extLst>
          </p:cNvPr>
          <p:cNvCxnSpPr>
            <a:cxnSpLocks/>
            <a:stCxn id="57" idx="2"/>
            <a:endCxn id="58" idx="2"/>
          </p:cNvCxnSpPr>
          <p:nvPr/>
        </p:nvCxnSpPr>
        <p:spPr>
          <a:xfrm rot="5400000" flipH="1" flipV="1">
            <a:off x="6156954" y="372272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D7C25246-5D3A-4137-B507-6B4E8933A068}"/>
              </a:ext>
            </a:extLst>
          </p:cNvPr>
          <p:cNvCxnSpPr>
            <a:cxnSpLocks/>
            <a:stCxn id="58" idx="2"/>
            <a:endCxn id="59" idx="2"/>
          </p:cNvCxnSpPr>
          <p:nvPr/>
        </p:nvCxnSpPr>
        <p:spPr>
          <a:xfrm rot="5400000" flipH="1" flipV="1">
            <a:off x="6793097" y="3721747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28729" y="373154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64361" y="374134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99993" y="375114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337669" y="371783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C4EEF91-4C8B-478E-9A1C-C4F6B2205B92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4861109" y="1878170"/>
            <a:ext cx="1296993" cy="15660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1FC15D4-9154-4C03-B881-498547D1EB9F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502483" y="2803358"/>
            <a:ext cx="1423775" cy="65575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F1217CF-B971-4121-9FC3-DE551F9818F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502482" y="3156002"/>
            <a:ext cx="2021576" cy="26579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3F02BEE-F6AD-494E-B6B7-D7AC31EAF04B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742245" y="1786042"/>
            <a:ext cx="1118864" cy="167306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79676C4-126A-4273-84C6-4000E122E624}"/>
              </a:ext>
            </a:extLst>
          </p:cNvPr>
          <p:cNvSpPr txBox="1"/>
          <p:nvPr/>
        </p:nvSpPr>
        <p:spPr>
          <a:xfrm>
            <a:off x="7579360" y="283169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"hello"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8E611F-FA3D-42BA-B7B3-21142B75343A}"/>
              </a:ext>
            </a:extLst>
          </p:cNvPr>
          <p:cNvSpPr txBox="1"/>
          <p:nvPr/>
        </p:nvSpPr>
        <p:spPr>
          <a:xfrm>
            <a:off x="7533199" y="887950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"olleh"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42831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6099747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 = OSMemGet( pmem, &amp;err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893694" y="342560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893694" y="386312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527738" y="34256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527738" y="38631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161782" y="34256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161782" y="38631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795826" y="34256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795826" y="38631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429870" y="34256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429870" y="38631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8063914" y="34256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8063914" y="38631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697958" y="34256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697958" y="38631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332002" y="34256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332002" y="38631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529279" y="436926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893694" y="29865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527738" y="29865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161782" y="29865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795826" y="29865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429870" y="29865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8063914" y="29865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697958" y="29865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332002" y="29865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296531" y="342408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296531" y="381657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3427063" y="1348514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2730247" y="127682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491273" y="215125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5842920" y="144064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5182871" y="139866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pblk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2105220" y="262238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2105219" y="297502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2105218" y="332766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2105217" y="368031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2105216" y="403295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846285" y="254260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339737" y="289857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466374" y="325453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719649" y="361050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719649" y="396647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0A115-19F2-49D2-8217-1EE8F120A20E}"/>
              </a:ext>
            </a:extLst>
          </p:cNvPr>
          <p:cNvSpPr/>
          <p:nvPr/>
        </p:nvSpPr>
        <p:spPr>
          <a:xfrm>
            <a:off x="5524191" y="3435227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72C70A9-22CB-4447-9CCB-13781DC673DF}"/>
              </a:ext>
            </a:extLst>
          </p:cNvPr>
          <p:cNvSpPr/>
          <p:nvPr/>
        </p:nvSpPr>
        <p:spPr>
          <a:xfrm>
            <a:off x="6160334" y="3434248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796477" y="343326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432620" y="343229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8068763" y="343131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704906" y="343033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341049" y="342935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1826414F-1A97-4E97-BC64-A87520F3A734}"/>
              </a:ext>
            </a:extLst>
          </p:cNvPr>
          <p:cNvCxnSpPr>
            <a:cxnSpLocks/>
            <a:stCxn id="57" idx="2"/>
            <a:endCxn id="58" idx="2"/>
          </p:cNvCxnSpPr>
          <p:nvPr/>
        </p:nvCxnSpPr>
        <p:spPr>
          <a:xfrm rot="5400000" flipH="1" flipV="1">
            <a:off x="6156954" y="372272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D7C25246-5D3A-4137-B507-6B4E8933A068}"/>
              </a:ext>
            </a:extLst>
          </p:cNvPr>
          <p:cNvCxnSpPr>
            <a:cxnSpLocks/>
            <a:stCxn id="58" idx="2"/>
            <a:endCxn id="59" idx="2"/>
          </p:cNvCxnSpPr>
          <p:nvPr/>
        </p:nvCxnSpPr>
        <p:spPr>
          <a:xfrm rot="5400000" flipH="1" flipV="1">
            <a:off x="6793097" y="3721747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28729" y="373154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64361" y="374134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99993" y="375114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337669" y="371783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C4EEF91-4C8B-478E-9A1C-C4F6B2205B92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4861109" y="1878170"/>
            <a:ext cx="1296993" cy="15660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1FC15D4-9154-4C03-B881-498547D1EB9F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502483" y="2803358"/>
            <a:ext cx="1423775" cy="65575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F1217CF-B971-4121-9FC3-DE551F9818F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502482" y="3156002"/>
            <a:ext cx="2021576" cy="26579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3F02BEE-F6AD-494E-B6B7-D7AC31EAF04B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742245" y="1786042"/>
            <a:ext cx="1118864" cy="167306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79676C4-126A-4273-84C6-4000E122E624}"/>
              </a:ext>
            </a:extLst>
          </p:cNvPr>
          <p:cNvSpPr txBox="1"/>
          <p:nvPr/>
        </p:nvSpPr>
        <p:spPr>
          <a:xfrm>
            <a:off x="7579360" y="283169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"hello"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8E611F-FA3D-42BA-B7B3-21142B75343A}"/>
              </a:ext>
            </a:extLst>
          </p:cNvPr>
          <p:cNvSpPr txBox="1"/>
          <p:nvPr/>
        </p:nvSpPr>
        <p:spPr>
          <a:xfrm>
            <a:off x="7533199" y="887950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"olleh"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842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8C507-B881-43A9-8324-5CFE20E76C98}"/>
              </a:ext>
            </a:extLst>
          </p:cNvPr>
          <p:cNvSpPr txBox="1"/>
          <p:nvPr/>
        </p:nvSpPr>
        <p:spPr>
          <a:xfrm>
            <a:off x="585788" y="307181"/>
            <a:ext cx="3451586" cy="564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ctags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vi a.c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OSStart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반드시 저장후 이동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ESC &gt;&gt; :w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종료 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:q  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D1CEA9-21F2-4A26-8D95-FE8199457330}"/>
              </a:ext>
            </a:extLst>
          </p:cNvPr>
          <p:cNvSpPr/>
          <p:nvPr/>
        </p:nvSpPr>
        <p:spPr>
          <a:xfrm>
            <a:off x="1114425" y="2093119"/>
            <a:ext cx="364331" cy="499303"/>
          </a:xfrm>
          <a:prstGeom prst="rect">
            <a:avLst/>
          </a:prstGeom>
          <a:solidFill>
            <a:srgbClr val="00B050">
              <a:alpha val="61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41F2B-5BEC-4BA6-8A62-465851CC9A27}"/>
              </a:ext>
            </a:extLst>
          </p:cNvPr>
          <p:cNvSpPr txBox="1"/>
          <p:nvPr/>
        </p:nvSpPr>
        <p:spPr>
          <a:xfrm>
            <a:off x="5134769" y="735806"/>
            <a:ext cx="3789820" cy="1162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정의로 이동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g 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돌아오기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ctrl + t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61388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209D257-32B2-4007-905D-FC12C9BED5AA}"/>
              </a:ext>
            </a:extLst>
          </p:cNvPr>
          <p:cNvSpPr txBox="1"/>
          <p:nvPr/>
        </p:nvSpPr>
        <p:spPr>
          <a:xfrm>
            <a:off x="584808" y="0"/>
            <a:ext cx="5609228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OSQPost( pevent, temp 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89CB8F-6AC0-4007-893A-F7075F69050D}"/>
              </a:ext>
            </a:extLst>
          </p:cNvPr>
          <p:cNvSpPr txBox="1"/>
          <p:nvPr/>
        </p:nvSpPr>
        <p:spPr>
          <a:xfrm>
            <a:off x="7758662" y="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5D60C8-61B8-4C44-81A8-4D3338381022}"/>
              </a:ext>
            </a:extLst>
          </p:cNvPr>
          <p:cNvSpPr/>
          <p:nvPr/>
        </p:nvSpPr>
        <p:spPr>
          <a:xfrm>
            <a:off x="1369025" y="1878282"/>
            <a:ext cx="1916277" cy="3790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OS_EVENT_TYPE_Q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47A72E-6D2C-4857-96A4-7C6B7C8CD8C9}"/>
              </a:ext>
            </a:extLst>
          </p:cNvPr>
          <p:cNvSpPr/>
          <p:nvPr/>
        </p:nvSpPr>
        <p:spPr>
          <a:xfrm>
            <a:off x="1369025" y="3015324"/>
            <a:ext cx="1916277" cy="3790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B49C61-912E-4724-BD54-119D4A9A9F11}"/>
              </a:ext>
            </a:extLst>
          </p:cNvPr>
          <p:cNvGrpSpPr/>
          <p:nvPr/>
        </p:nvGrpSpPr>
        <p:grpSpPr>
          <a:xfrm>
            <a:off x="1369025" y="3396253"/>
            <a:ext cx="1916277" cy="2034024"/>
            <a:chOff x="1887792" y="3269436"/>
            <a:chExt cx="2460031" cy="24600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943840-7BB4-480C-AB31-B11ADA954E68}"/>
                </a:ext>
              </a:extLst>
            </p:cNvPr>
            <p:cNvSpPr/>
            <p:nvPr/>
          </p:nvSpPr>
          <p:spPr>
            <a:xfrm>
              <a:off x="1887792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0357D05-1D88-4C4E-A821-B46A5EA738CC}"/>
                </a:ext>
              </a:extLst>
            </p:cNvPr>
            <p:cNvSpPr/>
            <p:nvPr/>
          </p:nvSpPr>
          <p:spPr>
            <a:xfrm>
              <a:off x="2195296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82007D-29A3-4180-B595-9606D8F6CB9F}"/>
                </a:ext>
              </a:extLst>
            </p:cNvPr>
            <p:cNvSpPr/>
            <p:nvPr/>
          </p:nvSpPr>
          <p:spPr>
            <a:xfrm>
              <a:off x="2502800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2FD5B0-CE78-4941-863C-47E12229DA83}"/>
                </a:ext>
              </a:extLst>
            </p:cNvPr>
            <p:cNvSpPr/>
            <p:nvPr/>
          </p:nvSpPr>
          <p:spPr>
            <a:xfrm>
              <a:off x="2810304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EBCE13E-9A9E-4E93-819E-C2FF08A29DB9}"/>
                </a:ext>
              </a:extLst>
            </p:cNvPr>
            <p:cNvSpPr/>
            <p:nvPr/>
          </p:nvSpPr>
          <p:spPr>
            <a:xfrm>
              <a:off x="3117808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CD8718A-EDE2-4B98-8D4E-E96B3FD68C9E}"/>
                </a:ext>
              </a:extLst>
            </p:cNvPr>
            <p:cNvSpPr/>
            <p:nvPr/>
          </p:nvSpPr>
          <p:spPr>
            <a:xfrm>
              <a:off x="3425311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CF4C0E0-8810-43DD-BB38-5DB2201FF133}"/>
                </a:ext>
              </a:extLst>
            </p:cNvPr>
            <p:cNvSpPr/>
            <p:nvPr/>
          </p:nvSpPr>
          <p:spPr>
            <a:xfrm>
              <a:off x="3732815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09DA975-7CFD-4CCD-B893-BC27014FD1DE}"/>
                </a:ext>
              </a:extLst>
            </p:cNvPr>
            <p:cNvSpPr/>
            <p:nvPr/>
          </p:nvSpPr>
          <p:spPr>
            <a:xfrm>
              <a:off x="4040319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2973D86-736D-43AA-9353-7C0764DF0501}"/>
                </a:ext>
              </a:extLst>
            </p:cNvPr>
            <p:cNvSpPr/>
            <p:nvPr/>
          </p:nvSpPr>
          <p:spPr>
            <a:xfrm>
              <a:off x="1887792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1CF4C20-F5FA-43B9-AC67-5804BB87B515}"/>
                </a:ext>
              </a:extLst>
            </p:cNvPr>
            <p:cNvSpPr/>
            <p:nvPr/>
          </p:nvSpPr>
          <p:spPr>
            <a:xfrm>
              <a:off x="2195296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61866E2-9FE0-4DFF-94B2-19E1184D87ED}"/>
                </a:ext>
              </a:extLst>
            </p:cNvPr>
            <p:cNvSpPr/>
            <p:nvPr/>
          </p:nvSpPr>
          <p:spPr>
            <a:xfrm>
              <a:off x="2502800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94E626F-BBC2-44BA-9C1A-F1C49983AFB6}"/>
                </a:ext>
              </a:extLst>
            </p:cNvPr>
            <p:cNvSpPr/>
            <p:nvPr/>
          </p:nvSpPr>
          <p:spPr>
            <a:xfrm>
              <a:off x="2810304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CD2ABCF-7351-474E-9C2B-78A8892B8B18}"/>
                </a:ext>
              </a:extLst>
            </p:cNvPr>
            <p:cNvSpPr/>
            <p:nvPr/>
          </p:nvSpPr>
          <p:spPr>
            <a:xfrm>
              <a:off x="3117808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E85EC0-7EB2-435F-BA92-4B89BCEC46A4}"/>
                </a:ext>
              </a:extLst>
            </p:cNvPr>
            <p:cNvSpPr/>
            <p:nvPr/>
          </p:nvSpPr>
          <p:spPr>
            <a:xfrm>
              <a:off x="3425311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B5D42F-CB26-457C-9D25-2619BFB7E0B9}"/>
                </a:ext>
              </a:extLst>
            </p:cNvPr>
            <p:cNvSpPr/>
            <p:nvPr/>
          </p:nvSpPr>
          <p:spPr>
            <a:xfrm>
              <a:off x="3732815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B06951-2A35-4EDE-A7E9-19A623ED17C0}"/>
                </a:ext>
              </a:extLst>
            </p:cNvPr>
            <p:cNvSpPr/>
            <p:nvPr/>
          </p:nvSpPr>
          <p:spPr>
            <a:xfrm>
              <a:off x="4040319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54AB381-B82C-4B0E-88AB-40BA63FD87BF}"/>
                </a:ext>
              </a:extLst>
            </p:cNvPr>
            <p:cNvSpPr/>
            <p:nvPr/>
          </p:nvSpPr>
          <p:spPr>
            <a:xfrm>
              <a:off x="1887792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253F419-F888-41F3-8B9E-EEC9D8AD77DF}"/>
                </a:ext>
              </a:extLst>
            </p:cNvPr>
            <p:cNvSpPr/>
            <p:nvPr/>
          </p:nvSpPr>
          <p:spPr>
            <a:xfrm>
              <a:off x="2195296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65A99C5-DAE7-401D-A25F-0C7CA77EDCA2}"/>
                </a:ext>
              </a:extLst>
            </p:cNvPr>
            <p:cNvSpPr/>
            <p:nvPr/>
          </p:nvSpPr>
          <p:spPr>
            <a:xfrm>
              <a:off x="2502800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91DC49E-ED13-42CF-9971-3D36A7CD9910}"/>
                </a:ext>
              </a:extLst>
            </p:cNvPr>
            <p:cNvSpPr/>
            <p:nvPr/>
          </p:nvSpPr>
          <p:spPr>
            <a:xfrm>
              <a:off x="2810304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DC49F8-9EF3-4A72-91AA-AA6F6CD67417}"/>
                </a:ext>
              </a:extLst>
            </p:cNvPr>
            <p:cNvSpPr/>
            <p:nvPr/>
          </p:nvSpPr>
          <p:spPr>
            <a:xfrm>
              <a:off x="3117808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C8AA925-94F2-4EFD-B205-1598620202F7}"/>
                </a:ext>
              </a:extLst>
            </p:cNvPr>
            <p:cNvSpPr/>
            <p:nvPr/>
          </p:nvSpPr>
          <p:spPr>
            <a:xfrm>
              <a:off x="3425311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6F20815-045E-47AF-BD61-DD2D6F32E385}"/>
                </a:ext>
              </a:extLst>
            </p:cNvPr>
            <p:cNvSpPr/>
            <p:nvPr/>
          </p:nvSpPr>
          <p:spPr>
            <a:xfrm>
              <a:off x="3732815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4FE8264-8392-43B7-A775-F572B1B858F1}"/>
                </a:ext>
              </a:extLst>
            </p:cNvPr>
            <p:cNvSpPr/>
            <p:nvPr/>
          </p:nvSpPr>
          <p:spPr>
            <a:xfrm>
              <a:off x="4040319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19EACA8-A103-44F3-9565-769174DF7C27}"/>
                </a:ext>
              </a:extLst>
            </p:cNvPr>
            <p:cNvSpPr/>
            <p:nvPr/>
          </p:nvSpPr>
          <p:spPr>
            <a:xfrm>
              <a:off x="1887792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4FC9805-BD7D-4483-9FB6-1ABBFCB4E309}"/>
                </a:ext>
              </a:extLst>
            </p:cNvPr>
            <p:cNvSpPr/>
            <p:nvPr/>
          </p:nvSpPr>
          <p:spPr>
            <a:xfrm>
              <a:off x="2195296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541E688-CC3B-4BFD-80CC-D852E3067F53}"/>
                </a:ext>
              </a:extLst>
            </p:cNvPr>
            <p:cNvSpPr/>
            <p:nvPr/>
          </p:nvSpPr>
          <p:spPr>
            <a:xfrm>
              <a:off x="2502800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57A0B5B-7415-4B87-8EB3-298595C754AF}"/>
                </a:ext>
              </a:extLst>
            </p:cNvPr>
            <p:cNvSpPr/>
            <p:nvPr/>
          </p:nvSpPr>
          <p:spPr>
            <a:xfrm>
              <a:off x="2810304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A51F317-C829-4149-AD50-C5526BA49659}"/>
                </a:ext>
              </a:extLst>
            </p:cNvPr>
            <p:cNvSpPr/>
            <p:nvPr/>
          </p:nvSpPr>
          <p:spPr>
            <a:xfrm>
              <a:off x="3117808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FC13A0-C01A-4FF3-80C4-1DAF8173EE15}"/>
                </a:ext>
              </a:extLst>
            </p:cNvPr>
            <p:cNvSpPr/>
            <p:nvPr/>
          </p:nvSpPr>
          <p:spPr>
            <a:xfrm>
              <a:off x="3425311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82E3C32-01EA-4FE5-A85C-5E3A281B5F2F}"/>
                </a:ext>
              </a:extLst>
            </p:cNvPr>
            <p:cNvSpPr/>
            <p:nvPr/>
          </p:nvSpPr>
          <p:spPr>
            <a:xfrm>
              <a:off x="3732815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1899D50-4A1A-4AD1-8E9E-03E620145601}"/>
                </a:ext>
              </a:extLst>
            </p:cNvPr>
            <p:cNvSpPr/>
            <p:nvPr/>
          </p:nvSpPr>
          <p:spPr>
            <a:xfrm>
              <a:off x="4040319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CE82027-2D3A-46F9-814F-7B58F7837AF6}"/>
                </a:ext>
              </a:extLst>
            </p:cNvPr>
            <p:cNvSpPr/>
            <p:nvPr/>
          </p:nvSpPr>
          <p:spPr>
            <a:xfrm>
              <a:off x="1887792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42662C5-51E2-4EBB-A061-FE8BA325E132}"/>
                </a:ext>
              </a:extLst>
            </p:cNvPr>
            <p:cNvSpPr/>
            <p:nvPr/>
          </p:nvSpPr>
          <p:spPr>
            <a:xfrm>
              <a:off x="2195296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D339858-8F20-43B1-8F6E-E2F798CDDBA7}"/>
                </a:ext>
              </a:extLst>
            </p:cNvPr>
            <p:cNvSpPr/>
            <p:nvPr/>
          </p:nvSpPr>
          <p:spPr>
            <a:xfrm>
              <a:off x="2502800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565F97B-86A6-4BAD-A20C-C53B4E486B79}"/>
                </a:ext>
              </a:extLst>
            </p:cNvPr>
            <p:cNvSpPr/>
            <p:nvPr/>
          </p:nvSpPr>
          <p:spPr>
            <a:xfrm>
              <a:off x="2810304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5CBCB2E-2E10-44A9-AA75-875523A1317B}"/>
                </a:ext>
              </a:extLst>
            </p:cNvPr>
            <p:cNvSpPr/>
            <p:nvPr/>
          </p:nvSpPr>
          <p:spPr>
            <a:xfrm>
              <a:off x="3117808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985954A-62D8-4CEE-9F7C-A78C004A1FED}"/>
                </a:ext>
              </a:extLst>
            </p:cNvPr>
            <p:cNvSpPr/>
            <p:nvPr/>
          </p:nvSpPr>
          <p:spPr>
            <a:xfrm>
              <a:off x="3425311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802BAB8-77A3-4A77-BA58-EA085E048A84}"/>
                </a:ext>
              </a:extLst>
            </p:cNvPr>
            <p:cNvSpPr/>
            <p:nvPr/>
          </p:nvSpPr>
          <p:spPr>
            <a:xfrm>
              <a:off x="3732815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74B85C5-480A-4B52-954F-4F171C4EE2CD}"/>
                </a:ext>
              </a:extLst>
            </p:cNvPr>
            <p:cNvSpPr/>
            <p:nvPr/>
          </p:nvSpPr>
          <p:spPr>
            <a:xfrm>
              <a:off x="4040319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5B07F17-568C-4AD1-8D64-184C73ADCA9C}"/>
                </a:ext>
              </a:extLst>
            </p:cNvPr>
            <p:cNvSpPr/>
            <p:nvPr/>
          </p:nvSpPr>
          <p:spPr>
            <a:xfrm>
              <a:off x="1887792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3662238-EF89-4BF6-9C14-9A0984FD5C3D}"/>
                </a:ext>
              </a:extLst>
            </p:cNvPr>
            <p:cNvSpPr/>
            <p:nvPr/>
          </p:nvSpPr>
          <p:spPr>
            <a:xfrm>
              <a:off x="2195296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98D05B-4EA9-444D-BC9F-4AF947432F7F}"/>
                </a:ext>
              </a:extLst>
            </p:cNvPr>
            <p:cNvSpPr/>
            <p:nvPr/>
          </p:nvSpPr>
          <p:spPr>
            <a:xfrm>
              <a:off x="2502800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DD67F58-E273-408C-BE3A-E30D0E8294BB}"/>
                </a:ext>
              </a:extLst>
            </p:cNvPr>
            <p:cNvSpPr/>
            <p:nvPr/>
          </p:nvSpPr>
          <p:spPr>
            <a:xfrm>
              <a:off x="2810304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29F0C4-A040-44FB-BCB4-1D135B85C586}"/>
                </a:ext>
              </a:extLst>
            </p:cNvPr>
            <p:cNvSpPr/>
            <p:nvPr/>
          </p:nvSpPr>
          <p:spPr>
            <a:xfrm>
              <a:off x="3117808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EE75BE-DB53-4F4A-A832-194786985468}"/>
                </a:ext>
              </a:extLst>
            </p:cNvPr>
            <p:cNvSpPr/>
            <p:nvPr/>
          </p:nvSpPr>
          <p:spPr>
            <a:xfrm>
              <a:off x="3425311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59F1EB1-DCEB-438F-97E2-15DFA3564843}"/>
                </a:ext>
              </a:extLst>
            </p:cNvPr>
            <p:cNvSpPr/>
            <p:nvPr/>
          </p:nvSpPr>
          <p:spPr>
            <a:xfrm>
              <a:off x="3732815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0FB7B0-12F4-48B4-84CB-978C440ACE5E}"/>
                </a:ext>
              </a:extLst>
            </p:cNvPr>
            <p:cNvSpPr/>
            <p:nvPr/>
          </p:nvSpPr>
          <p:spPr>
            <a:xfrm>
              <a:off x="4040319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CE536F8-2A9F-44A9-A9FF-FEE88A0CBB64}"/>
                </a:ext>
              </a:extLst>
            </p:cNvPr>
            <p:cNvSpPr/>
            <p:nvPr/>
          </p:nvSpPr>
          <p:spPr>
            <a:xfrm>
              <a:off x="1887792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98FFF12-1424-4F45-B311-18D0779E1E96}"/>
                </a:ext>
              </a:extLst>
            </p:cNvPr>
            <p:cNvSpPr/>
            <p:nvPr/>
          </p:nvSpPr>
          <p:spPr>
            <a:xfrm>
              <a:off x="2195296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72912CF-C415-4649-9EE6-0B57B2FF79CF}"/>
                </a:ext>
              </a:extLst>
            </p:cNvPr>
            <p:cNvSpPr/>
            <p:nvPr/>
          </p:nvSpPr>
          <p:spPr>
            <a:xfrm>
              <a:off x="2502800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DC054F2-5A31-465A-83C9-555FA98A53C4}"/>
                </a:ext>
              </a:extLst>
            </p:cNvPr>
            <p:cNvSpPr/>
            <p:nvPr/>
          </p:nvSpPr>
          <p:spPr>
            <a:xfrm>
              <a:off x="2810304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75D062A-2CA0-4A01-8A7B-022A6080F567}"/>
                </a:ext>
              </a:extLst>
            </p:cNvPr>
            <p:cNvSpPr/>
            <p:nvPr/>
          </p:nvSpPr>
          <p:spPr>
            <a:xfrm>
              <a:off x="3117808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5EA1B92-A142-4E15-B5B9-A98A8007E238}"/>
                </a:ext>
              </a:extLst>
            </p:cNvPr>
            <p:cNvSpPr/>
            <p:nvPr/>
          </p:nvSpPr>
          <p:spPr>
            <a:xfrm>
              <a:off x="3425311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E287336-445F-405D-9E31-5F609BA34265}"/>
                </a:ext>
              </a:extLst>
            </p:cNvPr>
            <p:cNvSpPr/>
            <p:nvPr/>
          </p:nvSpPr>
          <p:spPr>
            <a:xfrm>
              <a:off x="3732815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EFDCCB8-AD2F-451C-ADEF-3885688AEFF5}"/>
                </a:ext>
              </a:extLst>
            </p:cNvPr>
            <p:cNvSpPr/>
            <p:nvPr/>
          </p:nvSpPr>
          <p:spPr>
            <a:xfrm>
              <a:off x="4040319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2E2C532-7448-4B44-BDF4-56766DFC3166}"/>
                </a:ext>
              </a:extLst>
            </p:cNvPr>
            <p:cNvSpPr/>
            <p:nvPr/>
          </p:nvSpPr>
          <p:spPr>
            <a:xfrm>
              <a:off x="1887792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1C1B4D9-01FD-4BAD-84C8-1BE659082AEB}"/>
                </a:ext>
              </a:extLst>
            </p:cNvPr>
            <p:cNvSpPr/>
            <p:nvPr/>
          </p:nvSpPr>
          <p:spPr>
            <a:xfrm>
              <a:off x="2195296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929096C-FF62-46F1-A105-C0C15CFF2BB6}"/>
                </a:ext>
              </a:extLst>
            </p:cNvPr>
            <p:cNvSpPr/>
            <p:nvPr/>
          </p:nvSpPr>
          <p:spPr>
            <a:xfrm>
              <a:off x="2502800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522C607-9566-4562-9563-A93E799C1A70}"/>
                </a:ext>
              </a:extLst>
            </p:cNvPr>
            <p:cNvSpPr/>
            <p:nvPr/>
          </p:nvSpPr>
          <p:spPr>
            <a:xfrm>
              <a:off x="2810304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3B6BF44-FDFF-4476-80FA-264E9CC0E8FE}"/>
                </a:ext>
              </a:extLst>
            </p:cNvPr>
            <p:cNvSpPr/>
            <p:nvPr/>
          </p:nvSpPr>
          <p:spPr>
            <a:xfrm>
              <a:off x="3117808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DD05E67-BAAF-4820-84BC-4BA7E0169322}"/>
                </a:ext>
              </a:extLst>
            </p:cNvPr>
            <p:cNvSpPr/>
            <p:nvPr/>
          </p:nvSpPr>
          <p:spPr>
            <a:xfrm>
              <a:off x="3425311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C2CC817-B73A-4048-A55B-9A2D4AC56A55}"/>
                </a:ext>
              </a:extLst>
            </p:cNvPr>
            <p:cNvSpPr/>
            <p:nvPr/>
          </p:nvSpPr>
          <p:spPr>
            <a:xfrm>
              <a:off x="3732815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930E958-7D76-4926-AF21-D63B7A0FDFFE}"/>
                </a:ext>
              </a:extLst>
            </p:cNvPr>
            <p:cNvSpPr/>
            <p:nvPr/>
          </p:nvSpPr>
          <p:spPr>
            <a:xfrm>
              <a:off x="4040319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AA6F1C3-C1F1-420A-8FD1-E2879C2DABBB}"/>
              </a:ext>
            </a:extLst>
          </p:cNvPr>
          <p:cNvSpPr txBox="1"/>
          <p:nvPr/>
        </p:nvSpPr>
        <p:spPr>
          <a:xfrm>
            <a:off x="1" y="1813535"/>
            <a:ext cx="1336835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79988C-1DE7-497C-B8A3-43DE11FA695D}"/>
              </a:ext>
            </a:extLst>
          </p:cNvPr>
          <p:cNvSpPr txBox="1"/>
          <p:nvPr/>
        </p:nvSpPr>
        <p:spPr>
          <a:xfrm>
            <a:off x="109885" y="2241296"/>
            <a:ext cx="1231121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CD7C98-DDD7-47E5-86B0-F5F180F82E36}"/>
              </a:ext>
            </a:extLst>
          </p:cNvPr>
          <p:cNvSpPr txBox="1"/>
          <p:nvPr/>
        </p:nvSpPr>
        <p:spPr>
          <a:xfrm>
            <a:off x="109885" y="2620310"/>
            <a:ext cx="1231121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FDAB5D-F4FB-4D1E-9C06-845F206EE760}"/>
              </a:ext>
            </a:extLst>
          </p:cNvPr>
          <p:cNvSpPr txBox="1"/>
          <p:nvPr/>
        </p:nvSpPr>
        <p:spPr>
          <a:xfrm>
            <a:off x="109885" y="3010603"/>
            <a:ext cx="1231121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D77B51-78E1-43FB-B0E1-5D87BB7AC070}"/>
              </a:ext>
            </a:extLst>
          </p:cNvPr>
          <p:cNvSpPr txBox="1"/>
          <p:nvPr/>
        </p:nvSpPr>
        <p:spPr>
          <a:xfrm>
            <a:off x="109885" y="3366447"/>
            <a:ext cx="1231121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B4A01A-5ACC-4F7C-A84D-A176BE42514B}"/>
              </a:ext>
            </a:extLst>
          </p:cNvPr>
          <p:cNvSpPr txBox="1"/>
          <p:nvPr/>
        </p:nvSpPr>
        <p:spPr>
          <a:xfrm>
            <a:off x="1846914" y="1427723"/>
            <a:ext cx="8898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0339F96-0505-4682-BC65-08AC703D6CE3}"/>
              </a:ext>
            </a:extLst>
          </p:cNvPr>
          <p:cNvSpPr/>
          <p:nvPr/>
        </p:nvSpPr>
        <p:spPr>
          <a:xfrm>
            <a:off x="1369025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424C837-1FDC-400F-9F54-C408FB24386A}"/>
              </a:ext>
            </a:extLst>
          </p:cNvPr>
          <p:cNvSpPr/>
          <p:nvPr/>
        </p:nvSpPr>
        <p:spPr>
          <a:xfrm>
            <a:off x="1608559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31C2B7F-BB5D-4630-8211-B03C2E92FE3D}"/>
              </a:ext>
            </a:extLst>
          </p:cNvPr>
          <p:cNvSpPr/>
          <p:nvPr/>
        </p:nvSpPr>
        <p:spPr>
          <a:xfrm>
            <a:off x="1848094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8BBD2DA-F394-440E-953B-4EE1E860304B}"/>
              </a:ext>
            </a:extLst>
          </p:cNvPr>
          <p:cNvSpPr/>
          <p:nvPr/>
        </p:nvSpPr>
        <p:spPr>
          <a:xfrm>
            <a:off x="2087629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B6987AD-6301-4260-8335-620BB975633D}"/>
              </a:ext>
            </a:extLst>
          </p:cNvPr>
          <p:cNvSpPr/>
          <p:nvPr/>
        </p:nvSpPr>
        <p:spPr>
          <a:xfrm>
            <a:off x="2327163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8A5AA0C-191B-4DF5-91C5-81DCF27164F2}"/>
              </a:ext>
            </a:extLst>
          </p:cNvPr>
          <p:cNvSpPr/>
          <p:nvPr/>
        </p:nvSpPr>
        <p:spPr>
          <a:xfrm>
            <a:off x="2566697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4255410-078C-46C0-A00F-C2BACA470034}"/>
              </a:ext>
            </a:extLst>
          </p:cNvPr>
          <p:cNvSpPr/>
          <p:nvPr/>
        </p:nvSpPr>
        <p:spPr>
          <a:xfrm>
            <a:off x="2806232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627069C-DB47-473D-945A-DCE94643F9BE}"/>
              </a:ext>
            </a:extLst>
          </p:cNvPr>
          <p:cNvSpPr/>
          <p:nvPr/>
        </p:nvSpPr>
        <p:spPr>
          <a:xfrm>
            <a:off x="3045767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D4582B5-CD62-4353-8D57-1F166D6B722B}"/>
              </a:ext>
            </a:extLst>
          </p:cNvPr>
          <p:cNvSpPr/>
          <p:nvPr/>
        </p:nvSpPr>
        <p:spPr>
          <a:xfrm>
            <a:off x="1369026" y="2636310"/>
            <a:ext cx="1916275" cy="3790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326CCDE-634D-4867-8279-7A32FB9785B5}"/>
              </a:ext>
            </a:extLst>
          </p:cNvPr>
          <p:cNvSpPr/>
          <p:nvPr/>
        </p:nvSpPr>
        <p:spPr>
          <a:xfrm>
            <a:off x="6364086" y="3375711"/>
            <a:ext cx="491031" cy="36176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B9262C8-62F4-4310-8404-CE9D80DD229A}"/>
              </a:ext>
            </a:extLst>
          </p:cNvPr>
          <p:cNvSpPr/>
          <p:nvPr/>
        </p:nvSpPr>
        <p:spPr>
          <a:xfrm>
            <a:off x="6857984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152E26-62A7-4C01-B2AA-5B76A2B631A1}"/>
              </a:ext>
            </a:extLst>
          </p:cNvPr>
          <p:cNvSpPr/>
          <p:nvPr/>
        </p:nvSpPr>
        <p:spPr>
          <a:xfrm>
            <a:off x="7351881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F9C4F8A-4ED3-4105-851E-1F1DFC40BA26}"/>
              </a:ext>
            </a:extLst>
          </p:cNvPr>
          <p:cNvSpPr/>
          <p:nvPr/>
        </p:nvSpPr>
        <p:spPr>
          <a:xfrm>
            <a:off x="7845779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739D291-EE4A-4434-BF10-C154146DA037}"/>
              </a:ext>
            </a:extLst>
          </p:cNvPr>
          <p:cNvSpPr/>
          <p:nvPr/>
        </p:nvSpPr>
        <p:spPr>
          <a:xfrm>
            <a:off x="8339677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48D353B-C895-471C-B08B-299E230C3DFA}"/>
              </a:ext>
            </a:extLst>
          </p:cNvPr>
          <p:cNvSpPr/>
          <p:nvPr/>
        </p:nvSpPr>
        <p:spPr>
          <a:xfrm>
            <a:off x="8833574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6BFBC92-58B5-4F36-8EE2-6FAAEB0A3451}"/>
              </a:ext>
            </a:extLst>
          </p:cNvPr>
          <p:cNvSpPr/>
          <p:nvPr/>
        </p:nvSpPr>
        <p:spPr>
          <a:xfrm>
            <a:off x="9327472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DE14A55-9F87-4BFD-BFF5-5A61F49C6D27}"/>
              </a:ext>
            </a:extLst>
          </p:cNvPr>
          <p:cNvSpPr/>
          <p:nvPr/>
        </p:nvSpPr>
        <p:spPr>
          <a:xfrm>
            <a:off x="9821370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07E308C-4452-449F-BF11-C4CC6325B7CE}"/>
              </a:ext>
            </a:extLst>
          </p:cNvPr>
          <p:cNvSpPr/>
          <p:nvPr/>
        </p:nvSpPr>
        <p:spPr>
          <a:xfrm>
            <a:off x="6364086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6379849-8839-4BD9-A1F8-FC0BB71D33E3}"/>
              </a:ext>
            </a:extLst>
          </p:cNvPr>
          <p:cNvSpPr/>
          <p:nvPr/>
        </p:nvSpPr>
        <p:spPr>
          <a:xfrm>
            <a:off x="6857984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8020061-C33C-4332-BBB8-C020C03BA0F2}"/>
              </a:ext>
            </a:extLst>
          </p:cNvPr>
          <p:cNvSpPr/>
          <p:nvPr/>
        </p:nvSpPr>
        <p:spPr>
          <a:xfrm>
            <a:off x="7351881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D2BE4D2-CCC1-458C-A7D7-7E495082C2CD}"/>
              </a:ext>
            </a:extLst>
          </p:cNvPr>
          <p:cNvSpPr/>
          <p:nvPr/>
        </p:nvSpPr>
        <p:spPr>
          <a:xfrm>
            <a:off x="7845779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9B95322-A27D-4088-ABE0-0E9FBD44F768}"/>
              </a:ext>
            </a:extLst>
          </p:cNvPr>
          <p:cNvSpPr/>
          <p:nvPr/>
        </p:nvSpPr>
        <p:spPr>
          <a:xfrm>
            <a:off x="8339677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BB28B62-FF94-4CF6-BA4A-CD97911F88B9}"/>
              </a:ext>
            </a:extLst>
          </p:cNvPr>
          <p:cNvSpPr/>
          <p:nvPr/>
        </p:nvSpPr>
        <p:spPr>
          <a:xfrm>
            <a:off x="8833574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4215BA3-AC5E-4AA6-B6FA-3805A600591D}"/>
              </a:ext>
            </a:extLst>
          </p:cNvPr>
          <p:cNvSpPr/>
          <p:nvPr/>
        </p:nvSpPr>
        <p:spPr>
          <a:xfrm>
            <a:off x="9327472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31D1DB2-C1F9-452F-8E1F-BE5A72A4D6C6}"/>
              </a:ext>
            </a:extLst>
          </p:cNvPr>
          <p:cNvSpPr/>
          <p:nvPr/>
        </p:nvSpPr>
        <p:spPr>
          <a:xfrm>
            <a:off x="9821370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984A8B-8EE0-4664-AE7E-78C43BD46769}"/>
              </a:ext>
            </a:extLst>
          </p:cNvPr>
          <p:cNvSpPr txBox="1"/>
          <p:nvPr/>
        </p:nvSpPr>
        <p:spPr>
          <a:xfrm>
            <a:off x="5899846" y="3718164"/>
            <a:ext cx="923038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my_queue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5BA0AB-D840-49D2-A05C-EDEFC6BADD29}"/>
              </a:ext>
            </a:extLst>
          </p:cNvPr>
          <p:cNvSpPr txBox="1"/>
          <p:nvPr/>
        </p:nvSpPr>
        <p:spPr>
          <a:xfrm>
            <a:off x="5891820" y="3963814"/>
            <a:ext cx="642140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start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FE41CAB-9D39-4B16-9CC6-168369C03224}"/>
              </a:ext>
            </a:extLst>
          </p:cNvPr>
          <p:cNvSpPr/>
          <p:nvPr/>
        </p:nvSpPr>
        <p:spPr>
          <a:xfrm>
            <a:off x="4677820" y="2005665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5379EA2-6892-4F2E-AA9B-7667E8C3A7A9}"/>
              </a:ext>
            </a:extLst>
          </p:cNvPr>
          <p:cNvSpPr/>
          <p:nvPr/>
        </p:nvSpPr>
        <p:spPr>
          <a:xfrm>
            <a:off x="4677819" y="2297241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void**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8DF2E79-2D45-4FE7-BA21-22077D6CD78B}"/>
              </a:ext>
            </a:extLst>
          </p:cNvPr>
          <p:cNvSpPr/>
          <p:nvPr/>
        </p:nvSpPr>
        <p:spPr>
          <a:xfrm>
            <a:off x="4677819" y="2588817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DFDD50-461F-4205-BA0B-1C7867D8AEF6}"/>
              </a:ext>
            </a:extLst>
          </p:cNvPr>
          <p:cNvSpPr/>
          <p:nvPr/>
        </p:nvSpPr>
        <p:spPr>
          <a:xfrm>
            <a:off x="4677818" y="2880393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10DF3BB-F6A4-4AB5-9B38-45D38440E0FA}"/>
              </a:ext>
            </a:extLst>
          </p:cNvPr>
          <p:cNvSpPr/>
          <p:nvPr/>
        </p:nvSpPr>
        <p:spPr>
          <a:xfrm>
            <a:off x="4677817" y="3171970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18D8451-D650-47F7-BFDD-34A27D653B5B}"/>
              </a:ext>
            </a:extLst>
          </p:cNvPr>
          <p:cNvSpPr/>
          <p:nvPr/>
        </p:nvSpPr>
        <p:spPr>
          <a:xfrm>
            <a:off x="4677816" y="3463546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0AB0E47-E39E-4FDF-A0D4-7845B3B39DDF}"/>
              </a:ext>
            </a:extLst>
          </p:cNvPr>
          <p:cNvSpPr/>
          <p:nvPr/>
        </p:nvSpPr>
        <p:spPr>
          <a:xfrm>
            <a:off x="4677816" y="3755122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85A9328-4A85-4829-9317-C8C113B38CFE}"/>
              </a:ext>
            </a:extLst>
          </p:cNvPr>
          <p:cNvSpPr txBox="1"/>
          <p:nvPr/>
        </p:nvSpPr>
        <p:spPr>
          <a:xfrm>
            <a:off x="4007810" y="1939700"/>
            <a:ext cx="73577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OSQPtr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62CED50-97A2-4217-B955-EBD89008289E}"/>
              </a:ext>
            </a:extLst>
          </p:cNvPr>
          <p:cNvSpPr txBox="1"/>
          <p:nvPr/>
        </p:nvSpPr>
        <p:spPr>
          <a:xfrm>
            <a:off x="3810517" y="2234026"/>
            <a:ext cx="923038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OSQStart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DDDC31-0234-46A9-8019-094A5083809C}"/>
              </a:ext>
            </a:extLst>
          </p:cNvPr>
          <p:cNvSpPr txBox="1"/>
          <p:nvPr/>
        </p:nvSpPr>
        <p:spPr>
          <a:xfrm>
            <a:off x="4007810" y="2528351"/>
            <a:ext cx="73577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OSQEnd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0BF596B-B2AF-4097-A4CE-EBB32D1D6D1C}"/>
              </a:ext>
            </a:extLst>
          </p:cNvPr>
          <p:cNvSpPr txBox="1"/>
          <p:nvPr/>
        </p:nvSpPr>
        <p:spPr>
          <a:xfrm>
            <a:off x="4106455" y="2822677"/>
            <a:ext cx="642140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OSQIn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6C3C0F1-6DBF-421D-B9E9-2D7D72BF6464}"/>
              </a:ext>
            </a:extLst>
          </p:cNvPr>
          <p:cNvSpPr txBox="1"/>
          <p:nvPr/>
        </p:nvSpPr>
        <p:spPr>
          <a:xfrm>
            <a:off x="4007810" y="3117002"/>
            <a:ext cx="73577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OSQOut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C19A6AF-9E9B-4317-8555-8F1F5E06CCF7}"/>
              </a:ext>
            </a:extLst>
          </p:cNvPr>
          <p:cNvSpPr txBox="1"/>
          <p:nvPr/>
        </p:nvSpPr>
        <p:spPr>
          <a:xfrm>
            <a:off x="3909163" y="3411327"/>
            <a:ext cx="829405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OSQSize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7B94C82-0EA3-46D5-B40D-0FC31C952040}"/>
              </a:ext>
            </a:extLst>
          </p:cNvPr>
          <p:cNvSpPr txBox="1"/>
          <p:nvPr/>
        </p:nvSpPr>
        <p:spPr>
          <a:xfrm>
            <a:off x="3613226" y="3705654"/>
            <a:ext cx="1110304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OSQEntries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EEF734-0706-4903-8A16-2296EC19421B}"/>
              </a:ext>
            </a:extLst>
          </p:cNvPr>
          <p:cNvSpPr txBox="1"/>
          <p:nvPr/>
        </p:nvSpPr>
        <p:spPr>
          <a:xfrm>
            <a:off x="4943668" y="1659441"/>
            <a:ext cx="36124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pq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12A6D4-0C0E-484B-B281-65ECA379FED3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5766237" y="2446878"/>
            <a:ext cx="567544" cy="91575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0FB1FED-9F39-40C4-998F-53E4721A5653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5766237" y="2738454"/>
            <a:ext cx="4546164" cy="62069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8794D76B-2363-4DEB-8373-CDD08052CF02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5766236" y="3030030"/>
            <a:ext cx="1080303" cy="35134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AC82A537-DF06-4E90-BAE5-13ED366AC239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5766235" y="3321607"/>
            <a:ext cx="594984" cy="3323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0DEF063-BDB5-4F65-BE53-54996335C54C}"/>
              </a:ext>
            </a:extLst>
          </p:cNvPr>
          <p:cNvCxnSpPr>
            <a:cxnSpLocks/>
            <a:stCxn id="27" idx="3"/>
            <a:endCxn id="159" idx="3"/>
          </p:cNvCxnSpPr>
          <p:nvPr/>
        </p:nvCxnSpPr>
        <p:spPr>
          <a:xfrm flipV="1">
            <a:off x="3285301" y="2113979"/>
            <a:ext cx="1458281" cy="109085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61E195DD-0103-49BD-BE7F-C8B9A97296C1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6609601" y="3737472"/>
            <a:ext cx="0" cy="86786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29FEF7B-436F-42EC-9252-64D9CA37D5A5}"/>
              </a:ext>
            </a:extLst>
          </p:cNvPr>
          <p:cNvSpPr/>
          <p:nvPr/>
        </p:nvSpPr>
        <p:spPr>
          <a:xfrm>
            <a:off x="6294419" y="4620213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0C6A769-FB9E-4BD5-BFE3-D5975B619A5B}"/>
              </a:ext>
            </a:extLst>
          </p:cNvPr>
          <p:cNvSpPr/>
          <p:nvPr/>
        </p:nvSpPr>
        <p:spPr>
          <a:xfrm>
            <a:off x="6294419" y="5057741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532004-21B0-46CC-BF89-BC383A5DFAC6}"/>
              </a:ext>
            </a:extLst>
          </p:cNvPr>
          <p:cNvSpPr txBox="1"/>
          <p:nvPr/>
        </p:nvSpPr>
        <p:spPr>
          <a:xfrm>
            <a:off x="5930004" y="556388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D59E21F-FA9B-4B5E-AB5B-6706FD1F2F00}"/>
              </a:ext>
            </a:extLst>
          </p:cNvPr>
          <p:cNvSpPr txBox="1"/>
          <p:nvPr/>
        </p:nvSpPr>
        <p:spPr>
          <a:xfrm>
            <a:off x="5697256" y="461869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783C9AC-6944-46E7-9C86-18A0C7D582D3}"/>
              </a:ext>
            </a:extLst>
          </p:cNvPr>
          <p:cNvSpPr txBox="1"/>
          <p:nvPr/>
        </p:nvSpPr>
        <p:spPr>
          <a:xfrm>
            <a:off x="5697256" y="501118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667005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570540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p1 = OSMemGet( pmem, &amp;err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772126" y="36859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772126" y="41234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406170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406170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040214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040214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674258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674258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308302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308302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942346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942346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576390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576390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210434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210434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407711" y="46296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772126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406170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040214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674258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308302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942346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576390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210434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174963" y="36844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174963" y="40769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345617" y="145579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514117" y="147526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322878" y="2065993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260843" y="207998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369705" y="24116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5721352" y="170099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5061303" y="16590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pblk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424359" y="231765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4016493" y="229699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983652" y="28827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983651" y="32353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983650" y="35880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983649" y="39406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983648" y="42933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724717" y="28029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218169" y="31589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344806" y="35148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598081" y="38708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598081" y="42268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80915" y="30637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0DA24F-AD49-47B8-8428-8BDB037FE94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4766480" y="2138520"/>
            <a:ext cx="1270054" cy="155314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0A115-19F2-49D2-8217-1EE8F120A20E}"/>
              </a:ext>
            </a:extLst>
          </p:cNvPr>
          <p:cNvSpPr/>
          <p:nvPr/>
        </p:nvSpPr>
        <p:spPr>
          <a:xfrm>
            <a:off x="5402623" y="3695577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72C70A9-22CB-4447-9CCB-13781DC673DF}"/>
              </a:ext>
            </a:extLst>
          </p:cNvPr>
          <p:cNvSpPr/>
          <p:nvPr/>
        </p:nvSpPr>
        <p:spPr>
          <a:xfrm>
            <a:off x="6038766" y="3694598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674909" y="36936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311052" y="36926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947195" y="36916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583338" y="36906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219481" y="36897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1826414F-1A97-4E97-BC64-A87520F3A734}"/>
              </a:ext>
            </a:extLst>
          </p:cNvPr>
          <p:cNvCxnSpPr>
            <a:cxnSpLocks/>
            <a:stCxn id="57" idx="2"/>
            <a:endCxn id="58" idx="2"/>
          </p:cNvCxnSpPr>
          <p:nvPr/>
        </p:nvCxnSpPr>
        <p:spPr>
          <a:xfrm rot="5400000" flipH="1" flipV="1">
            <a:off x="6035386" y="398307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D7C25246-5D3A-4137-B507-6B4E8933A068}"/>
              </a:ext>
            </a:extLst>
          </p:cNvPr>
          <p:cNvCxnSpPr>
            <a:cxnSpLocks/>
            <a:stCxn id="58" idx="2"/>
            <a:endCxn id="59" idx="2"/>
          </p:cNvCxnSpPr>
          <p:nvPr/>
        </p:nvCxnSpPr>
        <p:spPr>
          <a:xfrm rot="5400000" flipH="1" flipV="1">
            <a:off x="6671529" y="3982097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07161" y="39918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42793" y="40016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78425" y="40114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216101" y="39781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80914" y="3416352"/>
            <a:ext cx="2025256" cy="30795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739541" y="2755186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3683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570540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p2 = OSMemGet( pmem, &amp;err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716649" y="353990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716649" y="397742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350693" y="353990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'b'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350693" y="397742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5984737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5984737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618781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618781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252825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252825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886869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886869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520913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520913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154957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154957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352234" y="448356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716649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350693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5984737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618781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252825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886869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520913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154957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119486" y="353838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119486" y="393087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186743" y="141828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355243" y="1437755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164004" y="202848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101969" y="204247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314228" y="226555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5665875" y="155494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5225110" y="1519648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368882" y="217160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3961016" y="215094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928175" y="273668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928174" y="308932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928173" y="344196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928172" y="379461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928171" y="414725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669240" y="265690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162692" y="301287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289329" y="336883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542604" y="372480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542604" y="408077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25438" y="291765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0DA24F-AD49-47B8-8428-8BDB037FE94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346422" y="1992470"/>
            <a:ext cx="634635" cy="156187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72C70A9-22CB-4447-9CCB-13781DC673DF}"/>
              </a:ext>
            </a:extLst>
          </p:cNvPr>
          <p:cNvSpPr/>
          <p:nvPr/>
        </p:nvSpPr>
        <p:spPr>
          <a:xfrm>
            <a:off x="5983289" y="3548548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619432" y="354756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255575" y="354659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891718" y="354561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527861" y="354463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164004" y="354365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D7C25246-5D3A-4137-B507-6B4E8933A068}"/>
              </a:ext>
            </a:extLst>
          </p:cNvPr>
          <p:cNvCxnSpPr>
            <a:cxnSpLocks/>
            <a:stCxn id="58" idx="2"/>
            <a:endCxn id="59" idx="2"/>
          </p:cNvCxnSpPr>
          <p:nvPr/>
        </p:nvCxnSpPr>
        <p:spPr>
          <a:xfrm rot="5400000" flipH="1" flipV="1">
            <a:off x="6616052" y="3836047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1684" y="384584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87316" y="385564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22948" y="386544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160624" y="383213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25437" y="3270302"/>
            <a:ext cx="2710281" cy="27123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684064" y="2609136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4184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570540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p3 = OSMemGet( pmem, &amp;err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784032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784032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418076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'b'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418076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052120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052120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686164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686164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320208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320208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954252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954252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588296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588296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222340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222340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419617" y="44772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78403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41807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05212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686164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320208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95425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58829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22234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186869" y="35320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186869" y="39245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411314" y="133629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579814" y="135576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388575" y="1946494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326540" y="1960485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381611" y="22592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5419657" y="160934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4978892" y="1574052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436265" y="216525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4028399" y="214459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995558" y="27303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995557" y="30829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995556" y="34356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995555" y="37882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995554" y="41409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736623" y="26505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230075" y="30065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356712" y="33624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609987" y="37184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609987" y="40744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92821" y="29113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0DA24F-AD49-47B8-8428-8BDB037FE94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405349" y="2046874"/>
            <a:ext cx="329490" cy="148516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686815" y="35412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322958" y="35402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959101" y="35392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595244" y="35382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231387" y="35373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9067" y="38394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54699" y="38492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90331" y="38590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228007" y="38257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92820" y="3263952"/>
            <a:ext cx="3315814" cy="27089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751447" y="2602786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B6FF6F-78A3-4964-A4E7-711A78D84500}"/>
              </a:ext>
            </a:extLst>
          </p:cNvPr>
          <p:cNvSpPr/>
          <p:nvPr/>
        </p:nvSpPr>
        <p:spPr>
          <a:xfrm>
            <a:off x="6386504" y="205388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62A59C-1F12-454A-9044-4C6EC44C9736}"/>
              </a:ext>
            </a:extLst>
          </p:cNvPr>
          <p:cNvSpPr txBox="1"/>
          <p:nvPr/>
        </p:nvSpPr>
        <p:spPr>
          <a:xfrm>
            <a:off x="5945739" y="2018593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22E85E7-C667-4370-9DC9-7F2C74004BCD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6044893" y="2491415"/>
            <a:ext cx="656793" cy="10087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409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50307" y="-51903"/>
            <a:ext cx="8071440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OSMemPut( pmem, p2 );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*(void **)pblk  = pmem-&gt;OSMemFreeList;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784032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784032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418076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418076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052120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052120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686164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686164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320208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320208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954252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954252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588296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588296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222340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222340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419617" y="44772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78403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41807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05212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686164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320208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95425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58829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22234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186869" y="35320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186869" y="39245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411314" y="133629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579814" y="135576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388575" y="1946494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326540" y="1960485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381611" y="22592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5419657" y="160934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4784032" y="1584218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pblk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995558" y="27303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995557" y="30829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995556" y="34356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995555" y="37882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995554" y="41409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736623" y="26505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230075" y="30065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356712" y="33624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609987" y="37184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609987" y="40744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92821" y="29113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0DA24F-AD49-47B8-8428-8BDB037FE94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405349" y="2046874"/>
            <a:ext cx="329490" cy="148516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686815" y="35412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322958" y="35402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959101" y="35392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595244" y="35382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231387" y="35373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9067" y="38394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54699" y="38492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90331" y="38590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228007" y="38257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92820" y="3263952"/>
            <a:ext cx="1990059" cy="27726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72C0AB-27FF-4251-8A44-0A815248B2C6}"/>
              </a:ext>
            </a:extLst>
          </p:cNvPr>
          <p:cNvSpPr/>
          <p:nvPr/>
        </p:nvSpPr>
        <p:spPr>
          <a:xfrm>
            <a:off x="5413227" y="3529355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21F0CBAA-4B62-4078-BF98-5FF15FD69B22}"/>
              </a:ext>
            </a:extLst>
          </p:cNvPr>
          <p:cNvCxnSpPr>
            <a:cxnSpLocks/>
            <a:stCxn id="66" idx="2"/>
            <a:endCxn id="59" idx="2"/>
          </p:cNvCxnSpPr>
          <p:nvPr/>
        </p:nvCxnSpPr>
        <p:spPr>
          <a:xfrm rot="16200000" flipH="1">
            <a:off x="6359271" y="3504553"/>
            <a:ext cx="11864" cy="1273588"/>
          </a:xfrm>
          <a:prstGeom prst="curvedConnector3">
            <a:avLst>
              <a:gd name="adj1" fmla="val 202683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787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44369" y="-181198"/>
            <a:ext cx="7479933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p4 = OSMemGet( pmem, &amp;err 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pblk = pmem-&gt;OSMemFreeList;  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pmem-&gt;OSMemFreeList = *(void **)pblk;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784032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784032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418076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'd'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418076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052120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052120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686164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686164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320208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320208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954252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954252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588296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588296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222340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222340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419617" y="44772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78403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41807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05212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686164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320208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95425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58829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22234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186869" y="35320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186869" y="39245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411314" y="133629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579814" y="135576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388575" y="1946494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326540" y="1960485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381611" y="22592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5297500" y="220086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4859560" y="2170758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995558" y="27303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995557" y="30829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995556" y="34356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995555" y="37882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995554" y="41409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736623" y="26505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230075" y="30065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356712" y="33624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609987" y="37184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609987" y="40744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92821" y="29113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0DA24F-AD49-47B8-8428-8BDB037FE94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421344" y="2638390"/>
            <a:ext cx="191338" cy="89096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686815" y="35412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322958" y="35402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959101" y="35392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595244" y="35382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231387" y="35373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9067" y="38394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54699" y="38492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90331" y="38590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228007" y="38257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92820" y="3263952"/>
            <a:ext cx="3300943" cy="30078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2647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432522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OSMemPut( pmem, p2 );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653149" y="35589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653149" y="39964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287193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287193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5921237" y="35589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5921237" y="39964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555281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555281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189325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189325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823369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823369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457413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457413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091457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091457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288734" y="45026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653149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287193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5921237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555281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189325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823369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457413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091457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055986" y="35574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055986" y="39499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226640" y="136169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377552" y="136169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203901" y="1971894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141866" y="1985885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250728" y="22846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305382" y="219065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3897516" y="216999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864675" y="27557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864674" y="31083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864673" y="34610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864672" y="38136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864671" y="41663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605740" y="26759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99192" y="30319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225829" y="33878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479104" y="37438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479104" y="40998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261938" y="29367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555932" y="35666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192075" y="35656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828218" y="35646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464361" y="35636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100504" y="35627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88184" y="38648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23816" y="38746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59448" y="38844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097124" y="38511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61937" y="3289352"/>
            <a:ext cx="2026837" cy="2694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620564" y="2628186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B6FF6F-78A3-4964-A4E7-711A78D84500}"/>
              </a:ext>
            </a:extLst>
          </p:cNvPr>
          <p:cNvSpPr/>
          <p:nvPr/>
        </p:nvSpPr>
        <p:spPr>
          <a:xfrm>
            <a:off x="6255621" y="207928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62A59C-1F12-454A-9044-4C6EC44C9736}"/>
              </a:ext>
            </a:extLst>
          </p:cNvPr>
          <p:cNvSpPr txBox="1"/>
          <p:nvPr/>
        </p:nvSpPr>
        <p:spPr>
          <a:xfrm>
            <a:off x="5814856" y="2043993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22E85E7-C667-4370-9DC9-7F2C74004BCD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5914010" y="2516815"/>
            <a:ext cx="656793" cy="10087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E6F5E2-37AF-463B-B759-1533F67B6492}"/>
              </a:ext>
            </a:extLst>
          </p:cNvPr>
          <p:cNvSpPr/>
          <p:nvPr/>
        </p:nvSpPr>
        <p:spPr>
          <a:xfrm>
            <a:off x="5292488" y="355383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CAAC27E7-A2B9-42FD-BC7A-2B3E206538F4}"/>
              </a:ext>
            </a:extLst>
          </p:cNvPr>
          <p:cNvCxnSpPr>
            <a:cxnSpLocks/>
            <a:stCxn id="66" idx="2"/>
            <a:endCxn id="59" idx="2"/>
          </p:cNvCxnSpPr>
          <p:nvPr/>
        </p:nvCxnSpPr>
        <p:spPr>
          <a:xfrm rot="16200000" flipH="1">
            <a:off x="6233002" y="3534567"/>
            <a:ext cx="12780" cy="1263444"/>
          </a:xfrm>
          <a:prstGeom prst="curvedConnector3">
            <a:avLst>
              <a:gd name="adj1" fmla="val 188873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3784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432522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OSMemPut( pmem, p3 );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729349" y="3517622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729349" y="39551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363393" y="351762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363393" y="395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5997437" y="351762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5997437" y="395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631481" y="351762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631481" y="395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265525" y="351762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265525" y="395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899569" y="351762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899569" y="395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533613" y="351762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533613" y="395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167657" y="351762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167657" y="395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364934" y="4461291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729349" y="307857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363393" y="307857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5997437" y="307857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631481" y="307857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265525" y="307857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899569" y="307857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533613" y="307857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167657" y="307857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132186" y="351610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132186" y="390859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199443" y="132036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367943" y="133983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176704" y="193056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114669" y="1944557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326928" y="224327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381582" y="214933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3973716" y="2128666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940875" y="271440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940874" y="306704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940873" y="341969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940872" y="377233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940871" y="412497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681940" y="263462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175392" y="2990592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302029" y="3346561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555304" y="3702530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555304" y="4058499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38138" y="2895380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632132" y="352529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268275" y="352431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904418" y="352333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540561" y="3522354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176704" y="3521375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4384" y="3823568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00016" y="3833367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35648" y="384316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173324" y="3809853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321897" y="3248426"/>
            <a:ext cx="2992213" cy="26310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696764" y="2586858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B6FF6F-78A3-4964-A4E7-711A78D84500}"/>
              </a:ext>
            </a:extLst>
          </p:cNvPr>
          <p:cNvSpPr/>
          <p:nvPr/>
        </p:nvSpPr>
        <p:spPr>
          <a:xfrm>
            <a:off x="6331821" y="2037959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62A59C-1F12-454A-9044-4C6EC44C9736}"/>
              </a:ext>
            </a:extLst>
          </p:cNvPr>
          <p:cNvSpPr txBox="1"/>
          <p:nvPr/>
        </p:nvSpPr>
        <p:spPr>
          <a:xfrm>
            <a:off x="5891056" y="2002665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22E85E7-C667-4370-9DC9-7F2C74004BCD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5990210" y="2475487"/>
            <a:ext cx="656793" cy="10087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E6F5E2-37AF-463B-B759-1533F67B6492}"/>
              </a:ext>
            </a:extLst>
          </p:cNvPr>
          <p:cNvSpPr/>
          <p:nvPr/>
        </p:nvSpPr>
        <p:spPr>
          <a:xfrm>
            <a:off x="5368688" y="351251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CAAC27E7-A2B9-42FD-BC7A-2B3E206538F4}"/>
              </a:ext>
            </a:extLst>
          </p:cNvPr>
          <p:cNvCxnSpPr>
            <a:cxnSpLocks/>
            <a:stCxn id="66" idx="2"/>
            <a:endCxn id="59" idx="2"/>
          </p:cNvCxnSpPr>
          <p:nvPr/>
        </p:nvCxnSpPr>
        <p:spPr>
          <a:xfrm rot="16200000" flipH="1">
            <a:off x="6309202" y="3493239"/>
            <a:ext cx="12780" cy="1263444"/>
          </a:xfrm>
          <a:prstGeom prst="curvedConnector3">
            <a:avLst>
              <a:gd name="adj1" fmla="val 188873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3C97E66-15B6-4E1C-9BC5-598FEBB8F8B0}"/>
              </a:ext>
            </a:extLst>
          </p:cNvPr>
          <p:cNvSpPr/>
          <p:nvPr/>
        </p:nvSpPr>
        <p:spPr>
          <a:xfrm>
            <a:off x="5998928" y="351153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EDCCEA68-8266-403A-BB74-970CBB73BA1D}"/>
              </a:ext>
            </a:extLst>
          </p:cNvPr>
          <p:cNvCxnSpPr>
            <a:cxnSpLocks/>
            <a:stCxn id="70" idx="2"/>
            <a:endCxn id="66" idx="2"/>
          </p:cNvCxnSpPr>
          <p:nvPr/>
        </p:nvCxnSpPr>
        <p:spPr>
          <a:xfrm rot="5400000">
            <a:off x="5998500" y="3802961"/>
            <a:ext cx="980" cy="630240"/>
          </a:xfrm>
          <a:prstGeom prst="curvedConnector3">
            <a:avLst>
              <a:gd name="adj1" fmla="val 43291735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66597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432522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OSMemPut( pmem, p1 );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843649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843649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477693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477693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111737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111737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745781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745781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379825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379825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8013869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8013869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647913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647913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281957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281957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479234" y="45788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843649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477693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111737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745781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379825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8013869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647913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281957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246486" y="36336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246486" y="40261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417140" y="132197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585640" y="1341445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394401" y="193217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332366" y="194616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441228" y="23608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495882" y="226685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4088016" y="224619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2055175" y="28319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2055174" y="31845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2055173" y="35372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2055172" y="38898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2055171" y="42425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796240" y="27521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289692" y="31081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416329" y="34640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669604" y="38200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669604" y="41760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452438" y="30129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746432" y="36428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382575" y="36418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8018718" y="36408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654861" y="36398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291004" y="36389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78684" y="39410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14316" y="39508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49948" y="39606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287624" y="39273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436197" y="3365954"/>
            <a:ext cx="1722634" cy="26919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811064" y="2704386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E6F5E2-37AF-463B-B759-1533F67B6492}"/>
              </a:ext>
            </a:extLst>
          </p:cNvPr>
          <p:cNvSpPr/>
          <p:nvPr/>
        </p:nvSpPr>
        <p:spPr>
          <a:xfrm>
            <a:off x="5482988" y="363003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CAAC27E7-A2B9-42FD-BC7A-2B3E206538F4}"/>
              </a:ext>
            </a:extLst>
          </p:cNvPr>
          <p:cNvCxnSpPr>
            <a:cxnSpLocks/>
            <a:stCxn id="66" idx="2"/>
            <a:endCxn id="59" idx="2"/>
          </p:cNvCxnSpPr>
          <p:nvPr/>
        </p:nvCxnSpPr>
        <p:spPr>
          <a:xfrm rot="16200000" flipH="1">
            <a:off x="6423502" y="3610767"/>
            <a:ext cx="12780" cy="1263444"/>
          </a:xfrm>
          <a:prstGeom prst="curvedConnector3">
            <a:avLst>
              <a:gd name="adj1" fmla="val 188873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3C97E66-15B6-4E1C-9BC5-598FEBB8F8B0}"/>
              </a:ext>
            </a:extLst>
          </p:cNvPr>
          <p:cNvSpPr/>
          <p:nvPr/>
        </p:nvSpPr>
        <p:spPr>
          <a:xfrm>
            <a:off x="6113228" y="362905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EDCCEA68-8266-403A-BB74-970CBB73BA1D}"/>
              </a:ext>
            </a:extLst>
          </p:cNvPr>
          <p:cNvCxnSpPr>
            <a:cxnSpLocks/>
            <a:stCxn id="70" idx="2"/>
            <a:endCxn id="66" idx="2"/>
          </p:cNvCxnSpPr>
          <p:nvPr/>
        </p:nvCxnSpPr>
        <p:spPr>
          <a:xfrm rot="5400000">
            <a:off x="6112800" y="3920489"/>
            <a:ext cx="980" cy="630240"/>
          </a:xfrm>
          <a:prstGeom prst="curvedConnector3">
            <a:avLst>
              <a:gd name="adj1" fmla="val 43291735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F14CE1-4286-4851-806A-5823EAA9FC4E}"/>
              </a:ext>
            </a:extLst>
          </p:cNvPr>
          <p:cNvSpPr/>
          <p:nvPr/>
        </p:nvSpPr>
        <p:spPr>
          <a:xfrm>
            <a:off x="4850774" y="3623158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1102E977-465C-4CC8-AD14-A6E8DB347481}"/>
              </a:ext>
            </a:extLst>
          </p:cNvPr>
          <p:cNvCxnSpPr>
            <a:cxnSpLocks/>
            <a:stCxn id="72" idx="2"/>
            <a:endCxn id="70" idx="2"/>
          </p:cNvCxnSpPr>
          <p:nvPr/>
        </p:nvCxnSpPr>
        <p:spPr>
          <a:xfrm rot="16200000" flipH="1">
            <a:off x="5794233" y="3600941"/>
            <a:ext cx="5901" cy="1262454"/>
          </a:xfrm>
          <a:prstGeom prst="curvedConnector3">
            <a:avLst>
              <a:gd name="adj1" fmla="val 657320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0702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29BA16-4F50-4058-9E29-2A7DEAC0E913}"/>
              </a:ext>
            </a:extLst>
          </p:cNvPr>
          <p:cNvSpPr/>
          <p:nvPr/>
        </p:nvSpPr>
        <p:spPr>
          <a:xfrm>
            <a:off x="1893693" y="324465"/>
            <a:ext cx="2330245" cy="5675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134D4F-AB3B-4105-A8E3-CFD5ECA6B24C}"/>
              </a:ext>
            </a:extLst>
          </p:cNvPr>
          <p:cNvSpPr/>
          <p:nvPr/>
        </p:nvSpPr>
        <p:spPr>
          <a:xfrm>
            <a:off x="1893693" y="6123533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629A2-5127-46DC-971F-524696C8AB53}"/>
              </a:ext>
            </a:extLst>
          </p:cNvPr>
          <p:cNvSpPr txBox="1"/>
          <p:nvPr/>
        </p:nvSpPr>
        <p:spPr>
          <a:xfrm>
            <a:off x="4294731" y="6134654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score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54A667-1EB3-451F-832B-8B27400D1A07}"/>
              </a:ext>
            </a:extLst>
          </p:cNvPr>
          <p:cNvSpPr/>
          <p:nvPr/>
        </p:nvSpPr>
        <p:spPr>
          <a:xfrm>
            <a:off x="1893693" y="5551295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06863-5458-4E4A-9636-0B4BA5EED6A7}"/>
              </a:ext>
            </a:extLst>
          </p:cNvPr>
          <p:cNvSpPr txBox="1"/>
          <p:nvPr/>
        </p:nvSpPr>
        <p:spPr>
          <a:xfrm>
            <a:off x="4294731" y="5562416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1EE489-C6DE-4A35-941B-04ED16EA7E86}"/>
              </a:ext>
            </a:extLst>
          </p:cNvPr>
          <p:cNvCxnSpPr>
            <a:cxnSpLocks/>
          </p:cNvCxnSpPr>
          <p:nvPr/>
        </p:nvCxnSpPr>
        <p:spPr>
          <a:xfrm>
            <a:off x="542741" y="4831575"/>
            <a:ext cx="6524686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DE99AE-2A88-4666-B6A6-5CE7FE4BF639}"/>
              </a:ext>
            </a:extLst>
          </p:cNvPr>
          <p:cNvSpPr txBox="1"/>
          <p:nvPr/>
        </p:nvSpPr>
        <p:spPr>
          <a:xfrm>
            <a:off x="5840361" y="5421510"/>
            <a:ext cx="2156360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main frame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C0A4E-404A-462E-A805-7E40AC93A96D}"/>
              </a:ext>
            </a:extLst>
          </p:cNvPr>
          <p:cNvSpPr txBox="1"/>
          <p:nvPr/>
        </p:nvSpPr>
        <p:spPr>
          <a:xfrm>
            <a:off x="5840361" y="3075091"/>
            <a:ext cx="2156360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init frame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FA6032-36A8-4A98-9AFF-DB1FDD0F4C00}"/>
              </a:ext>
            </a:extLst>
          </p:cNvPr>
          <p:cNvSpPr/>
          <p:nvPr/>
        </p:nvSpPr>
        <p:spPr>
          <a:xfrm>
            <a:off x="1893693" y="3706320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A3E54-8FC8-4DA9-A556-45CE2DB79100}"/>
              </a:ext>
            </a:extLst>
          </p:cNvPr>
          <p:cNvSpPr txBox="1"/>
          <p:nvPr/>
        </p:nvSpPr>
        <p:spPr>
          <a:xfrm>
            <a:off x="4294731" y="3717441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406C94-10ED-469D-878C-68FB65229E2A}"/>
              </a:ext>
            </a:extLst>
          </p:cNvPr>
          <p:cNvSpPr/>
          <p:nvPr/>
        </p:nvSpPr>
        <p:spPr>
          <a:xfrm>
            <a:off x="1893693" y="3139981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58A17-DF42-46C6-995C-DBA851069655}"/>
              </a:ext>
            </a:extLst>
          </p:cNvPr>
          <p:cNvSpPr txBox="1"/>
          <p:nvPr/>
        </p:nvSpPr>
        <p:spPr>
          <a:xfrm>
            <a:off x="4294731" y="3151102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score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6E7EF-9192-450F-B0E3-248EB21DF112}"/>
              </a:ext>
            </a:extLst>
          </p:cNvPr>
          <p:cNvSpPr txBox="1"/>
          <p:nvPr/>
        </p:nvSpPr>
        <p:spPr>
          <a:xfrm>
            <a:off x="542741" y="5220595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8D6277-3E31-428D-9EA9-1563954EE227}"/>
              </a:ext>
            </a:extLst>
          </p:cNvPr>
          <p:cNvSpPr txBox="1"/>
          <p:nvPr/>
        </p:nvSpPr>
        <p:spPr>
          <a:xfrm>
            <a:off x="561788" y="5828226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AC4A840-FFC6-45D5-A5EC-10C0714C7077}"/>
              </a:ext>
            </a:extLst>
          </p:cNvPr>
          <p:cNvSpPr/>
          <p:nvPr/>
        </p:nvSpPr>
        <p:spPr>
          <a:xfrm>
            <a:off x="1870099" y="5486405"/>
            <a:ext cx="117982" cy="11798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FEB4212-9238-440E-B147-C601FF7D5468}"/>
              </a:ext>
            </a:extLst>
          </p:cNvPr>
          <p:cNvSpPr/>
          <p:nvPr/>
        </p:nvSpPr>
        <p:spPr>
          <a:xfrm>
            <a:off x="1884622" y="6070441"/>
            <a:ext cx="117982" cy="11798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46F4636-04C2-4169-9E38-E935954B3377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 flipV="1">
            <a:off x="1870099" y="3992438"/>
            <a:ext cx="23594" cy="1552957"/>
          </a:xfrm>
          <a:prstGeom prst="bentConnector3">
            <a:avLst>
              <a:gd name="adj1" fmla="val 106889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F2F8BF-8CB5-425E-835F-113E53FC949E}"/>
              </a:ext>
            </a:extLst>
          </p:cNvPr>
          <p:cNvCxnSpPr>
            <a:cxnSpLocks/>
            <a:stCxn id="13" idx="1"/>
            <a:endCxn id="18" idx="2"/>
          </p:cNvCxnSpPr>
          <p:nvPr/>
        </p:nvCxnSpPr>
        <p:spPr>
          <a:xfrm rot="10800000" flipV="1">
            <a:off x="1884623" y="3426100"/>
            <a:ext cx="9071" cy="2703332"/>
          </a:xfrm>
          <a:prstGeom prst="bentConnector3">
            <a:avLst>
              <a:gd name="adj1" fmla="val 476627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6939EE-3BCC-4770-88F0-E482132CA7EF}"/>
              </a:ext>
            </a:extLst>
          </p:cNvPr>
          <p:cNvCxnSpPr>
            <a:cxnSpLocks/>
          </p:cNvCxnSpPr>
          <p:nvPr/>
        </p:nvCxnSpPr>
        <p:spPr>
          <a:xfrm>
            <a:off x="566338" y="2542626"/>
            <a:ext cx="6524686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B386B9-8B10-4F54-8366-A178A4F1766D}"/>
              </a:ext>
            </a:extLst>
          </p:cNvPr>
          <p:cNvSpPr txBox="1"/>
          <p:nvPr/>
        </p:nvSpPr>
        <p:spPr>
          <a:xfrm>
            <a:off x="5681079" y="488034"/>
            <a:ext cx="1888659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heap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259193-A810-44CA-AF8E-8112ECFCC292}"/>
              </a:ext>
            </a:extLst>
          </p:cNvPr>
          <p:cNvSpPr/>
          <p:nvPr/>
        </p:nvSpPr>
        <p:spPr>
          <a:xfrm>
            <a:off x="1905935" y="383458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563F65-29EE-4868-BDAA-841A1A07B52F}"/>
              </a:ext>
            </a:extLst>
          </p:cNvPr>
          <p:cNvSpPr/>
          <p:nvPr/>
        </p:nvSpPr>
        <p:spPr>
          <a:xfrm>
            <a:off x="1905935" y="923251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A20FA6-8381-41BF-B346-7E7E593C5178}"/>
              </a:ext>
            </a:extLst>
          </p:cNvPr>
          <p:cNvSpPr/>
          <p:nvPr/>
        </p:nvSpPr>
        <p:spPr>
          <a:xfrm>
            <a:off x="1905935" y="1463044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354958-B400-4F25-BCFB-92E311784E83}"/>
              </a:ext>
            </a:extLst>
          </p:cNvPr>
          <p:cNvSpPr txBox="1"/>
          <p:nvPr/>
        </p:nvSpPr>
        <p:spPr>
          <a:xfrm>
            <a:off x="797846" y="58655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1F4A54-B80E-401F-90B8-60979B571864}"/>
              </a:ext>
            </a:extLst>
          </p:cNvPr>
          <p:cNvSpPr/>
          <p:nvPr/>
        </p:nvSpPr>
        <p:spPr>
          <a:xfrm>
            <a:off x="1886815" y="323461"/>
            <a:ext cx="117982" cy="11798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E85E6B5-316C-474F-BE98-FA8B59A29908}"/>
              </a:ext>
            </a:extLst>
          </p:cNvPr>
          <p:cNvCxnSpPr>
            <a:cxnSpLocks/>
            <a:stCxn id="3" idx="1"/>
            <a:endCxn id="32" idx="2"/>
          </p:cNvCxnSpPr>
          <p:nvPr/>
        </p:nvCxnSpPr>
        <p:spPr>
          <a:xfrm rot="10800000">
            <a:off x="1886815" y="382452"/>
            <a:ext cx="6878" cy="6027200"/>
          </a:xfrm>
          <a:prstGeom prst="bentConnector3">
            <a:avLst>
              <a:gd name="adj1" fmla="val 2152140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2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8C507-B881-43A9-8324-5CFE20E76C98}"/>
              </a:ext>
            </a:extLst>
          </p:cNvPr>
          <p:cNvSpPr txBox="1"/>
          <p:nvPr/>
        </p:nvSpPr>
        <p:spPr>
          <a:xfrm>
            <a:off x="585788" y="307181"/>
            <a:ext cx="2930610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태그 패스 설정 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41F2B-5BEC-4BA6-8A62-465851CC9A27}"/>
              </a:ext>
            </a:extLst>
          </p:cNvPr>
          <p:cNvSpPr txBox="1"/>
          <p:nvPr/>
        </p:nvSpPr>
        <p:spPr>
          <a:xfrm>
            <a:off x="818088" y="2297412"/>
            <a:ext cx="6691255" cy="28453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da-DK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ts=4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da-DK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sw=4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da-DK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cindent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da-DK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autoindent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da-DK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tags+=/root/rtos/uCOS-II/tags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FCF3C-9A1A-4CAD-A3F4-7CCC01BC0D2E}"/>
              </a:ext>
            </a:extLst>
          </p:cNvPr>
          <p:cNvSpPr txBox="1"/>
          <p:nvPr/>
        </p:nvSpPr>
        <p:spPr>
          <a:xfrm>
            <a:off x="288905" y="1133112"/>
            <a:ext cx="3122971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vi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~/.vimrc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76760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C1DDAD-0F3A-43E1-8342-C958EEBA75B4}"/>
              </a:ext>
            </a:extLst>
          </p:cNvPr>
          <p:cNvSpPr/>
          <p:nvPr/>
        </p:nvSpPr>
        <p:spPr>
          <a:xfrm>
            <a:off x="2418736" y="1660729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2F8527-D55C-494B-AFD7-A3E3455470B3}"/>
              </a:ext>
            </a:extLst>
          </p:cNvPr>
          <p:cNvSpPr txBox="1"/>
          <p:nvPr/>
        </p:nvSpPr>
        <p:spPr>
          <a:xfrm>
            <a:off x="2082473" y="1073683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**name;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8765A8-0308-4EE3-AC3B-EB5D5A32EAC1}"/>
              </a:ext>
            </a:extLst>
          </p:cNvPr>
          <p:cNvSpPr/>
          <p:nvPr/>
        </p:nvSpPr>
        <p:spPr>
          <a:xfrm>
            <a:off x="4577900" y="1663662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537D03-F25E-433A-986F-907A12BB2969}"/>
              </a:ext>
            </a:extLst>
          </p:cNvPr>
          <p:cNvSpPr/>
          <p:nvPr/>
        </p:nvSpPr>
        <p:spPr>
          <a:xfrm>
            <a:off x="4577900" y="2088415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455B15-A300-44D0-AAB2-8648190A80E8}"/>
              </a:ext>
            </a:extLst>
          </p:cNvPr>
          <p:cNvSpPr/>
          <p:nvPr/>
        </p:nvSpPr>
        <p:spPr>
          <a:xfrm>
            <a:off x="4577900" y="2513168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8252E2-49D4-4FD7-B7E7-ECD3AAB56124}"/>
              </a:ext>
            </a:extLst>
          </p:cNvPr>
          <p:cNvCxnSpPr>
            <a:stCxn id="7" idx="3"/>
            <a:endCxn id="34" idx="1"/>
          </p:cNvCxnSpPr>
          <p:nvPr/>
        </p:nvCxnSpPr>
        <p:spPr>
          <a:xfrm>
            <a:off x="3457022" y="1873106"/>
            <a:ext cx="1120878" cy="293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D8F41B-9513-45A2-93AF-E4D1C24BE0FB}"/>
              </a:ext>
            </a:extLst>
          </p:cNvPr>
          <p:cNvSpPr txBox="1"/>
          <p:nvPr/>
        </p:nvSpPr>
        <p:spPr>
          <a:xfrm>
            <a:off x="6843252" y="1120877"/>
            <a:ext cx="1130438" cy="41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홍길동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21C17-9EB0-4DE3-80D9-56554A01B87B}"/>
              </a:ext>
            </a:extLst>
          </p:cNvPr>
          <p:cNvSpPr txBox="1"/>
          <p:nvPr/>
        </p:nvSpPr>
        <p:spPr>
          <a:xfrm>
            <a:off x="6843252" y="1869582"/>
            <a:ext cx="899605" cy="41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한자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98665B-F448-4712-B0E3-672CE5B6230C}"/>
              </a:ext>
            </a:extLst>
          </p:cNvPr>
          <p:cNvSpPr txBox="1"/>
          <p:nvPr/>
        </p:nvSpPr>
        <p:spPr>
          <a:xfrm>
            <a:off x="6790158" y="2637011"/>
            <a:ext cx="2977097" cy="41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김수한무거북이와두루미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3F87D89-3C11-4F5A-82F6-04B05D8CF57B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 flipV="1">
            <a:off x="5616186" y="1330839"/>
            <a:ext cx="1227066" cy="5452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B18E2EF-04ED-4981-8FF8-3375E90E90A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5616186" y="2079544"/>
            <a:ext cx="1227066" cy="2212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D95AD5A-D236-40D8-ACB5-355C3742916E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5616186" y="2725545"/>
            <a:ext cx="1173972" cy="1214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611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C1DDAD-0F3A-43E1-8342-C958EEBA75B4}"/>
              </a:ext>
            </a:extLst>
          </p:cNvPr>
          <p:cNvSpPr/>
          <p:nvPr/>
        </p:nvSpPr>
        <p:spPr>
          <a:xfrm>
            <a:off x="2352974" y="3861150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2F8527-D55C-494B-AFD7-A3E3455470B3}"/>
              </a:ext>
            </a:extLst>
          </p:cNvPr>
          <p:cNvSpPr txBox="1"/>
          <p:nvPr/>
        </p:nvSpPr>
        <p:spPr>
          <a:xfrm>
            <a:off x="2019960" y="4356738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**name;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8765A8-0308-4EE3-AC3B-EB5D5A32EAC1}"/>
              </a:ext>
            </a:extLst>
          </p:cNvPr>
          <p:cNvSpPr/>
          <p:nvPr/>
        </p:nvSpPr>
        <p:spPr>
          <a:xfrm>
            <a:off x="4806237" y="3920101"/>
            <a:ext cx="1038286" cy="42475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537D03-F25E-433A-986F-907A12BB2969}"/>
              </a:ext>
            </a:extLst>
          </p:cNvPr>
          <p:cNvSpPr/>
          <p:nvPr/>
        </p:nvSpPr>
        <p:spPr>
          <a:xfrm>
            <a:off x="4806237" y="4344854"/>
            <a:ext cx="1038286" cy="42475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455B15-A300-44D0-AAB2-8648190A80E8}"/>
              </a:ext>
            </a:extLst>
          </p:cNvPr>
          <p:cNvSpPr/>
          <p:nvPr/>
        </p:nvSpPr>
        <p:spPr>
          <a:xfrm>
            <a:off x="4806237" y="4769607"/>
            <a:ext cx="1038286" cy="42475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8252E2-49D4-4FD7-B7E7-ECD3AAB56124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3391260" y="4073527"/>
            <a:ext cx="1414977" cy="5895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D8F41B-9513-45A2-93AF-E4D1C24BE0FB}"/>
              </a:ext>
            </a:extLst>
          </p:cNvPr>
          <p:cNvSpPr txBox="1"/>
          <p:nvPr/>
        </p:nvSpPr>
        <p:spPr>
          <a:xfrm>
            <a:off x="7071589" y="3377316"/>
            <a:ext cx="1130438" cy="4199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홍길동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21C17-9EB0-4DE3-80D9-56554A01B87B}"/>
              </a:ext>
            </a:extLst>
          </p:cNvPr>
          <p:cNvSpPr txBox="1"/>
          <p:nvPr/>
        </p:nvSpPr>
        <p:spPr>
          <a:xfrm>
            <a:off x="7071589" y="4126021"/>
            <a:ext cx="899605" cy="4199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한자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98665B-F448-4712-B0E3-672CE5B6230C}"/>
              </a:ext>
            </a:extLst>
          </p:cNvPr>
          <p:cNvSpPr txBox="1"/>
          <p:nvPr/>
        </p:nvSpPr>
        <p:spPr>
          <a:xfrm>
            <a:off x="7018495" y="4893450"/>
            <a:ext cx="2977097" cy="4199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김수한무거북이와두루미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3F87D89-3C11-4F5A-82F6-04B05D8CF57B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 flipV="1">
            <a:off x="5844523" y="3587278"/>
            <a:ext cx="1227066" cy="5452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B18E2EF-04ED-4981-8FF8-3375E90E90A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5844523" y="4335983"/>
            <a:ext cx="1227066" cy="2212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D95AD5A-D236-40D8-ACB5-355C3742916E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5844523" y="4981984"/>
            <a:ext cx="1173972" cy="1214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A502DF7-A86A-479E-A112-4FF282F09D30}"/>
              </a:ext>
            </a:extLst>
          </p:cNvPr>
          <p:cNvCxnSpPr/>
          <p:nvPr/>
        </p:nvCxnSpPr>
        <p:spPr>
          <a:xfrm>
            <a:off x="418854" y="3156155"/>
            <a:ext cx="7338798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C02AB2-B352-4BD1-A3BD-0D6DD338B15B}"/>
              </a:ext>
            </a:extLst>
          </p:cNvPr>
          <p:cNvSpPr/>
          <p:nvPr/>
        </p:nvSpPr>
        <p:spPr>
          <a:xfrm>
            <a:off x="2417867" y="1330327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***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94F4A-1416-40AF-B197-92E5A287D084}"/>
              </a:ext>
            </a:extLst>
          </p:cNvPr>
          <p:cNvSpPr txBox="1"/>
          <p:nvPr/>
        </p:nvSpPr>
        <p:spPr>
          <a:xfrm>
            <a:off x="2084853" y="783547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***name;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AC7F504-D5F8-4852-9E31-D485326C3F37}"/>
              </a:ext>
            </a:extLst>
          </p:cNvPr>
          <p:cNvCxnSpPr>
            <a:stCxn id="16" idx="1"/>
            <a:endCxn id="7" idx="1"/>
          </p:cNvCxnSpPr>
          <p:nvPr/>
        </p:nvCxnSpPr>
        <p:spPr>
          <a:xfrm rot="10800000" flipV="1">
            <a:off x="2352975" y="1542703"/>
            <a:ext cx="64893" cy="2530823"/>
          </a:xfrm>
          <a:prstGeom prst="bentConnector3">
            <a:avLst>
              <a:gd name="adj1" fmla="val 45227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3291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59376"/>
            <a:ext cx="4092787" cy="341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*head;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66694-7A70-4A35-AD05-B26A2C0235E6}"/>
              </a:ext>
            </a:extLst>
          </p:cNvPr>
          <p:cNvSpPr/>
          <p:nvPr/>
        </p:nvSpPr>
        <p:spPr>
          <a:xfrm>
            <a:off x="5706094" y="2321626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5582682" y="1790006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58518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59376"/>
            <a:ext cx="5452134" cy="677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int data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 = malloc(sizeof(NODE));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temp-&gt;data =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66694-7A70-4A35-AD05-B26A2C0235E6}"/>
              </a:ext>
            </a:extLst>
          </p:cNvPr>
          <p:cNvSpPr/>
          <p:nvPr/>
        </p:nvSpPr>
        <p:spPr>
          <a:xfrm>
            <a:off x="6816437" y="2790700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6693025" y="225908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847B4B-E849-4562-8F44-1A6AD30B5857}"/>
              </a:ext>
            </a:extLst>
          </p:cNvPr>
          <p:cNvSpPr/>
          <p:nvPr/>
        </p:nvSpPr>
        <p:spPr>
          <a:xfrm>
            <a:off x="9096500" y="2778825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4EF8E-3D1D-49E8-B619-C3FBAF4506C2}"/>
              </a:ext>
            </a:extLst>
          </p:cNvPr>
          <p:cNvSpPr/>
          <p:nvPr/>
        </p:nvSpPr>
        <p:spPr>
          <a:xfrm>
            <a:off x="8478984" y="2778825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7433953" y="3028207"/>
            <a:ext cx="1045031" cy="11875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181106" y="207818"/>
            <a:ext cx="5343129" cy="1972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프로세스 내에 리스트가 두개 이상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존재 할 수 없다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인자로 처리 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78050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59376"/>
            <a:ext cx="5452134" cy="677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int data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 = malloc(sizeof(NODE));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temp-&gt;data =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66694-7A70-4A35-AD05-B26A2C0235E6}"/>
              </a:ext>
            </a:extLst>
          </p:cNvPr>
          <p:cNvSpPr/>
          <p:nvPr/>
        </p:nvSpPr>
        <p:spPr>
          <a:xfrm>
            <a:off x="6816437" y="2790700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6693025" y="225908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847B4B-E849-4562-8F44-1A6AD30B5857}"/>
              </a:ext>
            </a:extLst>
          </p:cNvPr>
          <p:cNvSpPr/>
          <p:nvPr/>
        </p:nvSpPr>
        <p:spPr>
          <a:xfrm>
            <a:off x="9096500" y="2778825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4EF8E-3D1D-49E8-B619-C3FBAF4506C2}"/>
              </a:ext>
            </a:extLst>
          </p:cNvPr>
          <p:cNvSpPr/>
          <p:nvPr/>
        </p:nvSpPr>
        <p:spPr>
          <a:xfrm>
            <a:off x="8478984" y="2778825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7433953" y="3028207"/>
            <a:ext cx="1045031" cy="11875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16369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84671"/>
            <a:ext cx="5968301" cy="6059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int data , NODE **head)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 = malloc(sizeof(NODE));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temp-&gt;data =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*head;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*head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*head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insert_data(1, &amp;head);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66694-7A70-4A35-AD05-B26A2C0235E6}"/>
              </a:ext>
            </a:extLst>
          </p:cNvPr>
          <p:cNvSpPr/>
          <p:nvPr/>
        </p:nvSpPr>
        <p:spPr>
          <a:xfrm>
            <a:off x="7012380" y="4150424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6888968" y="3618804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847B4B-E849-4562-8F44-1A6AD30B5857}"/>
              </a:ext>
            </a:extLst>
          </p:cNvPr>
          <p:cNvSpPr/>
          <p:nvPr/>
        </p:nvSpPr>
        <p:spPr>
          <a:xfrm>
            <a:off x="9292443" y="4138549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4EF8E-3D1D-49E8-B619-C3FBAF4506C2}"/>
              </a:ext>
            </a:extLst>
          </p:cNvPr>
          <p:cNvSpPr/>
          <p:nvPr/>
        </p:nvSpPr>
        <p:spPr>
          <a:xfrm>
            <a:off x="8674927" y="4138549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7629896" y="4387931"/>
            <a:ext cx="1045031" cy="11875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312120" y="536091"/>
            <a:ext cx="5618846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 할당을 라이브러리가 강제하면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안된다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 할당을 유저에게 위임해야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93989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84671"/>
            <a:ext cx="6250429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NODE *temp , NODE **head)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*head;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*head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*head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nodes[7];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nodes[0].data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 &amp;nodes[0], &amp;head1);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66694-7A70-4A35-AD05-B26A2C0235E6}"/>
              </a:ext>
            </a:extLst>
          </p:cNvPr>
          <p:cNvSpPr/>
          <p:nvPr/>
        </p:nvSpPr>
        <p:spPr>
          <a:xfrm>
            <a:off x="7012380" y="4150424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6888968" y="3618804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847B4B-E849-4562-8F44-1A6AD30B5857}"/>
              </a:ext>
            </a:extLst>
          </p:cNvPr>
          <p:cNvSpPr/>
          <p:nvPr/>
        </p:nvSpPr>
        <p:spPr>
          <a:xfrm>
            <a:off x="9292443" y="4138549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4EF8E-3D1D-49E8-B619-C3FBAF4506C2}"/>
              </a:ext>
            </a:extLst>
          </p:cNvPr>
          <p:cNvSpPr/>
          <p:nvPr/>
        </p:nvSpPr>
        <p:spPr>
          <a:xfrm>
            <a:off x="8674927" y="4138549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7629896" y="4387931"/>
            <a:ext cx="1045031" cy="11875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312120" y="536091"/>
            <a:ext cx="5343129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노드의 삽입이 위치에 의존적이다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노드로 선언하자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877894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84671"/>
            <a:ext cx="6250429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head = {0,};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nodes[7];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nodes[0].data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 &amp;nodes[0], &amp;head1);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6602587" y="3498667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847B4B-E849-4562-8F44-1A6AD30B5857}"/>
              </a:ext>
            </a:extLst>
          </p:cNvPr>
          <p:cNvSpPr/>
          <p:nvPr/>
        </p:nvSpPr>
        <p:spPr>
          <a:xfrm>
            <a:off x="10628417" y="4138549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4EF8E-3D1D-49E8-B619-C3FBAF4506C2}"/>
              </a:ext>
            </a:extLst>
          </p:cNvPr>
          <p:cNvSpPr/>
          <p:nvPr/>
        </p:nvSpPr>
        <p:spPr>
          <a:xfrm>
            <a:off x="10010901" y="4138549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7740780" y="4387931"/>
            <a:ext cx="519357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312120" y="536091"/>
            <a:ext cx="5343129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노드의 삽입이 위치에 의존적이다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노드로 선언하자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0A105C-BD34-48E6-A93F-3039D3D58F12}"/>
              </a:ext>
            </a:extLst>
          </p:cNvPr>
          <p:cNvSpPr/>
          <p:nvPr/>
        </p:nvSpPr>
        <p:spPr>
          <a:xfrm>
            <a:off x="7123264" y="4138549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17496-D82F-46E1-843A-E19754E5734A}"/>
              </a:ext>
            </a:extLst>
          </p:cNvPr>
          <p:cNvSpPr/>
          <p:nvPr/>
        </p:nvSpPr>
        <p:spPr>
          <a:xfrm>
            <a:off x="6505748" y="4138549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AE67E8-D19D-47DC-8D18-A2B6F0C32A30}"/>
              </a:ext>
            </a:extLst>
          </p:cNvPr>
          <p:cNvSpPr/>
          <p:nvPr/>
        </p:nvSpPr>
        <p:spPr>
          <a:xfrm>
            <a:off x="8877653" y="4138549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E52C31-A5D1-475D-AF82-08B057083582}"/>
              </a:ext>
            </a:extLst>
          </p:cNvPr>
          <p:cNvSpPr/>
          <p:nvPr/>
        </p:nvSpPr>
        <p:spPr>
          <a:xfrm>
            <a:off x="8260137" y="4138549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1DA81-31F0-4E7E-9E0F-5B243360FB80}"/>
              </a:ext>
            </a:extLst>
          </p:cNvPr>
          <p:cNvSpPr txBox="1"/>
          <p:nvPr/>
        </p:nvSpPr>
        <p:spPr>
          <a:xfrm>
            <a:off x="8460083" y="4605844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59849C33-E72A-4302-A3C8-F27B7D33748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9495169" y="4387931"/>
            <a:ext cx="515732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80471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388908" y="244988"/>
            <a:ext cx="6109365" cy="6059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tail = {0,&amp;tail};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head = {0,&amp;tail};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nodes[7];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nodes[0].data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 &amp;nodes[0], &amp;head1);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7475424" y="342900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8613617" y="4318264"/>
            <a:ext cx="1065621" cy="3413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312120" y="536091"/>
            <a:ext cx="5949064" cy="1969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list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null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로 끝나면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null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참조의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문제가 있다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null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끝나지 말고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tail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로 끝나게 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0A105C-BD34-48E6-A93F-3039D3D58F12}"/>
              </a:ext>
            </a:extLst>
          </p:cNvPr>
          <p:cNvSpPr/>
          <p:nvPr/>
        </p:nvSpPr>
        <p:spPr>
          <a:xfrm>
            <a:off x="7996101" y="4068882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17496-D82F-46E1-843A-E19754E5734A}"/>
              </a:ext>
            </a:extLst>
          </p:cNvPr>
          <p:cNvSpPr/>
          <p:nvPr/>
        </p:nvSpPr>
        <p:spPr>
          <a:xfrm>
            <a:off x="7378585" y="4068882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AE67E8-D19D-47DC-8D18-A2B6F0C32A30}"/>
              </a:ext>
            </a:extLst>
          </p:cNvPr>
          <p:cNvSpPr/>
          <p:nvPr/>
        </p:nvSpPr>
        <p:spPr>
          <a:xfrm>
            <a:off x="10296754" y="4103014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E52C31-A5D1-475D-AF82-08B057083582}"/>
              </a:ext>
            </a:extLst>
          </p:cNvPr>
          <p:cNvSpPr/>
          <p:nvPr/>
        </p:nvSpPr>
        <p:spPr>
          <a:xfrm>
            <a:off x="9679238" y="4103014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1A298-65B9-441C-B7D0-141AAE7921A1}"/>
              </a:ext>
            </a:extLst>
          </p:cNvPr>
          <p:cNvSpPr txBox="1"/>
          <p:nvPr/>
        </p:nvSpPr>
        <p:spPr>
          <a:xfrm>
            <a:off x="9798235" y="346313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tail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90D593E-08C0-4789-BB04-9BB79B7CA8DB}"/>
              </a:ext>
            </a:extLst>
          </p:cNvPr>
          <p:cNvCxnSpPr>
            <a:cxnSpLocks/>
            <a:stCxn id="11" idx="3"/>
            <a:endCxn id="11" idx="2"/>
          </p:cNvCxnSpPr>
          <p:nvPr/>
        </p:nvCxnSpPr>
        <p:spPr>
          <a:xfrm flipH="1">
            <a:off x="10605512" y="4352396"/>
            <a:ext cx="308758" cy="249382"/>
          </a:xfrm>
          <a:prstGeom prst="curvedConnector4">
            <a:avLst>
              <a:gd name="adj1" fmla="val -74039"/>
              <a:gd name="adj2" fmla="val 19166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8432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388908" y="244988"/>
            <a:ext cx="6109365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head = {0,&amp;head};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nodes[7];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nodes[0].data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 &amp;nodes[0], &amp;head1);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7475424" y="342900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8613617" y="4318264"/>
            <a:ext cx="901097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312120" y="536091"/>
            <a:ext cx="5949064" cy="1489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과연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tail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 필요한가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?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null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끝나지 말고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tail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로 끝나게 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0A105C-BD34-48E6-A93F-3039D3D58F12}"/>
              </a:ext>
            </a:extLst>
          </p:cNvPr>
          <p:cNvSpPr/>
          <p:nvPr/>
        </p:nvSpPr>
        <p:spPr>
          <a:xfrm>
            <a:off x="7996101" y="4068882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17496-D82F-46E1-843A-E19754E5734A}"/>
              </a:ext>
            </a:extLst>
          </p:cNvPr>
          <p:cNvSpPr/>
          <p:nvPr/>
        </p:nvSpPr>
        <p:spPr>
          <a:xfrm>
            <a:off x="7378585" y="4068882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990A6-DCE8-4BD8-AAD5-9807050BADF6}"/>
              </a:ext>
            </a:extLst>
          </p:cNvPr>
          <p:cNvSpPr txBox="1"/>
          <p:nvPr/>
        </p:nvSpPr>
        <p:spPr>
          <a:xfrm>
            <a:off x="9611553" y="342900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7FFCE-BB5C-4F7A-9775-AA0FF1631C7E}"/>
              </a:ext>
            </a:extLst>
          </p:cNvPr>
          <p:cNvSpPr/>
          <p:nvPr/>
        </p:nvSpPr>
        <p:spPr>
          <a:xfrm>
            <a:off x="10132230" y="4068882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5952C2-3D41-413B-965A-848075C7C2DA}"/>
              </a:ext>
            </a:extLst>
          </p:cNvPr>
          <p:cNvSpPr/>
          <p:nvPr/>
        </p:nvSpPr>
        <p:spPr>
          <a:xfrm>
            <a:off x="9514714" y="4068882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56284C89-3389-4BD3-82A1-1ADBF5B3572C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 flipH="1">
            <a:off x="7378585" y="4318264"/>
            <a:ext cx="3371161" cy="12700"/>
          </a:xfrm>
          <a:prstGeom prst="curvedConnector5">
            <a:avLst>
              <a:gd name="adj1" fmla="val -6781"/>
              <a:gd name="adj2" fmla="val 3763638"/>
              <a:gd name="adj3" fmla="val 106781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6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8C507-B881-43A9-8324-5CFE20E76C98}"/>
              </a:ext>
            </a:extLst>
          </p:cNvPr>
          <p:cNvSpPr txBox="1"/>
          <p:nvPr/>
        </p:nvSpPr>
        <p:spPr>
          <a:xfrm>
            <a:off x="585788" y="307181"/>
            <a:ext cx="6888424" cy="5643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첫번째 예제 실행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cd uCOS-II/Ports/examples/1_day/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cd 1.test_first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ls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make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./test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OSCPUUsage 0%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OSCPUUsage 0%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ESC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는 프로그램의 종료</a:t>
            </a:r>
          </a:p>
        </p:txBody>
      </p:sp>
    </p:spTree>
    <p:extLst>
      <p:ext uri="{BB962C8B-B14F-4D97-AF65-F5344CB8AC3E}">
        <p14:creationId xmlns:p14="http://schemas.microsoft.com/office/powerpoint/2010/main" val="414997657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1139946" y="194358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2171253" y="975360"/>
            <a:ext cx="901097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0A105C-BD34-48E6-A93F-3039D3D58F12}"/>
              </a:ext>
            </a:extLst>
          </p:cNvPr>
          <p:cNvSpPr/>
          <p:nvPr/>
        </p:nvSpPr>
        <p:spPr>
          <a:xfrm>
            <a:off x="1553737" y="725978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17496-D82F-46E1-843A-E19754E5734A}"/>
              </a:ext>
            </a:extLst>
          </p:cNvPr>
          <p:cNvSpPr/>
          <p:nvPr/>
        </p:nvSpPr>
        <p:spPr>
          <a:xfrm>
            <a:off x="936221" y="725978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7FFCE-BB5C-4F7A-9775-AA0FF1631C7E}"/>
              </a:ext>
            </a:extLst>
          </p:cNvPr>
          <p:cNvSpPr/>
          <p:nvPr/>
        </p:nvSpPr>
        <p:spPr>
          <a:xfrm>
            <a:off x="3689866" y="725978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5952C2-3D41-413B-965A-848075C7C2DA}"/>
              </a:ext>
            </a:extLst>
          </p:cNvPr>
          <p:cNvSpPr/>
          <p:nvPr/>
        </p:nvSpPr>
        <p:spPr>
          <a:xfrm>
            <a:off x="3072350" y="725978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56284C89-3389-4BD3-82A1-1ADBF5B3572C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 flipH="1" flipV="1">
            <a:off x="1862495" y="725978"/>
            <a:ext cx="2444887" cy="249382"/>
          </a:xfrm>
          <a:prstGeom prst="curvedConnector4">
            <a:avLst>
              <a:gd name="adj1" fmla="val -9350"/>
              <a:gd name="adj2" fmla="val 19166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D4473-ECBF-4A01-853B-8B79ACA8BDA7}"/>
              </a:ext>
            </a:extLst>
          </p:cNvPr>
          <p:cNvSpPr/>
          <p:nvPr/>
        </p:nvSpPr>
        <p:spPr>
          <a:xfrm>
            <a:off x="5208479" y="715686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2B3FEA-5428-4282-9F92-A94B58E45650}"/>
              </a:ext>
            </a:extLst>
          </p:cNvPr>
          <p:cNvSpPr/>
          <p:nvPr/>
        </p:nvSpPr>
        <p:spPr>
          <a:xfrm>
            <a:off x="4590963" y="715686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2ADBF6-F8C1-4873-8129-799D1E2A39D9}"/>
              </a:ext>
            </a:extLst>
          </p:cNvPr>
          <p:cNvSpPr/>
          <p:nvPr/>
        </p:nvSpPr>
        <p:spPr>
          <a:xfrm>
            <a:off x="6727092" y="705394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58565A-F3C6-4943-A60D-83EBFAF6FC36}"/>
              </a:ext>
            </a:extLst>
          </p:cNvPr>
          <p:cNvSpPr/>
          <p:nvPr/>
        </p:nvSpPr>
        <p:spPr>
          <a:xfrm>
            <a:off x="6109576" y="705394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F36F7C-312D-44D5-B8EE-4AD093310EDB}"/>
              </a:ext>
            </a:extLst>
          </p:cNvPr>
          <p:cNvSpPr/>
          <p:nvPr/>
        </p:nvSpPr>
        <p:spPr>
          <a:xfrm>
            <a:off x="8245705" y="695102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A9D44C-00FB-42BE-B2E9-62697041311B}"/>
              </a:ext>
            </a:extLst>
          </p:cNvPr>
          <p:cNvSpPr/>
          <p:nvPr/>
        </p:nvSpPr>
        <p:spPr>
          <a:xfrm>
            <a:off x="7628189" y="695102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613EF988-C086-4BC5-B51C-BBF37A2CC6AB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 flipV="1">
            <a:off x="3998624" y="725978"/>
            <a:ext cx="1827371" cy="239090"/>
          </a:xfrm>
          <a:prstGeom prst="curvedConnector4">
            <a:avLst>
              <a:gd name="adj1" fmla="val -12510"/>
              <a:gd name="adj2" fmla="val 19991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1F095BB0-9755-448F-BBD3-1177A635DE1D}"/>
              </a:ext>
            </a:extLst>
          </p:cNvPr>
          <p:cNvCxnSpPr>
            <a:cxnSpLocks/>
            <a:stCxn id="19" idx="3"/>
            <a:endCxn id="12" idx="0"/>
          </p:cNvCxnSpPr>
          <p:nvPr/>
        </p:nvCxnSpPr>
        <p:spPr>
          <a:xfrm flipH="1" flipV="1">
            <a:off x="5517237" y="715686"/>
            <a:ext cx="1827371" cy="239090"/>
          </a:xfrm>
          <a:prstGeom prst="curvedConnector4">
            <a:avLst>
              <a:gd name="adj1" fmla="val -12510"/>
              <a:gd name="adj2" fmla="val 19991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056966B0-4FBB-4BBC-AA4E-6AF832962D6B}"/>
              </a:ext>
            </a:extLst>
          </p:cNvPr>
          <p:cNvCxnSpPr>
            <a:cxnSpLocks/>
            <a:stCxn id="22" idx="3"/>
            <a:endCxn id="19" idx="0"/>
          </p:cNvCxnSpPr>
          <p:nvPr/>
        </p:nvCxnSpPr>
        <p:spPr>
          <a:xfrm flipH="1" flipV="1">
            <a:off x="7035850" y="705394"/>
            <a:ext cx="1827371" cy="239090"/>
          </a:xfrm>
          <a:prstGeom prst="curvedConnector4">
            <a:avLst>
              <a:gd name="adj1" fmla="val -12510"/>
              <a:gd name="adj2" fmla="val 19991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417418-2BEE-44BC-A644-7CD78A94D2BB}"/>
              </a:ext>
            </a:extLst>
          </p:cNvPr>
          <p:cNvSpPr txBox="1"/>
          <p:nvPr/>
        </p:nvSpPr>
        <p:spPr>
          <a:xfrm>
            <a:off x="7740916" y="6709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prev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DD89E1-7908-4608-BF75-919CB65B5731}"/>
              </a:ext>
            </a:extLst>
          </p:cNvPr>
          <p:cNvSpPr txBox="1"/>
          <p:nvPr/>
        </p:nvSpPr>
        <p:spPr>
          <a:xfrm>
            <a:off x="1139946" y="175636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curr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2BBBF-3ABB-4FE1-B496-0EB858E33F1A}"/>
              </a:ext>
            </a:extLst>
          </p:cNvPr>
          <p:cNvSpPr txBox="1"/>
          <p:nvPr/>
        </p:nvSpPr>
        <p:spPr>
          <a:xfrm>
            <a:off x="1121567" y="1327261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next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C75A8D-99BE-4AAC-A716-B8A3FEC4A89E}"/>
              </a:ext>
            </a:extLst>
          </p:cNvPr>
          <p:cNvSpPr txBox="1"/>
          <p:nvPr/>
        </p:nvSpPr>
        <p:spPr>
          <a:xfrm>
            <a:off x="5151949" y="1453540"/>
            <a:ext cx="3711272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reverse(NODE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*prev=head;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*curr=prev-&gt;next;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while( curr != head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next = curr-&gt;next;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curr-&gt;next = 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prev = curr;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curr = 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curr-&gt;next = 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49284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641268" y="789709"/>
            <a:ext cx="4942379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head = {0,&amp;head,&amp;head};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119690-0647-4078-AC4D-69A82219F643}"/>
              </a:ext>
            </a:extLst>
          </p:cNvPr>
          <p:cNvSpPr/>
          <p:nvPr/>
        </p:nvSpPr>
        <p:spPr>
          <a:xfrm>
            <a:off x="8026599" y="13256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1618FE-9FA5-45A7-B810-C2F09078C13E}"/>
              </a:ext>
            </a:extLst>
          </p:cNvPr>
          <p:cNvSpPr/>
          <p:nvPr/>
        </p:nvSpPr>
        <p:spPr>
          <a:xfrm>
            <a:off x="7520778" y="1325681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7CDFB8-7DC3-4E5D-9FAC-1BA506A7492D}"/>
              </a:ext>
            </a:extLst>
          </p:cNvPr>
          <p:cNvSpPr/>
          <p:nvPr/>
        </p:nvSpPr>
        <p:spPr>
          <a:xfrm>
            <a:off x="7014957" y="13256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CB65B888-F781-469E-9866-7B3EB612DB97}"/>
              </a:ext>
            </a:extLst>
          </p:cNvPr>
          <p:cNvCxnSpPr>
            <a:stCxn id="32" idx="2"/>
            <a:endCxn id="32" idx="1"/>
          </p:cNvCxnSpPr>
          <p:nvPr/>
        </p:nvCxnSpPr>
        <p:spPr>
          <a:xfrm rot="5400000" flipH="1">
            <a:off x="7016722" y="1573299"/>
            <a:ext cx="249382" cy="252911"/>
          </a:xfrm>
          <a:prstGeom prst="curvedConnector4">
            <a:avLst>
              <a:gd name="adj1" fmla="val -91667"/>
              <a:gd name="adj2" fmla="val 19038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2425C73-6305-43F7-A85D-36901AF1CF3C}"/>
              </a:ext>
            </a:extLst>
          </p:cNvPr>
          <p:cNvCxnSpPr>
            <a:cxnSpLocks/>
            <a:stCxn id="27" idx="2"/>
            <a:endCxn id="27" idx="3"/>
          </p:cNvCxnSpPr>
          <p:nvPr/>
        </p:nvCxnSpPr>
        <p:spPr>
          <a:xfrm rot="5400000" flipH="1" flipV="1">
            <a:off x="8281274" y="1573299"/>
            <a:ext cx="249382" cy="252910"/>
          </a:xfrm>
          <a:prstGeom prst="curvedConnector4">
            <a:avLst>
              <a:gd name="adj1" fmla="val -91667"/>
              <a:gd name="adj2" fmla="val 19038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33337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118753" y="0"/>
            <a:ext cx="7321235" cy="3892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temp-&gt;prev = 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temp-&gt;next-&gt;prev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119690-0647-4078-AC4D-69A82219F643}"/>
              </a:ext>
            </a:extLst>
          </p:cNvPr>
          <p:cNvSpPr/>
          <p:nvPr/>
        </p:nvSpPr>
        <p:spPr>
          <a:xfrm>
            <a:off x="3451309" y="3732223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1618FE-9FA5-45A7-B810-C2F09078C13E}"/>
              </a:ext>
            </a:extLst>
          </p:cNvPr>
          <p:cNvSpPr/>
          <p:nvPr/>
        </p:nvSpPr>
        <p:spPr>
          <a:xfrm>
            <a:off x="2945488" y="3732223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7CDFB8-7DC3-4E5D-9FAC-1BA506A7492D}"/>
              </a:ext>
            </a:extLst>
          </p:cNvPr>
          <p:cNvSpPr/>
          <p:nvPr/>
        </p:nvSpPr>
        <p:spPr>
          <a:xfrm>
            <a:off x="2439667" y="3732223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2425C73-6305-43F7-A85D-36901AF1CF3C}"/>
              </a:ext>
            </a:extLst>
          </p:cNvPr>
          <p:cNvCxnSpPr>
            <a:cxnSpLocks/>
            <a:stCxn id="27" idx="0"/>
            <a:endCxn id="45" idx="1"/>
          </p:cNvCxnSpPr>
          <p:nvPr/>
        </p:nvCxnSpPr>
        <p:spPr>
          <a:xfrm rot="16200000" flipH="1">
            <a:off x="4052370" y="3384073"/>
            <a:ext cx="308758" cy="1005059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61168D-628B-48F7-94BA-D53C6E8F54F8}"/>
              </a:ext>
            </a:extLst>
          </p:cNvPr>
          <p:cNvSpPr/>
          <p:nvPr/>
        </p:nvSpPr>
        <p:spPr>
          <a:xfrm>
            <a:off x="10270934" y="3750033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CDDABB-357B-46FC-B3CD-729DD03B073B}"/>
              </a:ext>
            </a:extLst>
          </p:cNvPr>
          <p:cNvSpPr/>
          <p:nvPr/>
        </p:nvSpPr>
        <p:spPr>
          <a:xfrm>
            <a:off x="9765113" y="3750033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BB6F74-DCA1-4A60-A3E2-8D943395BF59}"/>
              </a:ext>
            </a:extLst>
          </p:cNvPr>
          <p:cNvSpPr/>
          <p:nvPr/>
        </p:nvSpPr>
        <p:spPr>
          <a:xfrm>
            <a:off x="9259292" y="3750033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78209A90-B967-4B3F-AC62-6CCC1387BF04}"/>
              </a:ext>
            </a:extLst>
          </p:cNvPr>
          <p:cNvCxnSpPr>
            <a:cxnSpLocks/>
            <a:stCxn id="10" idx="2"/>
            <a:endCxn id="21" idx="3"/>
          </p:cNvCxnSpPr>
          <p:nvPr/>
        </p:nvCxnSpPr>
        <p:spPr>
          <a:xfrm rot="5400000" flipH="1">
            <a:off x="8905765" y="3642359"/>
            <a:ext cx="207816" cy="1005061"/>
          </a:xfrm>
          <a:prstGeom prst="curvedConnector4">
            <a:avLst>
              <a:gd name="adj1" fmla="val -110001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F7A703-D27A-4672-88DE-C26B09AFD537}"/>
              </a:ext>
            </a:extLst>
          </p:cNvPr>
          <p:cNvSpPr txBox="1"/>
          <p:nvPr/>
        </p:nvSpPr>
        <p:spPr>
          <a:xfrm>
            <a:off x="2599880" y="3204126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prev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44CF2A-56CA-47D4-AB46-399955421ABB}"/>
              </a:ext>
            </a:extLst>
          </p:cNvPr>
          <p:cNvSpPr/>
          <p:nvPr/>
        </p:nvSpPr>
        <p:spPr>
          <a:xfrm>
            <a:off x="8001321" y="379159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634A83-E8A8-485E-8968-0E68FEAF1210}"/>
              </a:ext>
            </a:extLst>
          </p:cNvPr>
          <p:cNvSpPr/>
          <p:nvPr/>
        </p:nvSpPr>
        <p:spPr>
          <a:xfrm>
            <a:off x="7495500" y="3791599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6F4E73-95A2-4EF7-9BAD-DDFDB7289D50}"/>
              </a:ext>
            </a:extLst>
          </p:cNvPr>
          <p:cNvSpPr/>
          <p:nvPr/>
        </p:nvSpPr>
        <p:spPr>
          <a:xfrm>
            <a:off x="6989679" y="379159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C975B6-A790-4C3C-B5C1-A36A62FA260C}"/>
              </a:ext>
            </a:extLst>
          </p:cNvPr>
          <p:cNvSpPr txBox="1"/>
          <p:nvPr/>
        </p:nvSpPr>
        <p:spPr>
          <a:xfrm>
            <a:off x="5046112" y="4219113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D7BE67B9-6C24-4A56-B896-79DCE3005A1D}"/>
              </a:ext>
            </a:extLst>
          </p:cNvPr>
          <p:cNvCxnSpPr>
            <a:cxnSpLocks/>
            <a:stCxn id="21" idx="0"/>
            <a:endCxn id="10" idx="1"/>
          </p:cNvCxnSpPr>
          <p:nvPr/>
        </p:nvCxnSpPr>
        <p:spPr>
          <a:xfrm rot="16200000" flipH="1">
            <a:off x="8652854" y="3392977"/>
            <a:ext cx="207816" cy="1005060"/>
          </a:xfrm>
          <a:prstGeom prst="curvedConnector4">
            <a:avLst>
              <a:gd name="adj1" fmla="val -110001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0F129BC-7522-40AB-A18F-F6E9953FF4BF}"/>
              </a:ext>
            </a:extLst>
          </p:cNvPr>
          <p:cNvCxnSpPr>
            <a:cxnSpLocks/>
            <a:stCxn id="23" idx="2"/>
            <a:endCxn id="43" idx="3"/>
          </p:cNvCxnSpPr>
          <p:nvPr/>
        </p:nvCxnSpPr>
        <p:spPr>
          <a:xfrm rot="5400000" flipH="1">
            <a:off x="6609975" y="3657748"/>
            <a:ext cx="249382" cy="1015848"/>
          </a:xfrm>
          <a:prstGeom prst="curvedConnector4">
            <a:avLst>
              <a:gd name="adj1" fmla="val -91667"/>
              <a:gd name="adj2" fmla="val 6244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AA028F-BFB5-4040-B728-006FCB318A77}"/>
              </a:ext>
            </a:extLst>
          </p:cNvPr>
          <p:cNvSpPr/>
          <p:nvPr/>
        </p:nvSpPr>
        <p:spPr>
          <a:xfrm>
            <a:off x="5720921" y="379159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E43487-124C-4B07-9499-B64619B3CEBC}"/>
              </a:ext>
            </a:extLst>
          </p:cNvPr>
          <p:cNvSpPr/>
          <p:nvPr/>
        </p:nvSpPr>
        <p:spPr>
          <a:xfrm>
            <a:off x="5215100" y="3791599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93BB3B-5E03-41E4-A1F0-1035300B54B2}"/>
              </a:ext>
            </a:extLst>
          </p:cNvPr>
          <p:cNvSpPr/>
          <p:nvPr/>
        </p:nvSpPr>
        <p:spPr>
          <a:xfrm>
            <a:off x="4709279" y="379159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74A7DE1-90A1-4A85-8D14-B76A2061A811}"/>
              </a:ext>
            </a:extLst>
          </p:cNvPr>
          <p:cNvCxnSpPr>
            <a:cxnSpLocks/>
            <a:stCxn id="43" idx="0"/>
            <a:endCxn id="23" idx="1"/>
          </p:cNvCxnSpPr>
          <p:nvPr/>
        </p:nvCxnSpPr>
        <p:spPr>
          <a:xfrm rot="16200000" flipH="1">
            <a:off x="6357064" y="3408367"/>
            <a:ext cx="249382" cy="1015847"/>
          </a:xfrm>
          <a:prstGeom prst="curvedConnector4">
            <a:avLst>
              <a:gd name="adj1" fmla="val -91667"/>
              <a:gd name="adj2" fmla="val 6244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DB4E3A2A-3BAB-4F5D-9269-DD94CEB2F6EB}"/>
              </a:ext>
            </a:extLst>
          </p:cNvPr>
          <p:cNvCxnSpPr>
            <a:cxnSpLocks/>
            <a:stCxn id="45" idx="2"/>
            <a:endCxn id="27" idx="3"/>
          </p:cNvCxnSpPr>
          <p:nvPr/>
        </p:nvCxnSpPr>
        <p:spPr>
          <a:xfrm rot="5400000" flipH="1">
            <a:off x="4305281" y="3633454"/>
            <a:ext cx="308758" cy="1005060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B504658-A6AC-4389-8111-914A16F59CD2}"/>
              </a:ext>
            </a:extLst>
          </p:cNvPr>
          <p:cNvSpPr txBox="1"/>
          <p:nvPr/>
        </p:nvSpPr>
        <p:spPr>
          <a:xfrm>
            <a:off x="6806485" y="3066401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next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905706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118753" y="0"/>
            <a:ext cx="9700091" cy="629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__insert_data( NODE *temp , NODE *prev, NODE *next)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prev-&gt;next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temp-&gt;prev = 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next-&gt;prev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insert_add(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__insert_data(temp, head, head-&gt;next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119690-0647-4078-AC4D-69A82219F643}"/>
              </a:ext>
            </a:extLst>
          </p:cNvPr>
          <p:cNvSpPr/>
          <p:nvPr/>
        </p:nvSpPr>
        <p:spPr>
          <a:xfrm>
            <a:off x="2999219" y="559664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1618FE-9FA5-45A7-B810-C2F09078C13E}"/>
              </a:ext>
            </a:extLst>
          </p:cNvPr>
          <p:cNvSpPr/>
          <p:nvPr/>
        </p:nvSpPr>
        <p:spPr>
          <a:xfrm>
            <a:off x="2493398" y="5596649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7CDFB8-7DC3-4E5D-9FAC-1BA506A7492D}"/>
              </a:ext>
            </a:extLst>
          </p:cNvPr>
          <p:cNvSpPr/>
          <p:nvPr/>
        </p:nvSpPr>
        <p:spPr>
          <a:xfrm>
            <a:off x="1987577" y="559664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2425C73-6305-43F7-A85D-36901AF1CF3C}"/>
              </a:ext>
            </a:extLst>
          </p:cNvPr>
          <p:cNvCxnSpPr>
            <a:cxnSpLocks/>
            <a:stCxn id="27" idx="0"/>
            <a:endCxn id="45" idx="1"/>
          </p:cNvCxnSpPr>
          <p:nvPr/>
        </p:nvCxnSpPr>
        <p:spPr>
          <a:xfrm rot="16200000" flipH="1">
            <a:off x="3600280" y="5248499"/>
            <a:ext cx="308758" cy="1005059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61168D-628B-48F7-94BA-D53C6E8F54F8}"/>
              </a:ext>
            </a:extLst>
          </p:cNvPr>
          <p:cNvSpPr/>
          <p:nvPr/>
        </p:nvSpPr>
        <p:spPr>
          <a:xfrm>
            <a:off x="9818844" y="561445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CDDABB-357B-46FC-B3CD-729DD03B073B}"/>
              </a:ext>
            </a:extLst>
          </p:cNvPr>
          <p:cNvSpPr/>
          <p:nvPr/>
        </p:nvSpPr>
        <p:spPr>
          <a:xfrm>
            <a:off x="9313023" y="5614459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BB6F74-DCA1-4A60-A3E2-8D943395BF59}"/>
              </a:ext>
            </a:extLst>
          </p:cNvPr>
          <p:cNvSpPr/>
          <p:nvPr/>
        </p:nvSpPr>
        <p:spPr>
          <a:xfrm>
            <a:off x="8807202" y="561445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78209A90-B967-4B3F-AC62-6CCC1387BF04}"/>
              </a:ext>
            </a:extLst>
          </p:cNvPr>
          <p:cNvCxnSpPr>
            <a:cxnSpLocks/>
            <a:stCxn id="10" idx="2"/>
            <a:endCxn id="21" idx="3"/>
          </p:cNvCxnSpPr>
          <p:nvPr/>
        </p:nvCxnSpPr>
        <p:spPr>
          <a:xfrm rot="5400000" flipH="1">
            <a:off x="8453675" y="5506785"/>
            <a:ext cx="207816" cy="1005061"/>
          </a:xfrm>
          <a:prstGeom prst="curvedConnector4">
            <a:avLst>
              <a:gd name="adj1" fmla="val -110001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F7A703-D27A-4672-88DE-C26B09AFD537}"/>
              </a:ext>
            </a:extLst>
          </p:cNvPr>
          <p:cNvSpPr txBox="1"/>
          <p:nvPr/>
        </p:nvSpPr>
        <p:spPr>
          <a:xfrm>
            <a:off x="2147790" y="506855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prev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44CF2A-56CA-47D4-AB46-399955421ABB}"/>
              </a:ext>
            </a:extLst>
          </p:cNvPr>
          <p:cNvSpPr/>
          <p:nvPr/>
        </p:nvSpPr>
        <p:spPr>
          <a:xfrm>
            <a:off x="7549231" y="5656025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634A83-E8A8-485E-8968-0E68FEAF1210}"/>
              </a:ext>
            </a:extLst>
          </p:cNvPr>
          <p:cNvSpPr/>
          <p:nvPr/>
        </p:nvSpPr>
        <p:spPr>
          <a:xfrm>
            <a:off x="7043410" y="5656025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6F4E73-95A2-4EF7-9BAD-DDFDB7289D50}"/>
              </a:ext>
            </a:extLst>
          </p:cNvPr>
          <p:cNvSpPr/>
          <p:nvPr/>
        </p:nvSpPr>
        <p:spPr>
          <a:xfrm>
            <a:off x="6537589" y="5656025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C975B6-A790-4C3C-B5C1-A36A62FA260C}"/>
              </a:ext>
            </a:extLst>
          </p:cNvPr>
          <p:cNvSpPr txBox="1"/>
          <p:nvPr/>
        </p:nvSpPr>
        <p:spPr>
          <a:xfrm>
            <a:off x="4594022" y="6083539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D7BE67B9-6C24-4A56-B896-79DCE3005A1D}"/>
              </a:ext>
            </a:extLst>
          </p:cNvPr>
          <p:cNvCxnSpPr>
            <a:cxnSpLocks/>
            <a:stCxn id="21" idx="0"/>
            <a:endCxn id="10" idx="1"/>
          </p:cNvCxnSpPr>
          <p:nvPr/>
        </p:nvCxnSpPr>
        <p:spPr>
          <a:xfrm rot="16200000" flipH="1">
            <a:off x="8200764" y="5257403"/>
            <a:ext cx="207816" cy="1005060"/>
          </a:xfrm>
          <a:prstGeom prst="curvedConnector4">
            <a:avLst>
              <a:gd name="adj1" fmla="val -110001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0F129BC-7522-40AB-A18F-F6E9953FF4BF}"/>
              </a:ext>
            </a:extLst>
          </p:cNvPr>
          <p:cNvCxnSpPr>
            <a:cxnSpLocks/>
            <a:stCxn id="23" idx="2"/>
            <a:endCxn id="43" idx="3"/>
          </p:cNvCxnSpPr>
          <p:nvPr/>
        </p:nvCxnSpPr>
        <p:spPr>
          <a:xfrm rot="5400000" flipH="1">
            <a:off x="6157885" y="5522174"/>
            <a:ext cx="249382" cy="1015848"/>
          </a:xfrm>
          <a:prstGeom prst="curvedConnector4">
            <a:avLst>
              <a:gd name="adj1" fmla="val -91667"/>
              <a:gd name="adj2" fmla="val 6244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AA028F-BFB5-4040-B728-006FCB318A77}"/>
              </a:ext>
            </a:extLst>
          </p:cNvPr>
          <p:cNvSpPr/>
          <p:nvPr/>
        </p:nvSpPr>
        <p:spPr>
          <a:xfrm>
            <a:off x="5268831" y="5656025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E43487-124C-4B07-9499-B64619B3CEBC}"/>
              </a:ext>
            </a:extLst>
          </p:cNvPr>
          <p:cNvSpPr/>
          <p:nvPr/>
        </p:nvSpPr>
        <p:spPr>
          <a:xfrm>
            <a:off x="4763010" y="5656025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93BB3B-5E03-41E4-A1F0-1035300B54B2}"/>
              </a:ext>
            </a:extLst>
          </p:cNvPr>
          <p:cNvSpPr/>
          <p:nvPr/>
        </p:nvSpPr>
        <p:spPr>
          <a:xfrm>
            <a:off x="4257189" y="5656025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74A7DE1-90A1-4A85-8D14-B76A2061A811}"/>
              </a:ext>
            </a:extLst>
          </p:cNvPr>
          <p:cNvCxnSpPr>
            <a:cxnSpLocks/>
            <a:stCxn id="43" idx="0"/>
            <a:endCxn id="23" idx="1"/>
          </p:cNvCxnSpPr>
          <p:nvPr/>
        </p:nvCxnSpPr>
        <p:spPr>
          <a:xfrm rot="16200000" flipH="1">
            <a:off x="5904974" y="5272793"/>
            <a:ext cx="249382" cy="1015847"/>
          </a:xfrm>
          <a:prstGeom prst="curvedConnector4">
            <a:avLst>
              <a:gd name="adj1" fmla="val -91667"/>
              <a:gd name="adj2" fmla="val 6244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DB4E3A2A-3BAB-4F5D-9269-DD94CEB2F6EB}"/>
              </a:ext>
            </a:extLst>
          </p:cNvPr>
          <p:cNvCxnSpPr>
            <a:cxnSpLocks/>
            <a:stCxn id="45" idx="2"/>
            <a:endCxn id="27" idx="3"/>
          </p:cNvCxnSpPr>
          <p:nvPr/>
        </p:nvCxnSpPr>
        <p:spPr>
          <a:xfrm rot="5400000" flipH="1">
            <a:off x="3853191" y="5497880"/>
            <a:ext cx="308758" cy="1005060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B504658-A6AC-4389-8111-914A16F59CD2}"/>
              </a:ext>
            </a:extLst>
          </p:cNvPr>
          <p:cNvSpPr txBox="1"/>
          <p:nvPr/>
        </p:nvSpPr>
        <p:spPr>
          <a:xfrm>
            <a:off x="6354395" y="4930827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next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44597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118753" y="0"/>
            <a:ext cx="9700091" cy="629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__insert_data( NODE *temp , NODE *prev, NODE *next)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prev-&gt;next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temp-&gt;prev = 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next-&gt;prev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insert_add_tail(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__insert_data(temp, head-&gt;prev, head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119690-0647-4078-AC4D-69A82219F643}"/>
              </a:ext>
            </a:extLst>
          </p:cNvPr>
          <p:cNvSpPr/>
          <p:nvPr/>
        </p:nvSpPr>
        <p:spPr>
          <a:xfrm>
            <a:off x="2999219" y="559664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1618FE-9FA5-45A7-B810-C2F09078C13E}"/>
              </a:ext>
            </a:extLst>
          </p:cNvPr>
          <p:cNvSpPr/>
          <p:nvPr/>
        </p:nvSpPr>
        <p:spPr>
          <a:xfrm>
            <a:off x="2493398" y="5596649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7CDFB8-7DC3-4E5D-9FAC-1BA506A7492D}"/>
              </a:ext>
            </a:extLst>
          </p:cNvPr>
          <p:cNvSpPr/>
          <p:nvPr/>
        </p:nvSpPr>
        <p:spPr>
          <a:xfrm>
            <a:off x="1987577" y="559664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2425C73-6305-43F7-A85D-36901AF1CF3C}"/>
              </a:ext>
            </a:extLst>
          </p:cNvPr>
          <p:cNvCxnSpPr>
            <a:cxnSpLocks/>
            <a:stCxn id="27" idx="0"/>
            <a:endCxn id="45" idx="1"/>
          </p:cNvCxnSpPr>
          <p:nvPr/>
        </p:nvCxnSpPr>
        <p:spPr>
          <a:xfrm rot="16200000" flipH="1">
            <a:off x="3600280" y="5248499"/>
            <a:ext cx="308758" cy="1005059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61168D-628B-48F7-94BA-D53C6E8F54F8}"/>
              </a:ext>
            </a:extLst>
          </p:cNvPr>
          <p:cNvSpPr/>
          <p:nvPr/>
        </p:nvSpPr>
        <p:spPr>
          <a:xfrm>
            <a:off x="9818844" y="561445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CDDABB-357B-46FC-B3CD-729DD03B073B}"/>
              </a:ext>
            </a:extLst>
          </p:cNvPr>
          <p:cNvSpPr/>
          <p:nvPr/>
        </p:nvSpPr>
        <p:spPr>
          <a:xfrm>
            <a:off x="9313023" y="5614459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BB6F74-DCA1-4A60-A3E2-8D943395BF59}"/>
              </a:ext>
            </a:extLst>
          </p:cNvPr>
          <p:cNvSpPr/>
          <p:nvPr/>
        </p:nvSpPr>
        <p:spPr>
          <a:xfrm>
            <a:off x="8807202" y="561445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78209A90-B967-4B3F-AC62-6CCC1387BF04}"/>
              </a:ext>
            </a:extLst>
          </p:cNvPr>
          <p:cNvCxnSpPr>
            <a:cxnSpLocks/>
            <a:stCxn id="10" idx="2"/>
            <a:endCxn id="21" idx="3"/>
          </p:cNvCxnSpPr>
          <p:nvPr/>
        </p:nvCxnSpPr>
        <p:spPr>
          <a:xfrm rot="5400000" flipH="1">
            <a:off x="8453675" y="5506785"/>
            <a:ext cx="207816" cy="1005061"/>
          </a:xfrm>
          <a:prstGeom prst="curvedConnector4">
            <a:avLst>
              <a:gd name="adj1" fmla="val -110001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F7A703-D27A-4672-88DE-C26B09AFD537}"/>
              </a:ext>
            </a:extLst>
          </p:cNvPr>
          <p:cNvSpPr txBox="1"/>
          <p:nvPr/>
        </p:nvSpPr>
        <p:spPr>
          <a:xfrm>
            <a:off x="2147790" y="506855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44CF2A-56CA-47D4-AB46-399955421ABB}"/>
              </a:ext>
            </a:extLst>
          </p:cNvPr>
          <p:cNvSpPr/>
          <p:nvPr/>
        </p:nvSpPr>
        <p:spPr>
          <a:xfrm>
            <a:off x="7549231" y="5656025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634A83-E8A8-485E-8968-0E68FEAF1210}"/>
              </a:ext>
            </a:extLst>
          </p:cNvPr>
          <p:cNvSpPr/>
          <p:nvPr/>
        </p:nvSpPr>
        <p:spPr>
          <a:xfrm>
            <a:off x="7043410" y="5656025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6F4E73-95A2-4EF7-9BAD-DDFDB7289D50}"/>
              </a:ext>
            </a:extLst>
          </p:cNvPr>
          <p:cNvSpPr/>
          <p:nvPr/>
        </p:nvSpPr>
        <p:spPr>
          <a:xfrm>
            <a:off x="6537589" y="5656025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D7BE67B9-6C24-4A56-B896-79DCE3005A1D}"/>
              </a:ext>
            </a:extLst>
          </p:cNvPr>
          <p:cNvCxnSpPr>
            <a:cxnSpLocks/>
            <a:stCxn id="21" idx="0"/>
            <a:endCxn id="10" idx="1"/>
          </p:cNvCxnSpPr>
          <p:nvPr/>
        </p:nvCxnSpPr>
        <p:spPr>
          <a:xfrm rot="16200000" flipH="1">
            <a:off x="8200764" y="5257403"/>
            <a:ext cx="207816" cy="1005060"/>
          </a:xfrm>
          <a:prstGeom prst="curvedConnector4">
            <a:avLst>
              <a:gd name="adj1" fmla="val -110001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0F129BC-7522-40AB-A18F-F6E9953FF4BF}"/>
              </a:ext>
            </a:extLst>
          </p:cNvPr>
          <p:cNvCxnSpPr>
            <a:cxnSpLocks/>
            <a:stCxn id="23" idx="2"/>
            <a:endCxn id="43" idx="3"/>
          </p:cNvCxnSpPr>
          <p:nvPr/>
        </p:nvCxnSpPr>
        <p:spPr>
          <a:xfrm rot="5400000" flipH="1">
            <a:off x="6157885" y="5522174"/>
            <a:ext cx="249382" cy="1015848"/>
          </a:xfrm>
          <a:prstGeom prst="curvedConnector4">
            <a:avLst>
              <a:gd name="adj1" fmla="val -91667"/>
              <a:gd name="adj2" fmla="val 6244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AA028F-BFB5-4040-B728-006FCB318A77}"/>
              </a:ext>
            </a:extLst>
          </p:cNvPr>
          <p:cNvSpPr/>
          <p:nvPr/>
        </p:nvSpPr>
        <p:spPr>
          <a:xfrm>
            <a:off x="5268831" y="5656025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E43487-124C-4B07-9499-B64619B3CEBC}"/>
              </a:ext>
            </a:extLst>
          </p:cNvPr>
          <p:cNvSpPr/>
          <p:nvPr/>
        </p:nvSpPr>
        <p:spPr>
          <a:xfrm>
            <a:off x="4763010" y="5656025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93BB3B-5E03-41E4-A1F0-1035300B54B2}"/>
              </a:ext>
            </a:extLst>
          </p:cNvPr>
          <p:cNvSpPr/>
          <p:nvPr/>
        </p:nvSpPr>
        <p:spPr>
          <a:xfrm>
            <a:off x="4257189" y="5656025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74A7DE1-90A1-4A85-8D14-B76A2061A811}"/>
              </a:ext>
            </a:extLst>
          </p:cNvPr>
          <p:cNvCxnSpPr>
            <a:cxnSpLocks/>
            <a:stCxn id="43" idx="0"/>
            <a:endCxn id="23" idx="1"/>
          </p:cNvCxnSpPr>
          <p:nvPr/>
        </p:nvCxnSpPr>
        <p:spPr>
          <a:xfrm rot="16200000" flipH="1">
            <a:off x="5904974" y="5272793"/>
            <a:ext cx="249382" cy="1015847"/>
          </a:xfrm>
          <a:prstGeom prst="curvedConnector4">
            <a:avLst>
              <a:gd name="adj1" fmla="val -91667"/>
              <a:gd name="adj2" fmla="val 6244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DB4E3A2A-3BAB-4F5D-9269-DD94CEB2F6EB}"/>
              </a:ext>
            </a:extLst>
          </p:cNvPr>
          <p:cNvCxnSpPr>
            <a:cxnSpLocks/>
            <a:stCxn id="45" idx="2"/>
            <a:endCxn id="27" idx="3"/>
          </p:cNvCxnSpPr>
          <p:nvPr/>
        </p:nvCxnSpPr>
        <p:spPr>
          <a:xfrm rot="5400000" flipH="1">
            <a:off x="3853191" y="5497880"/>
            <a:ext cx="308758" cy="1005060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B4B7E4-7ADC-4BE1-8DEF-2A369619DBE8}"/>
              </a:ext>
            </a:extLst>
          </p:cNvPr>
          <p:cNvSpPr txBox="1"/>
          <p:nvPr/>
        </p:nvSpPr>
        <p:spPr>
          <a:xfrm>
            <a:off x="8371098" y="4902864"/>
            <a:ext cx="188384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head-&gt;prev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088764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95002" y="1311309"/>
            <a:ext cx="9700091" cy="533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__insert_data( NODE *temp , NODE *prev, NODE *next)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prev-&gt;next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temp-&gt;prev = 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next-&gt;prev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insert_add_tail(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__insert_data(temp, head-&gt;prev, head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1045029" y="213756"/>
            <a:ext cx="547137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리스트가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 type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에 의존적이다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925155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267194" y="112816"/>
            <a:ext cx="4092787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void*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5302333" y="112816"/>
            <a:ext cx="5301451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리스트가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 type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에 의존적이다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도입하자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593F-3977-4F5C-928B-21C6126AA134}"/>
              </a:ext>
            </a:extLst>
          </p:cNvPr>
          <p:cNvSpPr/>
          <p:nvPr/>
        </p:nvSpPr>
        <p:spPr>
          <a:xfrm>
            <a:off x="6621193" y="26693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8CD487-3B22-44CA-B761-E8B319D21633}"/>
              </a:ext>
            </a:extLst>
          </p:cNvPr>
          <p:cNvSpPr/>
          <p:nvPr/>
        </p:nvSpPr>
        <p:spPr>
          <a:xfrm>
            <a:off x="6115372" y="2669381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7178D8-D866-4D07-B7FD-F9B29B1974F9}"/>
              </a:ext>
            </a:extLst>
          </p:cNvPr>
          <p:cNvSpPr/>
          <p:nvPr/>
        </p:nvSpPr>
        <p:spPr>
          <a:xfrm>
            <a:off x="5609551" y="26693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F69F580C-D2F1-4BF3-9273-4AB64758971D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rot="16200000" flipH="1">
            <a:off x="7222254" y="2321231"/>
            <a:ext cx="308758" cy="1005059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48FC15-78D7-4AEA-A399-CB4776C26489}"/>
              </a:ext>
            </a:extLst>
          </p:cNvPr>
          <p:cNvSpPr txBox="1"/>
          <p:nvPr/>
        </p:nvSpPr>
        <p:spPr>
          <a:xfrm>
            <a:off x="5769764" y="2141284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205B6C-1803-4CD6-9F2C-7EA2E9434731}"/>
              </a:ext>
            </a:extLst>
          </p:cNvPr>
          <p:cNvSpPr/>
          <p:nvPr/>
        </p:nvSpPr>
        <p:spPr>
          <a:xfrm>
            <a:off x="8890805" y="2728757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154436-46E2-409B-AB5A-2AC4EC36A0DD}"/>
              </a:ext>
            </a:extLst>
          </p:cNvPr>
          <p:cNvSpPr/>
          <p:nvPr/>
        </p:nvSpPr>
        <p:spPr>
          <a:xfrm>
            <a:off x="8384984" y="2728757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C93CCF-1D4A-46EA-B130-984FDE646368}"/>
              </a:ext>
            </a:extLst>
          </p:cNvPr>
          <p:cNvSpPr/>
          <p:nvPr/>
        </p:nvSpPr>
        <p:spPr>
          <a:xfrm>
            <a:off x="7879163" y="2728757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51A8405-24F8-4704-8999-E84DA4D45EC3}"/>
              </a:ext>
            </a:extLst>
          </p:cNvPr>
          <p:cNvCxnSpPr>
            <a:cxnSpLocks/>
            <a:stCxn id="12" idx="2"/>
            <a:endCxn id="5" idx="3"/>
          </p:cNvCxnSpPr>
          <p:nvPr/>
        </p:nvCxnSpPr>
        <p:spPr>
          <a:xfrm rot="5400000" flipH="1">
            <a:off x="7475165" y="2570612"/>
            <a:ext cx="308758" cy="1005060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9E5A2F-996B-41DB-8772-CD1806BE1A28}"/>
              </a:ext>
            </a:extLst>
          </p:cNvPr>
          <p:cNvSpPr/>
          <p:nvPr/>
        </p:nvSpPr>
        <p:spPr>
          <a:xfrm>
            <a:off x="7953058" y="3987541"/>
            <a:ext cx="505821" cy="498764"/>
          </a:xfrm>
          <a:prstGeom prst="rect">
            <a:avLst/>
          </a:prstGeom>
          <a:solidFill>
            <a:srgbClr val="CC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D956D13-FAA4-4A57-AB88-A89E99AA4B37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8041922" y="3391568"/>
            <a:ext cx="760020" cy="43192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31E2EA-F543-4227-9A53-528681FA13CB}"/>
              </a:ext>
            </a:extLst>
          </p:cNvPr>
          <p:cNvCxnSpPr/>
          <p:nvPr/>
        </p:nvCxnSpPr>
        <p:spPr>
          <a:xfrm>
            <a:off x="5220494" y="3526971"/>
            <a:ext cx="552667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10013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267194" y="112816"/>
            <a:ext cx="4092787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void*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5302333" y="112816"/>
            <a:ext cx="7350089" cy="1489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와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동기화의 문제가 발생할 수 있다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도입하자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593F-3977-4F5C-928B-21C6126AA134}"/>
              </a:ext>
            </a:extLst>
          </p:cNvPr>
          <p:cNvSpPr/>
          <p:nvPr/>
        </p:nvSpPr>
        <p:spPr>
          <a:xfrm>
            <a:off x="6621193" y="26693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8CD487-3B22-44CA-B761-E8B319D21633}"/>
              </a:ext>
            </a:extLst>
          </p:cNvPr>
          <p:cNvSpPr/>
          <p:nvPr/>
        </p:nvSpPr>
        <p:spPr>
          <a:xfrm>
            <a:off x="6115372" y="2669381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7178D8-D866-4D07-B7FD-F9B29B1974F9}"/>
              </a:ext>
            </a:extLst>
          </p:cNvPr>
          <p:cNvSpPr/>
          <p:nvPr/>
        </p:nvSpPr>
        <p:spPr>
          <a:xfrm>
            <a:off x="5609551" y="26693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F69F580C-D2F1-4BF3-9273-4AB64758971D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rot="16200000" flipH="1">
            <a:off x="7222254" y="2321231"/>
            <a:ext cx="308758" cy="1005059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48FC15-78D7-4AEA-A399-CB4776C26489}"/>
              </a:ext>
            </a:extLst>
          </p:cNvPr>
          <p:cNvSpPr txBox="1"/>
          <p:nvPr/>
        </p:nvSpPr>
        <p:spPr>
          <a:xfrm>
            <a:off x="5769764" y="2141284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205B6C-1803-4CD6-9F2C-7EA2E9434731}"/>
              </a:ext>
            </a:extLst>
          </p:cNvPr>
          <p:cNvSpPr/>
          <p:nvPr/>
        </p:nvSpPr>
        <p:spPr>
          <a:xfrm>
            <a:off x="8890805" y="2728757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154436-46E2-409B-AB5A-2AC4EC36A0DD}"/>
              </a:ext>
            </a:extLst>
          </p:cNvPr>
          <p:cNvSpPr/>
          <p:nvPr/>
        </p:nvSpPr>
        <p:spPr>
          <a:xfrm>
            <a:off x="8384984" y="2728757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C93CCF-1D4A-46EA-B130-984FDE646368}"/>
              </a:ext>
            </a:extLst>
          </p:cNvPr>
          <p:cNvSpPr/>
          <p:nvPr/>
        </p:nvSpPr>
        <p:spPr>
          <a:xfrm>
            <a:off x="7879163" y="2728757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51A8405-24F8-4704-8999-E84DA4D45EC3}"/>
              </a:ext>
            </a:extLst>
          </p:cNvPr>
          <p:cNvCxnSpPr>
            <a:cxnSpLocks/>
            <a:stCxn id="12" idx="2"/>
            <a:endCxn id="5" idx="3"/>
          </p:cNvCxnSpPr>
          <p:nvPr/>
        </p:nvCxnSpPr>
        <p:spPr>
          <a:xfrm rot="5400000" flipH="1">
            <a:off x="7475165" y="2570612"/>
            <a:ext cx="308758" cy="1005060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9E5A2F-996B-41DB-8772-CD1806BE1A28}"/>
              </a:ext>
            </a:extLst>
          </p:cNvPr>
          <p:cNvSpPr/>
          <p:nvPr/>
        </p:nvSpPr>
        <p:spPr>
          <a:xfrm>
            <a:off x="7792222" y="3962988"/>
            <a:ext cx="505821" cy="498764"/>
          </a:xfrm>
          <a:prstGeom prst="rect">
            <a:avLst/>
          </a:prstGeom>
          <a:solidFill>
            <a:srgbClr val="CC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D956D13-FAA4-4A57-AB88-A89E99AA4B37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7973781" y="3298873"/>
            <a:ext cx="735467" cy="59276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31E2EA-F543-4227-9A53-528681FA13CB}"/>
              </a:ext>
            </a:extLst>
          </p:cNvPr>
          <p:cNvCxnSpPr/>
          <p:nvPr/>
        </p:nvCxnSpPr>
        <p:spPr>
          <a:xfrm>
            <a:off x="5220494" y="3526971"/>
            <a:ext cx="552667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84EBD57-D36E-40D8-B5C4-4484A42190B1}"/>
              </a:ext>
            </a:extLst>
          </p:cNvPr>
          <p:cNvCxnSpPr/>
          <p:nvPr/>
        </p:nvCxnSpPr>
        <p:spPr>
          <a:xfrm flipH="1">
            <a:off x="7573932" y="3826422"/>
            <a:ext cx="1116281" cy="77189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690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267194" y="112816"/>
            <a:ext cx="4092787" cy="629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int id;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list;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SAWON;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SAWON 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5302333" y="112816"/>
            <a:ext cx="4070345" cy="1009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넣지 말고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넣어라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322563-4965-4F6A-9F51-9F18075B8C9D}"/>
              </a:ext>
            </a:extLst>
          </p:cNvPr>
          <p:cNvSpPr/>
          <p:nvPr/>
        </p:nvSpPr>
        <p:spPr>
          <a:xfrm>
            <a:off x="6757060" y="3063834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A1ACDE-5508-44FF-BC32-7424DF22EAE2}"/>
              </a:ext>
            </a:extLst>
          </p:cNvPr>
          <p:cNvSpPr/>
          <p:nvPr/>
        </p:nvSpPr>
        <p:spPr>
          <a:xfrm>
            <a:off x="6757060" y="3556660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74F57F-7BE8-4156-8F7D-90D669C9D04E}"/>
              </a:ext>
            </a:extLst>
          </p:cNvPr>
          <p:cNvSpPr/>
          <p:nvPr/>
        </p:nvSpPr>
        <p:spPr>
          <a:xfrm>
            <a:off x="6757060" y="404948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0B639B-E5E3-47AB-A6DE-B8C8394BE033}"/>
              </a:ext>
            </a:extLst>
          </p:cNvPr>
          <p:cNvSpPr/>
          <p:nvPr/>
        </p:nvSpPr>
        <p:spPr>
          <a:xfrm>
            <a:off x="8874826" y="3063834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3A8FDA-5297-4547-90F5-BB9324A69AAE}"/>
              </a:ext>
            </a:extLst>
          </p:cNvPr>
          <p:cNvSpPr/>
          <p:nvPr/>
        </p:nvSpPr>
        <p:spPr>
          <a:xfrm>
            <a:off x="8874826" y="3556660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5C1D20-EDF3-4A8B-8CFA-56429D7220B2}"/>
              </a:ext>
            </a:extLst>
          </p:cNvPr>
          <p:cNvSpPr/>
          <p:nvPr/>
        </p:nvSpPr>
        <p:spPr>
          <a:xfrm>
            <a:off x="8874826" y="404948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D7F76EF-A55F-40A4-83BC-096A2BA2D26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938655" y="3556660"/>
            <a:ext cx="936171" cy="24641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6B6575-B727-446C-A2DC-5D8E5BB9507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938655" y="3556660"/>
            <a:ext cx="936171" cy="7392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4B84F1-D790-46E6-91B5-5469A6E5B48D}"/>
              </a:ext>
            </a:extLst>
          </p:cNvPr>
          <p:cNvCxnSpPr/>
          <p:nvPr/>
        </p:nvCxnSpPr>
        <p:spPr>
          <a:xfrm>
            <a:off x="5836722" y="3556660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9B4746F-1582-4FF3-A7A5-19B4239962C8}"/>
              </a:ext>
            </a:extLst>
          </p:cNvPr>
          <p:cNvCxnSpPr/>
          <p:nvPr/>
        </p:nvCxnSpPr>
        <p:spPr>
          <a:xfrm>
            <a:off x="5836722" y="3063834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BC6C9EF-BF0A-4527-AEDA-E365E2C5392D}"/>
              </a:ext>
            </a:extLst>
          </p:cNvPr>
          <p:cNvCxnSpPr/>
          <p:nvPr/>
        </p:nvCxnSpPr>
        <p:spPr>
          <a:xfrm flipV="1">
            <a:off x="6282047" y="3063834"/>
            <a:ext cx="0" cy="4928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F40E3D-EED3-401E-AA07-1F8A9A4A33B3}"/>
              </a:ext>
            </a:extLst>
          </p:cNvPr>
          <p:cNvSpPr txBox="1"/>
          <p:nvPr/>
        </p:nvSpPr>
        <p:spPr>
          <a:xfrm>
            <a:off x="5122746" y="3277590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D6FC22-14AD-4E64-889B-763D7419760F}"/>
              </a:ext>
            </a:extLst>
          </p:cNvPr>
          <p:cNvSpPr txBox="1"/>
          <p:nvPr/>
        </p:nvSpPr>
        <p:spPr>
          <a:xfrm>
            <a:off x="5454550" y="2790599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EA7929-2A2D-4457-9A01-93EB2AAAD72B}"/>
              </a:ext>
            </a:extLst>
          </p:cNvPr>
          <p:cNvSpPr txBox="1"/>
          <p:nvPr/>
        </p:nvSpPr>
        <p:spPr>
          <a:xfrm>
            <a:off x="3546354" y="5182947"/>
            <a:ext cx="10039928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 = (SAWON*)((char*)temp - (sizeof(SAWON)-sizeof(NODE)));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CD4FF3-48FB-4E26-BD7F-100AB83F1FF1}"/>
              </a:ext>
            </a:extLst>
          </p:cNvPr>
          <p:cNvSpPr txBox="1"/>
          <p:nvPr/>
        </p:nvSpPr>
        <p:spPr>
          <a:xfrm>
            <a:off x="4330617" y="279059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8C8E1D-DE2B-4B8E-952B-3471AA1912A8}"/>
              </a:ext>
            </a:extLst>
          </p:cNvPr>
          <p:cNvSpPr txBox="1"/>
          <p:nvPr/>
        </p:nvSpPr>
        <p:spPr>
          <a:xfrm>
            <a:off x="4341807" y="326644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3EFB22-6D46-47D8-A457-3F6563F4348F}"/>
              </a:ext>
            </a:extLst>
          </p:cNvPr>
          <p:cNvSpPr txBox="1"/>
          <p:nvPr/>
        </p:nvSpPr>
        <p:spPr>
          <a:xfrm>
            <a:off x="5617415" y="4528532"/>
            <a:ext cx="309732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1004 - 4*(sizeof(char))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43294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267194" y="112816"/>
            <a:ext cx="4092787" cy="629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int id;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list;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SAWON;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SAWON 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5302333" y="112816"/>
            <a:ext cx="5237331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SAWON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구조체가 하나의 리스트에만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포함될 수 있다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322563-4965-4F6A-9F51-9F18075B8C9D}"/>
              </a:ext>
            </a:extLst>
          </p:cNvPr>
          <p:cNvSpPr/>
          <p:nvPr/>
        </p:nvSpPr>
        <p:spPr>
          <a:xfrm>
            <a:off x="7240303" y="1715984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A1ACDE-5508-44FF-BC32-7424DF22EAE2}"/>
              </a:ext>
            </a:extLst>
          </p:cNvPr>
          <p:cNvSpPr/>
          <p:nvPr/>
        </p:nvSpPr>
        <p:spPr>
          <a:xfrm>
            <a:off x="7240303" y="2208810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74F57F-7BE8-4156-8F7D-90D669C9D04E}"/>
              </a:ext>
            </a:extLst>
          </p:cNvPr>
          <p:cNvSpPr/>
          <p:nvPr/>
        </p:nvSpPr>
        <p:spPr>
          <a:xfrm>
            <a:off x="7240303" y="270163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0B639B-E5E3-47AB-A6DE-B8C8394BE033}"/>
              </a:ext>
            </a:extLst>
          </p:cNvPr>
          <p:cNvSpPr/>
          <p:nvPr/>
        </p:nvSpPr>
        <p:spPr>
          <a:xfrm>
            <a:off x="9358069" y="1715984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3A8FDA-5297-4547-90F5-BB9324A69AAE}"/>
              </a:ext>
            </a:extLst>
          </p:cNvPr>
          <p:cNvSpPr/>
          <p:nvPr/>
        </p:nvSpPr>
        <p:spPr>
          <a:xfrm>
            <a:off x="9358069" y="2208810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5C1D20-EDF3-4A8B-8CFA-56429D7220B2}"/>
              </a:ext>
            </a:extLst>
          </p:cNvPr>
          <p:cNvSpPr/>
          <p:nvPr/>
        </p:nvSpPr>
        <p:spPr>
          <a:xfrm>
            <a:off x="9358069" y="270163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D7F76EF-A55F-40A4-83BC-096A2BA2D26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421898" y="2208810"/>
            <a:ext cx="936171" cy="24641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6B6575-B727-446C-A2DC-5D8E5BB9507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8421898" y="2208810"/>
            <a:ext cx="936171" cy="7392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4B84F1-D790-46E6-91B5-5469A6E5B48D}"/>
              </a:ext>
            </a:extLst>
          </p:cNvPr>
          <p:cNvCxnSpPr/>
          <p:nvPr/>
        </p:nvCxnSpPr>
        <p:spPr>
          <a:xfrm>
            <a:off x="6319965" y="2208810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9B4746F-1582-4FF3-A7A5-19B4239962C8}"/>
              </a:ext>
            </a:extLst>
          </p:cNvPr>
          <p:cNvCxnSpPr/>
          <p:nvPr/>
        </p:nvCxnSpPr>
        <p:spPr>
          <a:xfrm>
            <a:off x="6319965" y="1715984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BC6C9EF-BF0A-4527-AEDA-E365E2C5392D}"/>
              </a:ext>
            </a:extLst>
          </p:cNvPr>
          <p:cNvCxnSpPr/>
          <p:nvPr/>
        </p:nvCxnSpPr>
        <p:spPr>
          <a:xfrm flipV="1">
            <a:off x="6765290" y="1715984"/>
            <a:ext cx="0" cy="4928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F40E3D-EED3-401E-AA07-1F8A9A4A33B3}"/>
              </a:ext>
            </a:extLst>
          </p:cNvPr>
          <p:cNvSpPr txBox="1"/>
          <p:nvPr/>
        </p:nvSpPr>
        <p:spPr>
          <a:xfrm>
            <a:off x="5501430" y="2921717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D6FC22-14AD-4E64-889B-763D7419760F}"/>
              </a:ext>
            </a:extLst>
          </p:cNvPr>
          <p:cNvSpPr txBox="1"/>
          <p:nvPr/>
        </p:nvSpPr>
        <p:spPr>
          <a:xfrm>
            <a:off x="5937793" y="1442749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EA7929-2A2D-4457-9A01-93EB2AAAD72B}"/>
              </a:ext>
            </a:extLst>
          </p:cNvPr>
          <p:cNvSpPr txBox="1"/>
          <p:nvPr/>
        </p:nvSpPr>
        <p:spPr>
          <a:xfrm>
            <a:off x="3546354" y="5182947"/>
            <a:ext cx="10039928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 = (SAWON*)((char*)temp - (sizeof(SAWON)-sizeof(NODE)));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CD4FF3-48FB-4E26-BD7F-100AB83F1FF1}"/>
              </a:ext>
            </a:extLst>
          </p:cNvPr>
          <p:cNvSpPr txBox="1"/>
          <p:nvPr/>
        </p:nvSpPr>
        <p:spPr>
          <a:xfrm>
            <a:off x="4813860" y="144274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8C8E1D-DE2B-4B8E-952B-3471AA1912A8}"/>
              </a:ext>
            </a:extLst>
          </p:cNvPr>
          <p:cNvSpPr txBox="1"/>
          <p:nvPr/>
        </p:nvSpPr>
        <p:spPr>
          <a:xfrm>
            <a:off x="4825050" y="191859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3EFB22-6D46-47D8-A457-3F6563F4348F}"/>
              </a:ext>
            </a:extLst>
          </p:cNvPr>
          <p:cNvSpPr txBox="1"/>
          <p:nvPr/>
        </p:nvSpPr>
        <p:spPr>
          <a:xfrm>
            <a:off x="5617415" y="4528532"/>
            <a:ext cx="309732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1004 - 4*(sizeof(char))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00D8B0-7497-48C6-88EE-86BB0F36E153}"/>
              </a:ext>
            </a:extLst>
          </p:cNvPr>
          <p:cNvSpPr/>
          <p:nvPr/>
        </p:nvSpPr>
        <p:spPr>
          <a:xfrm>
            <a:off x="7240303" y="318882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1DDF67-BBAD-4FC2-9756-C7589AB987F9}"/>
              </a:ext>
            </a:extLst>
          </p:cNvPr>
          <p:cNvSpPr/>
          <p:nvPr/>
        </p:nvSpPr>
        <p:spPr>
          <a:xfrm>
            <a:off x="7240303" y="3681652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0B92E0-4001-4DF7-993D-31BAA1447E2A}"/>
              </a:ext>
            </a:extLst>
          </p:cNvPr>
          <p:cNvSpPr/>
          <p:nvPr/>
        </p:nvSpPr>
        <p:spPr>
          <a:xfrm>
            <a:off x="9358069" y="318882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B69E7A-57FF-48EA-AB9E-C939C9F02266}"/>
              </a:ext>
            </a:extLst>
          </p:cNvPr>
          <p:cNvSpPr/>
          <p:nvPr/>
        </p:nvSpPr>
        <p:spPr>
          <a:xfrm>
            <a:off x="9358069" y="3681652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BAA274-EC9A-4D3E-A5B7-3512DC4EDD42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421898" y="3188826"/>
            <a:ext cx="936171" cy="24641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4F6434-6044-4454-BC0A-E981D0F30187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8421898" y="3188826"/>
            <a:ext cx="936171" cy="7392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9463909-F20B-4396-ACE3-A060E5D945FE}"/>
              </a:ext>
            </a:extLst>
          </p:cNvPr>
          <p:cNvCxnSpPr/>
          <p:nvPr/>
        </p:nvCxnSpPr>
        <p:spPr>
          <a:xfrm>
            <a:off x="6319965" y="3194763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91AD1D3-07AF-41A7-9E2A-C74511FD6A4E}"/>
              </a:ext>
            </a:extLst>
          </p:cNvPr>
          <p:cNvCxnSpPr>
            <a:cxnSpLocks/>
          </p:cNvCxnSpPr>
          <p:nvPr/>
        </p:nvCxnSpPr>
        <p:spPr>
          <a:xfrm flipV="1">
            <a:off x="6444656" y="1715984"/>
            <a:ext cx="0" cy="147847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885E2F3-12BE-455A-ADE6-540CC9610CC4}"/>
              </a:ext>
            </a:extLst>
          </p:cNvPr>
          <p:cNvCxnSpPr>
            <a:cxnSpLocks/>
          </p:cNvCxnSpPr>
          <p:nvPr/>
        </p:nvCxnSpPr>
        <p:spPr>
          <a:xfrm flipV="1">
            <a:off x="6955295" y="737000"/>
            <a:ext cx="0" cy="147847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7B66FB-D8F1-469F-83C0-058E656428D7}"/>
              </a:ext>
            </a:extLst>
          </p:cNvPr>
          <p:cNvCxnSpPr/>
          <p:nvPr/>
        </p:nvCxnSpPr>
        <p:spPr>
          <a:xfrm>
            <a:off x="6396472" y="737000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10F319-931F-4080-9587-C56E46ACB864}"/>
              </a:ext>
            </a:extLst>
          </p:cNvPr>
          <p:cNvSpPr txBox="1"/>
          <p:nvPr/>
        </p:nvSpPr>
        <p:spPr>
          <a:xfrm>
            <a:off x="5542305" y="1915943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17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6029324" y="564356"/>
            <a:ext cx="4079963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307181" y="621506"/>
            <a:ext cx="5452134" cy="58130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item[4]={0,};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item[0]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item[3]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for(i=0; i&lt;4; i++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if( item[i] != 0 )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printf("%d\n", i 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printf("-------\n");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item[3] = 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DFE4D8-9ACC-46E2-82A7-C86C400F3010}"/>
              </a:ext>
            </a:extLst>
          </p:cNvPr>
          <p:cNvSpPr/>
          <p:nvPr/>
        </p:nvSpPr>
        <p:spPr>
          <a:xfrm>
            <a:off x="7421627" y="3001340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B94F0A-91B8-4A58-9F3F-23D1E9D49195}"/>
              </a:ext>
            </a:extLst>
          </p:cNvPr>
          <p:cNvSpPr/>
          <p:nvPr/>
        </p:nvSpPr>
        <p:spPr>
          <a:xfrm>
            <a:off x="8035989" y="3001340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C07F99-86EC-49A1-A372-19E402AD9C5C}"/>
              </a:ext>
            </a:extLst>
          </p:cNvPr>
          <p:cNvSpPr/>
          <p:nvPr/>
        </p:nvSpPr>
        <p:spPr>
          <a:xfrm>
            <a:off x="8650351" y="3001340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D5C046-0F46-4647-A118-674623DF9492}"/>
              </a:ext>
            </a:extLst>
          </p:cNvPr>
          <p:cNvSpPr/>
          <p:nvPr/>
        </p:nvSpPr>
        <p:spPr>
          <a:xfrm>
            <a:off x="9264713" y="3001340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F70E4-6BC4-4C9C-B10B-71FD4246FE80}"/>
              </a:ext>
            </a:extLst>
          </p:cNvPr>
          <p:cNvSpPr/>
          <p:nvPr/>
        </p:nvSpPr>
        <p:spPr>
          <a:xfrm>
            <a:off x="7421627" y="2487475"/>
            <a:ext cx="614362" cy="6143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427F7-4255-4115-9F75-A6A2BA2B8148}"/>
              </a:ext>
            </a:extLst>
          </p:cNvPr>
          <p:cNvSpPr/>
          <p:nvPr/>
        </p:nvSpPr>
        <p:spPr>
          <a:xfrm>
            <a:off x="8035989" y="2487475"/>
            <a:ext cx="614362" cy="6143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E57AD-838E-4F38-8EC6-9848048EDF69}"/>
              </a:ext>
            </a:extLst>
          </p:cNvPr>
          <p:cNvSpPr/>
          <p:nvPr/>
        </p:nvSpPr>
        <p:spPr>
          <a:xfrm>
            <a:off x="8650351" y="2487475"/>
            <a:ext cx="614362" cy="6143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C02B-E500-4E1D-93FD-B4A0A67B94CA}"/>
              </a:ext>
            </a:extLst>
          </p:cNvPr>
          <p:cNvSpPr/>
          <p:nvPr/>
        </p:nvSpPr>
        <p:spPr>
          <a:xfrm>
            <a:off x="9264713" y="2487475"/>
            <a:ext cx="614362" cy="6143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5912-3750-41F7-9C14-1EC231A884C5}"/>
              </a:ext>
            </a:extLst>
          </p:cNvPr>
          <p:cNvSpPr txBox="1"/>
          <p:nvPr/>
        </p:nvSpPr>
        <p:spPr>
          <a:xfrm>
            <a:off x="6472237" y="3101837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C48AD0-96D3-46F1-B022-118DE726B50A}"/>
              </a:ext>
            </a:extLst>
          </p:cNvPr>
          <p:cNvSpPr/>
          <p:nvPr/>
        </p:nvSpPr>
        <p:spPr>
          <a:xfrm>
            <a:off x="7421627" y="3793323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551A40-1838-4301-909E-44DDBAE79E8C}"/>
              </a:ext>
            </a:extLst>
          </p:cNvPr>
          <p:cNvSpPr/>
          <p:nvPr/>
        </p:nvSpPr>
        <p:spPr>
          <a:xfrm>
            <a:off x="8035989" y="3793323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836D87-C5DD-4379-9EB5-D66E3E6B1A1D}"/>
              </a:ext>
            </a:extLst>
          </p:cNvPr>
          <p:cNvSpPr/>
          <p:nvPr/>
        </p:nvSpPr>
        <p:spPr>
          <a:xfrm>
            <a:off x="8650351" y="3793323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3C2FB-D36D-432A-83B5-D02FAD39B514}"/>
              </a:ext>
            </a:extLst>
          </p:cNvPr>
          <p:cNvSpPr/>
          <p:nvPr/>
        </p:nvSpPr>
        <p:spPr>
          <a:xfrm>
            <a:off x="9264713" y="3793323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CA283-C796-4BDC-A491-2F9DA8D2D450}"/>
              </a:ext>
            </a:extLst>
          </p:cNvPr>
          <p:cNvSpPr txBox="1"/>
          <p:nvPr/>
        </p:nvSpPr>
        <p:spPr>
          <a:xfrm>
            <a:off x="6472237" y="389382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1EF175-4FD5-4ECE-9C58-ABA729E17146}"/>
              </a:ext>
            </a:extLst>
          </p:cNvPr>
          <p:cNvSpPr/>
          <p:nvPr/>
        </p:nvSpPr>
        <p:spPr>
          <a:xfrm>
            <a:off x="7421627" y="4581359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AB70AB-F03D-4E45-BD01-911F8500B208}"/>
              </a:ext>
            </a:extLst>
          </p:cNvPr>
          <p:cNvSpPr/>
          <p:nvPr/>
        </p:nvSpPr>
        <p:spPr>
          <a:xfrm>
            <a:off x="8035989" y="4581359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08129C-076F-4390-9DB5-BD99D1343769}"/>
              </a:ext>
            </a:extLst>
          </p:cNvPr>
          <p:cNvSpPr/>
          <p:nvPr/>
        </p:nvSpPr>
        <p:spPr>
          <a:xfrm>
            <a:off x="8650351" y="4581359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8EA44E-24CB-47FC-BAC5-D9A5D5E403C9}"/>
              </a:ext>
            </a:extLst>
          </p:cNvPr>
          <p:cNvSpPr/>
          <p:nvPr/>
        </p:nvSpPr>
        <p:spPr>
          <a:xfrm>
            <a:off x="9264713" y="4581359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DC6997-DB74-429A-993E-D7E5E613B9D6}"/>
              </a:ext>
            </a:extLst>
          </p:cNvPr>
          <p:cNvSpPr txBox="1"/>
          <p:nvPr/>
        </p:nvSpPr>
        <p:spPr>
          <a:xfrm>
            <a:off x="6472237" y="4681856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761197-784B-41AF-890F-70DE86CD2DD2}"/>
              </a:ext>
            </a:extLst>
          </p:cNvPr>
          <p:cNvSpPr/>
          <p:nvPr/>
        </p:nvSpPr>
        <p:spPr>
          <a:xfrm>
            <a:off x="7421627" y="5369395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1DF4CA-8EC6-4100-9E90-A156FF528122}"/>
              </a:ext>
            </a:extLst>
          </p:cNvPr>
          <p:cNvSpPr/>
          <p:nvPr/>
        </p:nvSpPr>
        <p:spPr>
          <a:xfrm>
            <a:off x="8035989" y="5369395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CAE450-CD2B-4E1F-801C-4E8110F4D0D0}"/>
              </a:ext>
            </a:extLst>
          </p:cNvPr>
          <p:cNvSpPr/>
          <p:nvPr/>
        </p:nvSpPr>
        <p:spPr>
          <a:xfrm>
            <a:off x="8650351" y="5369395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ABD532-E5E9-4E1F-8306-8D151F5BB3D8}"/>
              </a:ext>
            </a:extLst>
          </p:cNvPr>
          <p:cNvSpPr/>
          <p:nvPr/>
        </p:nvSpPr>
        <p:spPr>
          <a:xfrm>
            <a:off x="9264713" y="5369395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07220E-98B7-44AB-A091-FDDA17BAE0C6}"/>
              </a:ext>
            </a:extLst>
          </p:cNvPr>
          <p:cNvSpPr txBox="1"/>
          <p:nvPr/>
        </p:nvSpPr>
        <p:spPr>
          <a:xfrm>
            <a:off x="6472237" y="546989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859050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267194" y="112816"/>
            <a:ext cx="4092787" cy="629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int id;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list;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SAWON;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SAWON 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5302333" y="112816"/>
            <a:ext cx="5237331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SAWON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구조체가 하나의 리스트에만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포함될 수 있다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322563-4965-4F6A-9F51-9F18075B8C9D}"/>
              </a:ext>
            </a:extLst>
          </p:cNvPr>
          <p:cNvSpPr/>
          <p:nvPr/>
        </p:nvSpPr>
        <p:spPr>
          <a:xfrm>
            <a:off x="8950349" y="1721042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A1ACDE-5508-44FF-BC32-7424DF22EAE2}"/>
              </a:ext>
            </a:extLst>
          </p:cNvPr>
          <p:cNvSpPr/>
          <p:nvPr/>
        </p:nvSpPr>
        <p:spPr>
          <a:xfrm>
            <a:off x="8950349" y="2213868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74F57F-7BE8-4156-8F7D-90D669C9D04E}"/>
              </a:ext>
            </a:extLst>
          </p:cNvPr>
          <p:cNvSpPr/>
          <p:nvPr/>
        </p:nvSpPr>
        <p:spPr>
          <a:xfrm>
            <a:off x="8950349" y="2706694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4B84F1-D790-46E6-91B5-5469A6E5B48D}"/>
              </a:ext>
            </a:extLst>
          </p:cNvPr>
          <p:cNvCxnSpPr/>
          <p:nvPr/>
        </p:nvCxnSpPr>
        <p:spPr>
          <a:xfrm>
            <a:off x="8030011" y="2213868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9B4746F-1582-4FF3-A7A5-19B4239962C8}"/>
              </a:ext>
            </a:extLst>
          </p:cNvPr>
          <p:cNvCxnSpPr/>
          <p:nvPr/>
        </p:nvCxnSpPr>
        <p:spPr>
          <a:xfrm>
            <a:off x="8030011" y="1721042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BC6C9EF-BF0A-4527-AEDA-E365E2C5392D}"/>
              </a:ext>
            </a:extLst>
          </p:cNvPr>
          <p:cNvCxnSpPr/>
          <p:nvPr/>
        </p:nvCxnSpPr>
        <p:spPr>
          <a:xfrm flipV="1">
            <a:off x="8475336" y="1721042"/>
            <a:ext cx="0" cy="4928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F40E3D-EED3-401E-AA07-1F8A9A4A33B3}"/>
              </a:ext>
            </a:extLst>
          </p:cNvPr>
          <p:cNvSpPr txBox="1"/>
          <p:nvPr/>
        </p:nvSpPr>
        <p:spPr>
          <a:xfrm>
            <a:off x="7211476" y="2926775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D6FC22-14AD-4E64-889B-763D7419760F}"/>
              </a:ext>
            </a:extLst>
          </p:cNvPr>
          <p:cNvSpPr txBox="1"/>
          <p:nvPr/>
        </p:nvSpPr>
        <p:spPr>
          <a:xfrm>
            <a:off x="7647839" y="1447807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EA7929-2A2D-4457-9A01-93EB2AAAD72B}"/>
              </a:ext>
            </a:extLst>
          </p:cNvPr>
          <p:cNvSpPr txBox="1"/>
          <p:nvPr/>
        </p:nvSpPr>
        <p:spPr>
          <a:xfrm>
            <a:off x="2232387" y="4988412"/>
            <a:ext cx="9870010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 = (SAWON*)((char*)temp2 - (long)&amp;((SAWON*)0)-&gt;list2 );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CD4FF3-48FB-4E26-BD7F-100AB83F1FF1}"/>
              </a:ext>
            </a:extLst>
          </p:cNvPr>
          <p:cNvSpPr txBox="1"/>
          <p:nvPr/>
        </p:nvSpPr>
        <p:spPr>
          <a:xfrm>
            <a:off x="6523906" y="144780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8C8E1D-DE2B-4B8E-952B-3471AA1912A8}"/>
              </a:ext>
            </a:extLst>
          </p:cNvPr>
          <p:cNvSpPr txBox="1"/>
          <p:nvPr/>
        </p:nvSpPr>
        <p:spPr>
          <a:xfrm>
            <a:off x="6535096" y="192365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00D8B0-7497-48C6-88EE-86BB0F36E153}"/>
              </a:ext>
            </a:extLst>
          </p:cNvPr>
          <p:cNvSpPr/>
          <p:nvPr/>
        </p:nvSpPr>
        <p:spPr>
          <a:xfrm>
            <a:off x="8950349" y="3193884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1DDF67-BBAD-4FC2-9756-C7589AB987F9}"/>
              </a:ext>
            </a:extLst>
          </p:cNvPr>
          <p:cNvSpPr/>
          <p:nvPr/>
        </p:nvSpPr>
        <p:spPr>
          <a:xfrm>
            <a:off x="8950349" y="3686710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9463909-F20B-4396-ACE3-A060E5D945FE}"/>
              </a:ext>
            </a:extLst>
          </p:cNvPr>
          <p:cNvCxnSpPr/>
          <p:nvPr/>
        </p:nvCxnSpPr>
        <p:spPr>
          <a:xfrm>
            <a:off x="8030011" y="3199821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91AD1D3-07AF-41A7-9E2A-C74511FD6A4E}"/>
              </a:ext>
            </a:extLst>
          </p:cNvPr>
          <p:cNvCxnSpPr>
            <a:cxnSpLocks/>
          </p:cNvCxnSpPr>
          <p:nvPr/>
        </p:nvCxnSpPr>
        <p:spPr>
          <a:xfrm flipV="1">
            <a:off x="8154702" y="1721042"/>
            <a:ext cx="0" cy="147847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10F319-931F-4080-9587-C56E46ACB864}"/>
              </a:ext>
            </a:extLst>
          </p:cNvPr>
          <p:cNvSpPr txBox="1"/>
          <p:nvPr/>
        </p:nvSpPr>
        <p:spPr>
          <a:xfrm>
            <a:off x="7252351" y="1921001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1ED03D-C48B-462A-944A-280C383F4714}"/>
              </a:ext>
            </a:extLst>
          </p:cNvPr>
          <p:cNvSpPr txBox="1"/>
          <p:nvPr/>
        </p:nvSpPr>
        <p:spPr>
          <a:xfrm>
            <a:off x="6523905" y="297212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F323D7-7284-4393-A633-AFED2F5C3C55}"/>
              </a:ext>
            </a:extLst>
          </p:cNvPr>
          <p:cNvSpPr txBox="1"/>
          <p:nvPr/>
        </p:nvSpPr>
        <p:spPr>
          <a:xfrm>
            <a:off x="5651558" y="145948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B092FE-8C5B-485A-BF48-A4DF279FA0E2}"/>
              </a:ext>
            </a:extLst>
          </p:cNvPr>
          <p:cNvSpPr txBox="1"/>
          <p:nvPr/>
        </p:nvSpPr>
        <p:spPr>
          <a:xfrm>
            <a:off x="5662748" y="193532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73043C-2C7B-43C6-9E6F-315A2A62816E}"/>
              </a:ext>
            </a:extLst>
          </p:cNvPr>
          <p:cNvSpPr txBox="1"/>
          <p:nvPr/>
        </p:nvSpPr>
        <p:spPr>
          <a:xfrm>
            <a:off x="5651557" y="2983801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3E120C-83EE-4B52-827D-4AECC1DAA1B2}"/>
              </a:ext>
            </a:extLst>
          </p:cNvPr>
          <p:cNvSpPr txBox="1"/>
          <p:nvPr/>
        </p:nvSpPr>
        <p:spPr>
          <a:xfrm>
            <a:off x="10233057" y="2509948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list1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E2C3F4-25D7-48E1-81F5-A9A325AC2090}"/>
              </a:ext>
            </a:extLst>
          </p:cNvPr>
          <p:cNvSpPr txBox="1"/>
          <p:nvPr/>
        </p:nvSpPr>
        <p:spPr>
          <a:xfrm>
            <a:off x="10440988" y="3548021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list2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816427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3390405" y="-114122"/>
            <a:ext cx="5282215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H_MAX 8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 heads[H_MAX];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for(i=0; i&lt;H_MAX; i++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heads[i].next = &amp;heads[i];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heads[i].prev = &amp;heads[i];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8361AD-C055-4D81-94AD-EB59013D6EFF}"/>
              </a:ext>
            </a:extLst>
          </p:cNvPr>
          <p:cNvSpPr/>
          <p:nvPr/>
        </p:nvSpPr>
        <p:spPr>
          <a:xfrm>
            <a:off x="1223150" y="5933209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6A3DBD-6AF2-415E-997E-AAD4ECE19AAD}"/>
              </a:ext>
            </a:extLst>
          </p:cNvPr>
          <p:cNvGrpSpPr/>
          <p:nvPr/>
        </p:nvGrpSpPr>
        <p:grpSpPr>
          <a:xfrm>
            <a:off x="1223150" y="1828800"/>
            <a:ext cx="810541" cy="4690753"/>
            <a:chOff x="1223150" y="1828800"/>
            <a:chExt cx="1116289" cy="64601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ED150A7-0EFB-45A0-8876-409DD37852F1}"/>
                </a:ext>
              </a:extLst>
            </p:cNvPr>
            <p:cNvGrpSpPr/>
            <p:nvPr/>
          </p:nvGrpSpPr>
          <p:grpSpPr>
            <a:xfrm>
              <a:off x="1223151" y="1828800"/>
              <a:ext cx="1116288" cy="6056415"/>
              <a:chOff x="1223151" y="1828800"/>
              <a:chExt cx="1116288" cy="605641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B14030B-190B-420D-A43B-9175415F52B0}"/>
                  </a:ext>
                </a:extLst>
              </p:cNvPr>
              <p:cNvSpPr/>
              <p:nvPr/>
            </p:nvSpPr>
            <p:spPr>
              <a:xfrm>
                <a:off x="1223157" y="1828800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7ADB772-ED8B-40D8-9E38-19491C7D0737}"/>
                  </a:ext>
                </a:extLst>
              </p:cNvPr>
              <p:cNvSpPr/>
              <p:nvPr/>
            </p:nvSpPr>
            <p:spPr>
              <a:xfrm>
                <a:off x="1223158" y="1828800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A593C66-4F13-4448-A491-64ED60DEDB61}"/>
                  </a:ext>
                </a:extLst>
              </p:cNvPr>
              <p:cNvSpPr/>
              <p:nvPr/>
            </p:nvSpPr>
            <p:spPr>
              <a:xfrm>
                <a:off x="1223157" y="2232561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67E73D6-5BFE-4193-AFD7-449C555431F2}"/>
                  </a:ext>
                </a:extLst>
              </p:cNvPr>
              <p:cNvSpPr/>
              <p:nvPr/>
            </p:nvSpPr>
            <p:spPr>
              <a:xfrm>
                <a:off x="1223156" y="2636322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D7AC4DC-D7FD-432A-9170-298AD80AE1FA}"/>
                  </a:ext>
                </a:extLst>
              </p:cNvPr>
              <p:cNvSpPr/>
              <p:nvPr/>
            </p:nvSpPr>
            <p:spPr>
              <a:xfrm>
                <a:off x="1223157" y="2636322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20EF330-DBC8-4117-BD2C-CBEA856F2B84}"/>
                  </a:ext>
                </a:extLst>
              </p:cNvPr>
              <p:cNvSpPr/>
              <p:nvPr/>
            </p:nvSpPr>
            <p:spPr>
              <a:xfrm>
                <a:off x="1223156" y="3040083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E6723E1-C541-4A89-B677-3FBEAF38CD07}"/>
                  </a:ext>
                </a:extLst>
              </p:cNvPr>
              <p:cNvSpPr/>
              <p:nvPr/>
            </p:nvSpPr>
            <p:spPr>
              <a:xfrm>
                <a:off x="1223155" y="3443844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66D9791-9443-4077-B106-76E10D5DEE4A}"/>
                  </a:ext>
                </a:extLst>
              </p:cNvPr>
              <p:cNvSpPr/>
              <p:nvPr/>
            </p:nvSpPr>
            <p:spPr>
              <a:xfrm>
                <a:off x="1223156" y="3443844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99C88D-D17F-4C37-8046-93B1A0BF6537}"/>
                  </a:ext>
                </a:extLst>
              </p:cNvPr>
              <p:cNvSpPr/>
              <p:nvPr/>
            </p:nvSpPr>
            <p:spPr>
              <a:xfrm>
                <a:off x="1223155" y="3847605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64FD1B7-15A3-478B-AC8D-438FC35DFB9A}"/>
                  </a:ext>
                </a:extLst>
              </p:cNvPr>
              <p:cNvSpPr/>
              <p:nvPr/>
            </p:nvSpPr>
            <p:spPr>
              <a:xfrm>
                <a:off x="1223154" y="4251366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D265BBE-70E1-4A69-B28D-6331E5791332}"/>
                  </a:ext>
                </a:extLst>
              </p:cNvPr>
              <p:cNvSpPr/>
              <p:nvPr/>
            </p:nvSpPr>
            <p:spPr>
              <a:xfrm>
                <a:off x="1223155" y="4251366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F763B66-C15D-40AA-82D3-1B415484E876}"/>
                  </a:ext>
                </a:extLst>
              </p:cNvPr>
              <p:cNvSpPr/>
              <p:nvPr/>
            </p:nvSpPr>
            <p:spPr>
              <a:xfrm>
                <a:off x="1223154" y="4655127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DC93A38-E0C8-4F89-BC67-BA2B9FA57D89}"/>
                  </a:ext>
                </a:extLst>
              </p:cNvPr>
              <p:cNvSpPr/>
              <p:nvPr/>
            </p:nvSpPr>
            <p:spPr>
              <a:xfrm>
                <a:off x="1223153" y="5058888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756F863-1496-457E-8336-65B618A014C6}"/>
                  </a:ext>
                </a:extLst>
              </p:cNvPr>
              <p:cNvSpPr/>
              <p:nvPr/>
            </p:nvSpPr>
            <p:spPr>
              <a:xfrm>
                <a:off x="1223154" y="5058888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23972A3-16C3-4FC7-883B-AC8BA925E6CE}"/>
                  </a:ext>
                </a:extLst>
              </p:cNvPr>
              <p:cNvSpPr/>
              <p:nvPr/>
            </p:nvSpPr>
            <p:spPr>
              <a:xfrm>
                <a:off x="1223153" y="5462649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E69E56C-F0EF-400F-A3C7-E721CBF6E8DA}"/>
                  </a:ext>
                </a:extLst>
              </p:cNvPr>
              <p:cNvSpPr/>
              <p:nvPr/>
            </p:nvSpPr>
            <p:spPr>
              <a:xfrm>
                <a:off x="1223152" y="5866410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9CBCA42-EB6A-4E6E-90AC-ED7FD0DFF46B}"/>
                  </a:ext>
                </a:extLst>
              </p:cNvPr>
              <p:cNvSpPr/>
              <p:nvPr/>
            </p:nvSpPr>
            <p:spPr>
              <a:xfrm>
                <a:off x="1223153" y="5866410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9B19FD3-4B9E-4E49-A9E6-A8FB0028BB73}"/>
                  </a:ext>
                </a:extLst>
              </p:cNvPr>
              <p:cNvSpPr/>
              <p:nvPr/>
            </p:nvSpPr>
            <p:spPr>
              <a:xfrm>
                <a:off x="1223152" y="6270171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81B1F96-1285-4143-9E0D-78481318D124}"/>
                  </a:ext>
                </a:extLst>
              </p:cNvPr>
              <p:cNvSpPr/>
              <p:nvPr/>
            </p:nvSpPr>
            <p:spPr>
              <a:xfrm>
                <a:off x="1223151" y="6673932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7A6BC7C-29CF-4882-B46C-73E0F3367CAA}"/>
                  </a:ext>
                </a:extLst>
              </p:cNvPr>
              <p:cNvSpPr/>
              <p:nvPr/>
            </p:nvSpPr>
            <p:spPr>
              <a:xfrm>
                <a:off x="1223152" y="6673932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512D57D-F345-4EC9-8E0A-4775BFA3EE6A}"/>
                  </a:ext>
                </a:extLst>
              </p:cNvPr>
              <p:cNvSpPr/>
              <p:nvPr/>
            </p:nvSpPr>
            <p:spPr>
              <a:xfrm>
                <a:off x="1223151" y="7077693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25A3FD-A60C-437C-A7C0-2F84FF1C1BE1}"/>
                  </a:ext>
                </a:extLst>
              </p:cNvPr>
              <p:cNvSpPr/>
              <p:nvPr/>
            </p:nvSpPr>
            <p:spPr>
              <a:xfrm>
                <a:off x="1223151" y="7481454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FE7E36B-E43C-4B29-98F7-712B200CED67}"/>
                </a:ext>
              </a:extLst>
            </p:cNvPr>
            <p:cNvSpPr/>
            <p:nvPr/>
          </p:nvSpPr>
          <p:spPr>
            <a:xfrm>
              <a:off x="1223150" y="7885215"/>
              <a:ext cx="1116281" cy="40376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3FE606-5402-4B13-8055-201C425D2EB3}"/>
              </a:ext>
            </a:extLst>
          </p:cNvPr>
          <p:cNvSpPr txBox="1"/>
          <p:nvPr/>
        </p:nvSpPr>
        <p:spPr>
          <a:xfrm>
            <a:off x="658572" y="187449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98C1F1-C5CF-4B2A-B073-FB2457B0801F}"/>
              </a:ext>
            </a:extLst>
          </p:cNvPr>
          <p:cNvSpPr txBox="1"/>
          <p:nvPr/>
        </p:nvSpPr>
        <p:spPr>
          <a:xfrm>
            <a:off x="658572" y="24559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9AEC9F-2D50-46B5-BAFC-7D75D0988840}"/>
              </a:ext>
            </a:extLst>
          </p:cNvPr>
          <p:cNvSpPr txBox="1"/>
          <p:nvPr/>
        </p:nvSpPr>
        <p:spPr>
          <a:xfrm>
            <a:off x="658572" y="30415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AF190F-F35F-4EF8-ACCE-4296FD87A46A}"/>
              </a:ext>
            </a:extLst>
          </p:cNvPr>
          <p:cNvSpPr txBox="1"/>
          <p:nvPr/>
        </p:nvSpPr>
        <p:spPr>
          <a:xfrm>
            <a:off x="658572" y="36270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39F73C-77E2-4515-A668-5C443BD685FE}"/>
              </a:ext>
            </a:extLst>
          </p:cNvPr>
          <p:cNvSpPr txBox="1"/>
          <p:nvPr/>
        </p:nvSpPr>
        <p:spPr>
          <a:xfrm>
            <a:off x="658572" y="42126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61E9F5-928E-4EC2-AED1-EDE2CA40A7E7}"/>
              </a:ext>
            </a:extLst>
          </p:cNvPr>
          <p:cNvSpPr txBox="1"/>
          <p:nvPr/>
        </p:nvSpPr>
        <p:spPr>
          <a:xfrm>
            <a:off x="658572" y="47981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[5]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66AD86-BDCD-4F21-85D0-B2CF6EF02246}"/>
              </a:ext>
            </a:extLst>
          </p:cNvPr>
          <p:cNvSpPr txBox="1"/>
          <p:nvPr/>
        </p:nvSpPr>
        <p:spPr>
          <a:xfrm>
            <a:off x="658572" y="53837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96305DD-BC39-4F59-B73A-762C8220EED5}"/>
              </a:ext>
            </a:extLst>
          </p:cNvPr>
          <p:cNvSpPr txBox="1"/>
          <p:nvPr/>
        </p:nvSpPr>
        <p:spPr>
          <a:xfrm>
            <a:off x="658572" y="59692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179206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4762005" y="-382282"/>
            <a:ext cx="5282215" cy="677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H_MAX 8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 heads[H_MAX];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for(i=0; i&lt;H_MAX; i++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heads[i].next = &amp;heads[i];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heads[i].prev = &amp;heads[i];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hash_fn( int id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id%H_MAX;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8361AD-C055-4D81-94AD-EB59013D6EFF}"/>
              </a:ext>
            </a:extLst>
          </p:cNvPr>
          <p:cNvSpPr/>
          <p:nvPr/>
        </p:nvSpPr>
        <p:spPr>
          <a:xfrm>
            <a:off x="1223150" y="5933209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14030B-190B-420D-A43B-9175415F52B0}"/>
              </a:ext>
            </a:extLst>
          </p:cNvPr>
          <p:cNvSpPr/>
          <p:nvPr/>
        </p:nvSpPr>
        <p:spPr>
          <a:xfrm>
            <a:off x="1223155" y="1828800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DB772-ED8B-40D8-9E38-19491C7D0737}"/>
              </a:ext>
            </a:extLst>
          </p:cNvPr>
          <p:cNvSpPr/>
          <p:nvPr/>
        </p:nvSpPr>
        <p:spPr>
          <a:xfrm>
            <a:off x="1223156" y="182880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593C66-4F13-4448-A491-64ED60DEDB61}"/>
              </a:ext>
            </a:extLst>
          </p:cNvPr>
          <p:cNvSpPr/>
          <p:nvPr/>
        </p:nvSpPr>
        <p:spPr>
          <a:xfrm>
            <a:off x="1223155" y="212197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7E73D6-5BFE-4193-AFD7-449C555431F2}"/>
              </a:ext>
            </a:extLst>
          </p:cNvPr>
          <p:cNvSpPr/>
          <p:nvPr/>
        </p:nvSpPr>
        <p:spPr>
          <a:xfrm>
            <a:off x="1223155" y="2415144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7AC4DC-D7FD-432A-9170-298AD80AE1FA}"/>
              </a:ext>
            </a:extLst>
          </p:cNvPr>
          <p:cNvSpPr/>
          <p:nvPr/>
        </p:nvSpPr>
        <p:spPr>
          <a:xfrm>
            <a:off x="1223155" y="2415144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0EF330-DBC8-4117-BD2C-CBEA856F2B84}"/>
              </a:ext>
            </a:extLst>
          </p:cNvPr>
          <p:cNvSpPr/>
          <p:nvPr/>
        </p:nvSpPr>
        <p:spPr>
          <a:xfrm>
            <a:off x="1223155" y="2708316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6723E1-C541-4A89-B677-3FBEAF38CD07}"/>
              </a:ext>
            </a:extLst>
          </p:cNvPr>
          <p:cNvSpPr/>
          <p:nvPr/>
        </p:nvSpPr>
        <p:spPr>
          <a:xfrm>
            <a:off x="1223154" y="3001488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6D9791-9443-4077-B106-76E10D5DEE4A}"/>
              </a:ext>
            </a:extLst>
          </p:cNvPr>
          <p:cNvSpPr/>
          <p:nvPr/>
        </p:nvSpPr>
        <p:spPr>
          <a:xfrm>
            <a:off x="1223155" y="3001488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99C88D-D17F-4C37-8046-93B1A0BF6537}"/>
              </a:ext>
            </a:extLst>
          </p:cNvPr>
          <p:cNvSpPr/>
          <p:nvPr/>
        </p:nvSpPr>
        <p:spPr>
          <a:xfrm>
            <a:off x="1223154" y="329466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4FD1B7-15A3-478B-AC8D-438FC35DFB9A}"/>
              </a:ext>
            </a:extLst>
          </p:cNvPr>
          <p:cNvSpPr/>
          <p:nvPr/>
        </p:nvSpPr>
        <p:spPr>
          <a:xfrm>
            <a:off x="1223153" y="3587832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D265BBE-70E1-4A69-B28D-6331E5791332}"/>
              </a:ext>
            </a:extLst>
          </p:cNvPr>
          <p:cNvSpPr/>
          <p:nvPr/>
        </p:nvSpPr>
        <p:spPr>
          <a:xfrm>
            <a:off x="1223154" y="358783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763B66-C15D-40AA-82D3-1B415484E876}"/>
              </a:ext>
            </a:extLst>
          </p:cNvPr>
          <p:cNvSpPr/>
          <p:nvPr/>
        </p:nvSpPr>
        <p:spPr>
          <a:xfrm>
            <a:off x="1223153" y="3881004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C93A38-E0C8-4F89-BC67-BA2B9FA57D89}"/>
              </a:ext>
            </a:extLst>
          </p:cNvPr>
          <p:cNvSpPr/>
          <p:nvPr/>
        </p:nvSpPr>
        <p:spPr>
          <a:xfrm>
            <a:off x="1223152" y="4174177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56F863-1496-457E-8336-65B618A014C6}"/>
              </a:ext>
            </a:extLst>
          </p:cNvPr>
          <p:cNvSpPr/>
          <p:nvPr/>
        </p:nvSpPr>
        <p:spPr>
          <a:xfrm>
            <a:off x="1223153" y="4174177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23972A3-16C3-4FC7-883B-AC8BA925E6CE}"/>
              </a:ext>
            </a:extLst>
          </p:cNvPr>
          <p:cNvSpPr/>
          <p:nvPr/>
        </p:nvSpPr>
        <p:spPr>
          <a:xfrm>
            <a:off x="1223152" y="4467349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69E56C-F0EF-400F-A3C7-E721CBF6E8DA}"/>
              </a:ext>
            </a:extLst>
          </p:cNvPr>
          <p:cNvSpPr/>
          <p:nvPr/>
        </p:nvSpPr>
        <p:spPr>
          <a:xfrm>
            <a:off x="1223152" y="4760521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CBCA42-EB6A-4E6E-90AC-ED7FD0DFF46B}"/>
              </a:ext>
            </a:extLst>
          </p:cNvPr>
          <p:cNvSpPr/>
          <p:nvPr/>
        </p:nvSpPr>
        <p:spPr>
          <a:xfrm>
            <a:off x="1223152" y="476052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9B19FD3-4B9E-4E49-A9E6-A8FB0028BB73}"/>
              </a:ext>
            </a:extLst>
          </p:cNvPr>
          <p:cNvSpPr/>
          <p:nvPr/>
        </p:nvSpPr>
        <p:spPr>
          <a:xfrm>
            <a:off x="1223152" y="5053693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81B1F96-1285-4143-9E0D-78481318D124}"/>
              </a:ext>
            </a:extLst>
          </p:cNvPr>
          <p:cNvSpPr/>
          <p:nvPr/>
        </p:nvSpPr>
        <p:spPr>
          <a:xfrm>
            <a:off x="1223151" y="5346865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A6BC7C-29CF-4882-B46C-73E0F3367CAA}"/>
              </a:ext>
            </a:extLst>
          </p:cNvPr>
          <p:cNvSpPr/>
          <p:nvPr/>
        </p:nvSpPr>
        <p:spPr>
          <a:xfrm>
            <a:off x="1223152" y="5346865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512D57D-F345-4EC9-8E0A-4775BFA3EE6A}"/>
              </a:ext>
            </a:extLst>
          </p:cNvPr>
          <p:cNvSpPr/>
          <p:nvPr/>
        </p:nvSpPr>
        <p:spPr>
          <a:xfrm>
            <a:off x="1223151" y="5640037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C25A3FD-A60C-437C-A7C0-2F84FF1C1BE1}"/>
              </a:ext>
            </a:extLst>
          </p:cNvPr>
          <p:cNvSpPr/>
          <p:nvPr/>
        </p:nvSpPr>
        <p:spPr>
          <a:xfrm>
            <a:off x="1223151" y="5933209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E7E36B-E43C-4B29-98F7-712B200CED67}"/>
              </a:ext>
            </a:extLst>
          </p:cNvPr>
          <p:cNvSpPr/>
          <p:nvPr/>
        </p:nvSpPr>
        <p:spPr>
          <a:xfrm>
            <a:off x="1223150" y="622638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FE606-5402-4B13-8055-201C425D2EB3}"/>
              </a:ext>
            </a:extLst>
          </p:cNvPr>
          <p:cNvSpPr txBox="1"/>
          <p:nvPr/>
        </p:nvSpPr>
        <p:spPr>
          <a:xfrm>
            <a:off x="658572" y="187449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98C1F1-C5CF-4B2A-B073-FB2457B0801F}"/>
              </a:ext>
            </a:extLst>
          </p:cNvPr>
          <p:cNvSpPr txBox="1"/>
          <p:nvPr/>
        </p:nvSpPr>
        <p:spPr>
          <a:xfrm>
            <a:off x="658572" y="24559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9AEC9F-2D50-46B5-BAFC-7D75D0988840}"/>
              </a:ext>
            </a:extLst>
          </p:cNvPr>
          <p:cNvSpPr txBox="1"/>
          <p:nvPr/>
        </p:nvSpPr>
        <p:spPr>
          <a:xfrm>
            <a:off x="658572" y="30415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AF190F-F35F-4EF8-ACCE-4296FD87A46A}"/>
              </a:ext>
            </a:extLst>
          </p:cNvPr>
          <p:cNvSpPr txBox="1"/>
          <p:nvPr/>
        </p:nvSpPr>
        <p:spPr>
          <a:xfrm>
            <a:off x="658572" y="36270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39F73C-77E2-4515-A668-5C443BD685FE}"/>
              </a:ext>
            </a:extLst>
          </p:cNvPr>
          <p:cNvSpPr txBox="1"/>
          <p:nvPr/>
        </p:nvSpPr>
        <p:spPr>
          <a:xfrm>
            <a:off x="658572" y="42126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61E9F5-928E-4EC2-AED1-EDE2CA40A7E7}"/>
              </a:ext>
            </a:extLst>
          </p:cNvPr>
          <p:cNvSpPr txBox="1"/>
          <p:nvPr/>
        </p:nvSpPr>
        <p:spPr>
          <a:xfrm>
            <a:off x="658572" y="47981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[5]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66AD86-BDCD-4F21-85D0-B2CF6EF02246}"/>
              </a:ext>
            </a:extLst>
          </p:cNvPr>
          <p:cNvSpPr txBox="1"/>
          <p:nvPr/>
        </p:nvSpPr>
        <p:spPr>
          <a:xfrm>
            <a:off x="658572" y="53837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96305DD-BC39-4F59-B73A-762C8220EED5}"/>
              </a:ext>
            </a:extLst>
          </p:cNvPr>
          <p:cNvSpPr txBox="1"/>
          <p:nvPr/>
        </p:nvSpPr>
        <p:spPr>
          <a:xfrm>
            <a:off x="658572" y="59692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3EB248-2D56-4ED2-9010-A84B7F59FFEE}"/>
              </a:ext>
            </a:extLst>
          </p:cNvPr>
          <p:cNvSpPr/>
          <p:nvPr/>
        </p:nvSpPr>
        <p:spPr>
          <a:xfrm>
            <a:off x="3336962" y="4290078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2926A2-B7D1-45CF-8D35-99AC22632C7B}"/>
              </a:ext>
            </a:extLst>
          </p:cNvPr>
          <p:cNvSpPr/>
          <p:nvPr/>
        </p:nvSpPr>
        <p:spPr>
          <a:xfrm>
            <a:off x="3336963" y="4290078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9E958F-2D11-4FE6-90DE-D511C3BCC4F1}"/>
              </a:ext>
            </a:extLst>
          </p:cNvPr>
          <p:cNvSpPr/>
          <p:nvPr/>
        </p:nvSpPr>
        <p:spPr>
          <a:xfrm>
            <a:off x="3336962" y="458325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0118391-870A-4BD7-B79D-1C0CFACA896A}"/>
              </a:ext>
            </a:extLst>
          </p:cNvPr>
          <p:cNvSpPr/>
          <p:nvPr/>
        </p:nvSpPr>
        <p:spPr>
          <a:xfrm>
            <a:off x="3336962" y="3989053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3B650-17A2-4C86-ADEC-F738FCBC8939}"/>
              </a:ext>
            </a:extLst>
          </p:cNvPr>
          <p:cNvSpPr txBox="1"/>
          <p:nvPr/>
        </p:nvSpPr>
        <p:spPr>
          <a:xfrm>
            <a:off x="4153161" y="3878035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4A4F7B6E-C466-47D4-A6D3-C3D239737344}"/>
              </a:ext>
            </a:extLst>
          </p:cNvPr>
          <p:cNvCxnSpPr>
            <a:stCxn id="56" idx="3"/>
            <a:endCxn id="38" idx="1"/>
          </p:cNvCxnSpPr>
          <p:nvPr/>
        </p:nvCxnSpPr>
        <p:spPr>
          <a:xfrm>
            <a:off x="2033688" y="4320763"/>
            <a:ext cx="1303275" cy="115901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A642B7-1AC7-4E59-A554-BF3DD5092D16}"/>
              </a:ext>
            </a:extLst>
          </p:cNvPr>
          <p:cNvSpPr/>
          <p:nvPr/>
        </p:nvSpPr>
        <p:spPr>
          <a:xfrm>
            <a:off x="3336962" y="2210209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0539BF-6990-4997-8ED8-267AA641E71D}"/>
              </a:ext>
            </a:extLst>
          </p:cNvPr>
          <p:cNvSpPr/>
          <p:nvPr/>
        </p:nvSpPr>
        <p:spPr>
          <a:xfrm>
            <a:off x="3336963" y="2210209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7E1F903-0120-4093-819D-8BFA49C0F1AC}"/>
              </a:ext>
            </a:extLst>
          </p:cNvPr>
          <p:cNvSpPr/>
          <p:nvPr/>
        </p:nvSpPr>
        <p:spPr>
          <a:xfrm>
            <a:off x="3336962" y="250338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B89EB58-A09F-445C-90CD-F6A0EBD5A76B}"/>
              </a:ext>
            </a:extLst>
          </p:cNvPr>
          <p:cNvSpPr/>
          <p:nvPr/>
        </p:nvSpPr>
        <p:spPr>
          <a:xfrm>
            <a:off x="3336962" y="1909184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65F589-6E42-4463-8921-0109E1138B5C}"/>
              </a:ext>
            </a:extLst>
          </p:cNvPr>
          <p:cNvSpPr txBox="1"/>
          <p:nvPr/>
        </p:nvSpPr>
        <p:spPr>
          <a:xfrm>
            <a:off x="4153161" y="1798166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66685D57-FF94-4830-B15F-3FD6B4985399}"/>
              </a:ext>
            </a:extLst>
          </p:cNvPr>
          <p:cNvCxnSpPr>
            <a:cxnSpLocks/>
            <a:stCxn id="5" idx="3"/>
            <a:endCxn id="76" idx="1"/>
          </p:cNvCxnSpPr>
          <p:nvPr/>
        </p:nvCxnSpPr>
        <p:spPr>
          <a:xfrm>
            <a:off x="2033691" y="1975386"/>
            <a:ext cx="1303271" cy="80384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11431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FAF15-0AC9-4FCA-AFFC-DC4ECCE09781}"/>
              </a:ext>
            </a:extLst>
          </p:cNvPr>
          <p:cNvSpPr txBox="1"/>
          <p:nvPr/>
        </p:nvSpPr>
        <p:spPr>
          <a:xfrm>
            <a:off x="599704" y="338447"/>
            <a:ext cx="2265364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LRU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알고리즘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F9F280-A036-4D9D-9537-4ECD2E4419AC}"/>
              </a:ext>
            </a:extLst>
          </p:cNvPr>
          <p:cNvSpPr/>
          <p:nvPr/>
        </p:nvSpPr>
        <p:spPr>
          <a:xfrm>
            <a:off x="1227758" y="1331181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ECB4B3-5D4A-4412-8B7C-A8B7F1623D8B}"/>
              </a:ext>
            </a:extLst>
          </p:cNvPr>
          <p:cNvSpPr/>
          <p:nvPr/>
        </p:nvSpPr>
        <p:spPr>
          <a:xfrm>
            <a:off x="1227759" y="133118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E40C4D-F76F-4FF1-8451-790BF6B0EEE0}"/>
              </a:ext>
            </a:extLst>
          </p:cNvPr>
          <p:cNvSpPr/>
          <p:nvPr/>
        </p:nvSpPr>
        <p:spPr>
          <a:xfrm>
            <a:off x="1227758" y="1624353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A67266-D5F4-4556-B22B-F0F8C70886E4}"/>
              </a:ext>
            </a:extLst>
          </p:cNvPr>
          <p:cNvSpPr/>
          <p:nvPr/>
        </p:nvSpPr>
        <p:spPr>
          <a:xfrm>
            <a:off x="1227758" y="1917525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D498FF-F22B-4638-B08F-3F68EBCFBC9A}"/>
              </a:ext>
            </a:extLst>
          </p:cNvPr>
          <p:cNvSpPr/>
          <p:nvPr/>
        </p:nvSpPr>
        <p:spPr>
          <a:xfrm>
            <a:off x="1227758" y="1917525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024BA0-257F-4BEC-9DF7-D06DDAEF48CE}"/>
              </a:ext>
            </a:extLst>
          </p:cNvPr>
          <p:cNvSpPr/>
          <p:nvPr/>
        </p:nvSpPr>
        <p:spPr>
          <a:xfrm>
            <a:off x="1227758" y="2210697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39EB49-15FB-4DA8-B034-2DC9C1F3129C}"/>
              </a:ext>
            </a:extLst>
          </p:cNvPr>
          <p:cNvSpPr/>
          <p:nvPr/>
        </p:nvSpPr>
        <p:spPr>
          <a:xfrm>
            <a:off x="1227757" y="2503869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620288-DB91-4C14-B4BE-E5DF9C7000B0}"/>
              </a:ext>
            </a:extLst>
          </p:cNvPr>
          <p:cNvSpPr/>
          <p:nvPr/>
        </p:nvSpPr>
        <p:spPr>
          <a:xfrm>
            <a:off x="1227758" y="2503869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F9CFAF-D2E3-4921-9C42-578EC20BCE55}"/>
              </a:ext>
            </a:extLst>
          </p:cNvPr>
          <p:cNvSpPr/>
          <p:nvPr/>
        </p:nvSpPr>
        <p:spPr>
          <a:xfrm>
            <a:off x="1227757" y="279704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33A551-7413-4040-91CA-F427D4D92303}"/>
              </a:ext>
            </a:extLst>
          </p:cNvPr>
          <p:cNvSpPr/>
          <p:nvPr/>
        </p:nvSpPr>
        <p:spPr>
          <a:xfrm>
            <a:off x="1227756" y="3090213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04672E-8EE0-497F-AA4F-8D9FFE8EB7EB}"/>
              </a:ext>
            </a:extLst>
          </p:cNvPr>
          <p:cNvSpPr/>
          <p:nvPr/>
        </p:nvSpPr>
        <p:spPr>
          <a:xfrm>
            <a:off x="1227757" y="3090213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E6259E-2212-498F-ABBF-99A4BF2CB338}"/>
              </a:ext>
            </a:extLst>
          </p:cNvPr>
          <p:cNvSpPr/>
          <p:nvPr/>
        </p:nvSpPr>
        <p:spPr>
          <a:xfrm>
            <a:off x="1227756" y="3383385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0774BC-CE22-40AE-AC0F-7770E284AEE3}"/>
              </a:ext>
            </a:extLst>
          </p:cNvPr>
          <p:cNvSpPr/>
          <p:nvPr/>
        </p:nvSpPr>
        <p:spPr>
          <a:xfrm>
            <a:off x="1227755" y="3676558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8B3B34-2774-4A01-88D3-9199FCA0E6BF}"/>
              </a:ext>
            </a:extLst>
          </p:cNvPr>
          <p:cNvSpPr/>
          <p:nvPr/>
        </p:nvSpPr>
        <p:spPr>
          <a:xfrm>
            <a:off x="1227756" y="3676558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A29A3E-493C-4F17-B245-DA03075B056A}"/>
              </a:ext>
            </a:extLst>
          </p:cNvPr>
          <p:cNvSpPr/>
          <p:nvPr/>
        </p:nvSpPr>
        <p:spPr>
          <a:xfrm>
            <a:off x="1227755" y="396973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10BA73-F1A4-40D8-8ADB-7EE3DC5FDEAC}"/>
              </a:ext>
            </a:extLst>
          </p:cNvPr>
          <p:cNvSpPr/>
          <p:nvPr/>
        </p:nvSpPr>
        <p:spPr>
          <a:xfrm>
            <a:off x="1227755" y="4262902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1BC2C5-13E8-45EB-8E8F-2066351E2A97}"/>
              </a:ext>
            </a:extLst>
          </p:cNvPr>
          <p:cNvSpPr/>
          <p:nvPr/>
        </p:nvSpPr>
        <p:spPr>
          <a:xfrm>
            <a:off x="1227755" y="426290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445FD2-E28B-4469-947B-A55BEDF2CAE0}"/>
              </a:ext>
            </a:extLst>
          </p:cNvPr>
          <p:cNvSpPr/>
          <p:nvPr/>
        </p:nvSpPr>
        <p:spPr>
          <a:xfrm>
            <a:off x="1227755" y="4556074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555F34-E7A2-4E15-9796-BA357D858EB3}"/>
              </a:ext>
            </a:extLst>
          </p:cNvPr>
          <p:cNvSpPr/>
          <p:nvPr/>
        </p:nvSpPr>
        <p:spPr>
          <a:xfrm>
            <a:off x="1227754" y="4849246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C32675-8DF3-4660-96C9-C74028B39DE8}"/>
              </a:ext>
            </a:extLst>
          </p:cNvPr>
          <p:cNvSpPr/>
          <p:nvPr/>
        </p:nvSpPr>
        <p:spPr>
          <a:xfrm>
            <a:off x="1227755" y="4849246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3D0E46-541A-47AD-91CA-4BD04888A1F8}"/>
              </a:ext>
            </a:extLst>
          </p:cNvPr>
          <p:cNvSpPr/>
          <p:nvPr/>
        </p:nvSpPr>
        <p:spPr>
          <a:xfrm>
            <a:off x="1227754" y="5142418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8ED881-1997-41EE-ACF0-173E464175D1}"/>
              </a:ext>
            </a:extLst>
          </p:cNvPr>
          <p:cNvSpPr/>
          <p:nvPr/>
        </p:nvSpPr>
        <p:spPr>
          <a:xfrm>
            <a:off x="1227754" y="543559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90CFE8-EE8E-4097-B638-8D8E045577FA}"/>
              </a:ext>
            </a:extLst>
          </p:cNvPr>
          <p:cNvSpPr/>
          <p:nvPr/>
        </p:nvSpPr>
        <p:spPr>
          <a:xfrm>
            <a:off x="1227753" y="572876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403DDB-59EE-4DC4-8163-E22B2CF4B938}"/>
              </a:ext>
            </a:extLst>
          </p:cNvPr>
          <p:cNvSpPr txBox="1"/>
          <p:nvPr/>
        </p:nvSpPr>
        <p:spPr>
          <a:xfrm>
            <a:off x="663175" y="1376872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05F5D3-C80B-4F2D-B701-6E40BDDC430A}"/>
              </a:ext>
            </a:extLst>
          </p:cNvPr>
          <p:cNvSpPr txBox="1"/>
          <p:nvPr/>
        </p:nvSpPr>
        <p:spPr>
          <a:xfrm>
            <a:off x="663175" y="195834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E2D0BF-5D30-48EC-9D1C-869470BEA20B}"/>
              </a:ext>
            </a:extLst>
          </p:cNvPr>
          <p:cNvSpPr txBox="1"/>
          <p:nvPr/>
        </p:nvSpPr>
        <p:spPr>
          <a:xfrm>
            <a:off x="663175" y="254389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B227CC-479C-4A97-8BDC-E0DCB3CA916E}"/>
              </a:ext>
            </a:extLst>
          </p:cNvPr>
          <p:cNvSpPr txBox="1"/>
          <p:nvPr/>
        </p:nvSpPr>
        <p:spPr>
          <a:xfrm>
            <a:off x="663175" y="312944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F1726-0FB1-43A2-8F5C-7D7572406880}"/>
              </a:ext>
            </a:extLst>
          </p:cNvPr>
          <p:cNvSpPr txBox="1"/>
          <p:nvPr/>
        </p:nvSpPr>
        <p:spPr>
          <a:xfrm>
            <a:off x="663175" y="371499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5FAB2D-C0A1-456E-8D42-F121EB4B58BE}"/>
              </a:ext>
            </a:extLst>
          </p:cNvPr>
          <p:cNvSpPr txBox="1"/>
          <p:nvPr/>
        </p:nvSpPr>
        <p:spPr>
          <a:xfrm>
            <a:off x="663175" y="430054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[5]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BD65A4-FA13-4DF0-8EDD-4B89419C770E}"/>
              </a:ext>
            </a:extLst>
          </p:cNvPr>
          <p:cNvSpPr txBox="1"/>
          <p:nvPr/>
        </p:nvSpPr>
        <p:spPr>
          <a:xfrm>
            <a:off x="663175" y="488609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256E5-0AC1-480F-B142-6F5A48795EC5}"/>
              </a:ext>
            </a:extLst>
          </p:cNvPr>
          <p:cNvSpPr txBox="1"/>
          <p:nvPr/>
        </p:nvSpPr>
        <p:spPr>
          <a:xfrm>
            <a:off x="663175" y="547164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F25D0A-7273-4BCC-A02C-1BF8EA760B9E}"/>
              </a:ext>
            </a:extLst>
          </p:cNvPr>
          <p:cNvSpPr/>
          <p:nvPr/>
        </p:nvSpPr>
        <p:spPr>
          <a:xfrm>
            <a:off x="3341565" y="3792459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998DA4-BE01-444C-A248-D7AB0E0445EC}"/>
              </a:ext>
            </a:extLst>
          </p:cNvPr>
          <p:cNvSpPr/>
          <p:nvPr/>
        </p:nvSpPr>
        <p:spPr>
          <a:xfrm>
            <a:off x="3341566" y="3792459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28D36E1-02C1-4589-95D5-5E52BB559D6C}"/>
              </a:ext>
            </a:extLst>
          </p:cNvPr>
          <p:cNvSpPr/>
          <p:nvPr/>
        </p:nvSpPr>
        <p:spPr>
          <a:xfrm>
            <a:off x="3341565" y="408563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9128A7-4E80-42E3-B4DB-58EE72C5330C}"/>
              </a:ext>
            </a:extLst>
          </p:cNvPr>
          <p:cNvSpPr/>
          <p:nvPr/>
        </p:nvSpPr>
        <p:spPr>
          <a:xfrm>
            <a:off x="3341565" y="3491434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271B6A9-15F8-4F32-8D3E-7D1627F2928F}"/>
              </a:ext>
            </a:extLst>
          </p:cNvPr>
          <p:cNvCxnSpPr>
            <a:stCxn id="16" idx="3"/>
            <a:endCxn id="35" idx="1"/>
          </p:cNvCxnSpPr>
          <p:nvPr/>
        </p:nvCxnSpPr>
        <p:spPr>
          <a:xfrm>
            <a:off x="2038291" y="3823144"/>
            <a:ext cx="1303275" cy="115901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5446BA-EA26-433E-8192-C2D39918AE35}"/>
              </a:ext>
            </a:extLst>
          </p:cNvPr>
          <p:cNvSpPr/>
          <p:nvPr/>
        </p:nvSpPr>
        <p:spPr>
          <a:xfrm>
            <a:off x="3341565" y="1712590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EBB7F81-026D-42AE-B38E-4F0CAE206784}"/>
              </a:ext>
            </a:extLst>
          </p:cNvPr>
          <p:cNvSpPr/>
          <p:nvPr/>
        </p:nvSpPr>
        <p:spPr>
          <a:xfrm>
            <a:off x="3341566" y="171259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1D90CE-DA5E-4E46-99C4-8C7D80083D99}"/>
              </a:ext>
            </a:extLst>
          </p:cNvPr>
          <p:cNvSpPr/>
          <p:nvPr/>
        </p:nvSpPr>
        <p:spPr>
          <a:xfrm>
            <a:off x="3341565" y="200576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5484A0-06A2-447D-B4BF-7F3D7EFA189C}"/>
              </a:ext>
            </a:extLst>
          </p:cNvPr>
          <p:cNvSpPr/>
          <p:nvPr/>
        </p:nvSpPr>
        <p:spPr>
          <a:xfrm>
            <a:off x="3341565" y="1411565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63B1CA10-E180-4EB3-9345-D22C3B9E53CE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2038294" y="1477767"/>
            <a:ext cx="1303271" cy="80384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0C08FA-250F-4513-A571-7E7B92874EC6}"/>
              </a:ext>
            </a:extLst>
          </p:cNvPr>
          <p:cNvSpPr/>
          <p:nvPr/>
        </p:nvSpPr>
        <p:spPr>
          <a:xfrm>
            <a:off x="5450770" y="870148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157CB7-CEDD-47A9-832D-4AB777A89A99}"/>
              </a:ext>
            </a:extLst>
          </p:cNvPr>
          <p:cNvSpPr/>
          <p:nvPr/>
        </p:nvSpPr>
        <p:spPr>
          <a:xfrm>
            <a:off x="5450771" y="870148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9045BD-F7E6-43AF-8692-832AA8312A62}"/>
              </a:ext>
            </a:extLst>
          </p:cNvPr>
          <p:cNvSpPr/>
          <p:nvPr/>
        </p:nvSpPr>
        <p:spPr>
          <a:xfrm>
            <a:off x="5450770" y="116332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04B2D4-621E-4B38-BD46-87598CCA7E74}"/>
              </a:ext>
            </a:extLst>
          </p:cNvPr>
          <p:cNvSpPr/>
          <p:nvPr/>
        </p:nvSpPr>
        <p:spPr>
          <a:xfrm>
            <a:off x="8959928" y="1184594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80825B-4B0D-4F42-9BA6-F4D874A65EBB}"/>
              </a:ext>
            </a:extLst>
          </p:cNvPr>
          <p:cNvSpPr/>
          <p:nvPr/>
        </p:nvSpPr>
        <p:spPr>
          <a:xfrm>
            <a:off x="8959929" y="1184594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280E01-1B25-448F-BA73-046444A869E5}"/>
              </a:ext>
            </a:extLst>
          </p:cNvPr>
          <p:cNvSpPr/>
          <p:nvPr/>
        </p:nvSpPr>
        <p:spPr>
          <a:xfrm>
            <a:off x="8959928" y="1477766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0115B2D-6B1A-414F-9660-816D69E78C74}"/>
              </a:ext>
            </a:extLst>
          </p:cNvPr>
          <p:cNvSpPr/>
          <p:nvPr/>
        </p:nvSpPr>
        <p:spPr>
          <a:xfrm>
            <a:off x="8959928" y="883569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6BEE4C98-BE32-44BB-AD1C-756870F57AFA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>
            <a:off x="6261306" y="1016734"/>
            <a:ext cx="816385" cy="293172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FE728FE-9F1E-413B-9217-5B29C6B8198B}"/>
              </a:ext>
            </a:extLst>
          </p:cNvPr>
          <p:cNvSpPr txBox="1"/>
          <p:nvPr/>
        </p:nvSpPr>
        <p:spPr>
          <a:xfrm>
            <a:off x="5220494" y="397823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lru_head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DB5803D-71F1-4DC1-B4E7-6DF6863203FF}"/>
              </a:ext>
            </a:extLst>
          </p:cNvPr>
          <p:cNvSpPr/>
          <p:nvPr/>
        </p:nvSpPr>
        <p:spPr>
          <a:xfrm>
            <a:off x="7077690" y="1163320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99550-5FC4-478B-A970-5F9D6EABE9F9}"/>
              </a:ext>
            </a:extLst>
          </p:cNvPr>
          <p:cNvSpPr/>
          <p:nvPr/>
        </p:nvSpPr>
        <p:spPr>
          <a:xfrm>
            <a:off x="7077691" y="116332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EC1A496-9D72-42AB-937B-614EB756FD80}"/>
              </a:ext>
            </a:extLst>
          </p:cNvPr>
          <p:cNvSpPr/>
          <p:nvPr/>
        </p:nvSpPr>
        <p:spPr>
          <a:xfrm>
            <a:off x="7077690" y="145649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811FD0-B997-45A1-ABF1-1F11D769A9AF}"/>
              </a:ext>
            </a:extLst>
          </p:cNvPr>
          <p:cNvSpPr/>
          <p:nvPr/>
        </p:nvSpPr>
        <p:spPr>
          <a:xfrm>
            <a:off x="7077690" y="862295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33305244-D1CB-4C29-AA67-61F02F811460}"/>
              </a:ext>
            </a:extLst>
          </p:cNvPr>
          <p:cNvCxnSpPr>
            <a:cxnSpLocks/>
            <a:stCxn id="55" idx="3"/>
            <a:endCxn id="51" idx="1"/>
          </p:cNvCxnSpPr>
          <p:nvPr/>
        </p:nvCxnSpPr>
        <p:spPr>
          <a:xfrm flipV="1">
            <a:off x="7888226" y="1030155"/>
            <a:ext cx="1071702" cy="27975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693F9F52-CA3B-4647-8241-12EE33BD487C}"/>
              </a:ext>
            </a:extLst>
          </p:cNvPr>
          <p:cNvCxnSpPr>
            <a:cxnSpLocks/>
            <a:stCxn id="47" idx="1"/>
            <a:endCxn id="49" idx="3"/>
          </p:cNvCxnSpPr>
          <p:nvPr/>
        </p:nvCxnSpPr>
        <p:spPr>
          <a:xfrm rot="10800000" flipH="1" flipV="1">
            <a:off x="5450770" y="1309906"/>
            <a:ext cx="4319694" cy="21274"/>
          </a:xfrm>
          <a:prstGeom prst="curvedConnector5">
            <a:avLst>
              <a:gd name="adj1" fmla="val -5292"/>
              <a:gd name="adj2" fmla="val 6999107"/>
              <a:gd name="adj3" fmla="val 10529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295404" y="3086863"/>
            <a:ext cx="2371162" cy="1972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이진 탐색 트리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AVL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트리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954384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6150428" y="100219"/>
            <a:ext cx="4897495" cy="1969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C9A5444-F037-4BCC-A26C-EE41AD10BDE4}"/>
              </a:ext>
            </a:extLst>
          </p:cNvPr>
          <p:cNvSpPr/>
          <p:nvPr/>
        </p:nvSpPr>
        <p:spPr>
          <a:xfrm>
            <a:off x="1015340" y="49282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5701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6150428" y="100219"/>
            <a:ext cx="4897495" cy="1969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C9A5444-F037-4BCC-A26C-EE41AD10BDE4}"/>
              </a:ext>
            </a:extLst>
          </p:cNvPr>
          <p:cNvSpPr/>
          <p:nvPr/>
        </p:nvSpPr>
        <p:spPr>
          <a:xfrm>
            <a:off x="1015340" y="49282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AFC0C3C-8979-41CC-97C2-22ED7E359E8F}"/>
              </a:ext>
            </a:extLst>
          </p:cNvPr>
          <p:cNvSpPr/>
          <p:nvPr/>
        </p:nvSpPr>
        <p:spPr>
          <a:xfrm>
            <a:off x="1751610" y="123503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F3E948A-103B-4109-A8C9-CAF54E530384}"/>
              </a:ext>
            </a:extLst>
          </p:cNvPr>
          <p:cNvCxnSpPr>
            <a:cxnSpLocks/>
            <a:stCxn id="44" idx="5"/>
            <a:endCxn id="4" idx="0"/>
          </p:cNvCxnSpPr>
          <p:nvPr/>
        </p:nvCxnSpPr>
        <p:spPr>
          <a:xfrm>
            <a:off x="1400517" y="878003"/>
            <a:ext cx="576725" cy="35703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8088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6150428" y="100219"/>
            <a:ext cx="5452134" cy="3892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C9A5444-F037-4BCC-A26C-EE41AD10BDE4}"/>
              </a:ext>
            </a:extLst>
          </p:cNvPr>
          <p:cNvSpPr/>
          <p:nvPr/>
        </p:nvSpPr>
        <p:spPr>
          <a:xfrm>
            <a:off x="1015340" y="49282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AFC0C3C-8979-41CC-97C2-22ED7E359E8F}"/>
              </a:ext>
            </a:extLst>
          </p:cNvPr>
          <p:cNvSpPr/>
          <p:nvPr/>
        </p:nvSpPr>
        <p:spPr>
          <a:xfrm>
            <a:off x="1751610" y="123503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F3E948A-103B-4109-A8C9-CAF54E530384}"/>
              </a:ext>
            </a:extLst>
          </p:cNvPr>
          <p:cNvCxnSpPr>
            <a:cxnSpLocks/>
            <a:stCxn id="44" idx="5"/>
            <a:endCxn id="4" idx="0"/>
          </p:cNvCxnSpPr>
          <p:nvPr/>
        </p:nvCxnSpPr>
        <p:spPr>
          <a:xfrm>
            <a:off x="1400517" y="878003"/>
            <a:ext cx="576725" cy="35703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2843036-94D8-4AF6-9E68-EB02B38EC844}"/>
              </a:ext>
            </a:extLst>
          </p:cNvPr>
          <p:cNvSpPr/>
          <p:nvPr/>
        </p:nvSpPr>
        <p:spPr>
          <a:xfrm>
            <a:off x="2458193" y="192129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B76D8AD-9A72-41A6-921A-7A9567E03AFD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136787" y="1620210"/>
            <a:ext cx="547038" cy="30108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67DFDAA-D1A3-49D9-8A6B-065F5AAA7421}"/>
              </a:ext>
            </a:extLst>
          </p:cNvPr>
          <p:cNvSpPr/>
          <p:nvPr/>
        </p:nvSpPr>
        <p:spPr>
          <a:xfrm>
            <a:off x="789708" y="429635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BBCD40-9D99-4CA1-BDF9-2FCED53FEDE1}"/>
              </a:ext>
            </a:extLst>
          </p:cNvPr>
          <p:cNvSpPr/>
          <p:nvPr/>
        </p:nvSpPr>
        <p:spPr>
          <a:xfrm>
            <a:off x="1590522" y="360416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A92-12E2-4C2D-913C-85CEA70B2EEA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V="1">
            <a:off x="1015340" y="3989337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846523F-41A8-4A56-84BD-36DD2CF20673}"/>
              </a:ext>
            </a:extLst>
          </p:cNvPr>
          <p:cNvSpPr/>
          <p:nvPr/>
        </p:nvSpPr>
        <p:spPr>
          <a:xfrm>
            <a:off x="2392107" y="4296356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A8F864-8633-4307-8340-6EF4DB58C8D7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>
            <a:off x="1975699" y="3989337"/>
            <a:ext cx="642040" cy="30701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8390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6150428" y="100219"/>
            <a:ext cx="5452134" cy="4852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7DFDAA-D1A3-49D9-8A6B-065F5AAA7421}"/>
              </a:ext>
            </a:extLst>
          </p:cNvPr>
          <p:cNvSpPr/>
          <p:nvPr/>
        </p:nvSpPr>
        <p:spPr>
          <a:xfrm>
            <a:off x="498763" y="1173144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BBCD40-9D99-4CA1-BDF9-2FCED53FEDE1}"/>
              </a:ext>
            </a:extLst>
          </p:cNvPr>
          <p:cNvSpPr/>
          <p:nvPr/>
        </p:nvSpPr>
        <p:spPr>
          <a:xfrm>
            <a:off x="1299577" y="48094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A92-12E2-4C2D-913C-85CEA70B2EEA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V="1">
            <a:off x="724395" y="866126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846523F-41A8-4A56-84BD-36DD2CF20673}"/>
              </a:ext>
            </a:extLst>
          </p:cNvPr>
          <p:cNvSpPr/>
          <p:nvPr/>
        </p:nvSpPr>
        <p:spPr>
          <a:xfrm>
            <a:off x="2101162" y="117314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A8F864-8633-4307-8340-6EF4DB58C8D7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>
            <a:off x="1684754" y="866126"/>
            <a:ext cx="642040" cy="30701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C18BE14-41A9-4007-B2D5-652121129447}"/>
              </a:ext>
            </a:extLst>
          </p:cNvPr>
          <p:cNvSpPr/>
          <p:nvPr/>
        </p:nvSpPr>
        <p:spPr>
          <a:xfrm>
            <a:off x="2873333" y="1820857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8DC0173-0DF4-467F-8448-7873B11E6A47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2486339" y="1558322"/>
            <a:ext cx="612626" cy="26253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B9E17D4-F838-45A6-98D5-5322BA2D857F}"/>
              </a:ext>
            </a:extLst>
          </p:cNvPr>
          <p:cNvSpPr/>
          <p:nvPr/>
        </p:nvSpPr>
        <p:spPr>
          <a:xfrm>
            <a:off x="288748" y="378306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5234854-ADF4-43A2-B679-5BB02260BB72}"/>
              </a:ext>
            </a:extLst>
          </p:cNvPr>
          <p:cNvSpPr/>
          <p:nvPr/>
        </p:nvSpPr>
        <p:spPr>
          <a:xfrm>
            <a:off x="1089562" y="3090866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C9FB163-B202-4C59-AFB1-72DD720F0AED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flipV="1">
            <a:off x="514380" y="3476043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CEA9DC0E-7376-4CBD-B24C-37BD265BF3D9}"/>
              </a:ext>
            </a:extLst>
          </p:cNvPr>
          <p:cNvSpPr/>
          <p:nvPr/>
        </p:nvSpPr>
        <p:spPr>
          <a:xfrm>
            <a:off x="1941616" y="236551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C5FCC1-FAEB-4190-BB4B-87F78F21F714}"/>
              </a:ext>
            </a:extLst>
          </p:cNvPr>
          <p:cNvCxnSpPr>
            <a:cxnSpLocks/>
            <a:stCxn id="21" idx="0"/>
            <a:endCxn id="23" idx="3"/>
          </p:cNvCxnSpPr>
          <p:nvPr/>
        </p:nvCxnSpPr>
        <p:spPr>
          <a:xfrm flipV="1">
            <a:off x="1315194" y="2750696"/>
            <a:ext cx="692508" cy="34017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08A48C8D-0ACE-43A7-A5B9-48EC7ABFE3A6}"/>
              </a:ext>
            </a:extLst>
          </p:cNvPr>
          <p:cNvSpPr/>
          <p:nvPr/>
        </p:nvSpPr>
        <p:spPr>
          <a:xfrm>
            <a:off x="2826603" y="3079317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41E3BCD-84F8-4961-9AD7-462AACED3849}"/>
              </a:ext>
            </a:extLst>
          </p:cNvPr>
          <p:cNvCxnSpPr>
            <a:cxnSpLocks/>
            <a:stCxn id="23" idx="5"/>
            <a:endCxn id="25" idx="0"/>
          </p:cNvCxnSpPr>
          <p:nvPr/>
        </p:nvCxnSpPr>
        <p:spPr>
          <a:xfrm>
            <a:off x="2326793" y="2750696"/>
            <a:ext cx="725442" cy="32862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81A76E98-5D89-430E-A447-BFAA6DA18E84}"/>
              </a:ext>
            </a:extLst>
          </p:cNvPr>
          <p:cNvSpPr/>
          <p:nvPr/>
        </p:nvSpPr>
        <p:spPr>
          <a:xfrm>
            <a:off x="495023" y="519229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785DB18-A992-467D-8F00-B60329811D3E}"/>
              </a:ext>
            </a:extLst>
          </p:cNvPr>
          <p:cNvSpPr/>
          <p:nvPr/>
        </p:nvSpPr>
        <p:spPr>
          <a:xfrm>
            <a:off x="1295837" y="4500097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8FBD9C4-29D7-47CA-88B5-EBC6837EB895}"/>
              </a:ext>
            </a:extLst>
          </p:cNvPr>
          <p:cNvCxnSpPr>
            <a:cxnSpLocks/>
            <a:stCxn id="31" idx="0"/>
            <a:endCxn id="32" idx="3"/>
          </p:cNvCxnSpPr>
          <p:nvPr/>
        </p:nvCxnSpPr>
        <p:spPr>
          <a:xfrm flipV="1">
            <a:off x="720655" y="4885274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545A1D04-7CD5-4BD1-BE80-A64B7987662B}"/>
              </a:ext>
            </a:extLst>
          </p:cNvPr>
          <p:cNvSpPr/>
          <p:nvPr/>
        </p:nvSpPr>
        <p:spPr>
          <a:xfrm>
            <a:off x="2213977" y="519229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5A1DBE-B820-4E32-9324-B2BBB3A37328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1681014" y="4885274"/>
            <a:ext cx="758595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FB531861-AC18-46A1-B65C-C080521DC048}"/>
              </a:ext>
            </a:extLst>
          </p:cNvPr>
          <p:cNvSpPr/>
          <p:nvPr/>
        </p:nvSpPr>
        <p:spPr>
          <a:xfrm>
            <a:off x="3098964" y="5906090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A67BD74-E6D7-41FE-A1E1-F4A77CBE1682}"/>
              </a:ext>
            </a:extLst>
          </p:cNvPr>
          <p:cNvCxnSpPr>
            <a:cxnSpLocks/>
            <a:stCxn id="34" idx="5"/>
            <a:endCxn id="36" idx="0"/>
          </p:cNvCxnSpPr>
          <p:nvPr/>
        </p:nvCxnSpPr>
        <p:spPr>
          <a:xfrm>
            <a:off x="2599154" y="5577469"/>
            <a:ext cx="725442" cy="32862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5910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6150428" y="100219"/>
            <a:ext cx="5452134" cy="677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7DFDAA-D1A3-49D9-8A6B-065F5AAA7421}"/>
              </a:ext>
            </a:extLst>
          </p:cNvPr>
          <p:cNvSpPr/>
          <p:nvPr/>
        </p:nvSpPr>
        <p:spPr>
          <a:xfrm>
            <a:off x="498763" y="1173144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BBCD40-9D99-4CA1-BDF9-2FCED53FEDE1}"/>
              </a:ext>
            </a:extLst>
          </p:cNvPr>
          <p:cNvSpPr/>
          <p:nvPr/>
        </p:nvSpPr>
        <p:spPr>
          <a:xfrm>
            <a:off x="1299577" y="48094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A92-12E2-4C2D-913C-85CEA70B2EEA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V="1">
            <a:off x="724395" y="866126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846523F-41A8-4A56-84BD-36DD2CF20673}"/>
              </a:ext>
            </a:extLst>
          </p:cNvPr>
          <p:cNvSpPr/>
          <p:nvPr/>
        </p:nvSpPr>
        <p:spPr>
          <a:xfrm>
            <a:off x="2101162" y="117314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A8F864-8633-4307-8340-6EF4DB58C8D7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>
            <a:off x="1684754" y="866126"/>
            <a:ext cx="642040" cy="30701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C18BE14-41A9-4007-B2D5-652121129447}"/>
              </a:ext>
            </a:extLst>
          </p:cNvPr>
          <p:cNvSpPr/>
          <p:nvPr/>
        </p:nvSpPr>
        <p:spPr>
          <a:xfrm>
            <a:off x="2873333" y="1820857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8DC0173-0DF4-467F-8448-7873B11E6A47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2486339" y="1558322"/>
            <a:ext cx="612626" cy="26253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00CCDB-F17B-4CCF-954E-5B7B07250E40}"/>
              </a:ext>
            </a:extLst>
          </p:cNvPr>
          <p:cNvSpPr txBox="1"/>
          <p:nvPr/>
        </p:nvSpPr>
        <p:spPr>
          <a:xfrm>
            <a:off x="3324596" y="142378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38E5D8-096A-49A6-A78F-94689F16CD9D}"/>
              </a:ext>
            </a:extLst>
          </p:cNvPr>
          <p:cNvSpPr txBox="1"/>
          <p:nvPr/>
        </p:nvSpPr>
        <p:spPr>
          <a:xfrm>
            <a:off x="2441163" y="738651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parent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81ECBE-EF11-4C07-9144-22EE5FF52E84}"/>
              </a:ext>
            </a:extLst>
          </p:cNvPr>
          <p:cNvSpPr txBox="1"/>
          <p:nvPr/>
        </p:nvSpPr>
        <p:spPr>
          <a:xfrm>
            <a:off x="1669157" y="-10216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gparent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9DEC31-935D-488E-8D3C-369471DD07B9}"/>
              </a:ext>
            </a:extLst>
          </p:cNvPr>
          <p:cNvSpPr txBox="1"/>
          <p:nvPr/>
        </p:nvSpPr>
        <p:spPr>
          <a:xfrm>
            <a:off x="-224460" y="666402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uncle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B87B90E-1FD5-4428-8AFF-8DE9AAE3C324}"/>
              </a:ext>
            </a:extLst>
          </p:cNvPr>
          <p:cNvSpPr/>
          <p:nvPr/>
        </p:nvSpPr>
        <p:spPr>
          <a:xfrm>
            <a:off x="590464" y="372724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CC0C912-5269-49EE-A773-7B675ACBA2C9}"/>
              </a:ext>
            </a:extLst>
          </p:cNvPr>
          <p:cNvSpPr/>
          <p:nvPr/>
        </p:nvSpPr>
        <p:spPr>
          <a:xfrm>
            <a:off x="1391278" y="3035051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C307701-EE24-4776-9F54-5BB0435BF00A}"/>
              </a:ext>
            </a:extLst>
          </p:cNvPr>
          <p:cNvCxnSpPr>
            <a:cxnSpLocks/>
            <a:stCxn id="30" idx="0"/>
            <a:endCxn id="38" idx="3"/>
          </p:cNvCxnSpPr>
          <p:nvPr/>
        </p:nvCxnSpPr>
        <p:spPr>
          <a:xfrm flipV="1">
            <a:off x="816096" y="3420228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45374910-EFF4-4BF5-8D9C-6B2D43B2D52C}"/>
              </a:ext>
            </a:extLst>
          </p:cNvPr>
          <p:cNvSpPr/>
          <p:nvPr/>
        </p:nvSpPr>
        <p:spPr>
          <a:xfrm>
            <a:off x="2192863" y="3727247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798C9F-1C6B-4C17-9037-14BCD6A6D4E6}"/>
              </a:ext>
            </a:extLst>
          </p:cNvPr>
          <p:cNvCxnSpPr>
            <a:cxnSpLocks/>
            <a:stCxn id="38" idx="5"/>
            <a:endCxn id="40" idx="0"/>
          </p:cNvCxnSpPr>
          <p:nvPr/>
        </p:nvCxnSpPr>
        <p:spPr>
          <a:xfrm>
            <a:off x="1776455" y="3420228"/>
            <a:ext cx="642040" cy="30701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4CAEC730-4C9B-47C1-AB99-5E934FF5D1FE}"/>
              </a:ext>
            </a:extLst>
          </p:cNvPr>
          <p:cNvSpPr/>
          <p:nvPr/>
        </p:nvSpPr>
        <p:spPr>
          <a:xfrm>
            <a:off x="2965034" y="437495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28C3FE-BBF2-4EA7-B5F1-4263C20A3E50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2578040" y="4112424"/>
            <a:ext cx="612626" cy="26253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69581F-C48C-440C-B2B8-AEFDB126C5A9}"/>
              </a:ext>
            </a:extLst>
          </p:cNvPr>
          <p:cNvSpPr txBox="1"/>
          <p:nvPr/>
        </p:nvSpPr>
        <p:spPr>
          <a:xfrm>
            <a:off x="3416297" y="397788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59A36C-9A9F-4513-8DA9-3411B8D19FA1}"/>
              </a:ext>
            </a:extLst>
          </p:cNvPr>
          <p:cNvSpPr txBox="1"/>
          <p:nvPr/>
        </p:nvSpPr>
        <p:spPr>
          <a:xfrm>
            <a:off x="2532864" y="3292753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parent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D430A7-F97E-43CF-B0A4-DCFEAC76896A}"/>
              </a:ext>
            </a:extLst>
          </p:cNvPr>
          <p:cNvSpPr txBox="1"/>
          <p:nvPr/>
        </p:nvSpPr>
        <p:spPr>
          <a:xfrm>
            <a:off x="1760858" y="2543886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gparent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B3467F-0A10-4714-860A-86C7AFF7FE1E}"/>
              </a:ext>
            </a:extLst>
          </p:cNvPr>
          <p:cNvSpPr txBox="1"/>
          <p:nvPr/>
        </p:nvSpPr>
        <p:spPr>
          <a:xfrm>
            <a:off x="-132759" y="3220504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uncle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21742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6150428" y="100219"/>
            <a:ext cx="5452134" cy="677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B87B90E-1FD5-4428-8AFF-8DE9AAE3C324}"/>
              </a:ext>
            </a:extLst>
          </p:cNvPr>
          <p:cNvSpPr/>
          <p:nvPr/>
        </p:nvSpPr>
        <p:spPr>
          <a:xfrm>
            <a:off x="600389" y="118336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CC0C912-5269-49EE-A773-7B675ACBA2C9}"/>
              </a:ext>
            </a:extLst>
          </p:cNvPr>
          <p:cNvSpPr/>
          <p:nvPr/>
        </p:nvSpPr>
        <p:spPr>
          <a:xfrm>
            <a:off x="1401203" y="491165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C307701-EE24-4776-9F54-5BB0435BF00A}"/>
              </a:ext>
            </a:extLst>
          </p:cNvPr>
          <p:cNvCxnSpPr>
            <a:cxnSpLocks/>
            <a:stCxn id="30" idx="0"/>
            <a:endCxn id="38" idx="3"/>
          </p:cNvCxnSpPr>
          <p:nvPr/>
        </p:nvCxnSpPr>
        <p:spPr>
          <a:xfrm flipV="1">
            <a:off x="826021" y="876342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45374910-EFF4-4BF5-8D9C-6B2D43B2D52C}"/>
              </a:ext>
            </a:extLst>
          </p:cNvPr>
          <p:cNvSpPr/>
          <p:nvPr/>
        </p:nvSpPr>
        <p:spPr>
          <a:xfrm>
            <a:off x="2202788" y="1183361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798C9F-1C6B-4C17-9037-14BCD6A6D4E6}"/>
              </a:ext>
            </a:extLst>
          </p:cNvPr>
          <p:cNvCxnSpPr>
            <a:cxnSpLocks/>
            <a:stCxn id="38" idx="5"/>
            <a:endCxn id="40" idx="0"/>
          </p:cNvCxnSpPr>
          <p:nvPr/>
        </p:nvCxnSpPr>
        <p:spPr>
          <a:xfrm>
            <a:off x="1786380" y="876342"/>
            <a:ext cx="642040" cy="30701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4CAEC730-4C9B-47C1-AB99-5E934FF5D1FE}"/>
              </a:ext>
            </a:extLst>
          </p:cNvPr>
          <p:cNvSpPr/>
          <p:nvPr/>
        </p:nvSpPr>
        <p:spPr>
          <a:xfrm>
            <a:off x="2974959" y="183107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28C3FE-BBF2-4EA7-B5F1-4263C20A3E50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2587965" y="1568538"/>
            <a:ext cx="612626" cy="26253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978DE35-CF6B-4F97-820D-C2E2FF0B759F}"/>
              </a:ext>
            </a:extLst>
          </p:cNvPr>
          <p:cNvSpPr/>
          <p:nvPr/>
        </p:nvSpPr>
        <p:spPr>
          <a:xfrm>
            <a:off x="3838161" y="251984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DB07EB2-1B4A-4525-A0BF-4A7F40263029}"/>
              </a:ext>
            </a:extLst>
          </p:cNvPr>
          <p:cNvCxnSpPr>
            <a:cxnSpLocks/>
            <a:stCxn id="42" idx="5"/>
            <a:endCxn id="26" idx="0"/>
          </p:cNvCxnSpPr>
          <p:nvPr/>
        </p:nvCxnSpPr>
        <p:spPr>
          <a:xfrm>
            <a:off x="3360136" y="2216250"/>
            <a:ext cx="703657" cy="30359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2659765-11C8-4C88-9238-0FAF6FECEA1B}"/>
              </a:ext>
            </a:extLst>
          </p:cNvPr>
          <p:cNvSpPr/>
          <p:nvPr/>
        </p:nvSpPr>
        <p:spPr>
          <a:xfrm>
            <a:off x="649919" y="334352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0CD4CB6-65B4-4D09-925D-EBCA916D59D2}"/>
              </a:ext>
            </a:extLst>
          </p:cNvPr>
          <p:cNvSpPr/>
          <p:nvPr/>
        </p:nvSpPr>
        <p:spPr>
          <a:xfrm>
            <a:off x="1450733" y="2651334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D35B00D-7892-42CB-885D-8E442B6003FC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875551" y="3036511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E5280CE-F0C4-4E85-8A8A-CB7B35B12F6A}"/>
              </a:ext>
            </a:extLst>
          </p:cNvPr>
          <p:cNvSpPr/>
          <p:nvPr/>
        </p:nvSpPr>
        <p:spPr>
          <a:xfrm>
            <a:off x="1977156" y="4163790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3AABF27-9016-4178-9CFE-A7159E2A4304}"/>
              </a:ext>
            </a:extLst>
          </p:cNvPr>
          <p:cNvCxnSpPr>
            <a:cxnSpLocks/>
            <a:stCxn id="33" idx="5"/>
            <a:endCxn id="37" idx="0"/>
          </p:cNvCxnSpPr>
          <p:nvPr/>
        </p:nvCxnSpPr>
        <p:spPr>
          <a:xfrm>
            <a:off x="1835910" y="3036511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189BE2-A4B9-4F23-9612-76BC885E6471}"/>
              </a:ext>
            </a:extLst>
          </p:cNvPr>
          <p:cNvSpPr/>
          <p:nvPr/>
        </p:nvSpPr>
        <p:spPr>
          <a:xfrm>
            <a:off x="2647294" y="3409615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5406BF4-7C9C-4E5F-AA01-80D1EF7F5501}"/>
              </a:ext>
            </a:extLst>
          </p:cNvPr>
          <p:cNvCxnSpPr>
            <a:cxnSpLocks/>
            <a:stCxn id="35" idx="0"/>
            <a:endCxn id="37" idx="3"/>
          </p:cNvCxnSpPr>
          <p:nvPr/>
        </p:nvCxnSpPr>
        <p:spPr>
          <a:xfrm flipV="1">
            <a:off x="2202788" y="3794792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968E50B-5204-4671-B98B-92A9A477C11C}"/>
              </a:ext>
            </a:extLst>
          </p:cNvPr>
          <p:cNvSpPr/>
          <p:nvPr/>
        </p:nvSpPr>
        <p:spPr>
          <a:xfrm>
            <a:off x="3273053" y="413549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DA41D7-7515-4C56-8A23-B98568DD4565}"/>
              </a:ext>
            </a:extLst>
          </p:cNvPr>
          <p:cNvCxnSpPr>
            <a:cxnSpLocks/>
            <a:stCxn id="37" idx="5"/>
            <a:endCxn id="49" idx="0"/>
          </p:cNvCxnSpPr>
          <p:nvPr/>
        </p:nvCxnSpPr>
        <p:spPr>
          <a:xfrm>
            <a:off x="3032471" y="3794792"/>
            <a:ext cx="466214" cy="340707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6029324" y="564356"/>
            <a:ext cx="4079963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307181" y="621506"/>
            <a:ext cx="5622052" cy="58130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item=0;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8;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for(i=0; i&lt;4; i++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if( item &amp; (1&lt;&lt;i)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printf("%d\n", i );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printf("-------\n");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&amp; ~8;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DFE4D8-9ACC-46E2-82A7-C86C400F3010}"/>
              </a:ext>
            </a:extLst>
          </p:cNvPr>
          <p:cNvSpPr/>
          <p:nvPr/>
        </p:nvSpPr>
        <p:spPr>
          <a:xfrm>
            <a:off x="7384578" y="2325987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B94F0A-91B8-4A58-9F3F-23D1E9D49195}"/>
              </a:ext>
            </a:extLst>
          </p:cNvPr>
          <p:cNvSpPr/>
          <p:nvPr/>
        </p:nvSpPr>
        <p:spPr>
          <a:xfrm>
            <a:off x="7922225" y="2325987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C07F99-86EC-49A1-A372-19E402AD9C5C}"/>
              </a:ext>
            </a:extLst>
          </p:cNvPr>
          <p:cNvSpPr/>
          <p:nvPr/>
        </p:nvSpPr>
        <p:spPr>
          <a:xfrm>
            <a:off x="8459873" y="2325987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D5C046-0F46-4647-A118-674623DF9492}"/>
              </a:ext>
            </a:extLst>
          </p:cNvPr>
          <p:cNvSpPr/>
          <p:nvPr/>
        </p:nvSpPr>
        <p:spPr>
          <a:xfrm>
            <a:off x="8997520" y="2325987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F70E4-6BC4-4C9C-B10B-71FD4246FE80}"/>
              </a:ext>
            </a:extLst>
          </p:cNvPr>
          <p:cNvSpPr/>
          <p:nvPr/>
        </p:nvSpPr>
        <p:spPr>
          <a:xfrm>
            <a:off x="7384578" y="1876287"/>
            <a:ext cx="537648" cy="5376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427F7-4255-4115-9F75-A6A2BA2B8148}"/>
              </a:ext>
            </a:extLst>
          </p:cNvPr>
          <p:cNvSpPr/>
          <p:nvPr/>
        </p:nvSpPr>
        <p:spPr>
          <a:xfrm>
            <a:off x="7922225" y="1876287"/>
            <a:ext cx="537648" cy="5376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E57AD-838E-4F38-8EC6-9848048EDF69}"/>
              </a:ext>
            </a:extLst>
          </p:cNvPr>
          <p:cNvSpPr/>
          <p:nvPr/>
        </p:nvSpPr>
        <p:spPr>
          <a:xfrm>
            <a:off x="8459873" y="1876287"/>
            <a:ext cx="537648" cy="5376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C02B-E500-4E1D-93FD-B4A0A67B94CA}"/>
              </a:ext>
            </a:extLst>
          </p:cNvPr>
          <p:cNvSpPr/>
          <p:nvPr/>
        </p:nvSpPr>
        <p:spPr>
          <a:xfrm>
            <a:off x="8997520" y="1876287"/>
            <a:ext cx="537648" cy="5376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5912-3750-41F7-9C14-1EC231A884C5}"/>
              </a:ext>
            </a:extLst>
          </p:cNvPr>
          <p:cNvSpPr txBox="1"/>
          <p:nvPr/>
        </p:nvSpPr>
        <p:spPr>
          <a:xfrm>
            <a:off x="6553736" y="2413935"/>
            <a:ext cx="756410" cy="4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0ACBC1-199F-4F72-A0A2-0A5D298A5C59}"/>
              </a:ext>
            </a:extLst>
          </p:cNvPr>
          <p:cNvSpPr/>
          <p:nvPr/>
        </p:nvSpPr>
        <p:spPr>
          <a:xfrm>
            <a:off x="7384578" y="2986557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0009FD-F6B9-4A07-BDDE-124A7A7A4A22}"/>
              </a:ext>
            </a:extLst>
          </p:cNvPr>
          <p:cNvSpPr/>
          <p:nvPr/>
        </p:nvSpPr>
        <p:spPr>
          <a:xfrm>
            <a:off x="7922225" y="2986557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63234F-686E-4B28-93DC-417B4525A90B}"/>
              </a:ext>
            </a:extLst>
          </p:cNvPr>
          <p:cNvSpPr/>
          <p:nvPr/>
        </p:nvSpPr>
        <p:spPr>
          <a:xfrm>
            <a:off x="8459873" y="2986557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ADA390-55E3-4492-91DE-27C020239CC6}"/>
              </a:ext>
            </a:extLst>
          </p:cNvPr>
          <p:cNvSpPr/>
          <p:nvPr/>
        </p:nvSpPr>
        <p:spPr>
          <a:xfrm>
            <a:off x="8997520" y="2986557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087B1D-A965-4E6E-BB7A-500B963723CE}"/>
              </a:ext>
            </a:extLst>
          </p:cNvPr>
          <p:cNvSpPr txBox="1"/>
          <p:nvPr/>
        </p:nvSpPr>
        <p:spPr>
          <a:xfrm>
            <a:off x="6628167" y="2959177"/>
            <a:ext cx="310308" cy="4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|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0CE84C-160B-4D20-9A60-BB0D9B211AF8}"/>
              </a:ext>
            </a:extLst>
          </p:cNvPr>
          <p:cNvCxnSpPr/>
          <p:nvPr/>
        </p:nvCxnSpPr>
        <p:spPr>
          <a:xfrm>
            <a:off x="6397444" y="3655491"/>
            <a:ext cx="37385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A86EAB-B1DA-4370-B7E8-6D07EA69EEF2}"/>
              </a:ext>
            </a:extLst>
          </p:cNvPr>
          <p:cNvSpPr/>
          <p:nvPr/>
        </p:nvSpPr>
        <p:spPr>
          <a:xfrm>
            <a:off x="7396443" y="3786778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76FB5C-2B94-4ADF-9571-E9AFE6505D59}"/>
              </a:ext>
            </a:extLst>
          </p:cNvPr>
          <p:cNvSpPr/>
          <p:nvPr/>
        </p:nvSpPr>
        <p:spPr>
          <a:xfrm>
            <a:off x="7934090" y="3786778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3437FB-FAA0-4C62-ABF2-0F9C61A1F0C0}"/>
              </a:ext>
            </a:extLst>
          </p:cNvPr>
          <p:cNvSpPr/>
          <p:nvPr/>
        </p:nvSpPr>
        <p:spPr>
          <a:xfrm>
            <a:off x="8471738" y="3786778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1BC0DC-023F-48BE-9C14-D6359087D369}"/>
              </a:ext>
            </a:extLst>
          </p:cNvPr>
          <p:cNvSpPr/>
          <p:nvPr/>
        </p:nvSpPr>
        <p:spPr>
          <a:xfrm>
            <a:off x="9009385" y="3786778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0B96AD-B12B-4A9B-9E34-305F299E8021}"/>
              </a:ext>
            </a:extLst>
          </p:cNvPr>
          <p:cNvSpPr/>
          <p:nvPr/>
        </p:nvSpPr>
        <p:spPr>
          <a:xfrm>
            <a:off x="7396443" y="4421581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492F2B-2889-417A-93D1-8FD1E45EC582}"/>
              </a:ext>
            </a:extLst>
          </p:cNvPr>
          <p:cNvSpPr/>
          <p:nvPr/>
        </p:nvSpPr>
        <p:spPr>
          <a:xfrm>
            <a:off x="7934090" y="4421581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355B92-5791-4F40-BD67-446836DF23FB}"/>
              </a:ext>
            </a:extLst>
          </p:cNvPr>
          <p:cNvSpPr/>
          <p:nvPr/>
        </p:nvSpPr>
        <p:spPr>
          <a:xfrm>
            <a:off x="8471738" y="4421581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CF834E-6079-4090-917A-47F17DF385D5}"/>
              </a:ext>
            </a:extLst>
          </p:cNvPr>
          <p:cNvSpPr/>
          <p:nvPr/>
        </p:nvSpPr>
        <p:spPr>
          <a:xfrm>
            <a:off x="9009385" y="4421581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D221F6-1456-4788-BA20-DF6978A128AA}"/>
              </a:ext>
            </a:extLst>
          </p:cNvPr>
          <p:cNvSpPr txBox="1"/>
          <p:nvPr/>
        </p:nvSpPr>
        <p:spPr>
          <a:xfrm>
            <a:off x="6640032" y="4394201"/>
            <a:ext cx="310308" cy="4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|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46BA284-B5F5-494A-9579-DC1D699CF4C0}"/>
              </a:ext>
            </a:extLst>
          </p:cNvPr>
          <p:cNvCxnSpPr/>
          <p:nvPr/>
        </p:nvCxnSpPr>
        <p:spPr>
          <a:xfrm>
            <a:off x="6409309" y="5090515"/>
            <a:ext cx="37385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F52857-1CE9-42DD-8A09-5ACBB25842E8}"/>
              </a:ext>
            </a:extLst>
          </p:cNvPr>
          <p:cNvSpPr/>
          <p:nvPr/>
        </p:nvSpPr>
        <p:spPr>
          <a:xfrm>
            <a:off x="7408308" y="5221802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BF6695-45B2-4FC5-B860-7F14205FDB4F}"/>
              </a:ext>
            </a:extLst>
          </p:cNvPr>
          <p:cNvSpPr/>
          <p:nvPr/>
        </p:nvSpPr>
        <p:spPr>
          <a:xfrm>
            <a:off x="7945955" y="5221802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3ABB2C-032C-4F06-9280-642FAB95F68A}"/>
              </a:ext>
            </a:extLst>
          </p:cNvPr>
          <p:cNvSpPr/>
          <p:nvPr/>
        </p:nvSpPr>
        <p:spPr>
          <a:xfrm>
            <a:off x="8483603" y="5221802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EA480D-C911-4014-AACB-4B9C868F93AA}"/>
              </a:ext>
            </a:extLst>
          </p:cNvPr>
          <p:cNvSpPr/>
          <p:nvPr/>
        </p:nvSpPr>
        <p:spPr>
          <a:xfrm>
            <a:off x="9021250" y="5221802"/>
            <a:ext cx="537648" cy="5376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5070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802575" y="-637201"/>
            <a:ext cx="5452134" cy="7253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gparent : red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2659765-11C8-4C88-9238-0FAF6FECEA1B}"/>
              </a:ext>
            </a:extLst>
          </p:cNvPr>
          <p:cNvSpPr/>
          <p:nvPr/>
        </p:nvSpPr>
        <p:spPr>
          <a:xfrm>
            <a:off x="715233" y="1223784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0CD4CB6-65B4-4D09-925D-EBCA916D59D2}"/>
              </a:ext>
            </a:extLst>
          </p:cNvPr>
          <p:cNvSpPr/>
          <p:nvPr/>
        </p:nvSpPr>
        <p:spPr>
          <a:xfrm>
            <a:off x="1516047" y="53158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D35B00D-7892-42CB-885D-8E442B6003FC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940865" y="916766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E5280CE-F0C4-4E85-8A8A-CB7B35B12F6A}"/>
              </a:ext>
            </a:extLst>
          </p:cNvPr>
          <p:cNvSpPr/>
          <p:nvPr/>
        </p:nvSpPr>
        <p:spPr>
          <a:xfrm>
            <a:off x="2042470" y="204404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3AABF27-9016-4178-9CFE-A7159E2A4304}"/>
              </a:ext>
            </a:extLst>
          </p:cNvPr>
          <p:cNvCxnSpPr>
            <a:cxnSpLocks/>
            <a:stCxn id="33" idx="5"/>
            <a:endCxn id="37" idx="0"/>
          </p:cNvCxnSpPr>
          <p:nvPr/>
        </p:nvCxnSpPr>
        <p:spPr>
          <a:xfrm>
            <a:off x="1901224" y="916766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189BE2-A4B9-4F23-9612-76BC885E6471}"/>
              </a:ext>
            </a:extLst>
          </p:cNvPr>
          <p:cNvSpPr/>
          <p:nvPr/>
        </p:nvSpPr>
        <p:spPr>
          <a:xfrm>
            <a:off x="2712608" y="128987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5406BF4-7C9C-4E5F-AA01-80D1EF7F5501}"/>
              </a:ext>
            </a:extLst>
          </p:cNvPr>
          <p:cNvCxnSpPr>
            <a:cxnSpLocks/>
            <a:stCxn id="35" idx="0"/>
            <a:endCxn id="37" idx="3"/>
          </p:cNvCxnSpPr>
          <p:nvPr/>
        </p:nvCxnSpPr>
        <p:spPr>
          <a:xfrm flipV="1">
            <a:off x="2268102" y="1675047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968E50B-5204-4671-B98B-92A9A477C11C}"/>
              </a:ext>
            </a:extLst>
          </p:cNvPr>
          <p:cNvSpPr/>
          <p:nvPr/>
        </p:nvSpPr>
        <p:spPr>
          <a:xfrm>
            <a:off x="3338367" y="2015754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DA41D7-7515-4C56-8A23-B98568DD4565}"/>
              </a:ext>
            </a:extLst>
          </p:cNvPr>
          <p:cNvCxnSpPr>
            <a:cxnSpLocks/>
            <a:stCxn id="37" idx="5"/>
            <a:endCxn id="49" idx="0"/>
          </p:cNvCxnSpPr>
          <p:nvPr/>
        </p:nvCxnSpPr>
        <p:spPr>
          <a:xfrm>
            <a:off x="3097785" y="1675047"/>
            <a:ext cx="466214" cy="340707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B93E1EC-17C1-4467-9714-BD56522E6EF9}"/>
              </a:ext>
            </a:extLst>
          </p:cNvPr>
          <p:cNvSpPr/>
          <p:nvPr/>
        </p:nvSpPr>
        <p:spPr>
          <a:xfrm>
            <a:off x="3980255" y="276389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73AE589-F427-48C3-BF72-E64528E3CA7C}"/>
              </a:ext>
            </a:extLst>
          </p:cNvPr>
          <p:cNvCxnSpPr>
            <a:cxnSpLocks/>
            <a:stCxn id="49" idx="5"/>
            <a:endCxn id="22" idx="0"/>
          </p:cNvCxnSpPr>
          <p:nvPr/>
        </p:nvCxnSpPr>
        <p:spPr>
          <a:xfrm>
            <a:off x="3723544" y="2400931"/>
            <a:ext cx="482343" cy="36296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C7DB73E-402A-45FB-9BCA-D51CAD13E161}"/>
              </a:ext>
            </a:extLst>
          </p:cNvPr>
          <p:cNvSpPr/>
          <p:nvPr/>
        </p:nvSpPr>
        <p:spPr>
          <a:xfrm>
            <a:off x="704356" y="3647563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C17D91-8BE1-4F6A-B2CB-A2415B46B7DF}"/>
              </a:ext>
            </a:extLst>
          </p:cNvPr>
          <p:cNvSpPr/>
          <p:nvPr/>
        </p:nvSpPr>
        <p:spPr>
          <a:xfrm>
            <a:off x="1505170" y="2955368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530205-7AAE-4C0B-9283-E9ACE8A5A090}"/>
              </a:ext>
            </a:extLst>
          </p:cNvPr>
          <p:cNvCxnSpPr>
            <a:cxnSpLocks/>
            <a:stCxn id="27" idx="0"/>
            <a:endCxn id="28" idx="3"/>
          </p:cNvCxnSpPr>
          <p:nvPr/>
        </p:nvCxnSpPr>
        <p:spPr>
          <a:xfrm flipV="1">
            <a:off x="929988" y="3340545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3243856C-378B-4CDF-97D8-1495E410AB4B}"/>
              </a:ext>
            </a:extLst>
          </p:cNvPr>
          <p:cNvSpPr/>
          <p:nvPr/>
        </p:nvSpPr>
        <p:spPr>
          <a:xfrm>
            <a:off x="2031593" y="4467824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27F82B-26FD-401A-A55C-B74FEBB105AC}"/>
              </a:ext>
            </a:extLst>
          </p:cNvPr>
          <p:cNvCxnSpPr>
            <a:cxnSpLocks/>
            <a:stCxn id="28" idx="5"/>
            <a:endCxn id="46" idx="0"/>
          </p:cNvCxnSpPr>
          <p:nvPr/>
        </p:nvCxnSpPr>
        <p:spPr>
          <a:xfrm>
            <a:off x="1890347" y="3340545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A5D38C4-86E8-4ACB-9714-7DD0682FDB12}"/>
              </a:ext>
            </a:extLst>
          </p:cNvPr>
          <p:cNvSpPr/>
          <p:nvPr/>
        </p:nvSpPr>
        <p:spPr>
          <a:xfrm>
            <a:off x="2701731" y="371364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CA690D9-7C12-45E0-B361-B9EC7B7E9AF2}"/>
              </a:ext>
            </a:extLst>
          </p:cNvPr>
          <p:cNvCxnSpPr>
            <a:cxnSpLocks/>
            <a:stCxn id="44" idx="0"/>
            <a:endCxn id="46" idx="3"/>
          </p:cNvCxnSpPr>
          <p:nvPr/>
        </p:nvCxnSpPr>
        <p:spPr>
          <a:xfrm flipV="1">
            <a:off x="2257225" y="4098826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B690F0DC-3389-4DD3-B0F7-E09495E64359}"/>
              </a:ext>
            </a:extLst>
          </p:cNvPr>
          <p:cNvSpPr/>
          <p:nvPr/>
        </p:nvSpPr>
        <p:spPr>
          <a:xfrm>
            <a:off x="3327490" y="4439533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276B994-35F1-4175-B392-E93003C382CF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3086908" y="4098826"/>
            <a:ext cx="466214" cy="340707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CD49711-0925-457C-A0D0-ABD6E0918AF5}"/>
              </a:ext>
            </a:extLst>
          </p:cNvPr>
          <p:cNvSpPr/>
          <p:nvPr/>
        </p:nvSpPr>
        <p:spPr>
          <a:xfrm>
            <a:off x="3969378" y="5187678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4338AD2-D492-4AB4-B6BE-6FA05E0B7395}"/>
              </a:ext>
            </a:extLst>
          </p:cNvPr>
          <p:cNvCxnSpPr>
            <a:cxnSpLocks/>
            <a:stCxn id="51" idx="5"/>
            <a:endCxn id="53" idx="0"/>
          </p:cNvCxnSpPr>
          <p:nvPr/>
        </p:nvCxnSpPr>
        <p:spPr>
          <a:xfrm>
            <a:off x="3712667" y="4824710"/>
            <a:ext cx="482343" cy="36296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43643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802575" y="-637201"/>
            <a:ext cx="5452134" cy="7253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gparent : red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C7DB73E-402A-45FB-9BCA-D51CAD13E161}"/>
              </a:ext>
            </a:extLst>
          </p:cNvPr>
          <p:cNvSpPr/>
          <p:nvPr/>
        </p:nvSpPr>
        <p:spPr>
          <a:xfrm>
            <a:off x="86839" y="844987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C17D91-8BE1-4F6A-B2CB-A2415B46B7DF}"/>
              </a:ext>
            </a:extLst>
          </p:cNvPr>
          <p:cNvSpPr/>
          <p:nvPr/>
        </p:nvSpPr>
        <p:spPr>
          <a:xfrm>
            <a:off x="887653" y="152792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530205-7AAE-4C0B-9283-E9ACE8A5A090}"/>
              </a:ext>
            </a:extLst>
          </p:cNvPr>
          <p:cNvCxnSpPr>
            <a:cxnSpLocks/>
            <a:stCxn id="27" idx="0"/>
            <a:endCxn id="28" idx="3"/>
          </p:cNvCxnSpPr>
          <p:nvPr/>
        </p:nvCxnSpPr>
        <p:spPr>
          <a:xfrm flipV="1">
            <a:off x="312471" y="537969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3243856C-378B-4CDF-97D8-1495E410AB4B}"/>
              </a:ext>
            </a:extLst>
          </p:cNvPr>
          <p:cNvSpPr/>
          <p:nvPr/>
        </p:nvSpPr>
        <p:spPr>
          <a:xfrm>
            <a:off x="1414076" y="1665248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27F82B-26FD-401A-A55C-B74FEBB105AC}"/>
              </a:ext>
            </a:extLst>
          </p:cNvPr>
          <p:cNvCxnSpPr>
            <a:cxnSpLocks/>
            <a:stCxn id="28" idx="5"/>
            <a:endCxn id="46" idx="0"/>
          </p:cNvCxnSpPr>
          <p:nvPr/>
        </p:nvCxnSpPr>
        <p:spPr>
          <a:xfrm>
            <a:off x="1272830" y="537969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A5D38C4-86E8-4ACB-9714-7DD0682FDB12}"/>
              </a:ext>
            </a:extLst>
          </p:cNvPr>
          <p:cNvSpPr/>
          <p:nvPr/>
        </p:nvSpPr>
        <p:spPr>
          <a:xfrm>
            <a:off x="2084214" y="91107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CA690D9-7C12-45E0-B361-B9EC7B7E9AF2}"/>
              </a:ext>
            </a:extLst>
          </p:cNvPr>
          <p:cNvCxnSpPr>
            <a:cxnSpLocks/>
            <a:stCxn id="44" idx="0"/>
            <a:endCxn id="46" idx="3"/>
          </p:cNvCxnSpPr>
          <p:nvPr/>
        </p:nvCxnSpPr>
        <p:spPr>
          <a:xfrm flipV="1">
            <a:off x="1639708" y="1296250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B690F0DC-3389-4DD3-B0F7-E09495E64359}"/>
              </a:ext>
            </a:extLst>
          </p:cNvPr>
          <p:cNvSpPr/>
          <p:nvPr/>
        </p:nvSpPr>
        <p:spPr>
          <a:xfrm>
            <a:off x="2709973" y="1636957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276B994-35F1-4175-B392-E93003C382CF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2469391" y="1296250"/>
            <a:ext cx="466214" cy="340707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CD49711-0925-457C-A0D0-ABD6E0918AF5}"/>
              </a:ext>
            </a:extLst>
          </p:cNvPr>
          <p:cNvSpPr/>
          <p:nvPr/>
        </p:nvSpPr>
        <p:spPr>
          <a:xfrm>
            <a:off x="3351861" y="238510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4338AD2-D492-4AB4-B6BE-6FA05E0B7395}"/>
              </a:ext>
            </a:extLst>
          </p:cNvPr>
          <p:cNvCxnSpPr>
            <a:cxnSpLocks/>
            <a:stCxn id="51" idx="5"/>
            <a:endCxn id="53" idx="0"/>
          </p:cNvCxnSpPr>
          <p:nvPr/>
        </p:nvCxnSpPr>
        <p:spPr>
          <a:xfrm>
            <a:off x="3095150" y="2022134"/>
            <a:ext cx="482343" cy="36296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88C8DF33-90DE-4798-B58E-E027B0DFF1C4}"/>
              </a:ext>
            </a:extLst>
          </p:cNvPr>
          <p:cNvSpPr/>
          <p:nvPr/>
        </p:nvSpPr>
        <p:spPr>
          <a:xfrm>
            <a:off x="4013140" y="305012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8D52EEA-77A9-4746-AB7B-399D54752AC0}"/>
              </a:ext>
            </a:extLst>
          </p:cNvPr>
          <p:cNvCxnSpPr>
            <a:cxnSpLocks/>
            <a:stCxn id="53" idx="5"/>
            <a:endCxn id="26" idx="0"/>
          </p:cNvCxnSpPr>
          <p:nvPr/>
        </p:nvCxnSpPr>
        <p:spPr>
          <a:xfrm>
            <a:off x="3737038" y="2770279"/>
            <a:ext cx="501734" cy="27984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7D1E451-561C-45B5-BEAF-7613D1C01636}"/>
              </a:ext>
            </a:extLst>
          </p:cNvPr>
          <p:cNvSpPr/>
          <p:nvPr/>
        </p:nvSpPr>
        <p:spPr>
          <a:xfrm>
            <a:off x="51834" y="3318821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9E9099F-82DE-40A2-B73E-5E715EA3AD8D}"/>
              </a:ext>
            </a:extLst>
          </p:cNvPr>
          <p:cNvSpPr/>
          <p:nvPr/>
        </p:nvSpPr>
        <p:spPr>
          <a:xfrm>
            <a:off x="852648" y="262662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5796EA6-11C7-4D21-8218-F2C137D06EEB}"/>
              </a:ext>
            </a:extLst>
          </p:cNvPr>
          <p:cNvCxnSpPr>
            <a:cxnSpLocks/>
            <a:stCxn id="31" idx="0"/>
            <a:endCxn id="38" idx="3"/>
          </p:cNvCxnSpPr>
          <p:nvPr/>
        </p:nvCxnSpPr>
        <p:spPr>
          <a:xfrm flipV="1">
            <a:off x="277466" y="3011803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586DE9E-0284-45D9-90F1-B67BECB0BA7E}"/>
              </a:ext>
            </a:extLst>
          </p:cNvPr>
          <p:cNvSpPr/>
          <p:nvPr/>
        </p:nvSpPr>
        <p:spPr>
          <a:xfrm>
            <a:off x="1379071" y="4139082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956ED62-60A0-41E4-9BB4-97EADDDBA2B9}"/>
              </a:ext>
            </a:extLst>
          </p:cNvPr>
          <p:cNvCxnSpPr>
            <a:cxnSpLocks/>
            <a:stCxn id="38" idx="5"/>
            <a:endCxn id="42" idx="0"/>
          </p:cNvCxnSpPr>
          <p:nvPr/>
        </p:nvCxnSpPr>
        <p:spPr>
          <a:xfrm>
            <a:off x="1237825" y="3011803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AF0FBFB-61B8-44BA-80CB-D92F9316C26C}"/>
              </a:ext>
            </a:extLst>
          </p:cNvPr>
          <p:cNvSpPr/>
          <p:nvPr/>
        </p:nvSpPr>
        <p:spPr>
          <a:xfrm>
            <a:off x="2049209" y="3384907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983E1C9-01D2-49D0-AB67-9DD5E9F931E6}"/>
              </a:ext>
            </a:extLst>
          </p:cNvPr>
          <p:cNvCxnSpPr>
            <a:cxnSpLocks/>
            <a:stCxn id="40" idx="0"/>
            <a:endCxn id="42" idx="3"/>
          </p:cNvCxnSpPr>
          <p:nvPr/>
        </p:nvCxnSpPr>
        <p:spPr>
          <a:xfrm flipV="1">
            <a:off x="1604703" y="3770084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0CB81D2B-A3E9-44EC-A3C9-EF02C0AE9835}"/>
              </a:ext>
            </a:extLst>
          </p:cNvPr>
          <p:cNvSpPr/>
          <p:nvPr/>
        </p:nvSpPr>
        <p:spPr>
          <a:xfrm>
            <a:off x="2321002" y="4769780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91F0718-32A0-4CB4-BF81-DB6263A70563}"/>
              </a:ext>
            </a:extLst>
          </p:cNvPr>
          <p:cNvCxnSpPr>
            <a:cxnSpLocks/>
            <a:stCxn id="42" idx="5"/>
            <a:endCxn id="57" idx="0"/>
          </p:cNvCxnSpPr>
          <p:nvPr/>
        </p:nvCxnSpPr>
        <p:spPr>
          <a:xfrm>
            <a:off x="2434386" y="3770084"/>
            <a:ext cx="884669" cy="33135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9EAA1904-4DA4-4CE2-A931-96856ACC9E74}"/>
              </a:ext>
            </a:extLst>
          </p:cNvPr>
          <p:cNvSpPr/>
          <p:nvPr/>
        </p:nvSpPr>
        <p:spPr>
          <a:xfrm>
            <a:off x="3093423" y="4101434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5D163F0-C014-44C1-AAAB-1CF7BE822668}"/>
              </a:ext>
            </a:extLst>
          </p:cNvPr>
          <p:cNvCxnSpPr>
            <a:cxnSpLocks/>
            <a:stCxn id="55" idx="0"/>
            <a:endCxn id="57" idx="3"/>
          </p:cNvCxnSpPr>
          <p:nvPr/>
        </p:nvCxnSpPr>
        <p:spPr>
          <a:xfrm flipV="1">
            <a:off x="2546634" y="4486611"/>
            <a:ext cx="612875" cy="28316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7A672074-A34A-44FF-AE1F-D447011347F5}"/>
              </a:ext>
            </a:extLst>
          </p:cNvPr>
          <p:cNvSpPr/>
          <p:nvPr/>
        </p:nvSpPr>
        <p:spPr>
          <a:xfrm>
            <a:off x="3754702" y="476645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B8C126B-1E83-4009-9DF3-B7104987F5BC}"/>
              </a:ext>
            </a:extLst>
          </p:cNvPr>
          <p:cNvCxnSpPr>
            <a:cxnSpLocks/>
            <a:stCxn id="57" idx="5"/>
            <a:endCxn id="59" idx="0"/>
          </p:cNvCxnSpPr>
          <p:nvPr/>
        </p:nvCxnSpPr>
        <p:spPr>
          <a:xfrm>
            <a:off x="3478600" y="4486611"/>
            <a:ext cx="501734" cy="27984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411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802575" y="-637201"/>
            <a:ext cx="5452134" cy="7253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gparent : red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D1E451-561C-45B5-BEAF-7613D1C01636}"/>
              </a:ext>
            </a:extLst>
          </p:cNvPr>
          <p:cNvSpPr/>
          <p:nvPr/>
        </p:nvSpPr>
        <p:spPr>
          <a:xfrm>
            <a:off x="0" y="795315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9E9099F-82DE-40A2-B73E-5E715EA3AD8D}"/>
              </a:ext>
            </a:extLst>
          </p:cNvPr>
          <p:cNvSpPr/>
          <p:nvPr/>
        </p:nvSpPr>
        <p:spPr>
          <a:xfrm>
            <a:off x="800814" y="10312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5796EA6-11C7-4D21-8218-F2C137D06EEB}"/>
              </a:ext>
            </a:extLst>
          </p:cNvPr>
          <p:cNvCxnSpPr>
            <a:cxnSpLocks/>
            <a:stCxn id="31" idx="0"/>
            <a:endCxn id="38" idx="3"/>
          </p:cNvCxnSpPr>
          <p:nvPr/>
        </p:nvCxnSpPr>
        <p:spPr>
          <a:xfrm flipV="1">
            <a:off x="225632" y="488297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586DE9E-0284-45D9-90F1-B67BECB0BA7E}"/>
              </a:ext>
            </a:extLst>
          </p:cNvPr>
          <p:cNvSpPr/>
          <p:nvPr/>
        </p:nvSpPr>
        <p:spPr>
          <a:xfrm>
            <a:off x="1327237" y="161557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956ED62-60A0-41E4-9BB4-97EADDDBA2B9}"/>
              </a:ext>
            </a:extLst>
          </p:cNvPr>
          <p:cNvCxnSpPr>
            <a:cxnSpLocks/>
            <a:stCxn id="38" idx="5"/>
            <a:endCxn id="42" idx="0"/>
          </p:cNvCxnSpPr>
          <p:nvPr/>
        </p:nvCxnSpPr>
        <p:spPr>
          <a:xfrm>
            <a:off x="1185991" y="488297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AF0FBFB-61B8-44BA-80CB-D92F9316C26C}"/>
              </a:ext>
            </a:extLst>
          </p:cNvPr>
          <p:cNvSpPr/>
          <p:nvPr/>
        </p:nvSpPr>
        <p:spPr>
          <a:xfrm>
            <a:off x="1997375" y="86140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983E1C9-01D2-49D0-AB67-9DD5E9F931E6}"/>
              </a:ext>
            </a:extLst>
          </p:cNvPr>
          <p:cNvCxnSpPr>
            <a:cxnSpLocks/>
            <a:stCxn id="40" idx="0"/>
            <a:endCxn id="42" idx="3"/>
          </p:cNvCxnSpPr>
          <p:nvPr/>
        </p:nvCxnSpPr>
        <p:spPr>
          <a:xfrm flipV="1">
            <a:off x="1552869" y="1246578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0CB81D2B-A3E9-44EC-A3C9-EF02C0AE9835}"/>
              </a:ext>
            </a:extLst>
          </p:cNvPr>
          <p:cNvSpPr/>
          <p:nvPr/>
        </p:nvSpPr>
        <p:spPr>
          <a:xfrm>
            <a:off x="2269168" y="2246274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91F0718-32A0-4CB4-BF81-DB6263A70563}"/>
              </a:ext>
            </a:extLst>
          </p:cNvPr>
          <p:cNvCxnSpPr>
            <a:cxnSpLocks/>
            <a:stCxn id="42" idx="5"/>
            <a:endCxn id="57" idx="0"/>
          </p:cNvCxnSpPr>
          <p:nvPr/>
        </p:nvCxnSpPr>
        <p:spPr>
          <a:xfrm>
            <a:off x="2382552" y="1246578"/>
            <a:ext cx="884669" cy="33135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9EAA1904-4DA4-4CE2-A931-96856ACC9E74}"/>
              </a:ext>
            </a:extLst>
          </p:cNvPr>
          <p:cNvSpPr/>
          <p:nvPr/>
        </p:nvSpPr>
        <p:spPr>
          <a:xfrm>
            <a:off x="3041589" y="1577928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5D163F0-C014-44C1-AAAB-1CF7BE822668}"/>
              </a:ext>
            </a:extLst>
          </p:cNvPr>
          <p:cNvCxnSpPr>
            <a:cxnSpLocks/>
            <a:stCxn id="55" idx="0"/>
            <a:endCxn id="57" idx="3"/>
          </p:cNvCxnSpPr>
          <p:nvPr/>
        </p:nvCxnSpPr>
        <p:spPr>
          <a:xfrm flipV="1">
            <a:off x="2494800" y="1963105"/>
            <a:ext cx="612875" cy="28316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7A672074-A34A-44FF-AE1F-D447011347F5}"/>
              </a:ext>
            </a:extLst>
          </p:cNvPr>
          <p:cNvSpPr/>
          <p:nvPr/>
        </p:nvSpPr>
        <p:spPr>
          <a:xfrm>
            <a:off x="3702868" y="2242947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B8C126B-1E83-4009-9DF3-B7104987F5BC}"/>
              </a:ext>
            </a:extLst>
          </p:cNvPr>
          <p:cNvCxnSpPr>
            <a:cxnSpLocks/>
            <a:stCxn id="57" idx="5"/>
            <a:endCxn id="59" idx="0"/>
          </p:cNvCxnSpPr>
          <p:nvPr/>
        </p:nvCxnSpPr>
        <p:spPr>
          <a:xfrm>
            <a:off x="3426766" y="1963105"/>
            <a:ext cx="501734" cy="27984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D06217A-98AA-4072-B266-EA6F74183FFE}"/>
              </a:ext>
            </a:extLst>
          </p:cNvPr>
          <p:cNvSpPr/>
          <p:nvPr/>
        </p:nvSpPr>
        <p:spPr>
          <a:xfrm>
            <a:off x="4412782" y="2919840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70929DD-3932-4C3D-B34E-8ABDF8C0B79C}"/>
              </a:ext>
            </a:extLst>
          </p:cNvPr>
          <p:cNvCxnSpPr>
            <a:cxnSpLocks/>
            <a:stCxn id="59" idx="5"/>
            <a:endCxn id="32" idx="7"/>
          </p:cNvCxnSpPr>
          <p:nvPr/>
        </p:nvCxnSpPr>
        <p:spPr>
          <a:xfrm>
            <a:off x="4088045" y="2628124"/>
            <a:ext cx="709914" cy="35780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25A1834-0C24-4FAA-BDEE-97F63E140BE7}"/>
              </a:ext>
            </a:extLst>
          </p:cNvPr>
          <p:cNvSpPr/>
          <p:nvPr/>
        </p:nvSpPr>
        <p:spPr>
          <a:xfrm>
            <a:off x="140256" y="4972058"/>
            <a:ext cx="451263" cy="45462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D7BBEFD-865F-4585-807D-B2C3F94EFE7D}"/>
              </a:ext>
            </a:extLst>
          </p:cNvPr>
          <p:cNvSpPr/>
          <p:nvPr/>
        </p:nvSpPr>
        <p:spPr>
          <a:xfrm>
            <a:off x="633484" y="4313722"/>
            <a:ext cx="451263" cy="45462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B0413AA-3DC9-45B4-AB9E-E9D76B6A8ED8}"/>
              </a:ext>
            </a:extLst>
          </p:cNvPr>
          <p:cNvCxnSpPr>
            <a:cxnSpLocks/>
            <a:stCxn id="34" idx="0"/>
            <a:endCxn id="35" idx="3"/>
          </p:cNvCxnSpPr>
          <p:nvPr/>
        </p:nvCxnSpPr>
        <p:spPr>
          <a:xfrm flipV="1">
            <a:off x="365888" y="4701767"/>
            <a:ext cx="333682" cy="27029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23121E1-FD41-4D28-917D-E33D7D5E0AB3}"/>
              </a:ext>
            </a:extLst>
          </p:cNvPr>
          <p:cNvSpPr/>
          <p:nvPr/>
        </p:nvSpPr>
        <p:spPr>
          <a:xfrm>
            <a:off x="1158152" y="4965371"/>
            <a:ext cx="451263" cy="45462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787793E-59D5-4B7C-A180-BF328B6A9CF0}"/>
              </a:ext>
            </a:extLst>
          </p:cNvPr>
          <p:cNvCxnSpPr>
            <a:cxnSpLocks/>
            <a:stCxn id="35" idx="0"/>
            <a:endCxn id="49" idx="3"/>
          </p:cNvCxnSpPr>
          <p:nvPr/>
        </p:nvCxnSpPr>
        <p:spPr>
          <a:xfrm flipV="1">
            <a:off x="859116" y="3932793"/>
            <a:ext cx="789503" cy="38092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6C7AC13-8F49-472F-90F2-924D7BC1D592}"/>
              </a:ext>
            </a:extLst>
          </p:cNvPr>
          <p:cNvSpPr/>
          <p:nvPr/>
        </p:nvSpPr>
        <p:spPr>
          <a:xfrm>
            <a:off x="1582533" y="354761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73F2F36-E41B-4232-9208-D66F5B01381D}"/>
              </a:ext>
            </a:extLst>
          </p:cNvPr>
          <p:cNvCxnSpPr>
            <a:cxnSpLocks/>
            <a:stCxn id="37" idx="0"/>
            <a:endCxn id="35" idx="5"/>
          </p:cNvCxnSpPr>
          <p:nvPr/>
        </p:nvCxnSpPr>
        <p:spPr>
          <a:xfrm flipH="1" flipV="1">
            <a:off x="1018661" y="4701767"/>
            <a:ext cx="365123" cy="2636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89FCC379-9F97-4EF2-9738-3D3144A63787}"/>
              </a:ext>
            </a:extLst>
          </p:cNvPr>
          <p:cNvSpPr/>
          <p:nvPr/>
        </p:nvSpPr>
        <p:spPr>
          <a:xfrm>
            <a:off x="2065787" y="4972058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0194C4D-4632-4FD6-A403-43A24AA00942}"/>
              </a:ext>
            </a:extLst>
          </p:cNvPr>
          <p:cNvCxnSpPr>
            <a:cxnSpLocks/>
            <a:stCxn id="49" idx="5"/>
            <a:endCxn id="63" idx="0"/>
          </p:cNvCxnSpPr>
          <p:nvPr/>
        </p:nvCxnSpPr>
        <p:spPr>
          <a:xfrm>
            <a:off x="1967710" y="3932793"/>
            <a:ext cx="1030222" cy="37091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7C7433EB-DB14-412F-AEF9-90B22BA7B4C1}"/>
              </a:ext>
            </a:extLst>
          </p:cNvPr>
          <p:cNvSpPr/>
          <p:nvPr/>
        </p:nvSpPr>
        <p:spPr>
          <a:xfrm>
            <a:off x="2772300" y="430371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C7CDB2C-E872-4E71-AF25-2A688C52AF48}"/>
              </a:ext>
            </a:extLst>
          </p:cNvPr>
          <p:cNvCxnSpPr>
            <a:cxnSpLocks/>
            <a:stCxn id="61" idx="0"/>
            <a:endCxn id="63" idx="3"/>
          </p:cNvCxnSpPr>
          <p:nvPr/>
        </p:nvCxnSpPr>
        <p:spPr>
          <a:xfrm flipV="1">
            <a:off x="2291419" y="4688889"/>
            <a:ext cx="546967" cy="28316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9413939B-1321-4BA3-B8B5-7A191A3E5967}"/>
              </a:ext>
            </a:extLst>
          </p:cNvPr>
          <p:cNvSpPr/>
          <p:nvPr/>
        </p:nvSpPr>
        <p:spPr>
          <a:xfrm>
            <a:off x="3499487" y="4968731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8F304DE-3AF0-4E09-8A0F-333A892F6177}"/>
              </a:ext>
            </a:extLst>
          </p:cNvPr>
          <p:cNvCxnSpPr>
            <a:cxnSpLocks/>
            <a:stCxn id="63" idx="5"/>
            <a:endCxn id="65" idx="0"/>
          </p:cNvCxnSpPr>
          <p:nvPr/>
        </p:nvCxnSpPr>
        <p:spPr>
          <a:xfrm>
            <a:off x="3157477" y="4688889"/>
            <a:ext cx="567642" cy="27984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E8E5FBCE-085F-48CA-BC6C-810AB13FDE62}"/>
              </a:ext>
            </a:extLst>
          </p:cNvPr>
          <p:cNvSpPr/>
          <p:nvPr/>
        </p:nvSpPr>
        <p:spPr>
          <a:xfrm>
            <a:off x="4209401" y="5645624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21B570D-7B00-4EEC-9C8D-4162F56E8ECB}"/>
              </a:ext>
            </a:extLst>
          </p:cNvPr>
          <p:cNvCxnSpPr>
            <a:cxnSpLocks/>
            <a:stCxn id="65" idx="5"/>
            <a:endCxn id="67" idx="7"/>
          </p:cNvCxnSpPr>
          <p:nvPr/>
        </p:nvCxnSpPr>
        <p:spPr>
          <a:xfrm>
            <a:off x="3884664" y="5353908"/>
            <a:ext cx="709914" cy="35780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35234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802575" y="-637201"/>
            <a:ext cx="5452134" cy="8693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gparent : red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R-L : rotate_right(parent)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9E9099F-82DE-40A2-B73E-5E715EA3AD8D}"/>
              </a:ext>
            </a:extLst>
          </p:cNvPr>
          <p:cNvSpPr/>
          <p:nvPr/>
        </p:nvSpPr>
        <p:spPr>
          <a:xfrm>
            <a:off x="800814" y="10312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586DE9E-0284-45D9-90F1-B67BECB0BA7E}"/>
              </a:ext>
            </a:extLst>
          </p:cNvPr>
          <p:cNvSpPr/>
          <p:nvPr/>
        </p:nvSpPr>
        <p:spPr>
          <a:xfrm>
            <a:off x="1327237" y="1615576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956ED62-60A0-41E4-9BB4-97EADDDBA2B9}"/>
              </a:ext>
            </a:extLst>
          </p:cNvPr>
          <p:cNvCxnSpPr>
            <a:cxnSpLocks/>
            <a:stCxn id="38" idx="5"/>
            <a:endCxn id="42" idx="0"/>
          </p:cNvCxnSpPr>
          <p:nvPr/>
        </p:nvCxnSpPr>
        <p:spPr>
          <a:xfrm>
            <a:off x="1185991" y="488297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AF0FBFB-61B8-44BA-80CB-D92F9316C26C}"/>
              </a:ext>
            </a:extLst>
          </p:cNvPr>
          <p:cNvSpPr/>
          <p:nvPr/>
        </p:nvSpPr>
        <p:spPr>
          <a:xfrm>
            <a:off x="1997375" y="86140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983E1C9-01D2-49D0-AB67-9DD5E9F931E6}"/>
              </a:ext>
            </a:extLst>
          </p:cNvPr>
          <p:cNvCxnSpPr>
            <a:cxnSpLocks/>
            <a:stCxn id="40" idx="0"/>
            <a:endCxn id="42" idx="3"/>
          </p:cNvCxnSpPr>
          <p:nvPr/>
        </p:nvCxnSpPr>
        <p:spPr>
          <a:xfrm flipV="1">
            <a:off x="1552869" y="1246578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1843961D-B17F-4ADE-A730-A906D2F21736}"/>
              </a:ext>
            </a:extLst>
          </p:cNvPr>
          <p:cNvSpPr/>
          <p:nvPr/>
        </p:nvSpPr>
        <p:spPr>
          <a:xfrm>
            <a:off x="649184" y="254349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C90CB5-BF56-48F5-B0F9-95785D7F780A}"/>
              </a:ext>
            </a:extLst>
          </p:cNvPr>
          <p:cNvSpPr/>
          <p:nvPr/>
        </p:nvSpPr>
        <p:spPr>
          <a:xfrm>
            <a:off x="1327236" y="337993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C261F39-A290-4DF5-BAF8-252661D0B014}"/>
              </a:ext>
            </a:extLst>
          </p:cNvPr>
          <p:cNvCxnSpPr>
            <a:cxnSpLocks/>
            <a:stCxn id="72" idx="5"/>
            <a:endCxn id="73" idx="0"/>
          </p:cNvCxnSpPr>
          <p:nvPr/>
        </p:nvCxnSpPr>
        <p:spPr>
          <a:xfrm>
            <a:off x="1034361" y="2928676"/>
            <a:ext cx="518507" cy="4512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5CB4998-6753-45F3-B681-0367D6721994}"/>
              </a:ext>
            </a:extLst>
          </p:cNvPr>
          <p:cNvSpPr/>
          <p:nvPr/>
        </p:nvSpPr>
        <p:spPr>
          <a:xfrm>
            <a:off x="2059845" y="422805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2923E15-41F8-4756-90A2-D7B4BB1D98B1}"/>
              </a:ext>
            </a:extLst>
          </p:cNvPr>
          <p:cNvCxnSpPr>
            <a:cxnSpLocks/>
            <a:stCxn id="73" idx="5"/>
            <a:endCxn id="75" idx="0"/>
          </p:cNvCxnSpPr>
          <p:nvPr/>
        </p:nvCxnSpPr>
        <p:spPr>
          <a:xfrm>
            <a:off x="1712413" y="3765116"/>
            <a:ext cx="573064" cy="46293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070BD7E4-D078-4D16-AB60-1D393BC702E2}"/>
              </a:ext>
            </a:extLst>
          </p:cNvPr>
          <p:cNvSpPr/>
          <p:nvPr/>
        </p:nvSpPr>
        <p:spPr>
          <a:xfrm>
            <a:off x="3172155" y="4228054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B5A1176-27AA-4CB1-B910-9229E987F0A3}"/>
              </a:ext>
            </a:extLst>
          </p:cNvPr>
          <p:cNvSpPr/>
          <p:nvPr/>
        </p:nvSpPr>
        <p:spPr>
          <a:xfrm>
            <a:off x="3899975" y="337993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357258A-25AD-4444-8200-5A4700C5E975}"/>
              </a:ext>
            </a:extLst>
          </p:cNvPr>
          <p:cNvCxnSpPr>
            <a:cxnSpLocks/>
            <a:stCxn id="77" idx="0"/>
            <a:endCxn id="78" idx="3"/>
          </p:cNvCxnSpPr>
          <p:nvPr/>
        </p:nvCxnSpPr>
        <p:spPr>
          <a:xfrm flipV="1">
            <a:off x="3397787" y="3765116"/>
            <a:ext cx="568274" cy="46293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6573479C-00BF-48C3-9132-FF993A3BB7CF}"/>
              </a:ext>
            </a:extLst>
          </p:cNvPr>
          <p:cNvSpPr/>
          <p:nvPr/>
        </p:nvSpPr>
        <p:spPr>
          <a:xfrm>
            <a:off x="4735730" y="422805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51DAE51-1A3B-4045-AC4C-85FC90D6214D}"/>
              </a:ext>
            </a:extLst>
          </p:cNvPr>
          <p:cNvCxnSpPr>
            <a:cxnSpLocks/>
            <a:stCxn id="78" idx="5"/>
            <a:endCxn id="80" idx="0"/>
          </p:cNvCxnSpPr>
          <p:nvPr/>
        </p:nvCxnSpPr>
        <p:spPr>
          <a:xfrm>
            <a:off x="4285152" y="3765116"/>
            <a:ext cx="676210" cy="46293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6029324" y="564356"/>
            <a:ext cx="4079963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307181" y="621506"/>
            <a:ext cx="5622052" cy="58130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item=0;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8;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for(i=0; i&lt;4; i++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if( item &amp; (1&lt;&lt;i)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printf("%d\n", i );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printf("-------\n");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&amp; ~8;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5AE393-601C-4522-A12A-49D25BDFAB64}"/>
              </a:ext>
            </a:extLst>
          </p:cNvPr>
          <p:cNvGrpSpPr/>
          <p:nvPr/>
        </p:nvGrpSpPr>
        <p:grpSpPr>
          <a:xfrm>
            <a:off x="6321244" y="1971537"/>
            <a:ext cx="3634763" cy="2380189"/>
            <a:chOff x="6499044" y="1730237"/>
            <a:chExt cx="4271962" cy="27974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2DFE4D8-9ACC-46E2-82A7-C86C400F3010}"/>
                </a:ext>
              </a:extLst>
            </p:cNvPr>
            <p:cNvSpPr/>
            <p:nvPr/>
          </p:nvSpPr>
          <p:spPr>
            <a:xfrm>
              <a:off x="7627027" y="2244102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B94F0A-91B8-4A58-9F3F-23D1E9D49195}"/>
                </a:ext>
              </a:extLst>
            </p:cNvPr>
            <p:cNvSpPr/>
            <p:nvPr/>
          </p:nvSpPr>
          <p:spPr>
            <a:xfrm>
              <a:off x="8241389" y="2244102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C07F99-86EC-49A1-A372-19E402AD9C5C}"/>
                </a:ext>
              </a:extLst>
            </p:cNvPr>
            <p:cNvSpPr/>
            <p:nvPr/>
          </p:nvSpPr>
          <p:spPr>
            <a:xfrm>
              <a:off x="8855751" y="2244102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D5C046-0F46-4647-A118-674623DF9492}"/>
                </a:ext>
              </a:extLst>
            </p:cNvPr>
            <p:cNvSpPr/>
            <p:nvPr/>
          </p:nvSpPr>
          <p:spPr>
            <a:xfrm>
              <a:off x="9470113" y="2244102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7F70E4-6BC4-4C9C-B10B-71FD4246FE80}"/>
                </a:ext>
              </a:extLst>
            </p:cNvPr>
            <p:cNvSpPr/>
            <p:nvPr/>
          </p:nvSpPr>
          <p:spPr>
            <a:xfrm>
              <a:off x="7627027" y="1730237"/>
              <a:ext cx="614362" cy="6143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E427F7-4255-4115-9F75-A6A2BA2B8148}"/>
                </a:ext>
              </a:extLst>
            </p:cNvPr>
            <p:cNvSpPr/>
            <p:nvPr/>
          </p:nvSpPr>
          <p:spPr>
            <a:xfrm>
              <a:off x="8241389" y="1730237"/>
              <a:ext cx="614362" cy="6143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B0E57AD-838E-4F38-8EC6-9848048EDF69}"/>
                </a:ext>
              </a:extLst>
            </p:cNvPr>
            <p:cNvSpPr/>
            <p:nvPr/>
          </p:nvSpPr>
          <p:spPr>
            <a:xfrm>
              <a:off x="8855751" y="1730237"/>
              <a:ext cx="614362" cy="6143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E2C02B-E500-4E1D-93FD-B4A0A67B94CA}"/>
                </a:ext>
              </a:extLst>
            </p:cNvPr>
            <p:cNvSpPr/>
            <p:nvPr/>
          </p:nvSpPr>
          <p:spPr>
            <a:xfrm>
              <a:off x="9470113" y="1730237"/>
              <a:ext cx="614362" cy="6143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F95912-3750-41F7-9C14-1EC231A884C5}"/>
                </a:ext>
              </a:extLst>
            </p:cNvPr>
            <p:cNvSpPr txBox="1"/>
            <p:nvPr/>
          </p:nvSpPr>
          <p:spPr>
            <a:xfrm>
              <a:off x="6677637" y="2344599"/>
              <a:ext cx="864339" cy="531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item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40ACBC1-199F-4F72-A0A2-0A5D298A5C59}"/>
                </a:ext>
              </a:extLst>
            </p:cNvPr>
            <p:cNvSpPr/>
            <p:nvPr/>
          </p:nvSpPr>
          <p:spPr>
            <a:xfrm>
              <a:off x="7627027" y="2998926"/>
              <a:ext cx="614362" cy="614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30009FD-F6B9-4A07-BDDE-124A7A7A4A22}"/>
                </a:ext>
              </a:extLst>
            </p:cNvPr>
            <p:cNvSpPr/>
            <p:nvPr/>
          </p:nvSpPr>
          <p:spPr>
            <a:xfrm>
              <a:off x="8241389" y="2998926"/>
              <a:ext cx="614362" cy="614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A63234F-686E-4B28-93DC-417B4525A90B}"/>
                </a:ext>
              </a:extLst>
            </p:cNvPr>
            <p:cNvSpPr/>
            <p:nvPr/>
          </p:nvSpPr>
          <p:spPr>
            <a:xfrm>
              <a:off x="8855751" y="2998926"/>
              <a:ext cx="614362" cy="614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ADA390-55E3-4492-91DE-27C020239CC6}"/>
                </a:ext>
              </a:extLst>
            </p:cNvPr>
            <p:cNvSpPr/>
            <p:nvPr/>
          </p:nvSpPr>
          <p:spPr>
            <a:xfrm>
              <a:off x="9470113" y="2998926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087B1D-A965-4E6E-BB7A-500B963723CE}"/>
                </a:ext>
              </a:extLst>
            </p:cNvPr>
            <p:cNvSpPr txBox="1"/>
            <p:nvPr/>
          </p:nvSpPr>
          <p:spPr>
            <a:xfrm>
              <a:off x="6762688" y="2967639"/>
              <a:ext cx="354584" cy="531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&amp;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B0CE84C-160B-4D20-9A60-BB0D9B211AF8}"/>
                </a:ext>
              </a:extLst>
            </p:cNvPr>
            <p:cNvCxnSpPr/>
            <p:nvPr/>
          </p:nvCxnSpPr>
          <p:spPr>
            <a:xfrm>
              <a:off x="6499044" y="3763307"/>
              <a:ext cx="427196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86EAB-B1DA-4370-B7E8-6D07EA69EEF2}"/>
                </a:ext>
              </a:extLst>
            </p:cNvPr>
            <p:cNvSpPr/>
            <p:nvPr/>
          </p:nvSpPr>
          <p:spPr>
            <a:xfrm>
              <a:off x="7640585" y="3913327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D76FB5C-2B94-4ADF-9571-E9AFE6505D59}"/>
                </a:ext>
              </a:extLst>
            </p:cNvPr>
            <p:cNvSpPr/>
            <p:nvPr/>
          </p:nvSpPr>
          <p:spPr>
            <a:xfrm>
              <a:off x="8254947" y="3913327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33437FB-FAA0-4C62-ABF2-0F9C61A1F0C0}"/>
                </a:ext>
              </a:extLst>
            </p:cNvPr>
            <p:cNvSpPr/>
            <p:nvPr/>
          </p:nvSpPr>
          <p:spPr>
            <a:xfrm>
              <a:off x="8869309" y="3913327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81BC0DC-023F-48BE-9C14-D6359087D369}"/>
                </a:ext>
              </a:extLst>
            </p:cNvPr>
            <p:cNvSpPr/>
            <p:nvPr/>
          </p:nvSpPr>
          <p:spPr>
            <a:xfrm>
              <a:off x="9483671" y="3913327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36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6029324" y="564356"/>
            <a:ext cx="4079963" cy="1489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개수의 제한이 있다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307181" y="621506"/>
            <a:ext cx="5622052" cy="58130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item=0;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8;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for(i=0; i&lt;4; i++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if( item &amp; (1&lt;&lt;i)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printf("%d\n", i );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printf("-------\n");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&amp; ~8;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DFE4D8-9ACC-46E2-82A7-C86C400F3010}"/>
              </a:ext>
            </a:extLst>
          </p:cNvPr>
          <p:cNvSpPr/>
          <p:nvPr/>
        </p:nvSpPr>
        <p:spPr>
          <a:xfrm>
            <a:off x="7259035" y="2959011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B94F0A-91B8-4A58-9F3F-23D1E9D49195}"/>
              </a:ext>
            </a:extLst>
          </p:cNvPr>
          <p:cNvSpPr/>
          <p:nvPr/>
        </p:nvSpPr>
        <p:spPr>
          <a:xfrm>
            <a:off x="7820792" y="2959011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C07F99-86EC-49A1-A372-19E402AD9C5C}"/>
              </a:ext>
            </a:extLst>
          </p:cNvPr>
          <p:cNvSpPr/>
          <p:nvPr/>
        </p:nvSpPr>
        <p:spPr>
          <a:xfrm>
            <a:off x="8382548" y="2959011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D5C046-0F46-4647-A118-674623DF9492}"/>
              </a:ext>
            </a:extLst>
          </p:cNvPr>
          <p:cNvSpPr/>
          <p:nvPr/>
        </p:nvSpPr>
        <p:spPr>
          <a:xfrm>
            <a:off x="8944305" y="2959011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F70E4-6BC4-4C9C-B10B-71FD4246FE80}"/>
              </a:ext>
            </a:extLst>
          </p:cNvPr>
          <p:cNvSpPr/>
          <p:nvPr/>
        </p:nvSpPr>
        <p:spPr>
          <a:xfrm>
            <a:off x="7259035" y="2489146"/>
            <a:ext cx="561756" cy="5617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427F7-4255-4115-9F75-A6A2BA2B8148}"/>
              </a:ext>
            </a:extLst>
          </p:cNvPr>
          <p:cNvSpPr/>
          <p:nvPr/>
        </p:nvSpPr>
        <p:spPr>
          <a:xfrm>
            <a:off x="7820792" y="2489146"/>
            <a:ext cx="561756" cy="5617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E57AD-838E-4F38-8EC6-9848048EDF69}"/>
              </a:ext>
            </a:extLst>
          </p:cNvPr>
          <p:cNvSpPr/>
          <p:nvPr/>
        </p:nvSpPr>
        <p:spPr>
          <a:xfrm>
            <a:off x="8382548" y="2489146"/>
            <a:ext cx="561756" cy="5617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C02B-E500-4E1D-93FD-B4A0A67B94CA}"/>
              </a:ext>
            </a:extLst>
          </p:cNvPr>
          <p:cNvSpPr/>
          <p:nvPr/>
        </p:nvSpPr>
        <p:spPr>
          <a:xfrm>
            <a:off x="8944305" y="2489146"/>
            <a:ext cx="561756" cy="5617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5912-3750-41F7-9C14-1EC231A884C5}"/>
              </a:ext>
            </a:extLst>
          </p:cNvPr>
          <p:cNvSpPr txBox="1"/>
          <p:nvPr/>
        </p:nvSpPr>
        <p:spPr>
          <a:xfrm>
            <a:off x="6390938" y="3050903"/>
            <a:ext cx="790329" cy="48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0ACBC1-199F-4F72-A0A2-0A5D298A5C59}"/>
              </a:ext>
            </a:extLst>
          </p:cNvPr>
          <p:cNvSpPr/>
          <p:nvPr/>
        </p:nvSpPr>
        <p:spPr>
          <a:xfrm>
            <a:off x="7259035" y="3649202"/>
            <a:ext cx="561756" cy="5617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0009FD-F6B9-4A07-BDDE-124A7A7A4A22}"/>
              </a:ext>
            </a:extLst>
          </p:cNvPr>
          <p:cNvSpPr/>
          <p:nvPr/>
        </p:nvSpPr>
        <p:spPr>
          <a:xfrm>
            <a:off x="7820792" y="3649202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63234F-686E-4B28-93DC-417B4525A90B}"/>
              </a:ext>
            </a:extLst>
          </p:cNvPr>
          <p:cNvSpPr/>
          <p:nvPr/>
        </p:nvSpPr>
        <p:spPr>
          <a:xfrm>
            <a:off x="8382548" y="3649202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ADA390-55E3-4492-91DE-27C020239CC6}"/>
              </a:ext>
            </a:extLst>
          </p:cNvPr>
          <p:cNvSpPr/>
          <p:nvPr/>
        </p:nvSpPr>
        <p:spPr>
          <a:xfrm>
            <a:off x="8944305" y="3649202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087B1D-A965-4E6E-BB7A-500B963723CE}"/>
              </a:ext>
            </a:extLst>
          </p:cNvPr>
          <p:cNvSpPr txBox="1"/>
          <p:nvPr/>
        </p:nvSpPr>
        <p:spPr>
          <a:xfrm>
            <a:off x="6468706" y="3620594"/>
            <a:ext cx="324222" cy="48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0CE84C-160B-4D20-9A60-BB0D9B211AF8}"/>
              </a:ext>
            </a:extLst>
          </p:cNvPr>
          <p:cNvCxnSpPr/>
          <p:nvPr/>
        </p:nvCxnSpPr>
        <p:spPr>
          <a:xfrm>
            <a:off x="6227637" y="4348132"/>
            <a:ext cx="390617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A86EAB-B1DA-4370-B7E8-6D07EA69EEF2}"/>
              </a:ext>
            </a:extLst>
          </p:cNvPr>
          <p:cNvSpPr/>
          <p:nvPr/>
        </p:nvSpPr>
        <p:spPr>
          <a:xfrm>
            <a:off x="7271432" y="4485306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76FB5C-2B94-4ADF-9571-E9AFE6505D59}"/>
              </a:ext>
            </a:extLst>
          </p:cNvPr>
          <p:cNvSpPr/>
          <p:nvPr/>
        </p:nvSpPr>
        <p:spPr>
          <a:xfrm>
            <a:off x="7833189" y="4485306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3437FB-FAA0-4C62-ABF2-0F9C61A1F0C0}"/>
              </a:ext>
            </a:extLst>
          </p:cNvPr>
          <p:cNvSpPr/>
          <p:nvPr/>
        </p:nvSpPr>
        <p:spPr>
          <a:xfrm>
            <a:off x="8394945" y="4485306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1BC0DC-023F-48BE-9C14-D6359087D369}"/>
              </a:ext>
            </a:extLst>
          </p:cNvPr>
          <p:cNvSpPr/>
          <p:nvPr/>
        </p:nvSpPr>
        <p:spPr>
          <a:xfrm>
            <a:off x="8956702" y="4485306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8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27715F-5EC9-41B2-A7D2-1F4F1D483E77}"/>
              </a:ext>
            </a:extLst>
          </p:cNvPr>
          <p:cNvSpPr txBox="1"/>
          <p:nvPr/>
        </p:nvSpPr>
        <p:spPr>
          <a:xfrm>
            <a:off x="771525" y="828675"/>
            <a:ext cx="2353529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 = 100;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E7C8C0-E653-43BD-813B-78F4D7EFCD7B}"/>
              </a:ext>
            </a:extLst>
          </p:cNvPr>
          <p:cNvSpPr txBox="1"/>
          <p:nvPr/>
        </p:nvSpPr>
        <p:spPr>
          <a:xfrm>
            <a:off x="397026" y="5546365"/>
            <a:ext cx="6888424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item[4] = {0,}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item[index/32] |= (1&lt;&lt;(index%32));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611390-3D77-4031-B023-A35234589A81}"/>
              </a:ext>
            </a:extLst>
          </p:cNvPr>
          <p:cNvSpPr/>
          <p:nvPr/>
        </p:nvSpPr>
        <p:spPr>
          <a:xfrm>
            <a:off x="1201201" y="172096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883C66-2264-4E02-BD76-0A04E89BD8F1}"/>
              </a:ext>
            </a:extLst>
          </p:cNvPr>
          <p:cNvSpPr/>
          <p:nvPr/>
        </p:nvSpPr>
        <p:spPr>
          <a:xfrm>
            <a:off x="1478428" y="172095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E66C02-2417-47C1-B080-CAAFE8889070}"/>
              </a:ext>
            </a:extLst>
          </p:cNvPr>
          <p:cNvSpPr/>
          <p:nvPr/>
        </p:nvSpPr>
        <p:spPr>
          <a:xfrm>
            <a:off x="1755654" y="172095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BD7CAE-AD84-4FCF-9A68-5EC8D4F45465}"/>
              </a:ext>
            </a:extLst>
          </p:cNvPr>
          <p:cNvSpPr/>
          <p:nvPr/>
        </p:nvSpPr>
        <p:spPr>
          <a:xfrm>
            <a:off x="2032881" y="172095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BD0B06-63F7-45B2-8AF5-8FE524AD114F}"/>
              </a:ext>
            </a:extLst>
          </p:cNvPr>
          <p:cNvSpPr/>
          <p:nvPr/>
        </p:nvSpPr>
        <p:spPr>
          <a:xfrm>
            <a:off x="2310107" y="172095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F03BEA-44F6-48C4-808B-3C2F230B2EF4}"/>
              </a:ext>
            </a:extLst>
          </p:cNvPr>
          <p:cNvSpPr/>
          <p:nvPr/>
        </p:nvSpPr>
        <p:spPr>
          <a:xfrm>
            <a:off x="2587333" y="172095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F510E9-1D3C-4670-8908-D363020E23BE}"/>
              </a:ext>
            </a:extLst>
          </p:cNvPr>
          <p:cNvSpPr/>
          <p:nvPr/>
        </p:nvSpPr>
        <p:spPr>
          <a:xfrm>
            <a:off x="2864560" y="172095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21DBC6E-8AE3-4B05-AAC3-014BAA5BBA06}"/>
              </a:ext>
            </a:extLst>
          </p:cNvPr>
          <p:cNvSpPr/>
          <p:nvPr/>
        </p:nvSpPr>
        <p:spPr>
          <a:xfrm>
            <a:off x="3141787" y="172095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20C829-CAE0-4868-8620-179019E27899}"/>
              </a:ext>
            </a:extLst>
          </p:cNvPr>
          <p:cNvSpPr/>
          <p:nvPr/>
        </p:nvSpPr>
        <p:spPr>
          <a:xfrm>
            <a:off x="3456664" y="172095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553702-A1EF-4E76-B0E0-A3FBF2751FA4}"/>
              </a:ext>
            </a:extLst>
          </p:cNvPr>
          <p:cNvSpPr/>
          <p:nvPr/>
        </p:nvSpPr>
        <p:spPr>
          <a:xfrm>
            <a:off x="3733890" y="172095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352813-D81B-4071-91D4-25628149B7CB}"/>
              </a:ext>
            </a:extLst>
          </p:cNvPr>
          <p:cNvSpPr/>
          <p:nvPr/>
        </p:nvSpPr>
        <p:spPr>
          <a:xfrm>
            <a:off x="4011117" y="172095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9ED0B0-6ECD-44E1-825C-A0BBDDA19EF9}"/>
              </a:ext>
            </a:extLst>
          </p:cNvPr>
          <p:cNvSpPr/>
          <p:nvPr/>
        </p:nvSpPr>
        <p:spPr>
          <a:xfrm>
            <a:off x="4288343" y="172095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E1F7693-EBBC-45D8-9214-286FBCC47197}"/>
              </a:ext>
            </a:extLst>
          </p:cNvPr>
          <p:cNvSpPr/>
          <p:nvPr/>
        </p:nvSpPr>
        <p:spPr>
          <a:xfrm>
            <a:off x="4565569" y="172095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9DD84D3-E28B-4784-9A6C-E339FDCDD8F3}"/>
              </a:ext>
            </a:extLst>
          </p:cNvPr>
          <p:cNvSpPr/>
          <p:nvPr/>
        </p:nvSpPr>
        <p:spPr>
          <a:xfrm>
            <a:off x="4842796" y="172095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ABBF53E-5BFB-4C89-A347-7C431D06BD98}"/>
              </a:ext>
            </a:extLst>
          </p:cNvPr>
          <p:cNvSpPr/>
          <p:nvPr/>
        </p:nvSpPr>
        <p:spPr>
          <a:xfrm>
            <a:off x="5120023" y="172095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589065-ECE8-4A68-A458-B4D548CFE32D}"/>
              </a:ext>
            </a:extLst>
          </p:cNvPr>
          <p:cNvSpPr/>
          <p:nvPr/>
        </p:nvSpPr>
        <p:spPr>
          <a:xfrm>
            <a:off x="5397249" y="172094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12D485-2CDF-4110-9D5A-13114AD68FBF}"/>
              </a:ext>
            </a:extLst>
          </p:cNvPr>
          <p:cNvSpPr/>
          <p:nvPr/>
        </p:nvSpPr>
        <p:spPr>
          <a:xfrm>
            <a:off x="5712126" y="172095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54744E3-1548-4130-8958-E5A5244E5A9F}"/>
              </a:ext>
            </a:extLst>
          </p:cNvPr>
          <p:cNvSpPr/>
          <p:nvPr/>
        </p:nvSpPr>
        <p:spPr>
          <a:xfrm>
            <a:off x="5989353" y="172095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6C3FA13-C4AE-4FEA-BC81-743313419957}"/>
              </a:ext>
            </a:extLst>
          </p:cNvPr>
          <p:cNvSpPr/>
          <p:nvPr/>
        </p:nvSpPr>
        <p:spPr>
          <a:xfrm>
            <a:off x="6266578" y="172094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4416D5D-9A17-4D2B-94EC-6C16ACDBF14E}"/>
              </a:ext>
            </a:extLst>
          </p:cNvPr>
          <p:cNvSpPr/>
          <p:nvPr/>
        </p:nvSpPr>
        <p:spPr>
          <a:xfrm>
            <a:off x="6543805" y="172094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EC36C77-DD4C-462E-AB9C-1119829F9A82}"/>
              </a:ext>
            </a:extLst>
          </p:cNvPr>
          <p:cNvSpPr/>
          <p:nvPr/>
        </p:nvSpPr>
        <p:spPr>
          <a:xfrm>
            <a:off x="6821032" y="172094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00C097-62FD-40A9-AD31-B74CBA683922}"/>
              </a:ext>
            </a:extLst>
          </p:cNvPr>
          <p:cNvSpPr/>
          <p:nvPr/>
        </p:nvSpPr>
        <p:spPr>
          <a:xfrm>
            <a:off x="7098258" y="172094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24DF505-FF18-4D1D-945C-CA43E11A7663}"/>
              </a:ext>
            </a:extLst>
          </p:cNvPr>
          <p:cNvSpPr/>
          <p:nvPr/>
        </p:nvSpPr>
        <p:spPr>
          <a:xfrm>
            <a:off x="7375485" y="172094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7F21EEC-5D1D-4E9B-B7C0-E19B9A295512}"/>
              </a:ext>
            </a:extLst>
          </p:cNvPr>
          <p:cNvSpPr/>
          <p:nvPr/>
        </p:nvSpPr>
        <p:spPr>
          <a:xfrm>
            <a:off x="7652711" y="172094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35CD4A3-FBA1-4444-8DCD-566D18ED7804}"/>
              </a:ext>
            </a:extLst>
          </p:cNvPr>
          <p:cNvSpPr/>
          <p:nvPr/>
        </p:nvSpPr>
        <p:spPr>
          <a:xfrm>
            <a:off x="7967589" y="172094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5571F4-2A05-4C88-A5EA-E1F6B4AE8E2A}"/>
              </a:ext>
            </a:extLst>
          </p:cNvPr>
          <p:cNvSpPr/>
          <p:nvPr/>
        </p:nvSpPr>
        <p:spPr>
          <a:xfrm>
            <a:off x="8244814" y="172094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F7F2F4-BCF9-4770-8275-14F19BD8D3C0}"/>
              </a:ext>
            </a:extLst>
          </p:cNvPr>
          <p:cNvSpPr/>
          <p:nvPr/>
        </p:nvSpPr>
        <p:spPr>
          <a:xfrm>
            <a:off x="8522041" y="172094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4F91A1-F6DA-4B94-BB9C-782F8E9334D8}"/>
              </a:ext>
            </a:extLst>
          </p:cNvPr>
          <p:cNvSpPr/>
          <p:nvPr/>
        </p:nvSpPr>
        <p:spPr>
          <a:xfrm>
            <a:off x="8799268" y="172094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318402-DE29-44AE-82D8-58A6329DC1F0}"/>
              </a:ext>
            </a:extLst>
          </p:cNvPr>
          <p:cNvSpPr/>
          <p:nvPr/>
        </p:nvSpPr>
        <p:spPr>
          <a:xfrm>
            <a:off x="9076494" y="172094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6EF3A73-B08C-4CD3-A430-53A307BC1593}"/>
              </a:ext>
            </a:extLst>
          </p:cNvPr>
          <p:cNvSpPr/>
          <p:nvPr/>
        </p:nvSpPr>
        <p:spPr>
          <a:xfrm>
            <a:off x="9353721" y="172094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E73CC6C-DD6F-4978-8E23-59BED27E00A0}"/>
              </a:ext>
            </a:extLst>
          </p:cNvPr>
          <p:cNvSpPr/>
          <p:nvPr/>
        </p:nvSpPr>
        <p:spPr>
          <a:xfrm>
            <a:off x="9630947" y="172094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1C4CDD6-D62F-424F-88AD-230D60860C39}"/>
              </a:ext>
            </a:extLst>
          </p:cNvPr>
          <p:cNvSpPr/>
          <p:nvPr/>
        </p:nvSpPr>
        <p:spPr>
          <a:xfrm>
            <a:off x="9908173" y="172094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000177-02A8-4D9D-8EF0-73E7CB08E31A}"/>
              </a:ext>
            </a:extLst>
          </p:cNvPr>
          <p:cNvSpPr/>
          <p:nvPr/>
        </p:nvSpPr>
        <p:spPr>
          <a:xfrm>
            <a:off x="1201201" y="235963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C6F1CE5-87DF-40F0-B323-709DF0C799E5}"/>
              </a:ext>
            </a:extLst>
          </p:cNvPr>
          <p:cNvSpPr/>
          <p:nvPr/>
        </p:nvSpPr>
        <p:spPr>
          <a:xfrm>
            <a:off x="1478428" y="235963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10FB504-4DEA-4691-961A-36DE7BD3A1FD}"/>
              </a:ext>
            </a:extLst>
          </p:cNvPr>
          <p:cNvSpPr/>
          <p:nvPr/>
        </p:nvSpPr>
        <p:spPr>
          <a:xfrm>
            <a:off x="1755654" y="235963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56A0BC-A9A8-453B-A1B4-BEA7C797D233}"/>
              </a:ext>
            </a:extLst>
          </p:cNvPr>
          <p:cNvSpPr/>
          <p:nvPr/>
        </p:nvSpPr>
        <p:spPr>
          <a:xfrm>
            <a:off x="2032881" y="235963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838834D-93CC-4D32-B0D6-3CFF865F1062}"/>
              </a:ext>
            </a:extLst>
          </p:cNvPr>
          <p:cNvSpPr/>
          <p:nvPr/>
        </p:nvSpPr>
        <p:spPr>
          <a:xfrm>
            <a:off x="2310107" y="235963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69DFF64-9934-48A3-8FBC-3D1A00987D7C}"/>
              </a:ext>
            </a:extLst>
          </p:cNvPr>
          <p:cNvSpPr/>
          <p:nvPr/>
        </p:nvSpPr>
        <p:spPr>
          <a:xfrm>
            <a:off x="2587333" y="235962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1863B1B-D452-4C8C-9466-138E9F2A1E8C}"/>
              </a:ext>
            </a:extLst>
          </p:cNvPr>
          <p:cNvSpPr/>
          <p:nvPr/>
        </p:nvSpPr>
        <p:spPr>
          <a:xfrm>
            <a:off x="2864560" y="235962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E0F11D4-0C0F-412F-A793-4804FBF8D3C3}"/>
              </a:ext>
            </a:extLst>
          </p:cNvPr>
          <p:cNvSpPr/>
          <p:nvPr/>
        </p:nvSpPr>
        <p:spPr>
          <a:xfrm>
            <a:off x="3141787" y="235962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9656863-C12D-4C56-83F0-178A2B4F53B3}"/>
              </a:ext>
            </a:extLst>
          </p:cNvPr>
          <p:cNvSpPr/>
          <p:nvPr/>
        </p:nvSpPr>
        <p:spPr>
          <a:xfrm>
            <a:off x="3456664" y="235962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6A714F-D110-403A-B24D-0CBBBD2BDD1C}"/>
              </a:ext>
            </a:extLst>
          </p:cNvPr>
          <p:cNvSpPr/>
          <p:nvPr/>
        </p:nvSpPr>
        <p:spPr>
          <a:xfrm>
            <a:off x="3733890" y="235962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9BB88D-2623-4844-A76B-D99EE5179EC8}"/>
              </a:ext>
            </a:extLst>
          </p:cNvPr>
          <p:cNvSpPr/>
          <p:nvPr/>
        </p:nvSpPr>
        <p:spPr>
          <a:xfrm>
            <a:off x="4011117" y="235962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99565E-B2B4-4578-91AF-AF91FAB18A49}"/>
              </a:ext>
            </a:extLst>
          </p:cNvPr>
          <p:cNvSpPr/>
          <p:nvPr/>
        </p:nvSpPr>
        <p:spPr>
          <a:xfrm>
            <a:off x="4288343" y="235962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0C1ABD1-ABAE-46FD-A0DF-BACD09C6EB3D}"/>
              </a:ext>
            </a:extLst>
          </p:cNvPr>
          <p:cNvSpPr/>
          <p:nvPr/>
        </p:nvSpPr>
        <p:spPr>
          <a:xfrm>
            <a:off x="4565569" y="235962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C70FF6B-5F7A-4142-8464-1E3A52850BCF}"/>
              </a:ext>
            </a:extLst>
          </p:cNvPr>
          <p:cNvSpPr/>
          <p:nvPr/>
        </p:nvSpPr>
        <p:spPr>
          <a:xfrm>
            <a:off x="4842796" y="235962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108E1AC-640F-4DED-9483-8598167B3294}"/>
              </a:ext>
            </a:extLst>
          </p:cNvPr>
          <p:cNvSpPr/>
          <p:nvPr/>
        </p:nvSpPr>
        <p:spPr>
          <a:xfrm>
            <a:off x="5120023" y="235962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1743707-5533-4D67-B9AA-E61AE9408640}"/>
              </a:ext>
            </a:extLst>
          </p:cNvPr>
          <p:cNvSpPr/>
          <p:nvPr/>
        </p:nvSpPr>
        <p:spPr>
          <a:xfrm>
            <a:off x="5397249" y="235962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E09D8D-4D10-4DB1-A477-8341C2C97272}"/>
              </a:ext>
            </a:extLst>
          </p:cNvPr>
          <p:cNvSpPr/>
          <p:nvPr/>
        </p:nvSpPr>
        <p:spPr>
          <a:xfrm>
            <a:off x="5712126" y="235962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C45B780-E81C-4A6C-BE8A-FC86BF37BB17}"/>
              </a:ext>
            </a:extLst>
          </p:cNvPr>
          <p:cNvSpPr/>
          <p:nvPr/>
        </p:nvSpPr>
        <p:spPr>
          <a:xfrm>
            <a:off x="5989353" y="235962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E956F24-B2FB-4026-8170-641F1B8BEACE}"/>
              </a:ext>
            </a:extLst>
          </p:cNvPr>
          <p:cNvSpPr/>
          <p:nvPr/>
        </p:nvSpPr>
        <p:spPr>
          <a:xfrm>
            <a:off x="6266578" y="235962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E040FA2-D854-422D-8784-36F0BEA931EB}"/>
              </a:ext>
            </a:extLst>
          </p:cNvPr>
          <p:cNvSpPr/>
          <p:nvPr/>
        </p:nvSpPr>
        <p:spPr>
          <a:xfrm>
            <a:off x="6543805" y="235962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205FFB-1F28-4E5E-B575-5D29FA46A1BA}"/>
              </a:ext>
            </a:extLst>
          </p:cNvPr>
          <p:cNvSpPr/>
          <p:nvPr/>
        </p:nvSpPr>
        <p:spPr>
          <a:xfrm>
            <a:off x="6821032" y="235962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7B269D0-A9FB-43A4-9795-64DD24EE1C60}"/>
              </a:ext>
            </a:extLst>
          </p:cNvPr>
          <p:cNvSpPr/>
          <p:nvPr/>
        </p:nvSpPr>
        <p:spPr>
          <a:xfrm>
            <a:off x="7098258" y="235962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1D6A863-6DDD-4FEE-97BB-76687432009D}"/>
              </a:ext>
            </a:extLst>
          </p:cNvPr>
          <p:cNvSpPr/>
          <p:nvPr/>
        </p:nvSpPr>
        <p:spPr>
          <a:xfrm>
            <a:off x="7375485" y="235961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DEF932-77E6-4F72-9D8E-5E63393AD187}"/>
              </a:ext>
            </a:extLst>
          </p:cNvPr>
          <p:cNvSpPr/>
          <p:nvPr/>
        </p:nvSpPr>
        <p:spPr>
          <a:xfrm>
            <a:off x="7652711" y="235961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9D42F4C-EC6C-4911-937A-EEFAE4EDAC58}"/>
              </a:ext>
            </a:extLst>
          </p:cNvPr>
          <p:cNvSpPr/>
          <p:nvPr/>
        </p:nvSpPr>
        <p:spPr>
          <a:xfrm>
            <a:off x="7967589" y="235962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2BE77AA-44D6-4712-B4D3-4F1347F04E31}"/>
              </a:ext>
            </a:extLst>
          </p:cNvPr>
          <p:cNvSpPr/>
          <p:nvPr/>
        </p:nvSpPr>
        <p:spPr>
          <a:xfrm>
            <a:off x="8244814" y="235961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7D4EA61-4EA2-4919-A7D2-99B3B9B2ED75}"/>
              </a:ext>
            </a:extLst>
          </p:cNvPr>
          <p:cNvSpPr/>
          <p:nvPr/>
        </p:nvSpPr>
        <p:spPr>
          <a:xfrm>
            <a:off x="8522041" y="235961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47D7A2E-3AB0-4EC1-AA5A-54FDA50D2966}"/>
              </a:ext>
            </a:extLst>
          </p:cNvPr>
          <p:cNvSpPr/>
          <p:nvPr/>
        </p:nvSpPr>
        <p:spPr>
          <a:xfrm>
            <a:off x="8799268" y="235961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9E6363F-A13C-455A-A830-9F239E739885}"/>
              </a:ext>
            </a:extLst>
          </p:cNvPr>
          <p:cNvSpPr/>
          <p:nvPr/>
        </p:nvSpPr>
        <p:spPr>
          <a:xfrm>
            <a:off x="9076494" y="235961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8980E7B-6FED-42FA-9CA8-A7273E883E2E}"/>
              </a:ext>
            </a:extLst>
          </p:cNvPr>
          <p:cNvSpPr/>
          <p:nvPr/>
        </p:nvSpPr>
        <p:spPr>
          <a:xfrm>
            <a:off x="9353721" y="235961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012D2AD-067A-4659-9A37-D5748D5A91A4}"/>
              </a:ext>
            </a:extLst>
          </p:cNvPr>
          <p:cNvSpPr/>
          <p:nvPr/>
        </p:nvSpPr>
        <p:spPr>
          <a:xfrm>
            <a:off x="9630947" y="235961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B8DBBE0-4EA2-4041-B04D-741A6F52177A}"/>
              </a:ext>
            </a:extLst>
          </p:cNvPr>
          <p:cNvSpPr/>
          <p:nvPr/>
        </p:nvSpPr>
        <p:spPr>
          <a:xfrm>
            <a:off x="9908173" y="235961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8DCBF2F-CA73-45E4-9E95-4CB08BD1AEA0}"/>
              </a:ext>
            </a:extLst>
          </p:cNvPr>
          <p:cNvSpPr/>
          <p:nvPr/>
        </p:nvSpPr>
        <p:spPr>
          <a:xfrm>
            <a:off x="1201201" y="299830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3BF3478-4E40-43FD-B7A6-F23C6057400D}"/>
              </a:ext>
            </a:extLst>
          </p:cNvPr>
          <p:cNvSpPr/>
          <p:nvPr/>
        </p:nvSpPr>
        <p:spPr>
          <a:xfrm>
            <a:off x="1478428" y="299830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7C1A0C8-6E7D-49DE-9CBF-ADF474656EE9}"/>
              </a:ext>
            </a:extLst>
          </p:cNvPr>
          <p:cNvSpPr/>
          <p:nvPr/>
        </p:nvSpPr>
        <p:spPr>
          <a:xfrm>
            <a:off x="1755654" y="299830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E10D4F9-42FF-4C47-B41C-F42F983C321E}"/>
              </a:ext>
            </a:extLst>
          </p:cNvPr>
          <p:cNvSpPr/>
          <p:nvPr/>
        </p:nvSpPr>
        <p:spPr>
          <a:xfrm>
            <a:off x="2032881" y="299830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571C9F9-C51A-48F6-ADF0-8D7E08A844A4}"/>
              </a:ext>
            </a:extLst>
          </p:cNvPr>
          <p:cNvSpPr/>
          <p:nvPr/>
        </p:nvSpPr>
        <p:spPr>
          <a:xfrm>
            <a:off x="2310107" y="299830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6C9E803-A4F2-4EAC-8F82-9A5D3E91949E}"/>
              </a:ext>
            </a:extLst>
          </p:cNvPr>
          <p:cNvSpPr/>
          <p:nvPr/>
        </p:nvSpPr>
        <p:spPr>
          <a:xfrm>
            <a:off x="2587333" y="299830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DAB0206-E277-49D6-A57C-D56867E19DCB}"/>
              </a:ext>
            </a:extLst>
          </p:cNvPr>
          <p:cNvSpPr/>
          <p:nvPr/>
        </p:nvSpPr>
        <p:spPr>
          <a:xfrm>
            <a:off x="2864560" y="299830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D10AB08-BF81-4CD1-A94D-9D2C7B33D227}"/>
              </a:ext>
            </a:extLst>
          </p:cNvPr>
          <p:cNvSpPr/>
          <p:nvPr/>
        </p:nvSpPr>
        <p:spPr>
          <a:xfrm>
            <a:off x="3141787" y="299830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6E1E894-6929-444A-B5F8-EDEF3B000BDF}"/>
              </a:ext>
            </a:extLst>
          </p:cNvPr>
          <p:cNvSpPr/>
          <p:nvPr/>
        </p:nvSpPr>
        <p:spPr>
          <a:xfrm>
            <a:off x="3456664" y="299830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7D78C4E-6C70-43F5-941B-D0C5D3499039}"/>
              </a:ext>
            </a:extLst>
          </p:cNvPr>
          <p:cNvSpPr/>
          <p:nvPr/>
        </p:nvSpPr>
        <p:spPr>
          <a:xfrm>
            <a:off x="3733890" y="299830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0043A75-89DF-45D3-BE6A-247B85E47DB9}"/>
              </a:ext>
            </a:extLst>
          </p:cNvPr>
          <p:cNvSpPr/>
          <p:nvPr/>
        </p:nvSpPr>
        <p:spPr>
          <a:xfrm>
            <a:off x="4011117" y="299830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236E4F6-3035-4FAD-A1C7-C8C0B8E91E70}"/>
              </a:ext>
            </a:extLst>
          </p:cNvPr>
          <p:cNvSpPr/>
          <p:nvPr/>
        </p:nvSpPr>
        <p:spPr>
          <a:xfrm>
            <a:off x="4288343" y="299830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566C3BD-4877-436F-BC60-AF0086DE566B}"/>
              </a:ext>
            </a:extLst>
          </p:cNvPr>
          <p:cNvSpPr/>
          <p:nvPr/>
        </p:nvSpPr>
        <p:spPr>
          <a:xfrm>
            <a:off x="4565569" y="299829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CE1EF4E-C0B0-4EF2-97D4-FBA55BD34B68}"/>
              </a:ext>
            </a:extLst>
          </p:cNvPr>
          <p:cNvSpPr/>
          <p:nvPr/>
        </p:nvSpPr>
        <p:spPr>
          <a:xfrm>
            <a:off x="4842796" y="299829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44E1849-4494-42F6-9CE4-F6EB22EF8F28}"/>
              </a:ext>
            </a:extLst>
          </p:cNvPr>
          <p:cNvSpPr/>
          <p:nvPr/>
        </p:nvSpPr>
        <p:spPr>
          <a:xfrm>
            <a:off x="5120023" y="299829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DDBBC9F-6FEF-42DE-BDA6-A37AD3CFDC9C}"/>
              </a:ext>
            </a:extLst>
          </p:cNvPr>
          <p:cNvSpPr/>
          <p:nvPr/>
        </p:nvSpPr>
        <p:spPr>
          <a:xfrm>
            <a:off x="5397249" y="299829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D968A07-6D93-490C-AD9B-E8DEBABF0784}"/>
              </a:ext>
            </a:extLst>
          </p:cNvPr>
          <p:cNvSpPr/>
          <p:nvPr/>
        </p:nvSpPr>
        <p:spPr>
          <a:xfrm>
            <a:off x="5712126" y="299829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D19130A-AAE4-4CE8-A4F6-2EF7C65B810D}"/>
              </a:ext>
            </a:extLst>
          </p:cNvPr>
          <p:cNvSpPr/>
          <p:nvPr/>
        </p:nvSpPr>
        <p:spPr>
          <a:xfrm>
            <a:off x="5989353" y="299829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52E92E8-4E65-400B-AC4A-B651C2C0C991}"/>
              </a:ext>
            </a:extLst>
          </p:cNvPr>
          <p:cNvSpPr/>
          <p:nvPr/>
        </p:nvSpPr>
        <p:spPr>
          <a:xfrm>
            <a:off x="6266578" y="299829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9648BA-B9A9-4FF0-9D38-C54034B3996D}"/>
              </a:ext>
            </a:extLst>
          </p:cNvPr>
          <p:cNvSpPr/>
          <p:nvPr/>
        </p:nvSpPr>
        <p:spPr>
          <a:xfrm>
            <a:off x="6543805" y="299829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C594B7B-9983-4429-8F6D-490B5C40AC74}"/>
              </a:ext>
            </a:extLst>
          </p:cNvPr>
          <p:cNvSpPr/>
          <p:nvPr/>
        </p:nvSpPr>
        <p:spPr>
          <a:xfrm>
            <a:off x="6821032" y="299829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BD267C1-FED7-410E-A6EB-DD8A31758126}"/>
              </a:ext>
            </a:extLst>
          </p:cNvPr>
          <p:cNvSpPr/>
          <p:nvPr/>
        </p:nvSpPr>
        <p:spPr>
          <a:xfrm>
            <a:off x="7098258" y="299829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782D1A-C0F4-4DE3-BFE4-7F203124CD16}"/>
              </a:ext>
            </a:extLst>
          </p:cNvPr>
          <p:cNvSpPr/>
          <p:nvPr/>
        </p:nvSpPr>
        <p:spPr>
          <a:xfrm>
            <a:off x="7375485" y="299829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10D39FE-3CF3-49E6-8051-24B0D20E969D}"/>
              </a:ext>
            </a:extLst>
          </p:cNvPr>
          <p:cNvSpPr/>
          <p:nvPr/>
        </p:nvSpPr>
        <p:spPr>
          <a:xfrm>
            <a:off x="7652711" y="299829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E3C4E90-BEE9-4A5F-963F-B9CDDD677853}"/>
              </a:ext>
            </a:extLst>
          </p:cNvPr>
          <p:cNvSpPr/>
          <p:nvPr/>
        </p:nvSpPr>
        <p:spPr>
          <a:xfrm>
            <a:off x="7967589" y="299829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F86DF38-86DD-428B-9FBE-5D1843CCE67E}"/>
              </a:ext>
            </a:extLst>
          </p:cNvPr>
          <p:cNvSpPr/>
          <p:nvPr/>
        </p:nvSpPr>
        <p:spPr>
          <a:xfrm>
            <a:off x="8244814" y="299829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8047918-3F02-42EE-9081-B671DE7D8402}"/>
              </a:ext>
            </a:extLst>
          </p:cNvPr>
          <p:cNvSpPr/>
          <p:nvPr/>
        </p:nvSpPr>
        <p:spPr>
          <a:xfrm>
            <a:off x="8522041" y="299829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158FFC9-C6E0-4FEA-A21A-D4C89F2992C0}"/>
              </a:ext>
            </a:extLst>
          </p:cNvPr>
          <p:cNvSpPr/>
          <p:nvPr/>
        </p:nvSpPr>
        <p:spPr>
          <a:xfrm>
            <a:off x="8799268" y="299829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6DDEF27-2A1F-4C02-A968-52F3958C0791}"/>
              </a:ext>
            </a:extLst>
          </p:cNvPr>
          <p:cNvSpPr/>
          <p:nvPr/>
        </p:nvSpPr>
        <p:spPr>
          <a:xfrm>
            <a:off x="9076494" y="299829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A10B249-6536-45ED-8619-0B9522BD770C}"/>
              </a:ext>
            </a:extLst>
          </p:cNvPr>
          <p:cNvSpPr/>
          <p:nvPr/>
        </p:nvSpPr>
        <p:spPr>
          <a:xfrm>
            <a:off x="9353721" y="299828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A34D1B6-839E-4F32-908F-5727476ACFA6}"/>
              </a:ext>
            </a:extLst>
          </p:cNvPr>
          <p:cNvSpPr/>
          <p:nvPr/>
        </p:nvSpPr>
        <p:spPr>
          <a:xfrm>
            <a:off x="9630947" y="299828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DE653B6-7197-45DC-95EC-59A91647DDF9}"/>
              </a:ext>
            </a:extLst>
          </p:cNvPr>
          <p:cNvSpPr/>
          <p:nvPr/>
        </p:nvSpPr>
        <p:spPr>
          <a:xfrm>
            <a:off x="9908173" y="299828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D5BBCA5-1809-4525-806D-C1BE66E5B4C1}"/>
              </a:ext>
            </a:extLst>
          </p:cNvPr>
          <p:cNvSpPr/>
          <p:nvPr/>
        </p:nvSpPr>
        <p:spPr>
          <a:xfrm>
            <a:off x="1201201" y="3636980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1A5DC65-4F6D-4387-942D-B6BBACE8E1F3}"/>
              </a:ext>
            </a:extLst>
          </p:cNvPr>
          <p:cNvSpPr/>
          <p:nvPr/>
        </p:nvSpPr>
        <p:spPr>
          <a:xfrm>
            <a:off x="1478428" y="3636979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338C8FE-AE86-4A91-ADE6-9A16357BAA60}"/>
              </a:ext>
            </a:extLst>
          </p:cNvPr>
          <p:cNvSpPr/>
          <p:nvPr/>
        </p:nvSpPr>
        <p:spPr>
          <a:xfrm>
            <a:off x="1755654" y="3636978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BCB97C2-A12D-4DE3-91D2-B591CAEA9E6C}"/>
              </a:ext>
            </a:extLst>
          </p:cNvPr>
          <p:cNvSpPr/>
          <p:nvPr/>
        </p:nvSpPr>
        <p:spPr>
          <a:xfrm>
            <a:off x="2032881" y="3636977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F0ADB20-8D40-4FC5-BC5A-1D969823B9CA}"/>
              </a:ext>
            </a:extLst>
          </p:cNvPr>
          <p:cNvSpPr/>
          <p:nvPr/>
        </p:nvSpPr>
        <p:spPr>
          <a:xfrm>
            <a:off x="2310107" y="3636977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F2C2239-F44F-49B8-80B1-19823B5AAE15}"/>
              </a:ext>
            </a:extLst>
          </p:cNvPr>
          <p:cNvSpPr/>
          <p:nvPr/>
        </p:nvSpPr>
        <p:spPr>
          <a:xfrm>
            <a:off x="2587333" y="3636976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1D307D0-F4DA-4338-989D-636A6D0D83C4}"/>
              </a:ext>
            </a:extLst>
          </p:cNvPr>
          <p:cNvSpPr/>
          <p:nvPr/>
        </p:nvSpPr>
        <p:spPr>
          <a:xfrm>
            <a:off x="2864560" y="3636975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248CFC0-0E4F-4DBD-A6ED-3BD2532C93BE}"/>
              </a:ext>
            </a:extLst>
          </p:cNvPr>
          <p:cNvSpPr/>
          <p:nvPr/>
        </p:nvSpPr>
        <p:spPr>
          <a:xfrm>
            <a:off x="3141787" y="3636974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BAC23BD-BDA9-44F1-9AB5-E3759D9CF833}"/>
              </a:ext>
            </a:extLst>
          </p:cNvPr>
          <p:cNvSpPr/>
          <p:nvPr/>
        </p:nvSpPr>
        <p:spPr>
          <a:xfrm>
            <a:off x="3456664" y="3636976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2BD6E2-83A1-4388-AA44-76A6B56C1BD0}"/>
              </a:ext>
            </a:extLst>
          </p:cNvPr>
          <p:cNvSpPr/>
          <p:nvPr/>
        </p:nvSpPr>
        <p:spPr>
          <a:xfrm>
            <a:off x="3733890" y="3636975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833F702-4286-4289-BE0E-1B3F4B3EF86E}"/>
              </a:ext>
            </a:extLst>
          </p:cNvPr>
          <p:cNvSpPr/>
          <p:nvPr/>
        </p:nvSpPr>
        <p:spPr>
          <a:xfrm>
            <a:off x="4011117" y="3636974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9B3E20D-E300-43C3-A52F-A610A2AF69F1}"/>
              </a:ext>
            </a:extLst>
          </p:cNvPr>
          <p:cNvSpPr/>
          <p:nvPr/>
        </p:nvSpPr>
        <p:spPr>
          <a:xfrm>
            <a:off x="4288343" y="3636973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509AF2A-E9A4-4606-A477-3C10110B5490}"/>
              </a:ext>
            </a:extLst>
          </p:cNvPr>
          <p:cNvSpPr/>
          <p:nvPr/>
        </p:nvSpPr>
        <p:spPr>
          <a:xfrm>
            <a:off x="4565569" y="3636972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D270E57-A1D4-42BE-A28E-4780DDEA0442}"/>
              </a:ext>
            </a:extLst>
          </p:cNvPr>
          <p:cNvSpPr/>
          <p:nvPr/>
        </p:nvSpPr>
        <p:spPr>
          <a:xfrm>
            <a:off x="4842796" y="3636971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902C77E-3956-4B25-B697-968C038D1006}"/>
              </a:ext>
            </a:extLst>
          </p:cNvPr>
          <p:cNvSpPr/>
          <p:nvPr/>
        </p:nvSpPr>
        <p:spPr>
          <a:xfrm>
            <a:off x="5120023" y="3636970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3218D1-7B16-4B36-84F2-EC18E3A5516F}"/>
              </a:ext>
            </a:extLst>
          </p:cNvPr>
          <p:cNvSpPr/>
          <p:nvPr/>
        </p:nvSpPr>
        <p:spPr>
          <a:xfrm>
            <a:off x="5397249" y="3636969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F70E177-940E-4D5E-8599-C806789CD7B1}"/>
              </a:ext>
            </a:extLst>
          </p:cNvPr>
          <p:cNvSpPr/>
          <p:nvPr/>
        </p:nvSpPr>
        <p:spPr>
          <a:xfrm>
            <a:off x="5712126" y="3636971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CFCA71F-D554-4644-89F4-2087005070A3}"/>
              </a:ext>
            </a:extLst>
          </p:cNvPr>
          <p:cNvSpPr/>
          <p:nvPr/>
        </p:nvSpPr>
        <p:spPr>
          <a:xfrm>
            <a:off x="5989353" y="3636970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8FCA7E2-9E0B-493C-A0A6-2A6C5E99C0C8}"/>
              </a:ext>
            </a:extLst>
          </p:cNvPr>
          <p:cNvSpPr/>
          <p:nvPr/>
        </p:nvSpPr>
        <p:spPr>
          <a:xfrm>
            <a:off x="6266578" y="3636969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71BA660-9D91-4F5F-BBAA-EC2058C7D850}"/>
              </a:ext>
            </a:extLst>
          </p:cNvPr>
          <p:cNvSpPr/>
          <p:nvPr/>
        </p:nvSpPr>
        <p:spPr>
          <a:xfrm>
            <a:off x="6543805" y="3636968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60A7BCC-F908-43FD-A37D-80620A28BB0E}"/>
              </a:ext>
            </a:extLst>
          </p:cNvPr>
          <p:cNvSpPr/>
          <p:nvPr/>
        </p:nvSpPr>
        <p:spPr>
          <a:xfrm>
            <a:off x="6821032" y="3636968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8AE08AB-6DF0-4C55-A78A-ED81C79B8BEF}"/>
              </a:ext>
            </a:extLst>
          </p:cNvPr>
          <p:cNvSpPr/>
          <p:nvPr/>
        </p:nvSpPr>
        <p:spPr>
          <a:xfrm>
            <a:off x="7098258" y="3636967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12FB5C2-9138-414D-98F0-A52119FBBC0E}"/>
              </a:ext>
            </a:extLst>
          </p:cNvPr>
          <p:cNvSpPr/>
          <p:nvPr/>
        </p:nvSpPr>
        <p:spPr>
          <a:xfrm>
            <a:off x="7375485" y="3636966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E5DEF8F-7D45-48AF-B5B7-FC1EE2806E99}"/>
              </a:ext>
            </a:extLst>
          </p:cNvPr>
          <p:cNvSpPr/>
          <p:nvPr/>
        </p:nvSpPr>
        <p:spPr>
          <a:xfrm>
            <a:off x="7652711" y="3636965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A4CD98A-2F21-4E2B-8BC2-10F0D2BD0776}"/>
              </a:ext>
            </a:extLst>
          </p:cNvPr>
          <p:cNvSpPr/>
          <p:nvPr/>
        </p:nvSpPr>
        <p:spPr>
          <a:xfrm>
            <a:off x="7967589" y="3636967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5B99DD5-A6B3-47CB-AFB4-0891B9BD3F48}"/>
              </a:ext>
            </a:extLst>
          </p:cNvPr>
          <p:cNvSpPr/>
          <p:nvPr/>
        </p:nvSpPr>
        <p:spPr>
          <a:xfrm>
            <a:off x="8244814" y="3636966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0B85E28-2786-4661-8292-D91E1A0CCDD7}"/>
              </a:ext>
            </a:extLst>
          </p:cNvPr>
          <p:cNvSpPr/>
          <p:nvPr/>
        </p:nvSpPr>
        <p:spPr>
          <a:xfrm>
            <a:off x="8522041" y="3636965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DD02DA4-3D3C-4F66-8A84-B0A2904C5BBE}"/>
              </a:ext>
            </a:extLst>
          </p:cNvPr>
          <p:cNvSpPr/>
          <p:nvPr/>
        </p:nvSpPr>
        <p:spPr>
          <a:xfrm>
            <a:off x="8799268" y="3636964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04FDA45-EB2C-4592-9178-0E765327E1CE}"/>
              </a:ext>
            </a:extLst>
          </p:cNvPr>
          <p:cNvSpPr/>
          <p:nvPr/>
        </p:nvSpPr>
        <p:spPr>
          <a:xfrm>
            <a:off x="9076494" y="363696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F327BDB-EB70-423B-9C60-D2342C32C557}"/>
              </a:ext>
            </a:extLst>
          </p:cNvPr>
          <p:cNvSpPr/>
          <p:nvPr/>
        </p:nvSpPr>
        <p:spPr>
          <a:xfrm>
            <a:off x="9353721" y="363696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4993B41-E997-45CD-9B6E-26827BA31056}"/>
              </a:ext>
            </a:extLst>
          </p:cNvPr>
          <p:cNvSpPr/>
          <p:nvPr/>
        </p:nvSpPr>
        <p:spPr>
          <a:xfrm>
            <a:off x="9630947" y="363696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AAEE076-6A4B-4BF8-9EA9-11FD1136D613}"/>
              </a:ext>
            </a:extLst>
          </p:cNvPr>
          <p:cNvSpPr/>
          <p:nvPr/>
        </p:nvSpPr>
        <p:spPr>
          <a:xfrm>
            <a:off x="9908173" y="363696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C9B50AF-AEB3-4800-AD61-15C513258A6F}"/>
              </a:ext>
            </a:extLst>
          </p:cNvPr>
          <p:cNvSpPr txBox="1"/>
          <p:nvPr/>
        </p:nvSpPr>
        <p:spPr>
          <a:xfrm>
            <a:off x="130048" y="1720940"/>
            <a:ext cx="1172116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item[0]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DBC09E7-70EB-443F-8758-7F583B6AE125}"/>
              </a:ext>
            </a:extLst>
          </p:cNvPr>
          <p:cNvSpPr txBox="1"/>
          <p:nvPr/>
        </p:nvSpPr>
        <p:spPr>
          <a:xfrm>
            <a:off x="130048" y="2338688"/>
            <a:ext cx="1172116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item[1]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2BEC52D-4483-42F3-A179-5752397EA97F}"/>
              </a:ext>
            </a:extLst>
          </p:cNvPr>
          <p:cNvSpPr txBox="1"/>
          <p:nvPr/>
        </p:nvSpPr>
        <p:spPr>
          <a:xfrm>
            <a:off x="130048" y="2956435"/>
            <a:ext cx="1172116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item[2]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8841459-393E-42EF-8F05-FA4233FC61D1}"/>
              </a:ext>
            </a:extLst>
          </p:cNvPr>
          <p:cNvSpPr txBox="1"/>
          <p:nvPr/>
        </p:nvSpPr>
        <p:spPr>
          <a:xfrm>
            <a:off x="130048" y="3574183"/>
            <a:ext cx="1172116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item[3]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E3AB604-0FC4-40A6-B8D3-1858E12DD3B7}"/>
              </a:ext>
            </a:extLst>
          </p:cNvPr>
          <p:cNvSpPr txBox="1"/>
          <p:nvPr/>
        </p:nvSpPr>
        <p:spPr>
          <a:xfrm>
            <a:off x="1359929" y="4336461"/>
            <a:ext cx="5902578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100-32 =&gt; 68-32 =&gt; 36-32 =&gt; 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몫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3 ,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나머지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469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6524624" y="563967"/>
            <a:ext cx="4079963" cy="1969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개수의 제한이 있다</a:t>
            </a:r>
            <a:r>
              <a:rPr lang="en-US" altLang="ko-KR" sz="24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가독성이 없다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693737" y="802481"/>
            <a:ext cx="4980851" cy="4859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item[32]={0,};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item[700/32] |= 1&lt;&lt;(700%32);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item[800/32] |= 1&lt;&lt;(800%32);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for(i=0; i&lt;1024; i++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if( item[i/32] &amp; (1&lt;&lt;(i%32))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printf("%d\n", i 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printf("-------\n");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item[800/32] &amp;= ~(1&lt;&lt;(800%32));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394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15174F-3A43-4A1F-9610-32DE3108805F}"/>
              </a:ext>
            </a:extLst>
          </p:cNvPr>
          <p:cNvSpPr txBox="1"/>
          <p:nvPr/>
        </p:nvSpPr>
        <p:spPr>
          <a:xfrm>
            <a:off x="617952" y="541207"/>
            <a:ext cx="7321235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https://github.com/imguru-mooc/RTOS_uCOSII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854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4200524" y="0"/>
            <a:ext cx="5376793" cy="3238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개수의 제한이 있다</a:t>
            </a:r>
            <a:r>
              <a:rPr lang="en-US" altLang="ko-KR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가독성이 없다</a:t>
            </a:r>
            <a:r>
              <a:rPr lang="en-US" altLang="ko-KR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나누기 연산은 느리다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194917" y="3871912"/>
            <a:ext cx="8648521" cy="12586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BIT_SET(index,x) (x[index/32] |= 1&lt;&lt;(index%32))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BIT_ISSET(index,x) ( x[index/32] &amp; (1&lt;&lt;(index%32))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BIT_CLR(index,x) (x[index/32] &amp;= ~(1&lt;&lt;(index%32)))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439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4200524" y="0"/>
            <a:ext cx="5376793" cy="3238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개수의 제한이 있다</a:t>
            </a:r>
            <a:r>
              <a:rPr lang="en-US" altLang="ko-KR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가독성이 없다</a:t>
            </a:r>
            <a:r>
              <a:rPr lang="en-US" altLang="ko-KR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나누기 연산은 느리다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702917" y="3763962"/>
            <a:ext cx="8648521" cy="12586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BIT_SET(index,x) (x[index&gt;&gt;5] |= 1&lt;&lt;(index&amp;31))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BIT_ISSET(index,x) ( x[index&gt;&gt;5] &amp; (1&lt;&lt;(index&amp;31))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BIT_CLR(index,x) (x[index&gt;&gt;5] &amp;= ~(1&lt;&lt;(index&amp;31)))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314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AAE96-D3FF-4791-8860-41D79A53565D}"/>
              </a:ext>
            </a:extLst>
          </p:cNvPr>
          <p:cNvSpPr txBox="1"/>
          <p:nvPr/>
        </p:nvSpPr>
        <p:spPr>
          <a:xfrm>
            <a:off x="626464" y="1256682"/>
            <a:ext cx="443262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usigned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OSRdyTbl[8];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ABCA78-2828-4711-B623-FF7438736B4A}"/>
              </a:ext>
            </a:extLst>
          </p:cNvPr>
          <p:cNvSpPr/>
          <p:nvPr/>
        </p:nvSpPr>
        <p:spPr>
          <a:xfrm>
            <a:off x="1546066" y="254155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AA8F0D-5D53-4AB9-A1DC-A4E15DC41325}"/>
              </a:ext>
            </a:extLst>
          </p:cNvPr>
          <p:cNvSpPr/>
          <p:nvPr/>
        </p:nvSpPr>
        <p:spPr>
          <a:xfrm>
            <a:off x="2014482" y="254155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6F35E8-DE5E-406A-8568-A27F33FCC0F9}"/>
              </a:ext>
            </a:extLst>
          </p:cNvPr>
          <p:cNvSpPr/>
          <p:nvPr/>
        </p:nvSpPr>
        <p:spPr>
          <a:xfrm>
            <a:off x="2482897" y="254155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FC15A6-D1B5-4F1F-A5DF-2BD5CB2AFE90}"/>
              </a:ext>
            </a:extLst>
          </p:cNvPr>
          <p:cNvSpPr/>
          <p:nvPr/>
        </p:nvSpPr>
        <p:spPr>
          <a:xfrm>
            <a:off x="2951313" y="254155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D569C-F3EE-42F0-BE9D-75A5F8019B35}"/>
              </a:ext>
            </a:extLst>
          </p:cNvPr>
          <p:cNvSpPr/>
          <p:nvPr/>
        </p:nvSpPr>
        <p:spPr>
          <a:xfrm>
            <a:off x="3419729" y="2541553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266E40-56C8-4CAE-85E8-72B3FD5BA959}"/>
              </a:ext>
            </a:extLst>
          </p:cNvPr>
          <p:cNvSpPr/>
          <p:nvPr/>
        </p:nvSpPr>
        <p:spPr>
          <a:xfrm>
            <a:off x="3888144" y="254155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314F11-40C7-4B8E-8658-6956440E4743}"/>
              </a:ext>
            </a:extLst>
          </p:cNvPr>
          <p:cNvSpPr/>
          <p:nvPr/>
        </p:nvSpPr>
        <p:spPr>
          <a:xfrm>
            <a:off x="4356560" y="254155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B127A3-8DFA-442F-BF79-9FA059C66764}"/>
              </a:ext>
            </a:extLst>
          </p:cNvPr>
          <p:cNvSpPr/>
          <p:nvPr/>
        </p:nvSpPr>
        <p:spPr>
          <a:xfrm>
            <a:off x="4824975" y="254155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B5297-F643-49CB-85EF-5C9B214168BE}"/>
              </a:ext>
            </a:extLst>
          </p:cNvPr>
          <p:cNvSpPr/>
          <p:nvPr/>
        </p:nvSpPr>
        <p:spPr>
          <a:xfrm>
            <a:off x="1546066" y="300997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F4D8B4-2076-4D64-82CE-E02D7CA7F176}"/>
              </a:ext>
            </a:extLst>
          </p:cNvPr>
          <p:cNvSpPr/>
          <p:nvPr/>
        </p:nvSpPr>
        <p:spPr>
          <a:xfrm>
            <a:off x="2014482" y="300997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B19BFA-0A78-4655-A5D1-7011C82065C5}"/>
              </a:ext>
            </a:extLst>
          </p:cNvPr>
          <p:cNvSpPr/>
          <p:nvPr/>
        </p:nvSpPr>
        <p:spPr>
          <a:xfrm>
            <a:off x="2482897" y="300996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D671A8-4955-4504-98E9-367DAA7605B6}"/>
              </a:ext>
            </a:extLst>
          </p:cNvPr>
          <p:cNvSpPr/>
          <p:nvPr/>
        </p:nvSpPr>
        <p:spPr>
          <a:xfrm>
            <a:off x="2951313" y="300996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E71189-6647-490B-8EAB-EDEAFE7773C9}"/>
              </a:ext>
            </a:extLst>
          </p:cNvPr>
          <p:cNvSpPr/>
          <p:nvPr/>
        </p:nvSpPr>
        <p:spPr>
          <a:xfrm>
            <a:off x="3419729" y="3009968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580844-51B3-411E-8754-8E8937A91F26}"/>
              </a:ext>
            </a:extLst>
          </p:cNvPr>
          <p:cNvSpPr/>
          <p:nvPr/>
        </p:nvSpPr>
        <p:spPr>
          <a:xfrm>
            <a:off x="3888144" y="3009967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1A5E31-98B1-4816-ACCD-C18551DABB5C}"/>
              </a:ext>
            </a:extLst>
          </p:cNvPr>
          <p:cNvSpPr/>
          <p:nvPr/>
        </p:nvSpPr>
        <p:spPr>
          <a:xfrm>
            <a:off x="4356560" y="300996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08D533-AE32-4604-AF48-80D6787B39F2}"/>
              </a:ext>
            </a:extLst>
          </p:cNvPr>
          <p:cNvSpPr/>
          <p:nvPr/>
        </p:nvSpPr>
        <p:spPr>
          <a:xfrm>
            <a:off x="4824975" y="300996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5B9E1B-CEA5-4CDD-BC95-5863233AB1E2}"/>
              </a:ext>
            </a:extLst>
          </p:cNvPr>
          <p:cNvSpPr/>
          <p:nvPr/>
        </p:nvSpPr>
        <p:spPr>
          <a:xfrm>
            <a:off x="1546066" y="347838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33B09C-56C8-459D-9F8A-34575AD878C0}"/>
              </a:ext>
            </a:extLst>
          </p:cNvPr>
          <p:cNvSpPr/>
          <p:nvPr/>
        </p:nvSpPr>
        <p:spPr>
          <a:xfrm>
            <a:off x="2014482" y="347838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9069EB-4889-4ED6-8A3A-014AC78BDD23}"/>
              </a:ext>
            </a:extLst>
          </p:cNvPr>
          <p:cNvSpPr/>
          <p:nvPr/>
        </p:nvSpPr>
        <p:spPr>
          <a:xfrm>
            <a:off x="2482897" y="347838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8BA6E7-A6A2-46B0-BB3E-FB612537412C}"/>
              </a:ext>
            </a:extLst>
          </p:cNvPr>
          <p:cNvSpPr/>
          <p:nvPr/>
        </p:nvSpPr>
        <p:spPr>
          <a:xfrm>
            <a:off x="2951313" y="347838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626386-46D1-42EC-9266-554B7B42717C}"/>
              </a:ext>
            </a:extLst>
          </p:cNvPr>
          <p:cNvSpPr/>
          <p:nvPr/>
        </p:nvSpPr>
        <p:spPr>
          <a:xfrm>
            <a:off x="3419729" y="347838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C2A75C-2F40-4D6F-BE06-D642B56E29F4}"/>
              </a:ext>
            </a:extLst>
          </p:cNvPr>
          <p:cNvSpPr/>
          <p:nvPr/>
        </p:nvSpPr>
        <p:spPr>
          <a:xfrm>
            <a:off x="3888144" y="3478383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E7CCC2-F628-4238-ADC8-C5326284EFE3}"/>
              </a:ext>
            </a:extLst>
          </p:cNvPr>
          <p:cNvSpPr/>
          <p:nvPr/>
        </p:nvSpPr>
        <p:spPr>
          <a:xfrm>
            <a:off x="4356560" y="347838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D4069C-A26B-4328-8429-903CD6C9BB88}"/>
              </a:ext>
            </a:extLst>
          </p:cNvPr>
          <p:cNvSpPr/>
          <p:nvPr/>
        </p:nvSpPr>
        <p:spPr>
          <a:xfrm>
            <a:off x="4824975" y="347838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20F890-D188-4DDD-9C72-6372DD4D16AC}"/>
              </a:ext>
            </a:extLst>
          </p:cNvPr>
          <p:cNvSpPr/>
          <p:nvPr/>
        </p:nvSpPr>
        <p:spPr>
          <a:xfrm>
            <a:off x="1546066" y="394680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FD65AEF-72D6-44D7-B72B-79904E4529E3}"/>
              </a:ext>
            </a:extLst>
          </p:cNvPr>
          <p:cNvSpPr/>
          <p:nvPr/>
        </p:nvSpPr>
        <p:spPr>
          <a:xfrm>
            <a:off x="2014482" y="394680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3DD203-44C7-43A8-AE10-79C1E5801760}"/>
              </a:ext>
            </a:extLst>
          </p:cNvPr>
          <p:cNvSpPr/>
          <p:nvPr/>
        </p:nvSpPr>
        <p:spPr>
          <a:xfrm>
            <a:off x="2482897" y="394680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D6699E-07FC-4B57-BFA7-6C7DE5E51AE1}"/>
              </a:ext>
            </a:extLst>
          </p:cNvPr>
          <p:cNvSpPr/>
          <p:nvPr/>
        </p:nvSpPr>
        <p:spPr>
          <a:xfrm>
            <a:off x="2951313" y="394680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B39B275-3EF1-4B96-B618-9D05A6724FCA}"/>
              </a:ext>
            </a:extLst>
          </p:cNvPr>
          <p:cNvSpPr/>
          <p:nvPr/>
        </p:nvSpPr>
        <p:spPr>
          <a:xfrm>
            <a:off x="3419729" y="394679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83D2AA-4AFA-4809-B44F-9A4475C6861C}"/>
              </a:ext>
            </a:extLst>
          </p:cNvPr>
          <p:cNvSpPr/>
          <p:nvPr/>
        </p:nvSpPr>
        <p:spPr>
          <a:xfrm>
            <a:off x="3888144" y="394679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9B599A3-4A92-4C6A-BB7F-B60872F8FAFF}"/>
              </a:ext>
            </a:extLst>
          </p:cNvPr>
          <p:cNvSpPr/>
          <p:nvPr/>
        </p:nvSpPr>
        <p:spPr>
          <a:xfrm>
            <a:off x="4356560" y="3946798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9D60CF-4E41-41C9-A906-D9176AD54348}"/>
              </a:ext>
            </a:extLst>
          </p:cNvPr>
          <p:cNvSpPr/>
          <p:nvPr/>
        </p:nvSpPr>
        <p:spPr>
          <a:xfrm>
            <a:off x="4824975" y="3946797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D9987C-FD33-40C5-8A7E-675E80B3D5EF}"/>
              </a:ext>
            </a:extLst>
          </p:cNvPr>
          <p:cNvSpPr/>
          <p:nvPr/>
        </p:nvSpPr>
        <p:spPr>
          <a:xfrm>
            <a:off x="1546066" y="4415218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7BD2FC-9587-4DDF-9941-CBBFB1BC359D}"/>
              </a:ext>
            </a:extLst>
          </p:cNvPr>
          <p:cNvSpPr/>
          <p:nvPr/>
        </p:nvSpPr>
        <p:spPr>
          <a:xfrm>
            <a:off x="2014482" y="4415217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3BCE57-235C-43DD-BEDB-4D0B6199150A}"/>
              </a:ext>
            </a:extLst>
          </p:cNvPr>
          <p:cNvSpPr/>
          <p:nvPr/>
        </p:nvSpPr>
        <p:spPr>
          <a:xfrm>
            <a:off x="2482897" y="441521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BB0731-29A9-4153-9F6C-3E8AE27D67A9}"/>
              </a:ext>
            </a:extLst>
          </p:cNvPr>
          <p:cNvSpPr/>
          <p:nvPr/>
        </p:nvSpPr>
        <p:spPr>
          <a:xfrm>
            <a:off x="2951313" y="441521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ABD4AE-1B8B-472B-A842-9D78FF1AA91F}"/>
              </a:ext>
            </a:extLst>
          </p:cNvPr>
          <p:cNvSpPr/>
          <p:nvPr/>
        </p:nvSpPr>
        <p:spPr>
          <a:xfrm>
            <a:off x="3419729" y="441521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56D064-3A63-46E6-A603-75751A400F1F}"/>
              </a:ext>
            </a:extLst>
          </p:cNvPr>
          <p:cNvSpPr/>
          <p:nvPr/>
        </p:nvSpPr>
        <p:spPr>
          <a:xfrm>
            <a:off x="3888144" y="441521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D708C1-EDE7-4C91-A679-06F42F9D16E3}"/>
              </a:ext>
            </a:extLst>
          </p:cNvPr>
          <p:cNvSpPr/>
          <p:nvPr/>
        </p:nvSpPr>
        <p:spPr>
          <a:xfrm>
            <a:off x="4356560" y="4415213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6FDD9A-BF59-4B3D-A499-021106E6EBEC}"/>
              </a:ext>
            </a:extLst>
          </p:cNvPr>
          <p:cNvSpPr/>
          <p:nvPr/>
        </p:nvSpPr>
        <p:spPr>
          <a:xfrm>
            <a:off x="4824975" y="441521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B15ADC2-5C7E-42FF-90C3-4D77E6D168EC}"/>
              </a:ext>
            </a:extLst>
          </p:cNvPr>
          <p:cNvSpPr/>
          <p:nvPr/>
        </p:nvSpPr>
        <p:spPr>
          <a:xfrm>
            <a:off x="1546066" y="4883633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237096-739B-45C6-8AE1-F4F66379879D}"/>
              </a:ext>
            </a:extLst>
          </p:cNvPr>
          <p:cNvSpPr/>
          <p:nvPr/>
        </p:nvSpPr>
        <p:spPr>
          <a:xfrm>
            <a:off x="2014482" y="488363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EBDBCF-C167-4278-A0A3-B38BB841BD8B}"/>
              </a:ext>
            </a:extLst>
          </p:cNvPr>
          <p:cNvSpPr/>
          <p:nvPr/>
        </p:nvSpPr>
        <p:spPr>
          <a:xfrm>
            <a:off x="2482897" y="488363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0549F9-D695-4A97-94B6-2DCF9233DA15}"/>
              </a:ext>
            </a:extLst>
          </p:cNvPr>
          <p:cNvSpPr/>
          <p:nvPr/>
        </p:nvSpPr>
        <p:spPr>
          <a:xfrm>
            <a:off x="2951313" y="488363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9614141-8022-45BE-8F41-F515AAA0677A}"/>
              </a:ext>
            </a:extLst>
          </p:cNvPr>
          <p:cNvSpPr/>
          <p:nvPr/>
        </p:nvSpPr>
        <p:spPr>
          <a:xfrm>
            <a:off x="3419729" y="488363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686415-77DA-4A7F-85F9-A0A7507A7342}"/>
              </a:ext>
            </a:extLst>
          </p:cNvPr>
          <p:cNvSpPr/>
          <p:nvPr/>
        </p:nvSpPr>
        <p:spPr>
          <a:xfrm>
            <a:off x="3888144" y="488363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DD42CFE-90AE-4D57-8121-6666EA9A56BC}"/>
              </a:ext>
            </a:extLst>
          </p:cNvPr>
          <p:cNvSpPr/>
          <p:nvPr/>
        </p:nvSpPr>
        <p:spPr>
          <a:xfrm>
            <a:off x="4356560" y="488362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3E69ABB-FDDD-49EF-8B9D-8C52AAA340D4}"/>
              </a:ext>
            </a:extLst>
          </p:cNvPr>
          <p:cNvSpPr/>
          <p:nvPr/>
        </p:nvSpPr>
        <p:spPr>
          <a:xfrm>
            <a:off x="4824975" y="4883628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E9CB608-5078-4135-8F8B-4A91EAC50DF9}"/>
              </a:ext>
            </a:extLst>
          </p:cNvPr>
          <p:cNvSpPr/>
          <p:nvPr/>
        </p:nvSpPr>
        <p:spPr>
          <a:xfrm>
            <a:off x="1546066" y="535204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5B2A08C-C458-4072-A170-5976D964219D}"/>
              </a:ext>
            </a:extLst>
          </p:cNvPr>
          <p:cNvSpPr/>
          <p:nvPr/>
        </p:nvSpPr>
        <p:spPr>
          <a:xfrm>
            <a:off x="2014482" y="5352048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38358C-851D-4DCD-8895-280CCE72033E}"/>
              </a:ext>
            </a:extLst>
          </p:cNvPr>
          <p:cNvSpPr/>
          <p:nvPr/>
        </p:nvSpPr>
        <p:spPr>
          <a:xfrm>
            <a:off x="2482897" y="5352047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84E8191-AC04-4EF1-AC28-75846B655FA5}"/>
              </a:ext>
            </a:extLst>
          </p:cNvPr>
          <p:cNvSpPr/>
          <p:nvPr/>
        </p:nvSpPr>
        <p:spPr>
          <a:xfrm>
            <a:off x="2951313" y="535204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CE2D6A4-715B-419D-BB5E-8705D6166E2F}"/>
              </a:ext>
            </a:extLst>
          </p:cNvPr>
          <p:cNvSpPr/>
          <p:nvPr/>
        </p:nvSpPr>
        <p:spPr>
          <a:xfrm>
            <a:off x="3419729" y="535204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EB4DC4-8C70-44C8-B960-F96386FE296E}"/>
              </a:ext>
            </a:extLst>
          </p:cNvPr>
          <p:cNvSpPr/>
          <p:nvPr/>
        </p:nvSpPr>
        <p:spPr>
          <a:xfrm>
            <a:off x="3888144" y="535204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F402F78-6A7E-4601-9E87-3A7939107BC7}"/>
              </a:ext>
            </a:extLst>
          </p:cNvPr>
          <p:cNvSpPr/>
          <p:nvPr/>
        </p:nvSpPr>
        <p:spPr>
          <a:xfrm>
            <a:off x="4356560" y="535204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55B0D1B-B37F-4C62-BD5D-313DB8D0D1A7}"/>
              </a:ext>
            </a:extLst>
          </p:cNvPr>
          <p:cNvSpPr/>
          <p:nvPr/>
        </p:nvSpPr>
        <p:spPr>
          <a:xfrm>
            <a:off x="4824975" y="535204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2CC35C7-353A-48F6-BAF4-B5EC68275DE1}"/>
              </a:ext>
            </a:extLst>
          </p:cNvPr>
          <p:cNvSpPr/>
          <p:nvPr/>
        </p:nvSpPr>
        <p:spPr>
          <a:xfrm>
            <a:off x="1546066" y="582046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3B9CF2A-F774-495E-B6C0-411F75709030}"/>
              </a:ext>
            </a:extLst>
          </p:cNvPr>
          <p:cNvSpPr/>
          <p:nvPr/>
        </p:nvSpPr>
        <p:spPr>
          <a:xfrm>
            <a:off x="2014482" y="582046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1B7444-5350-4D17-8589-20FD254B4ED6}"/>
              </a:ext>
            </a:extLst>
          </p:cNvPr>
          <p:cNvSpPr/>
          <p:nvPr/>
        </p:nvSpPr>
        <p:spPr>
          <a:xfrm>
            <a:off x="2482897" y="5820463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542A02-BAA4-4E99-B4B3-7F4B45683157}"/>
              </a:ext>
            </a:extLst>
          </p:cNvPr>
          <p:cNvSpPr/>
          <p:nvPr/>
        </p:nvSpPr>
        <p:spPr>
          <a:xfrm>
            <a:off x="2951313" y="582046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C04954-AE64-445D-99DA-708F5A049EA9}"/>
              </a:ext>
            </a:extLst>
          </p:cNvPr>
          <p:cNvSpPr/>
          <p:nvPr/>
        </p:nvSpPr>
        <p:spPr>
          <a:xfrm>
            <a:off x="3419729" y="582046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2ED179D-5946-49A9-A6CC-C1B104C1F122}"/>
              </a:ext>
            </a:extLst>
          </p:cNvPr>
          <p:cNvSpPr/>
          <p:nvPr/>
        </p:nvSpPr>
        <p:spPr>
          <a:xfrm>
            <a:off x="3888144" y="582046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9D547CD-B36F-4292-9717-831619B78635}"/>
              </a:ext>
            </a:extLst>
          </p:cNvPr>
          <p:cNvSpPr/>
          <p:nvPr/>
        </p:nvSpPr>
        <p:spPr>
          <a:xfrm>
            <a:off x="4356560" y="582046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425351B-4BD9-476F-8162-8AF00EDE4126}"/>
              </a:ext>
            </a:extLst>
          </p:cNvPr>
          <p:cNvSpPr/>
          <p:nvPr/>
        </p:nvSpPr>
        <p:spPr>
          <a:xfrm>
            <a:off x="4824975" y="582045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35EC20-3835-492F-A793-FF0F56D86890}"/>
              </a:ext>
            </a:extLst>
          </p:cNvPr>
          <p:cNvSpPr txBox="1"/>
          <p:nvPr/>
        </p:nvSpPr>
        <p:spPr>
          <a:xfrm>
            <a:off x="5665466" y="1600200"/>
            <a:ext cx="4698722" cy="12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task_create(1);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prio_tbl[prio/8] |= 1&lt;&lt;(prio%8);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5B2EC5-4007-4882-AD5A-57808DD7361B}"/>
              </a:ext>
            </a:extLst>
          </p:cNvPr>
          <p:cNvSpPr txBox="1"/>
          <p:nvPr/>
        </p:nvSpPr>
        <p:spPr>
          <a:xfrm>
            <a:off x="71437" y="2498582"/>
            <a:ext cx="154401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7221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462534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포인터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DF036-E936-4C77-A5B8-5B258A6C9505}"/>
              </a:ext>
            </a:extLst>
          </p:cNvPr>
          <p:cNvSpPr txBox="1"/>
          <p:nvPr/>
        </p:nvSpPr>
        <p:spPr>
          <a:xfrm>
            <a:off x="5518226" y="2636043"/>
            <a:ext cx="4719562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  = 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5370689" y="4809227"/>
            <a:ext cx="4916731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  = &amp;foo;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(*p)();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504CA-84C6-4F68-B489-596230126F9D}"/>
              </a:ext>
            </a:extLst>
          </p:cNvPr>
          <p:cNvSpPr txBox="1"/>
          <p:nvPr/>
        </p:nvSpPr>
        <p:spPr>
          <a:xfrm>
            <a:off x="0" y="2636043"/>
            <a:ext cx="5336638" cy="284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foo(void)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(void) *p  = &amp;foo;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EF228-E915-4E8D-A89B-47AD68D1C0B3}"/>
              </a:ext>
            </a:extLst>
          </p:cNvPr>
          <p:cNvSpPr txBox="1"/>
          <p:nvPr/>
        </p:nvSpPr>
        <p:spPr>
          <a:xfrm>
            <a:off x="208" y="799711"/>
            <a:ext cx="2747868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i=10;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  = &amp;i;</a:t>
            </a:r>
          </a:p>
        </p:txBody>
      </p:sp>
    </p:spTree>
    <p:extLst>
      <p:ext uri="{BB962C8B-B14F-4D97-AF65-F5344CB8AC3E}">
        <p14:creationId xmlns:p14="http://schemas.microsoft.com/office/powerpoint/2010/main" val="261280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462534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포인터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504CA-84C6-4F68-B489-596230126F9D}"/>
              </a:ext>
            </a:extLst>
          </p:cNvPr>
          <p:cNvSpPr txBox="1"/>
          <p:nvPr/>
        </p:nvSpPr>
        <p:spPr>
          <a:xfrm>
            <a:off x="142875" y="2291658"/>
            <a:ext cx="5336638" cy="452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foo(void)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(void) *p  = &amp;foo;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*p(void) = &amp;foo;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 = &amp;foo;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EF228-E915-4E8D-A89B-47AD68D1C0B3}"/>
              </a:ext>
            </a:extLst>
          </p:cNvPr>
          <p:cNvSpPr txBox="1"/>
          <p:nvPr/>
        </p:nvSpPr>
        <p:spPr>
          <a:xfrm>
            <a:off x="208" y="799711"/>
            <a:ext cx="2747868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i=10;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  = &amp;i;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C708B-18A7-4695-83C8-39BE36748BE7}"/>
              </a:ext>
            </a:extLst>
          </p:cNvPr>
          <p:cNvSpPr txBox="1"/>
          <p:nvPr/>
        </p:nvSpPr>
        <p:spPr>
          <a:xfrm>
            <a:off x="5777345" y="-153443"/>
            <a:ext cx="5336638" cy="340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 (void)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 = &amp;foo;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(*p)();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F067C-D106-4662-9176-B3B011BBC7F2}"/>
              </a:ext>
            </a:extLst>
          </p:cNvPr>
          <p:cNvSpPr txBox="1"/>
          <p:nvPr/>
        </p:nvSpPr>
        <p:spPr>
          <a:xfrm>
            <a:off x="3702956" y="625946"/>
            <a:ext cx="1517538" cy="172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*p++;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*++p;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26F6C-1366-4763-89DE-4C0B05502D9A}"/>
              </a:ext>
            </a:extLst>
          </p:cNvPr>
          <p:cNvSpPr txBox="1"/>
          <p:nvPr/>
        </p:nvSpPr>
        <p:spPr>
          <a:xfrm>
            <a:off x="5777345" y="3516032"/>
            <a:ext cx="5336638" cy="340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 (void)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 = 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p();</a:t>
            </a:r>
          </a:p>
        </p:txBody>
      </p:sp>
    </p:spTree>
    <p:extLst>
      <p:ext uri="{BB962C8B-B14F-4D97-AF65-F5344CB8AC3E}">
        <p14:creationId xmlns:p14="http://schemas.microsoft.com/office/powerpoint/2010/main" val="3432639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462534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포인터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769840" y="125039"/>
            <a:ext cx="4275529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aaa(void)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printf("aaa()\n");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ccc(void)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printf("ccc()\n");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bbb( void (*p)(void)  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printf("bbb()\n");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128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5791970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aaa(void);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function(void) returning void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void aaa(int);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function(int) returning void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int aaa(int);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function(int) returning int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1562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154401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AC2F1-9023-4AA9-9793-0B9F1266CED2}"/>
              </a:ext>
            </a:extLst>
          </p:cNvPr>
          <p:cNvSpPr txBox="1"/>
          <p:nvPr/>
        </p:nvSpPr>
        <p:spPr>
          <a:xfrm>
            <a:off x="476571" y="2417248"/>
            <a:ext cx="239360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801E6-D62F-45EF-824A-4D15BA3E6D4C}"/>
              </a:ext>
            </a:extLst>
          </p:cNvPr>
          <p:cNvSpPr txBox="1"/>
          <p:nvPr/>
        </p:nvSpPr>
        <p:spPr>
          <a:xfrm>
            <a:off x="3534467" y="1053727"/>
            <a:ext cx="2393604" cy="1972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**p;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15946-DC28-4C8C-B769-FAE02A77AB1B}"/>
              </a:ext>
            </a:extLst>
          </p:cNvPr>
          <p:cNvSpPr txBox="1"/>
          <p:nvPr/>
        </p:nvSpPr>
        <p:spPr>
          <a:xfrm>
            <a:off x="3534467" y="3387228"/>
            <a:ext cx="239360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a[2];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array of 2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614D4-B605-42B3-9E44-1B1F301B5C17}"/>
              </a:ext>
            </a:extLst>
          </p:cNvPr>
          <p:cNvSpPr txBox="1"/>
          <p:nvPr/>
        </p:nvSpPr>
        <p:spPr>
          <a:xfrm>
            <a:off x="7138628" y="174952"/>
            <a:ext cx="2393604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*a[2];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array of 2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sizeof(a)=8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a+1 =&gt; 4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0E2AB-F0DE-4008-B50C-614BEFF568D5}"/>
              </a:ext>
            </a:extLst>
          </p:cNvPr>
          <p:cNvSpPr txBox="1"/>
          <p:nvPr/>
        </p:nvSpPr>
        <p:spPr>
          <a:xfrm>
            <a:off x="7138628" y="3416916"/>
            <a:ext cx="2563522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(*p)[2];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array of 2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sizeof(p)=4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p+1 =&gt; 8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37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5452134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a[5]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{1,2,3,4,5};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 =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sizeof(a) = sizeof(int [5])=20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sizeof(p) = sizeof(int *) = 8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6287984" y="997527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6287984" y="1529147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6287984" y="2060767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6287984" y="2592387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CD1381-A221-4C1D-B815-A4F7CD313EE9}"/>
              </a:ext>
            </a:extLst>
          </p:cNvPr>
          <p:cNvSpPr/>
          <p:nvPr/>
        </p:nvSpPr>
        <p:spPr>
          <a:xfrm>
            <a:off x="6287984" y="3124007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8360229" y="105372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8360229" y="312400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5501766" y="78486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6287984" y="462375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8360229" y="45940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6287984" y="940553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6287984" y="728185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42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5420074" cy="2446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a[5]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{1,2,3,4,5};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 = a;  // &amp;a[0];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sizeof(a) = sizeof(int [5])=20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sizeof(p) = sizeof(int *) = 8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7291449" y="316477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7291449" y="369639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7291449" y="422801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7291449" y="475963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CD1381-A221-4C1D-B815-A4F7CD313EE9}"/>
              </a:ext>
            </a:extLst>
          </p:cNvPr>
          <p:cNvSpPr/>
          <p:nvPr/>
        </p:nvSpPr>
        <p:spPr>
          <a:xfrm>
            <a:off x="7291449" y="529125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9363694" y="322097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9363694" y="529125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6505231" y="2952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7291449" y="2629622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9363694" y="26266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7291449" y="3107800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7291449" y="2895432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4D477D-6BDF-44D2-BCDC-159B6441A491}"/>
              </a:ext>
            </a:extLst>
          </p:cNvPr>
          <p:cNvSpPr txBox="1"/>
          <p:nvPr/>
        </p:nvSpPr>
        <p:spPr>
          <a:xfrm>
            <a:off x="5302332" y="249382"/>
            <a:ext cx="595868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decay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이름은 일반적으로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첫번재 원소의 주소로 해석된다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예외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sizeof ,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055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EFE38-669E-4027-9E7B-F3475546F008}"/>
              </a:ext>
            </a:extLst>
          </p:cNvPr>
          <p:cNvSpPr txBox="1"/>
          <p:nvPr/>
        </p:nvSpPr>
        <p:spPr>
          <a:xfrm>
            <a:off x="578644" y="428625"/>
            <a:ext cx="4775666" cy="284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virtual box :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가상 머신 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ubuntu 18.04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micro OS II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포팅 </a:t>
            </a:r>
          </a:p>
        </p:txBody>
      </p:sp>
    </p:spTree>
    <p:extLst>
      <p:ext uri="{BB962C8B-B14F-4D97-AF65-F5344CB8AC3E}">
        <p14:creationId xmlns:p14="http://schemas.microsoft.com/office/powerpoint/2010/main" val="453357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4092787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a[5]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{1,2,3,4,5};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//int *p = &amp;a;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//int [5] *p = &amp;a;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//int *p[5] = &amp;a;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(*p)[5] = &amp;a;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(*p)[4] = 10;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7291449" y="316477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7291449" y="369639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7291449" y="422801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7291449" y="475963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CD1381-A221-4C1D-B815-A4F7CD313EE9}"/>
              </a:ext>
            </a:extLst>
          </p:cNvPr>
          <p:cNvSpPr/>
          <p:nvPr/>
        </p:nvSpPr>
        <p:spPr>
          <a:xfrm>
            <a:off x="7291449" y="529125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9363694" y="322097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9363694" y="529125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6505231" y="2952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7291449" y="2629622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9363694" y="26266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7291449" y="3107800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7291449" y="2895432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4D477D-6BDF-44D2-BCDC-159B6441A491}"/>
              </a:ext>
            </a:extLst>
          </p:cNvPr>
          <p:cNvSpPr txBox="1"/>
          <p:nvPr/>
        </p:nvSpPr>
        <p:spPr>
          <a:xfrm>
            <a:off x="5302332" y="249382"/>
            <a:ext cx="595868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decay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이름은 일반적으로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첫번재 원소의 주소로 해석된다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예외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sizeof ,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88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203506" y="995323"/>
            <a:ext cx="6301725" cy="5813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a[2][2]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{1,2,3,4};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 =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p[1][1] = 10;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(*(p+1))[1]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*(*(p+1)+1)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*(*(1000+1)+1)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*(*1004+1)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*(2+1)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*3   compile error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pointer+1=pointer+sizeof(*pointer)*1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7291449" y="316477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7291449" y="369639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7291449" y="422801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7291449" y="475963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9363694" y="322097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9363693" y="475963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6505231" y="2952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7291449" y="2629622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9363694" y="26266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7291449" y="3107800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7291449" y="2895432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4D477D-6BDF-44D2-BCDC-159B6441A491}"/>
              </a:ext>
            </a:extLst>
          </p:cNvPr>
          <p:cNvSpPr txBox="1"/>
          <p:nvPr/>
        </p:nvSpPr>
        <p:spPr>
          <a:xfrm>
            <a:off x="5302332" y="249382"/>
            <a:ext cx="595868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decay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이름은 일반적으로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첫번재 원소의 주소로 해석된다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예외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sizeof ,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6973D-82B3-4AC4-8D48-A25D3FC7A222}"/>
              </a:ext>
            </a:extLst>
          </p:cNvPr>
          <p:cNvSpPr txBox="1"/>
          <p:nvPr/>
        </p:nvSpPr>
        <p:spPr>
          <a:xfrm>
            <a:off x="9372407" y="369314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0C8A2-0EB0-47FA-9397-6713552EEF84}"/>
              </a:ext>
            </a:extLst>
          </p:cNvPr>
          <p:cNvSpPr txBox="1"/>
          <p:nvPr/>
        </p:nvSpPr>
        <p:spPr>
          <a:xfrm>
            <a:off x="9372407" y="423245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E3C4AA-D423-46BA-BE21-C9A625374E55}"/>
              </a:ext>
            </a:extLst>
          </p:cNvPr>
          <p:cNvSpPr txBox="1"/>
          <p:nvPr/>
        </p:nvSpPr>
        <p:spPr>
          <a:xfrm>
            <a:off x="6480190" y="343186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3610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203506" y="995323"/>
            <a:ext cx="4262705" cy="5813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a[2][2]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{1,2,3,4};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 *p =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p[1][1] = 10;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(*(p+1))[1]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*(*(p+1)+1)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*(*(1000+1)+1)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*(*1008+1)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*(0x0304+1)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*0x0308   runtime error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p+1=p+sizeof(*p)*1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7291449" y="316477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7291449" y="369639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7291449" y="422801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7291449" y="475963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9363694" y="322097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9363693" y="475963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6505231" y="2952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7291449" y="2629622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9363694" y="26266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7291449" y="3107800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7291449" y="2895432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4D477D-6BDF-44D2-BCDC-159B6441A491}"/>
              </a:ext>
            </a:extLst>
          </p:cNvPr>
          <p:cNvSpPr txBox="1"/>
          <p:nvPr/>
        </p:nvSpPr>
        <p:spPr>
          <a:xfrm>
            <a:off x="5302332" y="249382"/>
            <a:ext cx="595868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decay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이름은 일반적으로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첫번재 원소의 주소로 해석된다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예외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sizeof ,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6973D-82B3-4AC4-8D48-A25D3FC7A222}"/>
              </a:ext>
            </a:extLst>
          </p:cNvPr>
          <p:cNvSpPr txBox="1"/>
          <p:nvPr/>
        </p:nvSpPr>
        <p:spPr>
          <a:xfrm>
            <a:off x="9372407" y="369314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0C8A2-0EB0-47FA-9397-6713552EEF84}"/>
              </a:ext>
            </a:extLst>
          </p:cNvPr>
          <p:cNvSpPr txBox="1"/>
          <p:nvPr/>
        </p:nvSpPr>
        <p:spPr>
          <a:xfrm>
            <a:off x="9372407" y="423245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E3C4AA-D423-46BA-BE21-C9A625374E55}"/>
              </a:ext>
            </a:extLst>
          </p:cNvPr>
          <p:cNvSpPr txBox="1"/>
          <p:nvPr/>
        </p:nvSpPr>
        <p:spPr>
          <a:xfrm>
            <a:off x="6480190" y="343186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DF87B-E841-4965-A5BC-F59449D8196B}"/>
              </a:ext>
            </a:extLst>
          </p:cNvPr>
          <p:cNvSpPr txBox="1"/>
          <p:nvPr/>
        </p:nvSpPr>
        <p:spPr>
          <a:xfrm>
            <a:off x="6505230" y="396220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39915C-4F86-454A-AFAA-DDE1A741FBCE}"/>
              </a:ext>
            </a:extLst>
          </p:cNvPr>
          <p:cNvSpPr/>
          <p:nvPr/>
        </p:nvSpPr>
        <p:spPr>
          <a:xfrm>
            <a:off x="7304149" y="4228014"/>
            <a:ext cx="1964542" cy="1063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06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203506" y="995323"/>
            <a:ext cx="4942379" cy="5813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a[2][2]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{{1,2},{3,4}};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(*p)[2] =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p[1][1] = 10;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(*(p+1))[1]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*(*(p+1)+1)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*(*(1000+1)+1)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*(*1008+1)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*(1008+1)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*1012 = 10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p+1=p+sizeof(int[2])*1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7291449" y="316477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7291449" y="369639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7291449" y="422801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7291449" y="475963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9363694" y="322097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9363693" y="475963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6505231" y="2952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7291449" y="2629622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9363694" y="26266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7291449" y="3107800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7291449" y="2895432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4D477D-6BDF-44D2-BCDC-159B6441A491}"/>
              </a:ext>
            </a:extLst>
          </p:cNvPr>
          <p:cNvSpPr txBox="1"/>
          <p:nvPr/>
        </p:nvSpPr>
        <p:spPr>
          <a:xfrm>
            <a:off x="5302332" y="249382"/>
            <a:ext cx="595868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decay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이름은 일반적으로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첫번재 원소의 주소로 해석된다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예외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sizeof ,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6973D-82B3-4AC4-8D48-A25D3FC7A222}"/>
              </a:ext>
            </a:extLst>
          </p:cNvPr>
          <p:cNvSpPr txBox="1"/>
          <p:nvPr/>
        </p:nvSpPr>
        <p:spPr>
          <a:xfrm>
            <a:off x="9372407" y="369314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0C8A2-0EB0-47FA-9397-6713552EEF84}"/>
              </a:ext>
            </a:extLst>
          </p:cNvPr>
          <p:cNvSpPr txBox="1"/>
          <p:nvPr/>
        </p:nvSpPr>
        <p:spPr>
          <a:xfrm>
            <a:off x="9372407" y="423245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E3C4AA-D423-46BA-BE21-C9A625374E55}"/>
              </a:ext>
            </a:extLst>
          </p:cNvPr>
          <p:cNvSpPr txBox="1"/>
          <p:nvPr/>
        </p:nvSpPr>
        <p:spPr>
          <a:xfrm>
            <a:off x="6480190" y="343186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DF87B-E841-4965-A5BC-F59449D8196B}"/>
              </a:ext>
            </a:extLst>
          </p:cNvPr>
          <p:cNvSpPr txBox="1"/>
          <p:nvPr/>
        </p:nvSpPr>
        <p:spPr>
          <a:xfrm>
            <a:off x="6505230" y="396220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39915C-4F86-454A-AFAA-DDE1A741FBCE}"/>
              </a:ext>
            </a:extLst>
          </p:cNvPr>
          <p:cNvSpPr/>
          <p:nvPr/>
        </p:nvSpPr>
        <p:spPr>
          <a:xfrm>
            <a:off x="7304149" y="4228014"/>
            <a:ext cx="1964542" cy="1063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E7B4C0-A62C-4650-B6EB-DDED865924C6}"/>
              </a:ext>
            </a:extLst>
          </p:cNvPr>
          <p:cNvSpPr/>
          <p:nvPr/>
        </p:nvSpPr>
        <p:spPr>
          <a:xfrm>
            <a:off x="7304149" y="3164774"/>
            <a:ext cx="1964542" cy="1063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C9DA0-6852-4CE8-9D5B-C279D34ED395}"/>
              </a:ext>
            </a:extLst>
          </p:cNvPr>
          <p:cNvSpPr txBox="1"/>
          <p:nvPr/>
        </p:nvSpPr>
        <p:spPr>
          <a:xfrm>
            <a:off x="5741719" y="350322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__a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DB7BB-06D7-457F-AB43-D7C917336C56}"/>
              </a:ext>
            </a:extLst>
          </p:cNvPr>
          <p:cNvSpPr txBox="1"/>
          <p:nvPr/>
        </p:nvSpPr>
        <p:spPr>
          <a:xfrm>
            <a:off x="5848597" y="459853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__b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BB8A4-3E09-4A2E-B340-2E2374B1B177}"/>
              </a:ext>
            </a:extLst>
          </p:cNvPr>
          <p:cNvSpPr txBox="1"/>
          <p:nvPr/>
        </p:nvSpPr>
        <p:spPr>
          <a:xfrm>
            <a:off x="7116809" y="404959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7FCE61-4530-4113-804C-49B68C50B1AA}"/>
              </a:ext>
            </a:extLst>
          </p:cNvPr>
          <p:cNvSpPr txBox="1"/>
          <p:nvPr/>
        </p:nvSpPr>
        <p:spPr>
          <a:xfrm>
            <a:off x="7140906" y="454200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6851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203506" y="995323"/>
            <a:ext cx="6471643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(*(*(*(*q)[2])(void))( void ))[2]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1A5FA2-CA48-4B62-B9F9-AC9D1F001D8E}"/>
              </a:ext>
            </a:extLst>
          </p:cNvPr>
          <p:cNvSpPr txBox="1"/>
          <p:nvPr/>
        </p:nvSpPr>
        <p:spPr>
          <a:xfrm>
            <a:off x="203505" y="1832533"/>
            <a:ext cx="4262705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array of 2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array of 2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818436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460254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foo(void);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function(void) retuning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void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C476F-5EC5-4780-B29D-62652DF4FEB8}"/>
              </a:ext>
            </a:extLst>
          </p:cNvPr>
          <p:cNvSpPr txBox="1"/>
          <p:nvPr/>
        </p:nvSpPr>
        <p:spPr>
          <a:xfrm>
            <a:off x="553761" y="2799626"/>
            <a:ext cx="443262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foo(int);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function(int) retuning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void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23965-70B6-4EC7-927B-318C4FBE4FCE}"/>
              </a:ext>
            </a:extLst>
          </p:cNvPr>
          <p:cNvSpPr txBox="1"/>
          <p:nvPr/>
        </p:nvSpPr>
        <p:spPr>
          <a:xfrm>
            <a:off x="561530" y="4462171"/>
            <a:ext cx="443262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foo(int);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function(int) retuning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int</a:t>
            </a:r>
          </a:p>
        </p:txBody>
      </p:sp>
    </p:spTree>
    <p:extLst>
      <p:ext uri="{BB962C8B-B14F-4D97-AF65-F5344CB8AC3E}">
        <p14:creationId xmlns:p14="http://schemas.microsoft.com/office/powerpoint/2010/main" val="3011369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4602542" cy="1972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function(void) retuning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void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C476F-5EC5-4780-B29D-62652DF4FEB8}"/>
              </a:ext>
            </a:extLst>
          </p:cNvPr>
          <p:cNvSpPr txBox="1"/>
          <p:nvPr/>
        </p:nvSpPr>
        <p:spPr>
          <a:xfrm>
            <a:off x="553761" y="3399331"/>
            <a:ext cx="409278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(*foo(void)(void);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E8F2E-9EDE-4C10-8E8F-BF874AC0E5F0}"/>
              </a:ext>
            </a:extLst>
          </p:cNvPr>
          <p:cNvSpPr txBox="1"/>
          <p:nvPr/>
        </p:nvSpPr>
        <p:spPr>
          <a:xfrm>
            <a:off x="468801" y="3930951"/>
            <a:ext cx="4602542" cy="1972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void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089D3-647E-4CBA-BD82-E9CF91B85134}"/>
              </a:ext>
            </a:extLst>
          </p:cNvPr>
          <p:cNvSpPr txBox="1"/>
          <p:nvPr/>
        </p:nvSpPr>
        <p:spPr>
          <a:xfrm>
            <a:off x="6210521" y="1134312"/>
            <a:ext cx="4772460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void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4BB5B-E454-49A2-AA85-267C3A627FB5}"/>
              </a:ext>
            </a:extLst>
          </p:cNvPr>
          <p:cNvSpPr txBox="1"/>
          <p:nvPr/>
        </p:nvSpPr>
        <p:spPr>
          <a:xfrm>
            <a:off x="6205326" y="510450"/>
            <a:ext cx="4262705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(*(*p)(void)(void);</a:t>
            </a:r>
          </a:p>
        </p:txBody>
      </p:sp>
    </p:spTree>
    <p:extLst>
      <p:ext uri="{BB962C8B-B14F-4D97-AF65-F5344CB8AC3E}">
        <p14:creationId xmlns:p14="http://schemas.microsoft.com/office/powerpoint/2010/main" val="3132770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349166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uC/OS-II :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63CE1-F153-4291-9366-5E0D7C6D5316}"/>
              </a:ext>
            </a:extLst>
          </p:cNvPr>
          <p:cNvSpPr txBox="1"/>
          <p:nvPr/>
        </p:nvSpPr>
        <p:spPr>
          <a:xfrm>
            <a:off x="871537" y="2493169"/>
            <a:ext cx="205376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Ready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Queue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849A6B3-8391-4960-8AFD-A128C87C295B}"/>
              </a:ext>
            </a:extLst>
          </p:cNvPr>
          <p:cNvCxnSpPr/>
          <p:nvPr/>
        </p:nvCxnSpPr>
        <p:spPr>
          <a:xfrm>
            <a:off x="607219" y="3024789"/>
            <a:ext cx="29718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E0A82E-3C72-4734-9779-3D7ECD54D522}"/>
              </a:ext>
            </a:extLst>
          </p:cNvPr>
          <p:cNvCxnSpPr/>
          <p:nvPr/>
        </p:nvCxnSpPr>
        <p:spPr>
          <a:xfrm>
            <a:off x="662736" y="3696301"/>
            <a:ext cx="29718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5D60940-1FA4-4CCC-8A36-BF7829AFF0D1}"/>
              </a:ext>
            </a:extLst>
          </p:cNvPr>
          <p:cNvSpPr/>
          <p:nvPr/>
        </p:nvSpPr>
        <p:spPr>
          <a:xfrm>
            <a:off x="5053299" y="3855157"/>
            <a:ext cx="1128712" cy="531589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Task 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0AEDA-14B0-4F1F-91E8-154BA784767B}"/>
              </a:ext>
            </a:extLst>
          </p:cNvPr>
          <p:cNvSpPr txBox="1"/>
          <p:nvPr/>
        </p:nvSpPr>
        <p:spPr>
          <a:xfrm>
            <a:off x="413354" y="5381958"/>
            <a:ext cx="3073277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schedule();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context_switch();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4A3A09-DD24-447F-941E-BDFD35B860ED}"/>
              </a:ext>
            </a:extLst>
          </p:cNvPr>
          <p:cNvSpPr/>
          <p:nvPr/>
        </p:nvSpPr>
        <p:spPr>
          <a:xfrm>
            <a:off x="5220494" y="1035844"/>
            <a:ext cx="1358900" cy="13589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83AF9-95AA-4CA1-AD6F-87CA46C2BD92}"/>
              </a:ext>
            </a:extLst>
          </p:cNvPr>
          <p:cNvSpPr/>
          <p:nvPr/>
        </p:nvSpPr>
        <p:spPr>
          <a:xfrm>
            <a:off x="5434806" y="1134269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CA4501-64B1-4B4E-B661-AF95134E475D}"/>
              </a:ext>
            </a:extLst>
          </p:cNvPr>
          <p:cNvSpPr/>
          <p:nvPr/>
        </p:nvSpPr>
        <p:spPr>
          <a:xfrm>
            <a:off x="5434806" y="1535906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59A575-8FFF-4676-9E86-9C6C5D8B4CBD}"/>
              </a:ext>
            </a:extLst>
          </p:cNvPr>
          <p:cNvCxnSpPr>
            <a:cxnSpLocks/>
            <a:stCxn id="21" idx="0"/>
            <a:endCxn id="8" idx="1"/>
          </p:cNvCxnSpPr>
          <p:nvPr/>
        </p:nvCxnSpPr>
        <p:spPr>
          <a:xfrm flipV="1">
            <a:off x="1016649" y="1715294"/>
            <a:ext cx="4203845" cy="13527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32025D-83F7-4F52-887F-BBDBB419D56D}"/>
              </a:ext>
            </a:extLst>
          </p:cNvPr>
          <p:cNvSpPr txBox="1"/>
          <p:nvPr/>
        </p:nvSpPr>
        <p:spPr>
          <a:xfrm>
            <a:off x="5617655" y="53578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CPU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2AD9E-6313-405A-A0F1-63C24E5DE912}"/>
              </a:ext>
            </a:extLst>
          </p:cNvPr>
          <p:cNvSpPr txBox="1"/>
          <p:nvPr/>
        </p:nvSpPr>
        <p:spPr>
          <a:xfrm>
            <a:off x="5202327" y="3260125"/>
            <a:ext cx="188384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Wait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Queue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195E1C-3DC3-4A3C-BF7D-16A40CCA5604}"/>
              </a:ext>
            </a:extLst>
          </p:cNvPr>
          <p:cNvCxnSpPr/>
          <p:nvPr/>
        </p:nvCxnSpPr>
        <p:spPr>
          <a:xfrm>
            <a:off x="4938009" y="3791745"/>
            <a:ext cx="29718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BACD548-5EFB-4B79-B6AE-6606B9824DA9}"/>
              </a:ext>
            </a:extLst>
          </p:cNvPr>
          <p:cNvCxnSpPr/>
          <p:nvPr/>
        </p:nvCxnSpPr>
        <p:spPr>
          <a:xfrm>
            <a:off x="4993526" y="4463257"/>
            <a:ext cx="29718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2E1EFA-71C4-47BE-994F-27F85DD087FD}"/>
              </a:ext>
            </a:extLst>
          </p:cNvPr>
          <p:cNvSpPr/>
          <p:nvPr/>
        </p:nvSpPr>
        <p:spPr>
          <a:xfrm>
            <a:off x="452293" y="3068069"/>
            <a:ext cx="1128712" cy="531589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Task 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1775C-DF55-4915-92B9-BD5A42EDB1D3}"/>
              </a:ext>
            </a:extLst>
          </p:cNvPr>
          <p:cNvSpPr txBox="1"/>
          <p:nvPr/>
        </p:nvSpPr>
        <p:spPr>
          <a:xfrm>
            <a:off x="6827899" y="1894681"/>
            <a:ext cx="3249608" cy="856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CPU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양보 시점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I/O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요청시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CPU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양보함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CCEEE5-9653-41B3-8873-26E0AEC32D94}"/>
              </a:ext>
            </a:extLst>
          </p:cNvPr>
          <p:cNvSpPr/>
          <p:nvPr/>
        </p:nvSpPr>
        <p:spPr>
          <a:xfrm>
            <a:off x="670546" y="3873221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92DA35-6F5D-48AC-9A96-3E3B78098DD7}"/>
              </a:ext>
            </a:extLst>
          </p:cNvPr>
          <p:cNvSpPr/>
          <p:nvPr/>
        </p:nvSpPr>
        <p:spPr>
          <a:xfrm>
            <a:off x="670546" y="4274858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3D9189-A5A7-460D-B32E-FB675FE476B3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946375" y="3599658"/>
            <a:ext cx="70274" cy="27356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08E076-690A-4C78-9504-CFA8C1CB24EA}"/>
              </a:ext>
            </a:extLst>
          </p:cNvPr>
          <p:cNvSpPr/>
          <p:nvPr/>
        </p:nvSpPr>
        <p:spPr>
          <a:xfrm>
            <a:off x="5253431" y="4642640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13A148-3471-4B38-9B21-C5F73CC6BD14}"/>
              </a:ext>
            </a:extLst>
          </p:cNvPr>
          <p:cNvSpPr/>
          <p:nvPr/>
        </p:nvSpPr>
        <p:spPr>
          <a:xfrm>
            <a:off x="5253431" y="5044277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1E5212-E22B-4FF8-800D-3B6EC625E43C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529260" y="4369077"/>
            <a:ext cx="70274" cy="27356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B2E5C52-079F-4A19-9BB9-39124AD09BA7}"/>
              </a:ext>
            </a:extLst>
          </p:cNvPr>
          <p:cNvSpPr/>
          <p:nvPr/>
        </p:nvSpPr>
        <p:spPr>
          <a:xfrm>
            <a:off x="6563497" y="3855157"/>
            <a:ext cx="1128712" cy="531589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Task 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B8A7D7-462D-413E-8941-B1148D79982A}"/>
              </a:ext>
            </a:extLst>
          </p:cNvPr>
          <p:cNvSpPr/>
          <p:nvPr/>
        </p:nvSpPr>
        <p:spPr>
          <a:xfrm>
            <a:off x="6763629" y="4642640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B68478-94FB-4142-9D65-32F7F8CDF57B}"/>
              </a:ext>
            </a:extLst>
          </p:cNvPr>
          <p:cNvSpPr/>
          <p:nvPr/>
        </p:nvSpPr>
        <p:spPr>
          <a:xfrm>
            <a:off x="6763629" y="5044277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51479B5-0ACE-425B-B759-95361C36EC96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039458" y="4369077"/>
            <a:ext cx="70274" cy="27356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58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349166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uC/OS-II :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분석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62271" y="853702"/>
            <a:ext cx="3536546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OSInit();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OS_InitRdyList();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82C7F1-B66A-4736-B69F-1086D91442C8}"/>
              </a:ext>
            </a:extLst>
          </p:cNvPr>
          <p:cNvGrpSpPr/>
          <p:nvPr/>
        </p:nvGrpSpPr>
        <p:grpSpPr>
          <a:xfrm>
            <a:off x="5600917" y="1815464"/>
            <a:ext cx="3111650" cy="3789660"/>
            <a:chOff x="6410970" y="1340630"/>
            <a:chExt cx="3111650" cy="37896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3472CF0-4FFD-493E-A382-9CC110002092}"/>
                </a:ext>
              </a:extLst>
            </p:cNvPr>
            <p:cNvSpPr/>
            <p:nvPr/>
          </p:nvSpPr>
          <p:spPr>
            <a:xfrm>
              <a:off x="6410970" y="201864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D450D49-0696-4786-8D0D-12EA25BA3AFB}"/>
                </a:ext>
              </a:extLst>
            </p:cNvPr>
            <p:cNvSpPr/>
            <p:nvPr/>
          </p:nvSpPr>
          <p:spPr>
            <a:xfrm>
              <a:off x="6799927" y="201864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45C98-BA34-4CE9-92F4-43F5BE123126}"/>
                </a:ext>
              </a:extLst>
            </p:cNvPr>
            <p:cNvSpPr/>
            <p:nvPr/>
          </p:nvSpPr>
          <p:spPr>
            <a:xfrm>
              <a:off x="7188882" y="201863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6704D3-8D31-48BC-8B8B-DD4DA765CD01}"/>
                </a:ext>
              </a:extLst>
            </p:cNvPr>
            <p:cNvSpPr/>
            <p:nvPr/>
          </p:nvSpPr>
          <p:spPr>
            <a:xfrm>
              <a:off x="7577839" y="201863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252BA6-7982-45EC-B697-DE93C521FF1B}"/>
                </a:ext>
              </a:extLst>
            </p:cNvPr>
            <p:cNvSpPr/>
            <p:nvPr/>
          </p:nvSpPr>
          <p:spPr>
            <a:xfrm>
              <a:off x="7966795" y="201863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76A88C-F35D-4C8D-9177-C4A54CAB7CFD}"/>
                </a:ext>
              </a:extLst>
            </p:cNvPr>
            <p:cNvSpPr/>
            <p:nvPr/>
          </p:nvSpPr>
          <p:spPr>
            <a:xfrm>
              <a:off x="8355751" y="201863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7DA632-676C-4BCD-AED3-BFD02647AA18}"/>
                </a:ext>
              </a:extLst>
            </p:cNvPr>
            <p:cNvSpPr/>
            <p:nvPr/>
          </p:nvSpPr>
          <p:spPr>
            <a:xfrm>
              <a:off x="8744708" y="201863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40EB5E-D737-4127-9EA3-265FBF255FB4}"/>
                </a:ext>
              </a:extLst>
            </p:cNvPr>
            <p:cNvSpPr/>
            <p:nvPr/>
          </p:nvSpPr>
          <p:spPr>
            <a:xfrm>
              <a:off x="9133663" y="201863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06E482-9C02-4B74-8278-D0F8FA0B2924}"/>
                </a:ext>
              </a:extLst>
            </p:cNvPr>
            <p:cNvSpPr/>
            <p:nvPr/>
          </p:nvSpPr>
          <p:spPr>
            <a:xfrm>
              <a:off x="6410970" y="240759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261999-CE27-40C2-848E-7AFCDF8831E5}"/>
                </a:ext>
              </a:extLst>
            </p:cNvPr>
            <p:cNvSpPr/>
            <p:nvPr/>
          </p:nvSpPr>
          <p:spPr>
            <a:xfrm>
              <a:off x="6799927" y="240759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2FC738F-8BB0-4F05-837A-6D11B91CF8A7}"/>
                </a:ext>
              </a:extLst>
            </p:cNvPr>
            <p:cNvSpPr/>
            <p:nvPr/>
          </p:nvSpPr>
          <p:spPr>
            <a:xfrm>
              <a:off x="7188882" y="2407595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4776BEA-8241-418F-B367-CE62333C9673}"/>
                </a:ext>
              </a:extLst>
            </p:cNvPr>
            <p:cNvSpPr/>
            <p:nvPr/>
          </p:nvSpPr>
          <p:spPr>
            <a:xfrm>
              <a:off x="7577839" y="2407595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80ACB09-B5DE-45DE-BDB4-C8A93727EF7C}"/>
                </a:ext>
              </a:extLst>
            </p:cNvPr>
            <p:cNvSpPr/>
            <p:nvPr/>
          </p:nvSpPr>
          <p:spPr>
            <a:xfrm>
              <a:off x="7966795" y="240759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BB24A19-92F2-485B-9A3F-0A677394824E}"/>
                </a:ext>
              </a:extLst>
            </p:cNvPr>
            <p:cNvSpPr/>
            <p:nvPr/>
          </p:nvSpPr>
          <p:spPr>
            <a:xfrm>
              <a:off x="8355751" y="240759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493C874-AC26-4E19-B61B-6744A3DF7D92}"/>
                </a:ext>
              </a:extLst>
            </p:cNvPr>
            <p:cNvSpPr/>
            <p:nvPr/>
          </p:nvSpPr>
          <p:spPr>
            <a:xfrm>
              <a:off x="8744708" y="240759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3DF38C0-D8D0-464C-B4CF-0353969EDE63}"/>
                </a:ext>
              </a:extLst>
            </p:cNvPr>
            <p:cNvSpPr/>
            <p:nvPr/>
          </p:nvSpPr>
          <p:spPr>
            <a:xfrm>
              <a:off x="9133663" y="240759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23AA69-00DA-487A-AFA5-8DB7ED148A63}"/>
                </a:ext>
              </a:extLst>
            </p:cNvPr>
            <p:cNvSpPr/>
            <p:nvPr/>
          </p:nvSpPr>
          <p:spPr>
            <a:xfrm>
              <a:off x="6410970" y="279655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95AAEF7-E3D5-42AA-9282-451803A7C51F}"/>
                </a:ext>
              </a:extLst>
            </p:cNvPr>
            <p:cNvSpPr/>
            <p:nvPr/>
          </p:nvSpPr>
          <p:spPr>
            <a:xfrm>
              <a:off x="6799927" y="279655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041FCC-CC63-4AD4-93CD-4358CFFC830F}"/>
                </a:ext>
              </a:extLst>
            </p:cNvPr>
            <p:cNvSpPr/>
            <p:nvPr/>
          </p:nvSpPr>
          <p:spPr>
            <a:xfrm>
              <a:off x="7188882" y="279655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D89C857-0454-4CFE-9016-59802C647E24}"/>
                </a:ext>
              </a:extLst>
            </p:cNvPr>
            <p:cNvSpPr/>
            <p:nvPr/>
          </p:nvSpPr>
          <p:spPr>
            <a:xfrm>
              <a:off x="7577839" y="279655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EAA6007-24B7-4381-92B2-B45D96844572}"/>
                </a:ext>
              </a:extLst>
            </p:cNvPr>
            <p:cNvSpPr/>
            <p:nvPr/>
          </p:nvSpPr>
          <p:spPr>
            <a:xfrm>
              <a:off x="7966795" y="279655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06543D-A26A-48F6-87C3-9356C04A539C}"/>
                </a:ext>
              </a:extLst>
            </p:cNvPr>
            <p:cNvSpPr/>
            <p:nvPr/>
          </p:nvSpPr>
          <p:spPr>
            <a:xfrm>
              <a:off x="8355751" y="279655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EFE6CA0-1563-44ED-A541-64491285A48E}"/>
                </a:ext>
              </a:extLst>
            </p:cNvPr>
            <p:cNvSpPr/>
            <p:nvPr/>
          </p:nvSpPr>
          <p:spPr>
            <a:xfrm>
              <a:off x="8744708" y="279654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DF17A89-9629-4398-A32B-08C89FEA0C1B}"/>
                </a:ext>
              </a:extLst>
            </p:cNvPr>
            <p:cNvSpPr/>
            <p:nvPr/>
          </p:nvSpPr>
          <p:spPr>
            <a:xfrm>
              <a:off x="9133663" y="279654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2A6DF37-F0FC-4324-9B1E-2B13345EE546}"/>
                </a:ext>
              </a:extLst>
            </p:cNvPr>
            <p:cNvSpPr/>
            <p:nvPr/>
          </p:nvSpPr>
          <p:spPr>
            <a:xfrm>
              <a:off x="6410970" y="318550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0D9097C-4747-4DC5-BF5B-54CB2AC9CC8B}"/>
                </a:ext>
              </a:extLst>
            </p:cNvPr>
            <p:cNvSpPr/>
            <p:nvPr/>
          </p:nvSpPr>
          <p:spPr>
            <a:xfrm>
              <a:off x="6799927" y="318550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6E2A0CD-7CB8-4020-A527-565A6FF9C551}"/>
                </a:ext>
              </a:extLst>
            </p:cNvPr>
            <p:cNvSpPr/>
            <p:nvPr/>
          </p:nvSpPr>
          <p:spPr>
            <a:xfrm>
              <a:off x="7188882" y="318550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22BD50-64E9-4512-878E-BF9FB53172F8}"/>
                </a:ext>
              </a:extLst>
            </p:cNvPr>
            <p:cNvSpPr/>
            <p:nvPr/>
          </p:nvSpPr>
          <p:spPr>
            <a:xfrm>
              <a:off x="7577839" y="318550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BC7DA5A-03D0-47C0-B518-1176170A98B6}"/>
                </a:ext>
              </a:extLst>
            </p:cNvPr>
            <p:cNvSpPr/>
            <p:nvPr/>
          </p:nvSpPr>
          <p:spPr>
            <a:xfrm>
              <a:off x="7966795" y="318550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D7F625C-985A-4F5B-8053-BF1F5BAB7C0D}"/>
                </a:ext>
              </a:extLst>
            </p:cNvPr>
            <p:cNvSpPr/>
            <p:nvPr/>
          </p:nvSpPr>
          <p:spPr>
            <a:xfrm>
              <a:off x="8355751" y="318550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50CDE27-87DE-4F31-AF2A-AD576C296D43}"/>
                </a:ext>
              </a:extLst>
            </p:cNvPr>
            <p:cNvSpPr/>
            <p:nvPr/>
          </p:nvSpPr>
          <p:spPr>
            <a:xfrm>
              <a:off x="8744708" y="3185505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57188E1-47D8-4711-AD32-40CD587452D1}"/>
                </a:ext>
              </a:extLst>
            </p:cNvPr>
            <p:cNvSpPr/>
            <p:nvPr/>
          </p:nvSpPr>
          <p:spPr>
            <a:xfrm>
              <a:off x="9133663" y="3185505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76ABC5A-80EA-49AD-BAFA-FB087A16B38A}"/>
                </a:ext>
              </a:extLst>
            </p:cNvPr>
            <p:cNvSpPr/>
            <p:nvPr/>
          </p:nvSpPr>
          <p:spPr>
            <a:xfrm>
              <a:off x="6410970" y="3574465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EF1F049-4DB2-4E95-AABB-4696563E7A3A}"/>
                </a:ext>
              </a:extLst>
            </p:cNvPr>
            <p:cNvSpPr/>
            <p:nvPr/>
          </p:nvSpPr>
          <p:spPr>
            <a:xfrm>
              <a:off x="6799927" y="3574465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8826207-5D0A-4786-820F-7137CBF0986A}"/>
                </a:ext>
              </a:extLst>
            </p:cNvPr>
            <p:cNvSpPr/>
            <p:nvPr/>
          </p:nvSpPr>
          <p:spPr>
            <a:xfrm>
              <a:off x="7188882" y="357446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6155A0-2456-4B08-ABDA-C97C28FA757A}"/>
                </a:ext>
              </a:extLst>
            </p:cNvPr>
            <p:cNvSpPr/>
            <p:nvPr/>
          </p:nvSpPr>
          <p:spPr>
            <a:xfrm>
              <a:off x="7577839" y="357446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87AF326-EA46-4596-86C8-3A03CF7A5F7C}"/>
                </a:ext>
              </a:extLst>
            </p:cNvPr>
            <p:cNvSpPr/>
            <p:nvPr/>
          </p:nvSpPr>
          <p:spPr>
            <a:xfrm>
              <a:off x="7966795" y="357446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1DE6B8-90C8-4589-87AC-84360E86A7A1}"/>
                </a:ext>
              </a:extLst>
            </p:cNvPr>
            <p:cNvSpPr/>
            <p:nvPr/>
          </p:nvSpPr>
          <p:spPr>
            <a:xfrm>
              <a:off x="8355751" y="357446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0F3C4F5-E964-4D11-A5C3-5574D988C958}"/>
                </a:ext>
              </a:extLst>
            </p:cNvPr>
            <p:cNvSpPr/>
            <p:nvPr/>
          </p:nvSpPr>
          <p:spPr>
            <a:xfrm>
              <a:off x="8744708" y="357446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9ADACBA-825C-4F12-8236-F5622D10077B}"/>
                </a:ext>
              </a:extLst>
            </p:cNvPr>
            <p:cNvSpPr/>
            <p:nvPr/>
          </p:nvSpPr>
          <p:spPr>
            <a:xfrm>
              <a:off x="9133663" y="357446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27BEAC9-E689-4AEB-BC76-1EE851DA0E01}"/>
                </a:ext>
              </a:extLst>
            </p:cNvPr>
            <p:cNvSpPr/>
            <p:nvPr/>
          </p:nvSpPr>
          <p:spPr>
            <a:xfrm>
              <a:off x="6410970" y="396342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CE624C9-E095-4C60-8C65-9ADD50D4B3C3}"/>
                </a:ext>
              </a:extLst>
            </p:cNvPr>
            <p:cNvSpPr/>
            <p:nvPr/>
          </p:nvSpPr>
          <p:spPr>
            <a:xfrm>
              <a:off x="6799927" y="396342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0ED3001-A387-475E-A8A6-3BC16E9B11EB}"/>
                </a:ext>
              </a:extLst>
            </p:cNvPr>
            <p:cNvSpPr/>
            <p:nvPr/>
          </p:nvSpPr>
          <p:spPr>
            <a:xfrm>
              <a:off x="7188882" y="396342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B4F535C-DF39-47F4-B3B4-690417C9303B}"/>
                </a:ext>
              </a:extLst>
            </p:cNvPr>
            <p:cNvSpPr/>
            <p:nvPr/>
          </p:nvSpPr>
          <p:spPr>
            <a:xfrm>
              <a:off x="7577839" y="396342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28049C-5AAC-4B8E-8212-8124C20228B8}"/>
                </a:ext>
              </a:extLst>
            </p:cNvPr>
            <p:cNvSpPr/>
            <p:nvPr/>
          </p:nvSpPr>
          <p:spPr>
            <a:xfrm>
              <a:off x="7966795" y="396341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CD92774-C6C2-40D6-ACED-9289F6BB3751}"/>
                </a:ext>
              </a:extLst>
            </p:cNvPr>
            <p:cNvSpPr/>
            <p:nvPr/>
          </p:nvSpPr>
          <p:spPr>
            <a:xfrm>
              <a:off x="8355751" y="396341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827D477-0402-432B-9386-FEE3FD673870}"/>
                </a:ext>
              </a:extLst>
            </p:cNvPr>
            <p:cNvSpPr/>
            <p:nvPr/>
          </p:nvSpPr>
          <p:spPr>
            <a:xfrm>
              <a:off x="8744708" y="396341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D6DA6BD-CD19-450C-8C25-46973B8CCCB6}"/>
                </a:ext>
              </a:extLst>
            </p:cNvPr>
            <p:cNvSpPr/>
            <p:nvPr/>
          </p:nvSpPr>
          <p:spPr>
            <a:xfrm>
              <a:off x="9133663" y="396341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19A9481-7043-45BD-A230-9FC5E9682F7A}"/>
                </a:ext>
              </a:extLst>
            </p:cNvPr>
            <p:cNvSpPr/>
            <p:nvPr/>
          </p:nvSpPr>
          <p:spPr>
            <a:xfrm>
              <a:off x="6410970" y="435237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C43BBAD-5AD8-4D77-916B-E1CD8AE7BC05}"/>
                </a:ext>
              </a:extLst>
            </p:cNvPr>
            <p:cNvSpPr/>
            <p:nvPr/>
          </p:nvSpPr>
          <p:spPr>
            <a:xfrm>
              <a:off x="6799927" y="435237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ECC2B9E-21E9-441D-B181-44DC1845AA3B}"/>
                </a:ext>
              </a:extLst>
            </p:cNvPr>
            <p:cNvSpPr/>
            <p:nvPr/>
          </p:nvSpPr>
          <p:spPr>
            <a:xfrm>
              <a:off x="7188882" y="435237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E1E10FC-BDF2-4347-95A4-963A736069E7}"/>
                </a:ext>
              </a:extLst>
            </p:cNvPr>
            <p:cNvSpPr/>
            <p:nvPr/>
          </p:nvSpPr>
          <p:spPr>
            <a:xfrm>
              <a:off x="7577839" y="435237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2234DE0-16D9-4589-A3DB-1B09D3E1B497}"/>
                </a:ext>
              </a:extLst>
            </p:cNvPr>
            <p:cNvSpPr/>
            <p:nvPr/>
          </p:nvSpPr>
          <p:spPr>
            <a:xfrm>
              <a:off x="7966795" y="4352375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F8B5220-853C-4AEC-8C45-38A1E67FC0C9}"/>
                </a:ext>
              </a:extLst>
            </p:cNvPr>
            <p:cNvSpPr/>
            <p:nvPr/>
          </p:nvSpPr>
          <p:spPr>
            <a:xfrm>
              <a:off x="8355751" y="435237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F077EB9-7ED7-4A49-8439-E4080AB3BA5A}"/>
                </a:ext>
              </a:extLst>
            </p:cNvPr>
            <p:cNvSpPr/>
            <p:nvPr/>
          </p:nvSpPr>
          <p:spPr>
            <a:xfrm>
              <a:off x="8744708" y="435237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9063CDE-1F12-452C-8F1B-B0FAF1157B94}"/>
                </a:ext>
              </a:extLst>
            </p:cNvPr>
            <p:cNvSpPr/>
            <p:nvPr/>
          </p:nvSpPr>
          <p:spPr>
            <a:xfrm>
              <a:off x="9133663" y="435237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24269E6-93AA-4389-AD5F-EF909E0E5026}"/>
                </a:ext>
              </a:extLst>
            </p:cNvPr>
            <p:cNvSpPr/>
            <p:nvPr/>
          </p:nvSpPr>
          <p:spPr>
            <a:xfrm>
              <a:off x="6410970" y="474133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448FB70-548C-4548-A629-C4C00ED14107}"/>
                </a:ext>
              </a:extLst>
            </p:cNvPr>
            <p:cNvSpPr/>
            <p:nvPr/>
          </p:nvSpPr>
          <p:spPr>
            <a:xfrm>
              <a:off x="6799927" y="474133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9370E20-CCF9-4EEE-B33D-C7750AE1D8B6}"/>
                </a:ext>
              </a:extLst>
            </p:cNvPr>
            <p:cNvSpPr/>
            <p:nvPr/>
          </p:nvSpPr>
          <p:spPr>
            <a:xfrm>
              <a:off x="7188882" y="474133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C68729C-8CF9-410A-86F0-124187C9CBAE}"/>
                </a:ext>
              </a:extLst>
            </p:cNvPr>
            <p:cNvSpPr/>
            <p:nvPr/>
          </p:nvSpPr>
          <p:spPr>
            <a:xfrm>
              <a:off x="7577839" y="474133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235EA1D-0291-4FF4-9D23-64D274252E81}"/>
                </a:ext>
              </a:extLst>
            </p:cNvPr>
            <p:cNvSpPr/>
            <p:nvPr/>
          </p:nvSpPr>
          <p:spPr>
            <a:xfrm>
              <a:off x="7966795" y="474133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9674CB4-A6D5-4430-A9C6-A8C88F2D0BFD}"/>
                </a:ext>
              </a:extLst>
            </p:cNvPr>
            <p:cNvSpPr/>
            <p:nvPr/>
          </p:nvSpPr>
          <p:spPr>
            <a:xfrm>
              <a:off x="8355751" y="474133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9A36960-991E-4ACC-A485-0E1BB27F7AD3}"/>
                </a:ext>
              </a:extLst>
            </p:cNvPr>
            <p:cNvSpPr/>
            <p:nvPr/>
          </p:nvSpPr>
          <p:spPr>
            <a:xfrm>
              <a:off x="8744708" y="474133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B420301-C857-4E5F-BE8C-26E7796670CA}"/>
                </a:ext>
              </a:extLst>
            </p:cNvPr>
            <p:cNvSpPr/>
            <p:nvPr/>
          </p:nvSpPr>
          <p:spPr>
            <a:xfrm>
              <a:off x="9133663" y="474132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019C047-0138-49F7-A4CB-ECFA82238363}"/>
                </a:ext>
              </a:extLst>
            </p:cNvPr>
            <p:cNvSpPr txBox="1"/>
            <p:nvPr/>
          </p:nvSpPr>
          <p:spPr>
            <a:xfrm>
              <a:off x="6870655" y="1340630"/>
              <a:ext cx="1992853" cy="678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32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OSRdyTbl</a:t>
              </a:r>
              <a:endPara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842AA98-7BBD-4B29-BE31-316F607C3F0E}"/>
              </a:ext>
            </a:extLst>
          </p:cNvPr>
          <p:cNvSpPr txBox="1"/>
          <p:nvPr/>
        </p:nvSpPr>
        <p:spPr>
          <a:xfrm>
            <a:off x="2924399" y="1922678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574D6AF-EAA9-4D65-B9AC-A7E4F6881C3A}"/>
              </a:ext>
            </a:extLst>
          </p:cNvPr>
          <p:cNvSpPr/>
          <p:nvPr/>
        </p:nvSpPr>
        <p:spPr>
          <a:xfrm>
            <a:off x="3238212" y="2433202"/>
            <a:ext cx="1452020" cy="5834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1C6EA6-70EB-412B-BB3E-17239A3B5283}"/>
              </a:ext>
            </a:extLst>
          </p:cNvPr>
          <p:cNvSpPr txBox="1"/>
          <p:nvPr/>
        </p:nvSpPr>
        <p:spPr>
          <a:xfrm>
            <a:off x="2893500" y="3178674"/>
            <a:ext cx="239360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940D17-C6EC-41A5-8DED-A192C505BFC1}"/>
              </a:ext>
            </a:extLst>
          </p:cNvPr>
          <p:cNvSpPr/>
          <p:nvPr/>
        </p:nvSpPr>
        <p:spPr>
          <a:xfrm>
            <a:off x="3252963" y="3684074"/>
            <a:ext cx="1452020" cy="5834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F4BD07-16FF-40A0-85F9-5AF8CA577C52}"/>
              </a:ext>
            </a:extLst>
          </p:cNvPr>
          <p:cNvSpPr txBox="1"/>
          <p:nvPr/>
        </p:nvSpPr>
        <p:spPr>
          <a:xfrm>
            <a:off x="2803921" y="4379863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F3A57C5-81A8-425F-9823-EC6802C080A8}"/>
              </a:ext>
            </a:extLst>
          </p:cNvPr>
          <p:cNvSpPr/>
          <p:nvPr/>
        </p:nvSpPr>
        <p:spPr>
          <a:xfrm>
            <a:off x="3203706" y="4920782"/>
            <a:ext cx="1452020" cy="5834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3BAB35-D421-4D49-B428-B19E14E7A16E}"/>
              </a:ext>
            </a:extLst>
          </p:cNvPr>
          <p:cNvSpPr txBox="1"/>
          <p:nvPr/>
        </p:nvSpPr>
        <p:spPr>
          <a:xfrm>
            <a:off x="2885613" y="5504216"/>
            <a:ext cx="154401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CE83118-FD75-45D7-A91B-A68B67405ADB}"/>
              </a:ext>
            </a:extLst>
          </p:cNvPr>
          <p:cNvSpPr/>
          <p:nvPr/>
        </p:nvSpPr>
        <p:spPr>
          <a:xfrm>
            <a:off x="3203706" y="5983395"/>
            <a:ext cx="1452020" cy="5834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570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349166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uC/OS-II :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분석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62271" y="853702"/>
            <a:ext cx="3536546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OSInit();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OS_InitTCBList();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2D46601-4A85-478A-BE19-EB739588B5FF}"/>
              </a:ext>
            </a:extLst>
          </p:cNvPr>
          <p:cNvGrpSpPr/>
          <p:nvPr/>
        </p:nvGrpSpPr>
        <p:grpSpPr>
          <a:xfrm>
            <a:off x="3634536" y="4029985"/>
            <a:ext cx="1171580" cy="2657478"/>
            <a:chOff x="1659825" y="3606795"/>
            <a:chExt cx="1171580" cy="265747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9296318-AAE6-4790-8498-A8897F8FB881}"/>
                </a:ext>
              </a:extLst>
            </p:cNvPr>
            <p:cNvSpPr/>
            <p:nvPr/>
          </p:nvSpPr>
          <p:spPr>
            <a:xfrm>
              <a:off x="1659830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92CD6A-F741-4D15-BBF6-884A3752738F}"/>
                </a:ext>
              </a:extLst>
            </p:cNvPr>
            <p:cNvSpPr/>
            <p:nvPr/>
          </p:nvSpPr>
          <p:spPr>
            <a:xfrm>
              <a:off x="1659829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710F12D-902F-47D9-AE26-24A68AEC4AD3}"/>
                </a:ext>
              </a:extLst>
            </p:cNvPr>
            <p:cNvSpPr/>
            <p:nvPr/>
          </p:nvSpPr>
          <p:spPr>
            <a:xfrm>
              <a:off x="1659828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A58F3-940B-4DE8-B23E-C49F581D4C43}"/>
                </a:ext>
              </a:extLst>
            </p:cNvPr>
            <p:cNvSpPr/>
            <p:nvPr/>
          </p:nvSpPr>
          <p:spPr>
            <a:xfrm>
              <a:off x="1659827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8EF8483-4169-4AF8-A9AB-FA7AA5222E1C}"/>
                </a:ext>
              </a:extLst>
            </p:cNvPr>
            <p:cNvSpPr/>
            <p:nvPr/>
          </p:nvSpPr>
          <p:spPr>
            <a:xfrm>
              <a:off x="1659826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335B085-C886-4ACE-9E3C-487832D1449B}"/>
                </a:ext>
              </a:extLst>
            </p:cNvPr>
            <p:cNvSpPr/>
            <p:nvPr/>
          </p:nvSpPr>
          <p:spPr>
            <a:xfrm>
              <a:off x="1659825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2180292" y="399717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603485" y="4440083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603485" y="4878755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2180292" y="5321668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2180292" y="576034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2180292" y="621873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F648CB1-79C7-4E77-9AE0-3A3A09999968}"/>
              </a:ext>
            </a:extLst>
          </p:cNvPr>
          <p:cNvGrpSpPr/>
          <p:nvPr/>
        </p:nvGrpSpPr>
        <p:grpSpPr>
          <a:xfrm>
            <a:off x="5384758" y="4029985"/>
            <a:ext cx="1171580" cy="2657478"/>
            <a:chOff x="3288604" y="3606795"/>
            <a:chExt cx="1171580" cy="2657478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B41D5D2-3328-45F8-B66E-56E56DD5DC2E}"/>
                </a:ext>
              </a:extLst>
            </p:cNvPr>
            <p:cNvSpPr/>
            <p:nvPr/>
          </p:nvSpPr>
          <p:spPr>
            <a:xfrm>
              <a:off x="3288609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4F3E6E8-365D-42D5-86D8-E5308B8C9E36}"/>
                </a:ext>
              </a:extLst>
            </p:cNvPr>
            <p:cNvSpPr/>
            <p:nvPr/>
          </p:nvSpPr>
          <p:spPr>
            <a:xfrm>
              <a:off x="3288608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C622896-0917-4AD9-B557-3712F6F47641}"/>
                </a:ext>
              </a:extLst>
            </p:cNvPr>
            <p:cNvSpPr/>
            <p:nvPr/>
          </p:nvSpPr>
          <p:spPr>
            <a:xfrm>
              <a:off x="3288607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2DAD55A-1FF5-4727-BBB3-7B922B8971C4}"/>
                </a:ext>
              </a:extLst>
            </p:cNvPr>
            <p:cNvSpPr/>
            <p:nvPr/>
          </p:nvSpPr>
          <p:spPr>
            <a:xfrm>
              <a:off x="3288606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13D2608-8F66-491F-9638-2D7613CBED57}"/>
                </a:ext>
              </a:extLst>
            </p:cNvPr>
            <p:cNvSpPr/>
            <p:nvPr/>
          </p:nvSpPr>
          <p:spPr>
            <a:xfrm>
              <a:off x="3288605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C85D8EB-110C-49D9-8E9E-2A801C1A1ABD}"/>
                </a:ext>
              </a:extLst>
            </p:cNvPr>
            <p:cNvSpPr/>
            <p:nvPr/>
          </p:nvSpPr>
          <p:spPr>
            <a:xfrm>
              <a:off x="3288604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E86149A-689E-48A3-AE65-B0EC4F5DCDE2}"/>
              </a:ext>
            </a:extLst>
          </p:cNvPr>
          <p:cNvGrpSpPr/>
          <p:nvPr/>
        </p:nvGrpSpPr>
        <p:grpSpPr>
          <a:xfrm>
            <a:off x="7134980" y="4029985"/>
            <a:ext cx="1171580" cy="2657478"/>
            <a:chOff x="5017395" y="3606795"/>
            <a:chExt cx="1171580" cy="2657478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7974490-F50E-4E25-A814-489E283A861E}"/>
                </a:ext>
              </a:extLst>
            </p:cNvPr>
            <p:cNvSpPr/>
            <p:nvPr/>
          </p:nvSpPr>
          <p:spPr>
            <a:xfrm>
              <a:off x="5017400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4FA1F60-7F47-4B0E-8133-923D2562955A}"/>
                </a:ext>
              </a:extLst>
            </p:cNvPr>
            <p:cNvSpPr/>
            <p:nvPr/>
          </p:nvSpPr>
          <p:spPr>
            <a:xfrm>
              <a:off x="5017399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5708988-D04F-4EAA-9BC6-15074E7F618C}"/>
                </a:ext>
              </a:extLst>
            </p:cNvPr>
            <p:cNvSpPr/>
            <p:nvPr/>
          </p:nvSpPr>
          <p:spPr>
            <a:xfrm>
              <a:off x="5017398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FB7126C9-4B82-45F4-89FD-DF396C85BA14}"/>
                </a:ext>
              </a:extLst>
            </p:cNvPr>
            <p:cNvSpPr/>
            <p:nvPr/>
          </p:nvSpPr>
          <p:spPr>
            <a:xfrm>
              <a:off x="5017397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17895CA-14A4-457D-BE66-2F3266ACACEA}"/>
                </a:ext>
              </a:extLst>
            </p:cNvPr>
            <p:cNvSpPr/>
            <p:nvPr/>
          </p:nvSpPr>
          <p:spPr>
            <a:xfrm>
              <a:off x="5017396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DE701B9-E2B5-43EC-9575-A1E56FF72092}"/>
                </a:ext>
              </a:extLst>
            </p:cNvPr>
            <p:cNvSpPr/>
            <p:nvPr/>
          </p:nvSpPr>
          <p:spPr>
            <a:xfrm>
              <a:off x="5017395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9A10871-CB45-4EF4-8595-A4018A92B72E}"/>
              </a:ext>
            </a:extLst>
          </p:cNvPr>
          <p:cNvGrpSpPr/>
          <p:nvPr/>
        </p:nvGrpSpPr>
        <p:grpSpPr>
          <a:xfrm>
            <a:off x="8885203" y="4029985"/>
            <a:ext cx="1171580" cy="2657478"/>
            <a:chOff x="6910492" y="3606795"/>
            <a:chExt cx="1171580" cy="2657478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DA1AF09-396C-46CE-9E96-F47C56391594}"/>
                </a:ext>
              </a:extLst>
            </p:cNvPr>
            <p:cNvSpPr/>
            <p:nvPr/>
          </p:nvSpPr>
          <p:spPr>
            <a:xfrm>
              <a:off x="6910497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F58813E-19D0-4A77-92F9-ED5B132DFCE7}"/>
                </a:ext>
              </a:extLst>
            </p:cNvPr>
            <p:cNvSpPr/>
            <p:nvPr/>
          </p:nvSpPr>
          <p:spPr>
            <a:xfrm>
              <a:off x="6910496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3196B95-2528-48EF-BDAE-2F16223B40BC}"/>
                </a:ext>
              </a:extLst>
            </p:cNvPr>
            <p:cNvSpPr/>
            <p:nvPr/>
          </p:nvSpPr>
          <p:spPr>
            <a:xfrm>
              <a:off x="6910495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1AFF91F-06C2-4AEC-A3B5-76068D04D861}"/>
                </a:ext>
              </a:extLst>
            </p:cNvPr>
            <p:cNvSpPr/>
            <p:nvPr/>
          </p:nvSpPr>
          <p:spPr>
            <a:xfrm>
              <a:off x="6910494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5633D1CD-CDD7-494B-BCC1-FBF34B621AC9}"/>
                </a:ext>
              </a:extLst>
            </p:cNvPr>
            <p:cNvSpPr/>
            <p:nvPr/>
          </p:nvSpPr>
          <p:spPr>
            <a:xfrm>
              <a:off x="6910493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1BD1438-03D5-4A66-81F0-CE20F6A391AA}"/>
                </a:ext>
              </a:extLst>
            </p:cNvPr>
            <p:cNvSpPr/>
            <p:nvPr/>
          </p:nvSpPr>
          <p:spPr>
            <a:xfrm>
              <a:off x="6910492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231488" y="3972793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90154" y="3527306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A7E6AA-5E00-46A4-94E0-D939CA4AF343}"/>
              </a:ext>
            </a:extLst>
          </p:cNvPr>
          <p:cNvSpPr/>
          <p:nvPr/>
        </p:nvSpPr>
        <p:spPr>
          <a:xfrm>
            <a:off x="1761139" y="2417917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6E07B23-C461-42E7-B3F7-B33E85A25B7B}"/>
              </a:ext>
            </a:extLst>
          </p:cNvPr>
          <p:cNvSpPr/>
          <p:nvPr/>
        </p:nvSpPr>
        <p:spPr>
          <a:xfrm>
            <a:off x="1761138" y="2645232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1662A1-A721-41E6-AAC9-125FEAE2FC68}"/>
              </a:ext>
            </a:extLst>
          </p:cNvPr>
          <p:cNvSpPr/>
          <p:nvPr/>
        </p:nvSpPr>
        <p:spPr>
          <a:xfrm>
            <a:off x="1761137" y="2872547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1CAA67D-AA33-46C9-B902-703F6D8ABE3D}"/>
              </a:ext>
            </a:extLst>
          </p:cNvPr>
          <p:cNvSpPr/>
          <p:nvPr/>
        </p:nvSpPr>
        <p:spPr>
          <a:xfrm>
            <a:off x="1761136" y="3099862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9ED04FE-00D8-4A30-A6AB-E262A5F7AD1E}"/>
              </a:ext>
            </a:extLst>
          </p:cNvPr>
          <p:cNvSpPr/>
          <p:nvPr/>
        </p:nvSpPr>
        <p:spPr>
          <a:xfrm>
            <a:off x="1761135" y="3327176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345FAC0-0608-42F9-B1F5-A936FB43BD0B}"/>
              </a:ext>
            </a:extLst>
          </p:cNvPr>
          <p:cNvSpPr/>
          <p:nvPr/>
        </p:nvSpPr>
        <p:spPr>
          <a:xfrm>
            <a:off x="1761134" y="3554491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3A4690-A08C-470A-B134-77C24D974081}"/>
              </a:ext>
            </a:extLst>
          </p:cNvPr>
          <p:cNvSpPr txBox="1"/>
          <p:nvPr/>
        </p:nvSpPr>
        <p:spPr>
          <a:xfrm>
            <a:off x="1619799" y="1986707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1508F13-879A-4C6B-A6DA-591DB26B3200}"/>
              </a:ext>
            </a:extLst>
          </p:cNvPr>
          <p:cNvSpPr/>
          <p:nvPr/>
        </p:nvSpPr>
        <p:spPr>
          <a:xfrm>
            <a:off x="253423" y="5241060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C7378A5-8BBB-4DB4-B941-FF6FE9965645}"/>
              </a:ext>
            </a:extLst>
          </p:cNvPr>
          <p:cNvSpPr txBox="1"/>
          <p:nvPr/>
        </p:nvSpPr>
        <p:spPr>
          <a:xfrm>
            <a:off x="112089" y="4795573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OSTCBFreeList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353BFA-8C34-49B4-934D-AF94A9700060}"/>
              </a:ext>
            </a:extLst>
          </p:cNvPr>
          <p:cNvGrpSpPr/>
          <p:nvPr/>
        </p:nvGrpSpPr>
        <p:grpSpPr>
          <a:xfrm>
            <a:off x="4059198" y="350447"/>
            <a:ext cx="5769111" cy="2969757"/>
            <a:chOff x="5102089" y="-95995"/>
            <a:chExt cx="6258954" cy="322191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609C5E4-7C21-4785-A1DA-E1EA63D41F49}"/>
                </a:ext>
              </a:extLst>
            </p:cNvPr>
            <p:cNvSpPr/>
            <p:nvPr/>
          </p:nvSpPr>
          <p:spPr>
            <a:xfrm>
              <a:off x="6674743" y="46844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08A3C3D-DCB1-430E-B573-8CF51F635DEC}"/>
                </a:ext>
              </a:extLst>
            </p:cNvPr>
            <p:cNvSpPr/>
            <p:nvPr/>
          </p:nvSpPr>
          <p:spPr>
            <a:xfrm>
              <a:off x="6674742" y="911353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944AD2E-42A3-4C1F-A6C1-E0CBB348F18A}"/>
                </a:ext>
              </a:extLst>
            </p:cNvPr>
            <p:cNvSpPr/>
            <p:nvPr/>
          </p:nvSpPr>
          <p:spPr>
            <a:xfrm>
              <a:off x="6674741" y="1354266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85312D3-003B-4756-8507-E6EAAD9CDFD5}"/>
                </a:ext>
              </a:extLst>
            </p:cNvPr>
            <p:cNvSpPr/>
            <p:nvPr/>
          </p:nvSpPr>
          <p:spPr>
            <a:xfrm>
              <a:off x="6674740" y="1797179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BAE253F-410F-43FD-A5ED-FEB092ED1860}"/>
                </a:ext>
              </a:extLst>
            </p:cNvPr>
            <p:cNvSpPr/>
            <p:nvPr/>
          </p:nvSpPr>
          <p:spPr>
            <a:xfrm>
              <a:off x="6674739" y="2240092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7052323-0810-446A-BC30-BB57BF8DAB3E}"/>
                </a:ext>
              </a:extLst>
            </p:cNvPr>
            <p:cNvSpPr/>
            <p:nvPr/>
          </p:nvSpPr>
          <p:spPr>
            <a:xfrm>
              <a:off x="6674738" y="268300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8D7043-4010-4ABE-B173-C3D2CEDAE7E5}"/>
                </a:ext>
              </a:extLst>
            </p:cNvPr>
            <p:cNvSpPr txBox="1"/>
            <p:nvPr/>
          </p:nvSpPr>
          <p:spPr>
            <a:xfrm>
              <a:off x="5220494" y="435625"/>
              <a:ext cx="1454244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OSTCBPrio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CD142AD-0979-4478-A753-B5841B6982E5}"/>
                </a:ext>
              </a:extLst>
            </p:cNvPr>
            <p:cNvSpPr txBox="1"/>
            <p:nvPr/>
          </p:nvSpPr>
          <p:spPr>
            <a:xfrm>
              <a:off x="5643687" y="878538"/>
              <a:ext cx="1031051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OSTCBX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5D499A9-11DC-426F-AF3B-53395CDA79BE}"/>
                </a:ext>
              </a:extLst>
            </p:cNvPr>
            <p:cNvSpPr txBox="1"/>
            <p:nvPr/>
          </p:nvSpPr>
          <p:spPr>
            <a:xfrm>
              <a:off x="5643687" y="1317210"/>
              <a:ext cx="1031051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OSTCBY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3B4ADBB-BBC1-486D-820F-CED687B71529}"/>
                </a:ext>
              </a:extLst>
            </p:cNvPr>
            <p:cNvSpPr txBox="1"/>
            <p:nvPr/>
          </p:nvSpPr>
          <p:spPr>
            <a:xfrm>
              <a:off x="5220494" y="1760123"/>
              <a:ext cx="1454244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OSTCBBitX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08CB6BD-41AD-4011-A46A-23458BE370EA}"/>
                </a:ext>
              </a:extLst>
            </p:cNvPr>
            <p:cNvSpPr txBox="1"/>
            <p:nvPr/>
          </p:nvSpPr>
          <p:spPr>
            <a:xfrm>
              <a:off x="5220494" y="2198795"/>
              <a:ext cx="1454244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OSTCBBitY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0A7CFCF-B9AB-4DED-81C7-EDDC37582DDE}"/>
                </a:ext>
              </a:extLst>
            </p:cNvPr>
            <p:cNvSpPr txBox="1"/>
            <p:nvPr/>
          </p:nvSpPr>
          <p:spPr>
            <a:xfrm>
              <a:off x="5220494" y="2657190"/>
              <a:ext cx="1454244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OSTCBNext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5AFCF60-F1B8-41D4-9AD2-A4B8E30A5B66}"/>
                </a:ext>
              </a:extLst>
            </p:cNvPr>
            <p:cNvSpPr/>
            <p:nvPr/>
          </p:nvSpPr>
          <p:spPr>
            <a:xfrm>
              <a:off x="7846318" y="46844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048489B-E8CD-4CA7-962E-6BF8FA8748CA}"/>
                </a:ext>
              </a:extLst>
            </p:cNvPr>
            <p:cNvSpPr/>
            <p:nvPr/>
          </p:nvSpPr>
          <p:spPr>
            <a:xfrm>
              <a:off x="7846317" y="911353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E566E68-7BE2-43FF-8921-492E5807D507}"/>
                </a:ext>
              </a:extLst>
            </p:cNvPr>
            <p:cNvSpPr/>
            <p:nvPr/>
          </p:nvSpPr>
          <p:spPr>
            <a:xfrm>
              <a:off x="7846316" y="1354266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ABE6C22-1E2B-4323-BE02-8E5CDF5436FB}"/>
                </a:ext>
              </a:extLst>
            </p:cNvPr>
            <p:cNvSpPr/>
            <p:nvPr/>
          </p:nvSpPr>
          <p:spPr>
            <a:xfrm>
              <a:off x="7846315" y="1797179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E93CE1D-8F78-4547-8BC1-81BB0070E7AD}"/>
                </a:ext>
              </a:extLst>
            </p:cNvPr>
            <p:cNvSpPr/>
            <p:nvPr/>
          </p:nvSpPr>
          <p:spPr>
            <a:xfrm>
              <a:off x="7846314" y="2240092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6C58C3F-0BBB-49B6-BF68-07E98F7285BD}"/>
                </a:ext>
              </a:extLst>
            </p:cNvPr>
            <p:cNvSpPr/>
            <p:nvPr/>
          </p:nvSpPr>
          <p:spPr>
            <a:xfrm>
              <a:off x="7846313" y="268300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AF19D1-CE55-48CC-A323-CA6502E69703}"/>
                </a:ext>
              </a:extLst>
            </p:cNvPr>
            <p:cNvSpPr/>
            <p:nvPr/>
          </p:nvSpPr>
          <p:spPr>
            <a:xfrm>
              <a:off x="9017893" y="46844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8BF0B35-CC42-4171-A496-AD66786C8BBD}"/>
                </a:ext>
              </a:extLst>
            </p:cNvPr>
            <p:cNvSpPr/>
            <p:nvPr/>
          </p:nvSpPr>
          <p:spPr>
            <a:xfrm>
              <a:off x="9017892" y="911353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A47B512-F069-446C-858C-A93F99305315}"/>
                </a:ext>
              </a:extLst>
            </p:cNvPr>
            <p:cNvSpPr/>
            <p:nvPr/>
          </p:nvSpPr>
          <p:spPr>
            <a:xfrm>
              <a:off x="9017891" y="1354266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8E5FC50-60C6-4561-AE56-68F089E834A3}"/>
                </a:ext>
              </a:extLst>
            </p:cNvPr>
            <p:cNvSpPr/>
            <p:nvPr/>
          </p:nvSpPr>
          <p:spPr>
            <a:xfrm>
              <a:off x="9017890" y="1797179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076162A-1FBB-41A8-BEEC-C790939657A4}"/>
                </a:ext>
              </a:extLst>
            </p:cNvPr>
            <p:cNvSpPr/>
            <p:nvPr/>
          </p:nvSpPr>
          <p:spPr>
            <a:xfrm>
              <a:off x="9017889" y="2240092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3A15D1A-C3A0-41C5-A341-B24C6BDA54C6}"/>
                </a:ext>
              </a:extLst>
            </p:cNvPr>
            <p:cNvSpPr/>
            <p:nvPr/>
          </p:nvSpPr>
          <p:spPr>
            <a:xfrm>
              <a:off x="9017888" y="268300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F55AEDF-7073-4D28-B631-453F3308E0D9}"/>
                </a:ext>
              </a:extLst>
            </p:cNvPr>
            <p:cNvSpPr/>
            <p:nvPr/>
          </p:nvSpPr>
          <p:spPr>
            <a:xfrm>
              <a:off x="10189468" y="46844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DF9F98E-F980-4678-AABB-E863FE098769}"/>
                </a:ext>
              </a:extLst>
            </p:cNvPr>
            <p:cNvSpPr/>
            <p:nvPr/>
          </p:nvSpPr>
          <p:spPr>
            <a:xfrm>
              <a:off x="10189467" y="911353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E9F96E6-57C5-4374-A7F3-DDDCB47ADB4F}"/>
                </a:ext>
              </a:extLst>
            </p:cNvPr>
            <p:cNvSpPr/>
            <p:nvPr/>
          </p:nvSpPr>
          <p:spPr>
            <a:xfrm>
              <a:off x="10189466" y="1354266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9F9FE69-44E2-4C6E-86FC-3316AA5DF7E3}"/>
                </a:ext>
              </a:extLst>
            </p:cNvPr>
            <p:cNvSpPr/>
            <p:nvPr/>
          </p:nvSpPr>
          <p:spPr>
            <a:xfrm>
              <a:off x="10189465" y="1797179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7DC6D7F-5151-4B9F-A10F-82F98E8B3BFF}"/>
                </a:ext>
              </a:extLst>
            </p:cNvPr>
            <p:cNvSpPr/>
            <p:nvPr/>
          </p:nvSpPr>
          <p:spPr>
            <a:xfrm>
              <a:off x="10189464" y="2240092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BCF61D8-A322-4FDE-B7B1-C31E5DA203CD}"/>
                </a:ext>
              </a:extLst>
            </p:cNvPr>
            <p:cNvSpPr/>
            <p:nvPr/>
          </p:nvSpPr>
          <p:spPr>
            <a:xfrm>
              <a:off x="10189463" y="268300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8D57B83-0D4E-4882-9DB4-91F96B4878A5}"/>
                </a:ext>
              </a:extLst>
            </p:cNvPr>
            <p:cNvSpPr txBox="1"/>
            <p:nvPr/>
          </p:nvSpPr>
          <p:spPr>
            <a:xfrm>
              <a:off x="6913315" y="-95995"/>
              <a:ext cx="659471" cy="49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[0]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6BC644-18C4-4E1F-B372-B2E9D669728D}"/>
                </a:ext>
              </a:extLst>
            </p:cNvPr>
            <p:cNvSpPr txBox="1"/>
            <p:nvPr/>
          </p:nvSpPr>
          <p:spPr>
            <a:xfrm>
              <a:off x="7913485" y="-95995"/>
              <a:ext cx="659471" cy="49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[1]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CB53D42-ACBA-45DD-8B93-EA5D9DC23AF4}"/>
                </a:ext>
              </a:extLst>
            </p:cNvPr>
            <p:cNvSpPr txBox="1"/>
            <p:nvPr/>
          </p:nvSpPr>
          <p:spPr>
            <a:xfrm>
              <a:off x="9147836" y="-95995"/>
              <a:ext cx="965554" cy="49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[...]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26FF2F1-9B6E-4022-834A-D538C0F5D596}"/>
                </a:ext>
              </a:extLst>
            </p:cNvPr>
            <p:cNvSpPr txBox="1"/>
            <p:nvPr/>
          </p:nvSpPr>
          <p:spPr>
            <a:xfrm>
              <a:off x="10428038" y="-95995"/>
              <a:ext cx="812512" cy="49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[63]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6944553-1DF7-4661-9823-27252555BF40}"/>
                </a:ext>
              </a:extLst>
            </p:cNvPr>
            <p:cNvSpPr txBox="1"/>
            <p:nvPr/>
          </p:nvSpPr>
          <p:spPr>
            <a:xfrm>
              <a:off x="5102089" y="-95995"/>
              <a:ext cx="1313180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OSTCBTbl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</p:grp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022AD8E-2789-47DB-BC20-543E3D58A7F8}"/>
              </a:ext>
            </a:extLst>
          </p:cNvPr>
          <p:cNvCxnSpPr>
            <a:stCxn id="162" idx="3"/>
            <a:endCxn id="112" idx="1"/>
          </p:cNvCxnSpPr>
          <p:nvPr/>
        </p:nvCxnSpPr>
        <p:spPr>
          <a:xfrm flipV="1">
            <a:off x="1424998" y="4251442"/>
            <a:ext cx="2209543" cy="12110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851D6255-05A9-47E3-A5A0-25E1D1660E1D}"/>
              </a:ext>
            </a:extLst>
          </p:cNvPr>
          <p:cNvCxnSpPr>
            <a:cxnSpLocks/>
            <a:stCxn id="117" idx="3"/>
            <a:endCxn id="129" idx="1"/>
          </p:cNvCxnSpPr>
          <p:nvPr/>
        </p:nvCxnSpPr>
        <p:spPr>
          <a:xfrm>
            <a:off x="4806111" y="6466007"/>
            <a:ext cx="578647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68DAFFE-17E4-4B61-B480-6CEAE0620254}"/>
              </a:ext>
            </a:extLst>
          </p:cNvPr>
          <p:cNvCxnSpPr>
            <a:cxnSpLocks/>
            <a:stCxn id="129" idx="3"/>
            <a:endCxn id="135" idx="1"/>
          </p:cNvCxnSpPr>
          <p:nvPr/>
        </p:nvCxnSpPr>
        <p:spPr>
          <a:xfrm>
            <a:off x="6556333" y="6466007"/>
            <a:ext cx="578647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0FCFED24-5E14-4585-96F5-8354F730A715}"/>
              </a:ext>
            </a:extLst>
          </p:cNvPr>
          <p:cNvCxnSpPr>
            <a:cxnSpLocks/>
            <a:stCxn id="135" idx="3"/>
            <a:endCxn id="141" idx="1"/>
          </p:cNvCxnSpPr>
          <p:nvPr/>
        </p:nvCxnSpPr>
        <p:spPr>
          <a:xfrm>
            <a:off x="8306555" y="6466007"/>
            <a:ext cx="57864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E420047-C591-408B-9CAF-A59C4D84BFD8}"/>
              </a:ext>
            </a:extLst>
          </p:cNvPr>
          <p:cNvSpPr txBox="1"/>
          <p:nvPr/>
        </p:nvSpPr>
        <p:spPr>
          <a:xfrm>
            <a:off x="5424703" y="3612206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4AC9D04-FC27-4195-8B62-EE4F4D3D3840}"/>
              </a:ext>
            </a:extLst>
          </p:cNvPr>
          <p:cNvSpPr txBox="1"/>
          <p:nvPr/>
        </p:nvSpPr>
        <p:spPr>
          <a:xfrm>
            <a:off x="7416568" y="3631259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54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EFE4FE-00F5-4E5D-BA27-08DF9EFE9DBE}"/>
              </a:ext>
            </a:extLst>
          </p:cNvPr>
          <p:cNvSpPr txBox="1"/>
          <p:nvPr/>
        </p:nvSpPr>
        <p:spPr>
          <a:xfrm>
            <a:off x="802481" y="786436"/>
            <a:ext cx="9674443" cy="2456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virtual box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설치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최신 버전 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virtualbox.org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사이트에서 다운로드 후 설치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압축 파일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ubuntu_rtos.zip =&gt;  ubuntu_rtos.vdi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새로만들기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&gt;&gt;                              &gt;&gt;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기존 하드 드라이브 선택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95DD83-B4F8-4B6F-9789-13BE31C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313" y="2686290"/>
            <a:ext cx="3859212" cy="33852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72BC9F5-3016-4CBB-BCDA-AC46C3DA0280}"/>
              </a:ext>
            </a:extLst>
          </p:cNvPr>
          <p:cNvSpPr/>
          <p:nvPr/>
        </p:nvSpPr>
        <p:spPr>
          <a:xfrm>
            <a:off x="3546475" y="4071939"/>
            <a:ext cx="950119" cy="182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93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5462A-C5FB-4710-B729-2DC1C83C9544}"/>
              </a:ext>
            </a:extLst>
          </p:cNvPr>
          <p:cNvSpPr txBox="1"/>
          <p:nvPr/>
        </p:nvSpPr>
        <p:spPr>
          <a:xfrm>
            <a:off x="353961" y="0"/>
            <a:ext cx="5686172" cy="405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*head;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insert_data(int data)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NODE *temp;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 sz="2000" b="1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temp = (NODE*)malloc(sizeof(NODE));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temp-&gt;data = data;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temp-&gt;next = head;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 = temp;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insert_data(1);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40A396-2AD6-4C4A-8512-C37F7342F62D}"/>
              </a:ext>
            </a:extLst>
          </p:cNvPr>
          <p:cNvSpPr/>
          <p:nvPr/>
        </p:nvSpPr>
        <p:spPr>
          <a:xfrm>
            <a:off x="2229956" y="4894351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EF7CD-5331-4914-870A-ABA3758EEE44}"/>
              </a:ext>
            </a:extLst>
          </p:cNvPr>
          <p:cNvSpPr txBox="1"/>
          <p:nvPr/>
        </p:nvSpPr>
        <p:spPr>
          <a:xfrm>
            <a:off x="2094272" y="452312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42C51-69FB-4667-A0F3-351FB69DFA71}"/>
              </a:ext>
            </a:extLst>
          </p:cNvPr>
          <p:cNvSpPr/>
          <p:nvPr/>
        </p:nvSpPr>
        <p:spPr>
          <a:xfrm>
            <a:off x="5893455" y="4880015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00FBDE-60B5-4F27-8A3F-557DC15654E8}"/>
              </a:ext>
            </a:extLst>
          </p:cNvPr>
          <p:cNvSpPr/>
          <p:nvPr/>
        </p:nvSpPr>
        <p:spPr>
          <a:xfrm>
            <a:off x="6312309" y="4880015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411310-ABC6-4AB7-BF95-04FD33DE8FC1}"/>
              </a:ext>
            </a:extLst>
          </p:cNvPr>
          <p:cNvSpPr/>
          <p:nvPr/>
        </p:nvSpPr>
        <p:spPr>
          <a:xfrm>
            <a:off x="4442710" y="4883388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C593AC-0301-4103-852E-E836276E4063}"/>
              </a:ext>
            </a:extLst>
          </p:cNvPr>
          <p:cNvSpPr/>
          <p:nvPr/>
        </p:nvSpPr>
        <p:spPr>
          <a:xfrm>
            <a:off x="4861564" y="4883388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B78341B-73EE-4B9F-A2A3-2BBD0C835307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5280418" y="5089442"/>
            <a:ext cx="613037" cy="3373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CECEC5D8-127A-4A17-A143-2F2F87BE8949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2648810" y="5081857"/>
            <a:ext cx="613037" cy="21921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067D65-3DCC-40A5-BCF7-57FD6EF74B3C}"/>
              </a:ext>
            </a:extLst>
          </p:cNvPr>
          <p:cNvSpPr txBox="1"/>
          <p:nvPr/>
        </p:nvSpPr>
        <p:spPr>
          <a:xfrm>
            <a:off x="7026132" y="1114978"/>
            <a:ext cx="2791149" cy="11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list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의 장점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삽입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삭제가 빠른다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A7757C-1F3C-43B4-9BF0-D82F9645B37A}"/>
              </a:ext>
            </a:extLst>
          </p:cNvPr>
          <p:cNvSpPr/>
          <p:nvPr/>
        </p:nvSpPr>
        <p:spPr>
          <a:xfrm>
            <a:off x="3261847" y="4872430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032793-CEF2-43C9-8202-1AD59AA0AE99}"/>
              </a:ext>
            </a:extLst>
          </p:cNvPr>
          <p:cNvSpPr/>
          <p:nvPr/>
        </p:nvSpPr>
        <p:spPr>
          <a:xfrm>
            <a:off x="3680701" y="4872430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74760D-876A-46D8-9B0E-0847FDA45512}"/>
              </a:ext>
            </a:extLst>
          </p:cNvPr>
          <p:cNvSpPr txBox="1"/>
          <p:nvPr/>
        </p:nvSpPr>
        <p:spPr>
          <a:xfrm>
            <a:off x="3335093" y="44936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BE559650-C3E9-4958-B8DF-11E2D8E11C4C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4099555" y="5081857"/>
            <a:ext cx="343155" cy="10958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661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5462A-C5FB-4710-B729-2DC1C83C9544}"/>
              </a:ext>
            </a:extLst>
          </p:cNvPr>
          <p:cNvSpPr txBox="1"/>
          <p:nvPr/>
        </p:nvSpPr>
        <p:spPr>
          <a:xfrm>
            <a:off x="353961" y="0"/>
            <a:ext cx="4134465" cy="4859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data;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*head;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insert_data(NODE *temp)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temp-&gt;next = head;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 = temp;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40A396-2AD6-4C4A-8512-C37F7342F62D}"/>
              </a:ext>
            </a:extLst>
          </p:cNvPr>
          <p:cNvSpPr/>
          <p:nvPr/>
        </p:nvSpPr>
        <p:spPr>
          <a:xfrm>
            <a:off x="2347944" y="5490186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EF7CD-5331-4914-870A-ABA3758EEE44}"/>
              </a:ext>
            </a:extLst>
          </p:cNvPr>
          <p:cNvSpPr txBox="1"/>
          <p:nvPr/>
        </p:nvSpPr>
        <p:spPr>
          <a:xfrm>
            <a:off x="2212260" y="511895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42C51-69FB-4667-A0F3-351FB69DFA71}"/>
              </a:ext>
            </a:extLst>
          </p:cNvPr>
          <p:cNvSpPr/>
          <p:nvPr/>
        </p:nvSpPr>
        <p:spPr>
          <a:xfrm>
            <a:off x="6011443" y="5475850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00FBDE-60B5-4F27-8A3F-557DC15654E8}"/>
              </a:ext>
            </a:extLst>
          </p:cNvPr>
          <p:cNvSpPr/>
          <p:nvPr/>
        </p:nvSpPr>
        <p:spPr>
          <a:xfrm>
            <a:off x="6430297" y="5475850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411310-ABC6-4AB7-BF95-04FD33DE8FC1}"/>
              </a:ext>
            </a:extLst>
          </p:cNvPr>
          <p:cNvSpPr/>
          <p:nvPr/>
        </p:nvSpPr>
        <p:spPr>
          <a:xfrm>
            <a:off x="4560698" y="5479223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C593AC-0301-4103-852E-E836276E4063}"/>
              </a:ext>
            </a:extLst>
          </p:cNvPr>
          <p:cNvSpPr/>
          <p:nvPr/>
        </p:nvSpPr>
        <p:spPr>
          <a:xfrm>
            <a:off x="4979552" y="5479223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B78341B-73EE-4B9F-A2A3-2BBD0C835307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5398406" y="5685277"/>
            <a:ext cx="613037" cy="3373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CECEC5D8-127A-4A17-A143-2F2F87BE8949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2766798" y="5677692"/>
            <a:ext cx="613037" cy="21921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067D65-3DCC-40A5-BCF7-57FD6EF74B3C}"/>
              </a:ext>
            </a:extLst>
          </p:cNvPr>
          <p:cNvSpPr txBox="1"/>
          <p:nvPr/>
        </p:nvSpPr>
        <p:spPr>
          <a:xfrm>
            <a:off x="7026132" y="1114978"/>
            <a:ext cx="2791149" cy="11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list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의 장점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삽입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삭제가 빠른다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A7757C-1F3C-43B4-9BF0-D82F9645B37A}"/>
              </a:ext>
            </a:extLst>
          </p:cNvPr>
          <p:cNvSpPr/>
          <p:nvPr/>
        </p:nvSpPr>
        <p:spPr>
          <a:xfrm>
            <a:off x="3379835" y="5468265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032793-CEF2-43C9-8202-1AD59AA0AE99}"/>
              </a:ext>
            </a:extLst>
          </p:cNvPr>
          <p:cNvSpPr/>
          <p:nvPr/>
        </p:nvSpPr>
        <p:spPr>
          <a:xfrm>
            <a:off x="3798689" y="5468265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74760D-876A-46D8-9B0E-0847FDA45512}"/>
              </a:ext>
            </a:extLst>
          </p:cNvPr>
          <p:cNvSpPr txBox="1"/>
          <p:nvPr/>
        </p:nvSpPr>
        <p:spPr>
          <a:xfrm>
            <a:off x="3453081" y="508944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BE559650-C3E9-4958-B8DF-11E2D8E11C4C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4217543" y="5677692"/>
            <a:ext cx="343155" cy="10958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40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275547" y="60041"/>
            <a:ext cx="3930884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OSTaskCreate(prio);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OS_TCBInit(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</a:t>
            </a: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2D46601-4A85-478A-BE19-EB739588B5FF}"/>
              </a:ext>
            </a:extLst>
          </p:cNvPr>
          <p:cNvGrpSpPr/>
          <p:nvPr/>
        </p:nvGrpSpPr>
        <p:grpSpPr>
          <a:xfrm>
            <a:off x="3634536" y="4029985"/>
            <a:ext cx="1171580" cy="2657478"/>
            <a:chOff x="1659825" y="3606795"/>
            <a:chExt cx="1171580" cy="265747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9296318-AAE6-4790-8498-A8897F8FB881}"/>
                </a:ext>
              </a:extLst>
            </p:cNvPr>
            <p:cNvSpPr/>
            <p:nvPr/>
          </p:nvSpPr>
          <p:spPr>
            <a:xfrm>
              <a:off x="1659830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92CD6A-F741-4D15-BBF6-884A3752738F}"/>
                </a:ext>
              </a:extLst>
            </p:cNvPr>
            <p:cNvSpPr/>
            <p:nvPr/>
          </p:nvSpPr>
          <p:spPr>
            <a:xfrm>
              <a:off x="1659829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710F12D-902F-47D9-AE26-24A68AEC4AD3}"/>
                </a:ext>
              </a:extLst>
            </p:cNvPr>
            <p:cNvSpPr/>
            <p:nvPr/>
          </p:nvSpPr>
          <p:spPr>
            <a:xfrm>
              <a:off x="1659828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A58F3-940B-4DE8-B23E-C49F581D4C43}"/>
                </a:ext>
              </a:extLst>
            </p:cNvPr>
            <p:cNvSpPr/>
            <p:nvPr/>
          </p:nvSpPr>
          <p:spPr>
            <a:xfrm>
              <a:off x="1659827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8EF8483-4169-4AF8-A9AB-FA7AA5222E1C}"/>
                </a:ext>
              </a:extLst>
            </p:cNvPr>
            <p:cNvSpPr/>
            <p:nvPr/>
          </p:nvSpPr>
          <p:spPr>
            <a:xfrm>
              <a:off x="1659826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335B085-C886-4ACE-9E3C-487832D1449B}"/>
                </a:ext>
              </a:extLst>
            </p:cNvPr>
            <p:cNvSpPr/>
            <p:nvPr/>
          </p:nvSpPr>
          <p:spPr>
            <a:xfrm>
              <a:off x="1659825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2180292" y="399717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603485" y="4440083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603485" y="4878755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2180292" y="5321668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2180292" y="576034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2180292" y="621873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F648CB1-79C7-4E77-9AE0-3A3A09999968}"/>
              </a:ext>
            </a:extLst>
          </p:cNvPr>
          <p:cNvGrpSpPr/>
          <p:nvPr/>
        </p:nvGrpSpPr>
        <p:grpSpPr>
          <a:xfrm>
            <a:off x="5384758" y="4029985"/>
            <a:ext cx="1171580" cy="2657478"/>
            <a:chOff x="3288604" y="3606795"/>
            <a:chExt cx="1171580" cy="2657478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B41D5D2-3328-45F8-B66E-56E56DD5DC2E}"/>
                </a:ext>
              </a:extLst>
            </p:cNvPr>
            <p:cNvSpPr/>
            <p:nvPr/>
          </p:nvSpPr>
          <p:spPr>
            <a:xfrm>
              <a:off x="3288609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4F3E6E8-365D-42D5-86D8-E5308B8C9E36}"/>
                </a:ext>
              </a:extLst>
            </p:cNvPr>
            <p:cNvSpPr/>
            <p:nvPr/>
          </p:nvSpPr>
          <p:spPr>
            <a:xfrm>
              <a:off x="3288608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C622896-0917-4AD9-B557-3712F6F47641}"/>
                </a:ext>
              </a:extLst>
            </p:cNvPr>
            <p:cNvSpPr/>
            <p:nvPr/>
          </p:nvSpPr>
          <p:spPr>
            <a:xfrm>
              <a:off x="3288607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2DAD55A-1FF5-4727-BBB3-7B922B8971C4}"/>
                </a:ext>
              </a:extLst>
            </p:cNvPr>
            <p:cNvSpPr/>
            <p:nvPr/>
          </p:nvSpPr>
          <p:spPr>
            <a:xfrm>
              <a:off x="3288606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13D2608-8F66-491F-9638-2D7613CBED57}"/>
                </a:ext>
              </a:extLst>
            </p:cNvPr>
            <p:cNvSpPr/>
            <p:nvPr/>
          </p:nvSpPr>
          <p:spPr>
            <a:xfrm>
              <a:off x="3288605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C85D8EB-110C-49D9-8E9E-2A801C1A1ABD}"/>
                </a:ext>
              </a:extLst>
            </p:cNvPr>
            <p:cNvSpPr/>
            <p:nvPr/>
          </p:nvSpPr>
          <p:spPr>
            <a:xfrm>
              <a:off x="3288604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E86149A-689E-48A3-AE65-B0EC4F5DCDE2}"/>
              </a:ext>
            </a:extLst>
          </p:cNvPr>
          <p:cNvGrpSpPr/>
          <p:nvPr/>
        </p:nvGrpSpPr>
        <p:grpSpPr>
          <a:xfrm>
            <a:off x="7134980" y="4029985"/>
            <a:ext cx="1171580" cy="2657478"/>
            <a:chOff x="5017395" y="3606795"/>
            <a:chExt cx="1171580" cy="2657478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7974490-F50E-4E25-A814-489E283A861E}"/>
                </a:ext>
              </a:extLst>
            </p:cNvPr>
            <p:cNvSpPr/>
            <p:nvPr/>
          </p:nvSpPr>
          <p:spPr>
            <a:xfrm>
              <a:off x="5017400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4FA1F60-7F47-4B0E-8133-923D2562955A}"/>
                </a:ext>
              </a:extLst>
            </p:cNvPr>
            <p:cNvSpPr/>
            <p:nvPr/>
          </p:nvSpPr>
          <p:spPr>
            <a:xfrm>
              <a:off x="5017399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5708988-D04F-4EAA-9BC6-15074E7F618C}"/>
                </a:ext>
              </a:extLst>
            </p:cNvPr>
            <p:cNvSpPr/>
            <p:nvPr/>
          </p:nvSpPr>
          <p:spPr>
            <a:xfrm>
              <a:off x="5017398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FB7126C9-4B82-45F4-89FD-DF396C85BA14}"/>
                </a:ext>
              </a:extLst>
            </p:cNvPr>
            <p:cNvSpPr/>
            <p:nvPr/>
          </p:nvSpPr>
          <p:spPr>
            <a:xfrm>
              <a:off x="5017397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17895CA-14A4-457D-BE66-2F3266ACACEA}"/>
                </a:ext>
              </a:extLst>
            </p:cNvPr>
            <p:cNvSpPr/>
            <p:nvPr/>
          </p:nvSpPr>
          <p:spPr>
            <a:xfrm>
              <a:off x="5017396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DE701B9-E2B5-43EC-9575-A1E56FF72092}"/>
                </a:ext>
              </a:extLst>
            </p:cNvPr>
            <p:cNvSpPr/>
            <p:nvPr/>
          </p:nvSpPr>
          <p:spPr>
            <a:xfrm>
              <a:off x="5017395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9A10871-CB45-4EF4-8595-A4018A92B72E}"/>
              </a:ext>
            </a:extLst>
          </p:cNvPr>
          <p:cNvGrpSpPr/>
          <p:nvPr/>
        </p:nvGrpSpPr>
        <p:grpSpPr>
          <a:xfrm>
            <a:off x="8885203" y="4029985"/>
            <a:ext cx="1171580" cy="2657478"/>
            <a:chOff x="6910492" y="3606795"/>
            <a:chExt cx="1171580" cy="2657478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DA1AF09-396C-46CE-9E96-F47C56391594}"/>
                </a:ext>
              </a:extLst>
            </p:cNvPr>
            <p:cNvSpPr/>
            <p:nvPr/>
          </p:nvSpPr>
          <p:spPr>
            <a:xfrm>
              <a:off x="6910497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F58813E-19D0-4A77-92F9-ED5B132DFCE7}"/>
                </a:ext>
              </a:extLst>
            </p:cNvPr>
            <p:cNvSpPr/>
            <p:nvPr/>
          </p:nvSpPr>
          <p:spPr>
            <a:xfrm>
              <a:off x="6910496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3196B95-2528-48EF-BDAE-2F16223B40BC}"/>
                </a:ext>
              </a:extLst>
            </p:cNvPr>
            <p:cNvSpPr/>
            <p:nvPr/>
          </p:nvSpPr>
          <p:spPr>
            <a:xfrm>
              <a:off x="6910495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1AFF91F-06C2-4AEC-A3B5-76068D04D861}"/>
                </a:ext>
              </a:extLst>
            </p:cNvPr>
            <p:cNvSpPr/>
            <p:nvPr/>
          </p:nvSpPr>
          <p:spPr>
            <a:xfrm>
              <a:off x="6910494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5633D1CD-CDD7-494B-BCC1-FBF34B621AC9}"/>
                </a:ext>
              </a:extLst>
            </p:cNvPr>
            <p:cNvSpPr/>
            <p:nvPr/>
          </p:nvSpPr>
          <p:spPr>
            <a:xfrm>
              <a:off x="6910493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1BD1438-03D5-4A66-81F0-CE20F6A391AA}"/>
                </a:ext>
              </a:extLst>
            </p:cNvPr>
            <p:cNvSpPr/>
            <p:nvPr/>
          </p:nvSpPr>
          <p:spPr>
            <a:xfrm>
              <a:off x="6910492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255616" y="3757912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-34651" y="333749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A7E6AA-5E00-46A4-94E0-D939CA4AF343}"/>
              </a:ext>
            </a:extLst>
          </p:cNvPr>
          <p:cNvSpPr/>
          <p:nvPr/>
        </p:nvSpPr>
        <p:spPr>
          <a:xfrm>
            <a:off x="1761139" y="2417917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6E07B23-C461-42E7-B3F7-B33E85A25B7B}"/>
              </a:ext>
            </a:extLst>
          </p:cNvPr>
          <p:cNvSpPr/>
          <p:nvPr/>
        </p:nvSpPr>
        <p:spPr>
          <a:xfrm>
            <a:off x="1761138" y="2645232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1662A1-A721-41E6-AAC9-125FEAE2FC68}"/>
              </a:ext>
            </a:extLst>
          </p:cNvPr>
          <p:cNvSpPr/>
          <p:nvPr/>
        </p:nvSpPr>
        <p:spPr>
          <a:xfrm>
            <a:off x="1761137" y="2872547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1CAA67D-AA33-46C9-B902-703F6D8ABE3D}"/>
              </a:ext>
            </a:extLst>
          </p:cNvPr>
          <p:cNvSpPr/>
          <p:nvPr/>
        </p:nvSpPr>
        <p:spPr>
          <a:xfrm>
            <a:off x="1761136" y="3099862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9ED04FE-00D8-4A30-A6AB-E262A5F7AD1E}"/>
              </a:ext>
            </a:extLst>
          </p:cNvPr>
          <p:cNvSpPr/>
          <p:nvPr/>
        </p:nvSpPr>
        <p:spPr>
          <a:xfrm>
            <a:off x="1761135" y="3327176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345FAC0-0608-42F9-B1F5-A936FB43BD0B}"/>
              </a:ext>
            </a:extLst>
          </p:cNvPr>
          <p:cNvSpPr/>
          <p:nvPr/>
        </p:nvSpPr>
        <p:spPr>
          <a:xfrm>
            <a:off x="1761134" y="3554491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3A4690-A08C-470A-B134-77C24D974081}"/>
              </a:ext>
            </a:extLst>
          </p:cNvPr>
          <p:cNvSpPr txBox="1"/>
          <p:nvPr/>
        </p:nvSpPr>
        <p:spPr>
          <a:xfrm>
            <a:off x="1619799" y="1986707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1508F13-879A-4C6B-A6DA-591DB26B3200}"/>
              </a:ext>
            </a:extLst>
          </p:cNvPr>
          <p:cNvSpPr/>
          <p:nvPr/>
        </p:nvSpPr>
        <p:spPr>
          <a:xfrm>
            <a:off x="128618" y="5051249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C7378A5-8BBB-4DB4-B941-FF6FE9965645}"/>
              </a:ext>
            </a:extLst>
          </p:cNvPr>
          <p:cNvSpPr txBox="1"/>
          <p:nvPr/>
        </p:nvSpPr>
        <p:spPr>
          <a:xfrm>
            <a:off x="-12716" y="4605762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OSTCBFreeList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022AD8E-2789-47DB-BC20-543E3D58A7F8}"/>
              </a:ext>
            </a:extLst>
          </p:cNvPr>
          <p:cNvCxnSpPr>
            <a:cxnSpLocks/>
            <a:stCxn id="162" idx="3"/>
            <a:endCxn id="124" idx="1"/>
          </p:cNvCxnSpPr>
          <p:nvPr/>
        </p:nvCxnSpPr>
        <p:spPr>
          <a:xfrm flipV="1">
            <a:off x="1300193" y="4251442"/>
            <a:ext cx="4084570" cy="102126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68DAFFE-17E4-4B61-B480-6CEAE0620254}"/>
              </a:ext>
            </a:extLst>
          </p:cNvPr>
          <p:cNvCxnSpPr>
            <a:cxnSpLocks/>
            <a:stCxn id="129" idx="3"/>
            <a:endCxn id="135" idx="1"/>
          </p:cNvCxnSpPr>
          <p:nvPr/>
        </p:nvCxnSpPr>
        <p:spPr>
          <a:xfrm>
            <a:off x="6556333" y="6466007"/>
            <a:ext cx="578647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0FCFED24-5E14-4585-96F5-8354F730A715}"/>
              </a:ext>
            </a:extLst>
          </p:cNvPr>
          <p:cNvCxnSpPr>
            <a:cxnSpLocks/>
            <a:stCxn id="135" idx="3"/>
            <a:endCxn id="141" idx="1"/>
          </p:cNvCxnSpPr>
          <p:nvPr/>
        </p:nvCxnSpPr>
        <p:spPr>
          <a:xfrm>
            <a:off x="8306555" y="6466007"/>
            <a:ext cx="57864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D50164-B19C-484D-823A-CBB2678C4AB5}"/>
              </a:ext>
            </a:extLst>
          </p:cNvPr>
          <p:cNvCxnSpPr>
            <a:cxnSpLocks/>
            <a:stCxn id="155" idx="3"/>
            <a:endCxn id="118" idx="3"/>
          </p:cNvCxnSpPr>
          <p:nvPr/>
        </p:nvCxnSpPr>
        <p:spPr>
          <a:xfrm>
            <a:off x="2932714" y="2531575"/>
            <a:ext cx="701822" cy="169479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58768FC-434D-413A-A20C-1550FDE69E14}"/>
              </a:ext>
            </a:extLst>
          </p:cNvPr>
          <p:cNvCxnSpPr>
            <a:cxnSpLocks/>
            <a:stCxn id="147" idx="3"/>
            <a:endCxn id="118" idx="3"/>
          </p:cNvCxnSpPr>
          <p:nvPr/>
        </p:nvCxnSpPr>
        <p:spPr>
          <a:xfrm>
            <a:off x="1427191" y="3979369"/>
            <a:ext cx="2207345" cy="24699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C40C60-3820-4A84-9B1A-EC2247261DFA}"/>
              </a:ext>
            </a:extLst>
          </p:cNvPr>
          <p:cNvSpPr txBox="1"/>
          <p:nvPr/>
        </p:nvSpPr>
        <p:spPr>
          <a:xfrm>
            <a:off x="1316007" y="2258914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6611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7176" y="-43745"/>
            <a:ext cx="3930884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OSTaskCreate(prio);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OS_TCBInit(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</a:t>
            </a: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296318-AAE6-4790-8498-A8897F8FB881}"/>
              </a:ext>
            </a:extLst>
          </p:cNvPr>
          <p:cNvSpPr/>
          <p:nvPr/>
        </p:nvSpPr>
        <p:spPr>
          <a:xfrm>
            <a:off x="3341295" y="3849495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792CD6A-F741-4D15-BBF6-884A3752738F}"/>
              </a:ext>
            </a:extLst>
          </p:cNvPr>
          <p:cNvSpPr/>
          <p:nvPr/>
        </p:nvSpPr>
        <p:spPr>
          <a:xfrm>
            <a:off x="3341294" y="4254956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710F12D-902F-47D9-AE26-24A68AEC4AD3}"/>
              </a:ext>
            </a:extLst>
          </p:cNvPr>
          <p:cNvSpPr/>
          <p:nvPr/>
        </p:nvSpPr>
        <p:spPr>
          <a:xfrm>
            <a:off x="3341293" y="4660416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6EA58F3-940B-4DE8-B23E-C49F581D4C43}"/>
              </a:ext>
            </a:extLst>
          </p:cNvPr>
          <p:cNvSpPr/>
          <p:nvPr/>
        </p:nvSpPr>
        <p:spPr>
          <a:xfrm>
            <a:off x="3341292" y="5065876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EF8483-4169-4AF8-A9AB-FA7AA5222E1C}"/>
              </a:ext>
            </a:extLst>
          </p:cNvPr>
          <p:cNvSpPr/>
          <p:nvPr/>
        </p:nvSpPr>
        <p:spPr>
          <a:xfrm>
            <a:off x="3341291" y="5471337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335B085-C886-4ACE-9E3C-487832D1449B}"/>
              </a:ext>
            </a:extLst>
          </p:cNvPr>
          <p:cNvSpPr/>
          <p:nvPr/>
        </p:nvSpPr>
        <p:spPr>
          <a:xfrm>
            <a:off x="3341290" y="5876797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2010017" y="3819455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397425" y="4224915"/>
            <a:ext cx="943866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397425" y="4626493"/>
            <a:ext cx="943866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2010017" y="5031954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2010017" y="5433532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2010017" y="5853165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185500" y="4160988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56117" y="3753171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A7E6AA-5E00-46A4-94E0-D939CA4AF343}"/>
              </a:ext>
            </a:extLst>
          </p:cNvPr>
          <p:cNvSpPr/>
          <p:nvPr/>
        </p:nvSpPr>
        <p:spPr>
          <a:xfrm>
            <a:off x="1626307" y="2373743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6E07B23-C461-42E7-B3F7-B33E85A25B7B}"/>
              </a:ext>
            </a:extLst>
          </p:cNvPr>
          <p:cNvSpPr/>
          <p:nvPr/>
        </p:nvSpPr>
        <p:spPr>
          <a:xfrm>
            <a:off x="1626306" y="2581836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1662A1-A721-41E6-AAC9-125FEAE2FC68}"/>
              </a:ext>
            </a:extLst>
          </p:cNvPr>
          <p:cNvSpPr/>
          <p:nvPr/>
        </p:nvSpPr>
        <p:spPr>
          <a:xfrm>
            <a:off x="1626305" y="2789930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1CAA67D-AA33-46C9-B902-703F6D8ABE3D}"/>
              </a:ext>
            </a:extLst>
          </p:cNvPr>
          <p:cNvSpPr/>
          <p:nvPr/>
        </p:nvSpPr>
        <p:spPr>
          <a:xfrm>
            <a:off x="1626304" y="2998023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9ED04FE-00D8-4A30-A6AB-E262A5F7AD1E}"/>
              </a:ext>
            </a:extLst>
          </p:cNvPr>
          <p:cNvSpPr/>
          <p:nvPr/>
        </p:nvSpPr>
        <p:spPr>
          <a:xfrm>
            <a:off x="1626303" y="3206115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345FAC0-0608-42F9-B1F5-A936FB43BD0B}"/>
              </a:ext>
            </a:extLst>
          </p:cNvPr>
          <p:cNvSpPr/>
          <p:nvPr/>
        </p:nvSpPr>
        <p:spPr>
          <a:xfrm>
            <a:off x="1626303" y="3414209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3A4690-A08C-470A-B134-77C24D974081}"/>
              </a:ext>
            </a:extLst>
          </p:cNvPr>
          <p:cNvSpPr txBox="1"/>
          <p:nvPr/>
        </p:nvSpPr>
        <p:spPr>
          <a:xfrm>
            <a:off x="1496919" y="1978996"/>
            <a:ext cx="1718682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D50164-B19C-484D-823A-CBB2678C4AB5}"/>
              </a:ext>
            </a:extLst>
          </p:cNvPr>
          <p:cNvCxnSpPr>
            <a:cxnSpLocks/>
            <a:stCxn id="147" idx="3"/>
            <a:endCxn id="118" idx="3"/>
          </p:cNvCxnSpPr>
          <p:nvPr/>
        </p:nvCxnSpPr>
        <p:spPr>
          <a:xfrm flipV="1">
            <a:off x="1258007" y="4029272"/>
            <a:ext cx="2083284" cy="3344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7D9E0D8-CE15-483F-8B8B-D97F1AA2DB6F}"/>
              </a:ext>
            </a:extLst>
          </p:cNvPr>
          <p:cNvCxnSpPr>
            <a:cxnSpLocks/>
            <a:stCxn id="157" idx="3"/>
            <a:endCxn id="112" idx="0"/>
          </p:cNvCxnSpPr>
          <p:nvPr/>
        </p:nvCxnSpPr>
        <p:spPr>
          <a:xfrm>
            <a:off x="2698812" y="2893977"/>
            <a:ext cx="1178737" cy="95551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B01FF9-B21E-4E53-AAE1-427B9387C05F}"/>
              </a:ext>
            </a:extLst>
          </p:cNvPr>
          <p:cNvSpPr/>
          <p:nvPr/>
        </p:nvSpPr>
        <p:spPr>
          <a:xfrm>
            <a:off x="7421832" y="201767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A79523-8073-42C1-8F0F-C05EA321700E}"/>
              </a:ext>
            </a:extLst>
          </p:cNvPr>
          <p:cNvSpPr/>
          <p:nvPr/>
        </p:nvSpPr>
        <p:spPr>
          <a:xfrm>
            <a:off x="7777899" y="201767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D209E3F-F4D9-46E8-84F2-D5309F53BB8B}"/>
              </a:ext>
            </a:extLst>
          </p:cNvPr>
          <p:cNvSpPr/>
          <p:nvPr/>
        </p:nvSpPr>
        <p:spPr>
          <a:xfrm>
            <a:off x="8133964" y="201767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BC0B1B-1834-4BE8-81E9-974630D87B85}"/>
              </a:ext>
            </a:extLst>
          </p:cNvPr>
          <p:cNvSpPr/>
          <p:nvPr/>
        </p:nvSpPr>
        <p:spPr>
          <a:xfrm>
            <a:off x="8490031" y="201767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C673E3-56F7-400B-90BB-6185DB323241}"/>
              </a:ext>
            </a:extLst>
          </p:cNvPr>
          <p:cNvSpPr/>
          <p:nvPr/>
        </p:nvSpPr>
        <p:spPr>
          <a:xfrm>
            <a:off x="8846097" y="201767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5DB428-FC38-483B-AE5C-6B080E393FB7}"/>
              </a:ext>
            </a:extLst>
          </p:cNvPr>
          <p:cNvSpPr/>
          <p:nvPr/>
        </p:nvSpPr>
        <p:spPr>
          <a:xfrm>
            <a:off x="9202163" y="201767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27596B-90BD-47F4-9293-4AFA139E5DCB}"/>
              </a:ext>
            </a:extLst>
          </p:cNvPr>
          <p:cNvSpPr/>
          <p:nvPr/>
        </p:nvSpPr>
        <p:spPr>
          <a:xfrm>
            <a:off x="9558230" y="201767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2D1788-9B44-4594-AAA7-9568B7BACAF7}"/>
              </a:ext>
            </a:extLst>
          </p:cNvPr>
          <p:cNvSpPr/>
          <p:nvPr/>
        </p:nvSpPr>
        <p:spPr>
          <a:xfrm>
            <a:off x="9914295" y="201767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5E1DA-5561-4D0C-88FA-29DC6832AB0A}"/>
              </a:ext>
            </a:extLst>
          </p:cNvPr>
          <p:cNvSpPr/>
          <p:nvPr/>
        </p:nvSpPr>
        <p:spPr>
          <a:xfrm>
            <a:off x="7421832" y="237374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DA3D9A-332D-411A-B650-A2C8E494425A}"/>
              </a:ext>
            </a:extLst>
          </p:cNvPr>
          <p:cNvSpPr/>
          <p:nvPr/>
        </p:nvSpPr>
        <p:spPr>
          <a:xfrm>
            <a:off x="7777899" y="237374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097C76C-8AF2-4581-BCD3-5DF1AE2C05E8}"/>
              </a:ext>
            </a:extLst>
          </p:cNvPr>
          <p:cNvSpPr/>
          <p:nvPr/>
        </p:nvSpPr>
        <p:spPr>
          <a:xfrm>
            <a:off x="8133964" y="237374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3D8F60-DE33-40DA-8125-632DC11A9145}"/>
              </a:ext>
            </a:extLst>
          </p:cNvPr>
          <p:cNvSpPr/>
          <p:nvPr/>
        </p:nvSpPr>
        <p:spPr>
          <a:xfrm>
            <a:off x="8490031" y="237374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86242F-1A11-4D99-907B-ABCE0129D708}"/>
              </a:ext>
            </a:extLst>
          </p:cNvPr>
          <p:cNvSpPr/>
          <p:nvPr/>
        </p:nvSpPr>
        <p:spPr>
          <a:xfrm>
            <a:off x="8846097" y="237374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1B6F2A-2E7C-4669-9DAB-6C93F474EB7D}"/>
              </a:ext>
            </a:extLst>
          </p:cNvPr>
          <p:cNvSpPr/>
          <p:nvPr/>
        </p:nvSpPr>
        <p:spPr>
          <a:xfrm>
            <a:off x="9202163" y="23737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9EEDFD-46E7-4D18-95EF-364600681341}"/>
              </a:ext>
            </a:extLst>
          </p:cNvPr>
          <p:cNvSpPr/>
          <p:nvPr/>
        </p:nvSpPr>
        <p:spPr>
          <a:xfrm>
            <a:off x="9558230" y="237374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540BD18-6A5F-4861-9BF1-5180C28B9FA8}"/>
              </a:ext>
            </a:extLst>
          </p:cNvPr>
          <p:cNvSpPr/>
          <p:nvPr/>
        </p:nvSpPr>
        <p:spPr>
          <a:xfrm>
            <a:off x="9914295" y="237374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0811AE3-25EC-4D89-91B6-86C65EC775D2}"/>
              </a:ext>
            </a:extLst>
          </p:cNvPr>
          <p:cNvSpPr/>
          <p:nvPr/>
        </p:nvSpPr>
        <p:spPr>
          <a:xfrm>
            <a:off x="7421832" y="272981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B40BF2C-54FB-4CBA-8B45-75346B1E1211}"/>
              </a:ext>
            </a:extLst>
          </p:cNvPr>
          <p:cNvSpPr/>
          <p:nvPr/>
        </p:nvSpPr>
        <p:spPr>
          <a:xfrm>
            <a:off x="7777899" y="272981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3FDD1A0-594F-45A1-B714-2868F1BD429A}"/>
              </a:ext>
            </a:extLst>
          </p:cNvPr>
          <p:cNvSpPr/>
          <p:nvPr/>
        </p:nvSpPr>
        <p:spPr>
          <a:xfrm>
            <a:off x="8133964" y="272981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77D228-E0D8-4A81-909E-85ED13C8F93B}"/>
              </a:ext>
            </a:extLst>
          </p:cNvPr>
          <p:cNvSpPr/>
          <p:nvPr/>
        </p:nvSpPr>
        <p:spPr>
          <a:xfrm>
            <a:off x="8490031" y="272980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50CF7F9-E04D-4B93-A9AB-0139E20D1483}"/>
              </a:ext>
            </a:extLst>
          </p:cNvPr>
          <p:cNvSpPr/>
          <p:nvPr/>
        </p:nvSpPr>
        <p:spPr>
          <a:xfrm>
            <a:off x="8846097" y="272980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197BC3-64D9-4BA5-B54A-3A3EAFD6D8BA}"/>
              </a:ext>
            </a:extLst>
          </p:cNvPr>
          <p:cNvSpPr/>
          <p:nvPr/>
        </p:nvSpPr>
        <p:spPr>
          <a:xfrm>
            <a:off x="9202163" y="272980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A2007B-1335-4D4D-A770-E3A829061D78}"/>
              </a:ext>
            </a:extLst>
          </p:cNvPr>
          <p:cNvSpPr/>
          <p:nvPr/>
        </p:nvSpPr>
        <p:spPr>
          <a:xfrm>
            <a:off x="9558230" y="272980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45496E7-B22F-4FCC-9E4D-A0FCCB89AB2B}"/>
              </a:ext>
            </a:extLst>
          </p:cNvPr>
          <p:cNvSpPr/>
          <p:nvPr/>
        </p:nvSpPr>
        <p:spPr>
          <a:xfrm>
            <a:off x="9914295" y="272980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DBAB268-6E31-448C-BC3D-31BB52CDF3BA}"/>
              </a:ext>
            </a:extLst>
          </p:cNvPr>
          <p:cNvSpPr/>
          <p:nvPr/>
        </p:nvSpPr>
        <p:spPr>
          <a:xfrm>
            <a:off x="7421832" y="308587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EB6E7B-4B9C-4C18-B1F2-B3D76B06D37B}"/>
              </a:ext>
            </a:extLst>
          </p:cNvPr>
          <p:cNvSpPr/>
          <p:nvPr/>
        </p:nvSpPr>
        <p:spPr>
          <a:xfrm>
            <a:off x="7777899" y="308587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8C5AE1D-CDB6-4B90-9342-AF213CF9F92F}"/>
              </a:ext>
            </a:extLst>
          </p:cNvPr>
          <p:cNvSpPr/>
          <p:nvPr/>
        </p:nvSpPr>
        <p:spPr>
          <a:xfrm>
            <a:off x="8133964" y="308587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A78FB8-0ABB-4207-8953-3BBD6397F54C}"/>
              </a:ext>
            </a:extLst>
          </p:cNvPr>
          <p:cNvSpPr/>
          <p:nvPr/>
        </p:nvSpPr>
        <p:spPr>
          <a:xfrm>
            <a:off x="8490031" y="308587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B2B0830-3972-487C-B9C4-E720D08C73FC}"/>
              </a:ext>
            </a:extLst>
          </p:cNvPr>
          <p:cNvSpPr/>
          <p:nvPr/>
        </p:nvSpPr>
        <p:spPr>
          <a:xfrm>
            <a:off x="8846097" y="308587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EEAFE59-02EB-4637-A2A8-6D4D037A8692}"/>
              </a:ext>
            </a:extLst>
          </p:cNvPr>
          <p:cNvSpPr/>
          <p:nvPr/>
        </p:nvSpPr>
        <p:spPr>
          <a:xfrm>
            <a:off x="9202163" y="308587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9E71DAA-9BC3-411B-B055-1B6826809A92}"/>
              </a:ext>
            </a:extLst>
          </p:cNvPr>
          <p:cNvSpPr/>
          <p:nvPr/>
        </p:nvSpPr>
        <p:spPr>
          <a:xfrm>
            <a:off x="9558230" y="308587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D35694-FFAF-4A0F-BA37-3FCE885B73EE}"/>
              </a:ext>
            </a:extLst>
          </p:cNvPr>
          <p:cNvSpPr/>
          <p:nvPr/>
        </p:nvSpPr>
        <p:spPr>
          <a:xfrm>
            <a:off x="9914295" y="308587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34971BB-AC5C-4232-BA27-07540FD71715}"/>
              </a:ext>
            </a:extLst>
          </p:cNvPr>
          <p:cNvSpPr/>
          <p:nvPr/>
        </p:nvSpPr>
        <p:spPr>
          <a:xfrm>
            <a:off x="7421832" y="344194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AD3E65C-06EF-473A-AF6D-C6CF1C4F28CD}"/>
              </a:ext>
            </a:extLst>
          </p:cNvPr>
          <p:cNvSpPr/>
          <p:nvPr/>
        </p:nvSpPr>
        <p:spPr>
          <a:xfrm>
            <a:off x="7777899" y="344194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924D0E0-05F7-4DE4-8A90-5F6A77E8BC47}"/>
              </a:ext>
            </a:extLst>
          </p:cNvPr>
          <p:cNvSpPr/>
          <p:nvPr/>
        </p:nvSpPr>
        <p:spPr>
          <a:xfrm>
            <a:off x="8133964" y="344194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60D86DD-E1E1-42B7-B194-7F636B32C647}"/>
              </a:ext>
            </a:extLst>
          </p:cNvPr>
          <p:cNvSpPr/>
          <p:nvPr/>
        </p:nvSpPr>
        <p:spPr>
          <a:xfrm>
            <a:off x="8490031" y="34419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FF7FBE-92A6-4EF5-885B-C53989A01098}"/>
              </a:ext>
            </a:extLst>
          </p:cNvPr>
          <p:cNvSpPr/>
          <p:nvPr/>
        </p:nvSpPr>
        <p:spPr>
          <a:xfrm>
            <a:off x="8846097" y="34419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B4DE93D-2C54-4087-9436-1D51E46EEEBC}"/>
              </a:ext>
            </a:extLst>
          </p:cNvPr>
          <p:cNvSpPr/>
          <p:nvPr/>
        </p:nvSpPr>
        <p:spPr>
          <a:xfrm>
            <a:off x="9202163" y="344194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41448E8-03DF-40D5-A81D-6F03C3C8975A}"/>
              </a:ext>
            </a:extLst>
          </p:cNvPr>
          <p:cNvSpPr/>
          <p:nvPr/>
        </p:nvSpPr>
        <p:spPr>
          <a:xfrm>
            <a:off x="9558230" y="34419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FE7B423-56B1-44F6-87C2-2C8A93325A68}"/>
              </a:ext>
            </a:extLst>
          </p:cNvPr>
          <p:cNvSpPr/>
          <p:nvPr/>
        </p:nvSpPr>
        <p:spPr>
          <a:xfrm>
            <a:off x="9914295" y="34419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D0BC582-ADF3-4313-BE05-90FD7B8490E7}"/>
              </a:ext>
            </a:extLst>
          </p:cNvPr>
          <p:cNvSpPr/>
          <p:nvPr/>
        </p:nvSpPr>
        <p:spPr>
          <a:xfrm>
            <a:off x="7421832" y="379800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111D727-3B5E-4DDE-8546-F246C25D4BF4}"/>
              </a:ext>
            </a:extLst>
          </p:cNvPr>
          <p:cNvSpPr/>
          <p:nvPr/>
        </p:nvSpPr>
        <p:spPr>
          <a:xfrm>
            <a:off x="7777899" y="379800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BCEA84B-C554-4213-8BBD-9DDB71FA4F76}"/>
              </a:ext>
            </a:extLst>
          </p:cNvPr>
          <p:cNvSpPr/>
          <p:nvPr/>
        </p:nvSpPr>
        <p:spPr>
          <a:xfrm>
            <a:off x="8133964" y="379800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6BEDF07-B602-4FCB-9651-6A8FA2E02A5C}"/>
              </a:ext>
            </a:extLst>
          </p:cNvPr>
          <p:cNvSpPr/>
          <p:nvPr/>
        </p:nvSpPr>
        <p:spPr>
          <a:xfrm>
            <a:off x="8490031" y="379800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5396A46-45D4-4608-8C7E-E6026119F101}"/>
              </a:ext>
            </a:extLst>
          </p:cNvPr>
          <p:cNvSpPr/>
          <p:nvPr/>
        </p:nvSpPr>
        <p:spPr>
          <a:xfrm>
            <a:off x="8846097" y="379800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D08A5D3-C4A5-4D4F-96C4-121AC01C5F1E}"/>
              </a:ext>
            </a:extLst>
          </p:cNvPr>
          <p:cNvSpPr/>
          <p:nvPr/>
        </p:nvSpPr>
        <p:spPr>
          <a:xfrm>
            <a:off x="9202163" y="379800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DDF882-305D-474B-BEA1-1E633C9ED3FF}"/>
              </a:ext>
            </a:extLst>
          </p:cNvPr>
          <p:cNvSpPr/>
          <p:nvPr/>
        </p:nvSpPr>
        <p:spPr>
          <a:xfrm>
            <a:off x="9558230" y="379800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332EF82-6691-4EF8-8365-539AFAB4A817}"/>
              </a:ext>
            </a:extLst>
          </p:cNvPr>
          <p:cNvSpPr/>
          <p:nvPr/>
        </p:nvSpPr>
        <p:spPr>
          <a:xfrm>
            <a:off x="9914295" y="379800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44C0D0-9A6E-46DD-A2F5-89F4C10585D8}"/>
              </a:ext>
            </a:extLst>
          </p:cNvPr>
          <p:cNvSpPr/>
          <p:nvPr/>
        </p:nvSpPr>
        <p:spPr>
          <a:xfrm>
            <a:off x="7421832" y="415407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2A097D1-4F8A-496E-82E4-7A61DBECF8E7}"/>
              </a:ext>
            </a:extLst>
          </p:cNvPr>
          <p:cNvSpPr/>
          <p:nvPr/>
        </p:nvSpPr>
        <p:spPr>
          <a:xfrm>
            <a:off x="7777899" y="415407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E05882D-934A-4B74-9489-0EA064243D5A}"/>
              </a:ext>
            </a:extLst>
          </p:cNvPr>
          <p:cNvSpPr/>
          <p:nvPr/>
        </p:nvSpPr>
        <p:spPr>
          <a:xfrm>
            <a:off x="8133964" y="415407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5D9F39-21EE-4188-BF0C-04FFEB17E66B}"/>
              </a:ext>
            </a:extLst>
          </p:cNvPr>
          <p:cNvSpPr/>
          <p:nvPr/>
        </p:nvSpPr>
        <p:spPr>
          <a:xfrm>
            <a:off x="8490031" y="415407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35215F-A59E-4E74-9B25-79FF935D12F9}"/>
              </a:ext>
            </a:extLst>
          </p:cNvPr>
          <p:cNvSpPr/>
          <p:nvPr/>
        </p:nvSpPr>
        <p:spPr>
          <a:xfrm>
            <a:off x="8846097" y="415407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11AB69-3C9A-465A-BB97-4D143EEAF9E7}"/>
              </a:ext>
            </a:extLst>
          </p:cNvPr>
          <p:cNvSpPr/>
          <p:nvPr/>
        </p:nvSpPr>
        <p:spPr>
          <a:xfrm>
            <a:off x="9202163" y="415407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A93697-9C14-4591-B7A4-744D580F01FD}"/>
              </a:ext>
            </a:extLst>
          </p:cNvPr>
          <p:cNvSpPr/>
          <p:nvPr/>
        </p:nvSpPr>
        <p:spPr>
          <a:xfrm>
            <a:off x="9558230" y="415407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2EB903B-91FF-40D8-9C62-B06269AABAE3}"/>
              </a:ext>
            </a:extLst>
          </p:cNvPr>
          <p:cNvSpPr/>
          <p:nvPr/>
        </p:nvSpPr>
        <p:spPr>
          <a:xfrm>
            <a:off x="9914295" y="415407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AB8BD81-D26E-4316-8563-C47F8D58B959}"/>
              </a:ext>
            </a:extLst>
          </p:cNvPr>
          <p:cNvSpPr/>
          <p:nvPr/>
        </p:nvSpPr>
        <p:spPr>
          <a:xfrm>
            <a:off x="7421832" y="451014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E9F21BE-E84C-49A1-85C0-F620BA51E2ED}"/>
              </a:ext>
            </a:extLst>
          </p:cNvPr>
          <p:cNvSpPr/>
          <p:nvPr/>
        </p:nvSpPr>
        <p:spPr>
          <a:xfrm>
            <a:off x="7777899" y="451014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6C06477-0201-4FD8-A79E-E4A388188568}"/>
              </a:ext>
            </a:extLst>
          </p:cNvPr>
          <p:cNvSpPr/>
          <p:nvPr/>
        </p:nvSpPr>
        <p:spPr>
          <a:xfrm>
            <a:off x="8133964" y="45101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F917B6A-90BC-45E1-8796-C8C2500CBF8E}"/>
              </a:ext>
            </a:extLst>
          </p:cNvPr>
          <p:cNvSpPr/>
          <p:nvPr/>
        </p:nvSpPr>
        <p:spPr>
          <a:xfrm>
            <a:off x="8490031" y="451014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254F084-3E61-4685-814C-F57A9165B324}"/>
              </a:ext>
            </a:extLst>
          </p:cNvPr>
          <p:cNvSpPr/>
          <p:nvPr/>
        </p:nvSpPr>
        <p:spPr>
          <a:xfrm>
            <a:off x="8846097" y="45101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2732819-4ADD-4BF3-8C3F-B70CE11E380C}"/>
              </a:ext>
            </a:extLst>
          </p:cNvPr>
          <p:cNvSpPr/>
          <p:nvPr/>
        </p:nvSpPr>
        <p:spPr>
          <a:xfrm>
            <a:off x="9202163" y="45101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3DD4818-A6B0-43B8-AD0F-123B47C6119C}"/>
              </a:ext>
            </a:extLst>
          </p:cNvPr>
          <p:cNvSpPr/>
          <p:nvPr/>
        </p:nvSpPr>
        <p:spPr>
          <a:xfrm>
            <a:off x="9558230" y="45101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78352D2-64DA-4D60-8F58-2ED2B3933AFD}"/>
              </a:ext>
            </a:extLst>
          </p:cNvPr>
          <p:cNvSpPr/>
          <p:nvPr/>
        </p:nvSpPr>
        <p:spPr>
          <a:xfrm>
            <a:off x="9914295" y="45101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414AD4D-5943-4C1C-8A37-AC58D51C97A4}"/>
              </a:ext>
            </a:extLst>
          </p:cNvPr>
          <p:cNvSpPr txBox="1"/>
          <p:nvPr/>
        </p:nvSpPr>
        <p:spPr>
          <a:xfrm>
            <a:off x="7842646" y="1397000"/>
            <a:ext cx="1824338" cy="6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D34241-18B9-463C-B9BF-3BA970AEC39A}"/>
              </a:ext>
            </a:extLst>
          </p:cNvPr>
          <p:cNvSpPr txBox="1"/>
          <p:nvPr/>
        </p:nvSpPr>
        <p:spPr>
          <a:xfrm>
            <a:off x="4940763" y="1977448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71DD52D-A48F-4234-8471-312F1D2FCB90}"/>
              </a:ext>
            </a:extLst>
          </p:cNvPr>
          <p:cNvSpPr/>
          <p:nvPr/>
        </p:nvSpPr>
        <p:spPr>
          <a:xfrm>
            <a:off x="5228040" y="2444802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449CE12-F4A5-4936-A205-F0C6C19CA89F}"/>
              </a:ext>
            </a:extLst>
          </p:cNvPr>
          <p:cNvSpPr txBox="1"/>
          <p:nvPr/>
        </p:nvSpPr>
        <p:spPr>
          <a:xfrm>
            <a:off x="4912477" y="3127237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B42B957-5A38-4C89-9331-62650D2C6874}"/>
              </a:ext>
            </a:extLst>
          </p:cNvPr>
          <p:cNvSpPr/>
          <p:nvPr/>
        </p:nvSpPr>
        <p:spPr>
          <a:xfrm>
            <a:off x="5241544" y="3589901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F96576-8C33-4D1D-9C2D-17177F927CB9}"/>
              </a:ext>
            </a:extLst>
          </p:cNvPr>
          <p:cNvSpPr txBox="1"/>
          <p:nvPr/>
        </p:nvSpPr>
        <p:spPr>
          <a:xfrm>
            <a:off x="4830473" y="4226854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0C98FA4-7A64-4AFB-86A1-C3A3EC9BBAEA}"/>
              </a:ext>
            </a:extLst>
          </p:cNvPr>
          <p:cNvSpPr/>
          <p:nvPr/>
        </p:nvSpPr>
        <p:spPr>
          <a:xfrm>
            <a:off x="5196452" y="4722033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EE7E928-7D0C-461D-A389-D8E0F44F3C19}"/>
              </a:ext>
            </a:extLst>
          </p:cNvPr>
          <p:cNvSpPr txBox="1"/>
          <p:nvPr/>
        </p:nvSpPr>
        <p:spPr>
          <a:xfrm>
            <a:off x="4905257" y="5256132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CEDF189-307C-49CC-B025-FF43331F12F1}"/>
              </a:ext>
            </a:extLst>
          </p:cNvPr>
          <p:cNvSpPr/>
          <p:nvPr/>
        </p:nvSpPr>
        <p:spPr>
          <a:xfrm>
            <a:off x="5196452" y="5694792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4C4BD02-1443-42EC-8EBB-F938519D7213}"/>
              </a:ext>
            </a:extLst>
          </p:cNvPr>
          <p:cNvSpPr txBox="1"/>
          <p:nvPr/>
        </p:nvSpPr>
        <p:spPr>
          <a:xfrm>
            <a:off x="6734889" y="1865341"/>
            <a:ext cx="789784" cy="6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1606F55-AC80-4A98-8117-3AC565B6A73B}"/>
              </a:ext>
            </a:extLst>
          </p:cNvPr>
          <p:cNvSpPr txBox="1"/>
          <p:nvPr/>
        </p:nvSpPr>
        <p:spPr>
          <a:xfrm>
            <a:off x="1035055" y="2634002"/>
            <a:ext cx="68559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BD1EF31-ED5F-440B-A806-B013FF4017D9}"/>
              </a:ext>
            </a:extLst>
          </p:cNvPr>
          <p:cNvSpPr/>
          <p:nvPr/>
        </p:nvSpPr>
        <p:spPr>
          <a:xfrm>
            <a:off x="7421832" y="54098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7067DB5-C4E9-478D-8264-07CE1CADFA61}"/>
              </a:ext>
            </a:extLst>
          </p:cNvPr>
          <p:cNvSpPr/>
          <p:nvPr/>
        </p:nvSpPr>
        <p:spPr>
          <a:xfrm>
            <a:off x="7777899" y="54098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30E3E9-DBCE-4816-9647-29372D5B6161}"/>
              </a:ext>
            </a:extLst>
          </p:cNvPr>
          <p:cNvSpPr/>
          <p:nvPr/>
        </p:nvSpPr>
        <p:spPr>
          <a:xfrm>
            <a:off x="8133964" y="540984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FFB7A9A-8597-4A1A-A77F-8B281C221E91}"/>
              </a:ext>
            </a:extLst>
          </p:cNvPr>
          <p:cNvSpPr/>
          <p:nvPr/>
        </p:nvSpPr>
        <p:spPr>
          <a:xfrm>
            <a:off x="8490031" y="54098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9183CA5-C671-425C-BEF5-878DEB79530E}"/>
              </a:ext>
            </a:extLst>
          </p:cNvPr>
          <p:cNvSpPr/>
          <p:nvPr/>
        </p:nvSpPr>
        <p:spPr>
          <a:xfrm>
            <a:off x="8846097" y="54098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8F5E32F-A441-46DA-80B9-E785A0DE6EAE}"/>
              </a:ext>
            </a:extLst>
          </p:cNvPr>
          <p:cNvSpPr/>
          <p:nvPr/>
        </p:nvSpPr>
        <p:spPr>
          <a:xfrm>
            <a:off x="9202163" y="54098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A8C74BF-9584-4231-83DB-FF5DC4DFD417}"/>
              </a:ext>
            </a:extLst>
          </p:cNvPr>
          <p:cNvSpPr/>
          <p:nvPr/>
        </p:nvSpPr>
        <p:spPr>
          <a:xfrm>
            <a:off x="9558230" y="54098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D37D8FA-9113-47A7-AFFF-A2D4B9C0DA58}"/>
              </a:ext>
            </a:extLst>
          </p:cNvPr>
          <p:cNvSpPr/>
          <p:nvPr/>
        </p:nvSpPr>
        <p:spPr>
          <a:xfrm>
            <a:off x="9914295" y="54098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073B89A-8056-4C9A-B5DD-8A31CFDF75C5}"/>
              </a:ext>
            </a:extLst>
          </p:cNvPr>
          <p:cNvSpPr txBox="1"/>
          <p:nvPr/>
        </p:nvSpPr>
        <p:spPr>
          <a:xfrm>
            <a:off x="8089957" y="5775200"/>
            <a:ext cx="1824338" cy="6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06E16A6B-EC0A-441C-B572-70BE703D4AF0}"/>
              </a:ext>
            </a:extLst>
          </p:cNvPr>
          <p:cNvSpPr/>
          <p:nvPr/>
        </p:nvSpPr>
        <p:spPr>
          <a:xfrm>
            <a:off x="10872592" y="5218279"/>
            <a:ext cx="564866" cy="267050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화살표: 왼쪽 188">
            <a:extLst>
              <a:ext uri="{FF2B5EF4-FFF2-40B4-BE49-F238E27FC236}">
                <a16:creationId xmlns:a16="http://schemas.microsoft.com/office/drawing/2014/main" id="{54B95B9E-2EE5-48F8-81BF-73D43AA65863}"/>
              </a:ext>
            </a:extLst>
          </p:cNvPr>
          <p:cNvSpPr/>
          <p:nvPr/>
        </p:nvSpPr>
        <p:spPr>
          <a:xfrm>
            <a:off x="10941121" y="2025203"/>
            <a:ext cx="564866" cy="267050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407DEE8-CFE5-4C9E-BA30-FA619F2511D2}"/>
              </a:ext>
            </a:extLst>
          </p:cNvPr>
          <p:cNvSpPr txBox="1"/>
          <p:nvPr/>
        </p:nvSpPr>
        <p:spPr>
          <a:xfrm>
            <a:off x="5645109" y="96652"/>
            <a:ext cx="255069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1&lt;&lt;(prio&gt;&gt;3)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0924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7176" y="-43745"/>
            <a:ext cx="3930884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OSTaskCreate(prio);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OS_TCBInit(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</a:t>
            </a: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296318-AAE6-4790-8498-A8897F8FB881}"/>
              </a:ext>
            </a:extLst>
          </p:cNvPr>
          <p:cNvSpPr/>
          <p:nvPr/>
        </p:nvSpPr>
        <p:spPr>
          <a:xfrm>
            <a:off x="3430360" y="3796056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792CD6A-F741-4D15-BBF6-884A3752738F}"/>
              </a:ext>
            </a:extLst>
          </p:cNvPr>
          <p:cNvSpPr/>
          <p:nvPr/>
        </p:nvSpPr>
        <p:spPr>
          <a:xfrm>
            <a:off x="3430359" y="4201517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710F12D-902F-47D9-AE26-24A68AEC4AD3}"/>
              </a:ext>
            </a:extLst>
          </p:cNvPr>
          <p:cNvSpPr/>
          <p:nvPr/>
        </p:nvSpPr>
        <p:spPr>
          <a:xfrm>
            <a:off x="3430358" y="4606977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6EA58F3-940B-4DE8-B23E-C49F581D4C43}"/>
              </a:ext>
            </a:extLst>
          </p:cNvPr>
          <p:cNvSpPr/>
          <p:nvPr/>
        </p:nvSpPr>
        <p:spPr>
          <a:xfrm>
            <a:off x="3430357" y="5012437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EF8483-4169-4AF8-A9AB-FA7AA5222E1C}"/>
              </a:ext>
            </a:extLst>
          </p:cNvPr>
          <p:cNvSpPr/>
          <p:nvPr/>
        </p:nvSpPr>
        <p:spPr>
          <a:xfrm>
            <a:off x="3430356" y="5417898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335B085-C886-4ACE-9E3C-487832D1449B}"/>
              </a:ext>
            </a:extLst>
          </p:cNvPr>
          <p:cNvSpPr/>
          <p:nvPr/>
        </p:nvSpPr>
        <p:spPr>
          <a:xfrm>
            <a:off x="3430355" y="5823358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2099082" y="3766016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486490" y="4171476"/>
            <a:ext cx="943866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486490" y="4573054"/>
            <a:ext cx="943866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2099082" y="4978515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2099082" y="5380093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2099082" y="5799726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-101462" y="3511809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-230845" y="3103992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A7E6AA-5E00-46A4-94E0-D939CA4AF343}"/>
              </a:ext>
            </a:extLst>
          </p:cNvPr>
          <p:cNvSpPr/>
          <p:nvPr/>
        </p:nvSpPr>
        <p:spPr>
          <a:xfrm>
            <a:off x="1715372" y="2320304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6E07B23-C461-42E7-B3F7-B33E85A25B7B}"/>
              </a:ext>
            </a:extLst>
          </p:cNvPr>
          <p:cNvSpPr/>
          <p:nvPr/>
        </p:nvSpPr>
        <p:spPr>
          <a:xfrm>
            <a:off x="1715371" y="2528397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1662A1-A721-41E6-AAC9-125FEAE2FC68}"/>
              </a:ext>
            </a:extLst>
          </p:cNvPr>
          <p:cNvSpPr/>
          <p:nvPr/>
        </p:nvSpPr>
        <p:spPr>
          <a:xfrm>
            <a:off x="1715370" y="2736491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1CAA67D-AA33-46C9-B902-703F6D8ABE3D}"/>
              </a:ext>
            </a:extLst>
          </p:cNvPr>
          <p:cNvSpPr/>
          <p:nvPr/>
        </p:nvSpPr>
        <p:spPr>
          <a:xfrm>
            <a:off x="1715369" y="2944584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9ED04FE-00D8-4A30-A6AB-E262A5F7AD1E}"/>
              </a:ext>
            </a:extLst>
          </p:cNvPr>
          <p:cNvSpPr/>
          <p:nvPr/>
        </p:nvSpPr>
        <p:spPr>
          <a:xfrm>
            <a:off x="1715368" y="3152676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345FAC0-0608-42F9-B1F5-A936FB43BD0B}"/>
              </a:ext>
            </a:extLst>
          </p:cNvPr>
          <p:cNvSpPr/>
          <p:nvPr/>
        </p:nvSpPr>
        <p:spPr>
          <a:xfrm>
            <a:off x="1715368" y="3360770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3A4690-A08C-470A-B134-77C24D974081}"/>
              </a:ext>
            </a:extLst>
          </p:cNvPr>
          <p:cNvSpPr txBox="1"/>
          <p:nvPr/>
        </p:nvSpPr>
        <p:spPr>
          <a:xfrm>
            <a:off x="1585984" y="1925557"/>
            <a:ext cx="1718682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D50164-B19C-484D-823A-CBB2678C4AB5}"/>
              </a:ext>
            </a:extLst>
          </p:cNvPr>
          <p:cNvCxnSpPr>
            <a:cxnSpLocks/>
            <a:stCxn id="147" idx="3"/>
            <a:endCxn id="118" idx="3"/>
          </p:cNvCxnSpPr>
          <p:nvPr/>
        </p:nvCxnSpPr>
        <p:spPr>
          <a:xfrm>
            <a:off x="971045" y="3714540"/>
            <a:ext cx="2459310" cy="26129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7D9E0D8-CE15-483F-8B8B-D97F1AA2DB6F}"/>
              </a:ext>
            </a:extLst>
          </p:cNvPr>
          <p:cNvCxnSpPr>
            <a:cxnSpLocks/>
            <a:stCxn id="157" idx="3"/>
            <a:endCxn id="112" idx="0"/>
          </p:cNvCxnSpPr>
          <p:nvPr/>
        </p:nvCxnSpPr>
        <p:spPr>
          <a:xfrm>
            <a:off x="2787877" y="2840538"/>
            <a:ext cx="1178737" cy="95551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B01FF9-B21E-4E53-AAE1-427B9387C05F}"/>
              </a:ext>
            </a:extLst>
          </p:cNvPr>
          <p:cNvSpPr/>
          <p:nvPr/>
        </p:nvSpPr>
        <p:spPr>
          <a:xfrm>
            <a:off x="7510897" y="19642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A79523-8073-42C1-8F0F-C05EA321700E}"/>
              </a:ext>
            </a:extLst>
          </p:cNvPr>
          <p:cNvSpPr/>
          <p:nvPr/>
        </p:nvSpPr>
        <p:spPr>
          <a:xfrm>
            <a:off x="7866964" y="19642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D209E3F-F4D9-46E8-84F2-D5309F53BB8B}"/>
              </a:ext>
            </a:extLst>
          </p:cNvPr>
          <p:cNvSpPr/>
          <p:nvPr/>
        </p:nvSpPr>
        <p:spPr>
          <a:xfrm>
            <a:off x="8223029" y="19642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BC0B1B-1834-4BE8-81E9-974630D87B85}"/>
              </a:ext>
            </a:extLst>
          </p:cNvPr>
          <p:cNvSpPr/>
          <p:nvPr/>
        </p:nvSpPr>
        <p:spPr>
          <a:xfrm>
            <a:off x="8579096" y="19642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C673E3-56F7-400B-90BB-6185DB323241}"/>
              </a:ext>
            </a:extLst>
          </p:cNvPr>
          <p:cNvSpPr/>
          <p:nvPr/>
        </p:nvSpPr>
        <p:spPr>
          <a:xfrm>
            <a:off x="8935162" y="19642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5DB428-FC38-483B-AE5C-6B080E393FB7}"/>
              </a:ext>
            </a:extLst>
          </p:cNvPr>
          <p:cNvSpPr/>
          <p:nvPr/>
        </p:nvSpPr>
        <p:spPr>
          <a:xfrm>
            <a:off x="9291228" y="196423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27596B-90BD-47F4-9293-4AFA139E5DCB}"/>
              </a:ext>
            </a:extLst>
          </p:cNvPr>
          <p:cNvSpPr/>
          <p:nvPr/>
        </p:nvSpPr>
        <p:spPr>
          <a:xfrm>
            <a:off x="9647295" y="196423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2D1788-9B44-4594-AAA7-9568B7BACAF7}"/>
              </a:ext>
            </a:extLst>
          </p:cNvPr>
          <p:cNvSpPr/>
          <p:nvPr/>
        </p:nvSpPr>
        <p:spPr>
          <a:xfrm>
            <a:off x="10003360" y="196423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5E1DA-5561-4D0C-88FA-29DC6832AB0A}"/>
              </a:ext>
            </a:extLst>
          </p:cNvPr>
          <p:cNvSpPr/>
          <p:nvPr/>
        </p:nvSpPr>
        <p:spPr>
          <a:xfrm>
            <a:off x="7510897" y="232030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DA3D9A-332D-411A-B650-A2C8E494425A}"/>
              </a:ext>
            </a:extLst>
          </p:cNvPr>
          <p:cNvSpPr/>
          <p:nvPr/>
        </p:nvSpPr>
        <p:spPr>
          <a:xfrm>
            <a:off x="7866964" y="232030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097C76C-8AF2-4581-BCD3-5DF1AE2C05E8}"/>
              </a:ext>
            </a:extLst>
          </p:cNvPr>
          <p:cNvSpPr/>
          <p:nvPr/>
        </p:nvSpPr>
        <p:spPr>
          <a:xfrm>
            <a:off x="8223029" y="232030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3D8F60-DE33-40DA-8125-632DC11A9145}"/>
              </a:ext>
            </a:extLst>
          </p:cNvPr>
          <p:cNvSpPr/>
          <p:nvPr/>
        </p:nvSpPr>
        <p:spPr>
          <a:xfrm>
            <a:off x="8579096" y="232030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86242F-1A11-4D99-907B-ABCE0129D708}"/>
              </a:ext>
            </a:extLst>
          </p:cNvPr>
          <p:cNvSpPr/>
          <p:nvPr/>
        </p:nvSpPr>
        <p:spPr>
          <a:xfrm>
            <a:off x="8935162" y="232030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1B6F2A-2E7C-4669-9DAB-6C93F474EB7D}"/>
              </a:ext>
            </a:extLst>
          </p:cNvPr>
          <p:cNvSpPr/>
          <p:nvPr/>
        </p:nvSpPr>
        <p:spPr>
          <a:xfrm>
            <a:off x="9291228" y="23203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9EEDFD-46E7-4D18-95EF-364600681341}"/>
              </a:ext>
            </a:extLst>
          </p:cNvPr>
          <p:cNvSpPr/>
          <p:nvPr/>
        </p:nvSpPr>
        <p:spPr>
          <a:xfrm>
            <a:off x="9647295" y="232030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540BD18-6A5F-4861-9BF1-5180C28B9FA8}"/>
              </a:ext>
            </a:extLst>
          </p:cNvPr>
          <p:cNvSpPr/>
          <p:nvPr/>
        </p:nvSpPr>
        <p:spPr>
          <a:xfrm>
            <a:off x="10003360" y="232030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0811AE3-25EC-4D89-91B6-86C65EC775D2}"/>
              </a:ext>
            </a:extLst>
          </p:cNvPr>
          <p:cNvSpPr/>
          <p:nvPr/>
        </p:nvSpPr>
        <p:spPr>
          <a:xfrm>
            <a:off x="7510897" y="267637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B40BF2C-54FB-4CBA-8B45-75346B1E1211}"/>
              </a:ext>
            </a:extLst>
          </p:cNvPr>
          <p:cNvSpPr/>
          <p:nvPr/>
        </p:nvSpPr>
        <p:spPr>
          <a:xfrm>
            <a:off x="7866964" y="267637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3FDD1A0-594F-45A1-B714-2868F1BD429A}"/>
              </a:ext>
            </a:extLst>
          </p:cNvPr>
          <p:cNvSpPr/>
          <p:nvPr/>
        </p:nvSpPr>
        <p:spPr>
          <a:xfrm>
            <a:off x="8223029" y="267637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77D228-E0D8-4A81-909E-85ED13C8F93B}"/>
              </a:ext>
            </a:extLst>
          </p:cNvPr>
          <p:cNvSpPr/>
          <p:nvPr/>
        </p:nvSpPr>
        <p:spPr>
          <a:xfrm>
            <a:off x="8579096" y="267637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50CF7F9-E04D-4B93-A9AB-0139E20D1483}"/>
              </a:ext>
            </a:extLst>
          </p:cNvPr>
          <p:cNvSpPr/>
          <p:nvPr/>
        </p:nvSpPr>
        <p:spPr>
          <a:xfrm>
            <a:off x="8935162" y="267636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197BC3-64D9-4BA5-B54A-3A3EAFD6D8BA}"/>
              </a:ext>
            </a:extLst>
          </p:cNvPr>
          <p:cNvSpPr/>
          <p:nvPr/>
        </p:nvSpPr>
        <p:spPr>
          <a:xfrm>
            <a:off x="9291228" y="267636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A2007B-1335-4D4D-A770-E3A829061D78}"/>
              </a:ext>
            </a:extLst>
          </p:cNvPr>
          <p:cNvSpPr/>
          <p:nvPr/>
        </p:nvSpPr>
        <p:spPr>
          <a:xfrm>
            <a:off x="9647295" y="267636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45496E7-B22F-4FCC-9E4D-A0FCCB89AB2B}"/>
              </a:ext>
            </a:extLst>
          </p:cNvPr>
          <p:cNvSpPr/>
          <p:nvPr/>
        </p:nvSpPr>
        <p:spPr>
          <a:xfrm>
            <a:off x="10003360" y="267636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DBAB268-6E31-448C-BC3D-31BB52CDF3BA}"/>
              </a:ext>
            </a:extLst>
          </p:cNvPr>
          <p:cNvSpPr/>
          <p:nvPr/>
        </p:nvSpPr>
        <p:spPr>
          <a:xfrm>
            <a:off x="7510897" y="30324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EB6E7B-4B9C-4C18-B1F2-B3D76B06D37B}"/>
              </a:ext>
            </a:extLst>
          </p:cNvPr>
          <p:cNvSpPr/>
          <p:nvPr/>
        </p:nvSpPr>
        <p:spPr>
          <a:xfrm>
            <a:off x="7866964" y="30324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8C5AE1D-CDB6-4B90-9342-AF213CF9F92F}"/>
              </a:ext>
            </a:extLst>
          </p:cNvPr>
          <p:cNvSpPr/>
          <p:nvPr/>
        </p:nvSpPr>
        <p:spPr>
          <a:xfrm>
            <a:off x="8223029" y="30324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A78FB8-0ABB-4207-8953-3BBD6397F54C}"/>
              </a:ext>
            </a:extLst>
          </p:cNvPr>
          <p:cNvSpPr/>
          <p:nvPr/>
        </p:nvSpPr>
        <p:spPr>
          <a:xfrm>
            <a:off x="8579096" y="303243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B2B0830-3972-487C-B9C4-E720D08C73FC}"/>
              </a:ext>
            </a:extLst>
          </p:cNvPr>
          <p:cNvSpPr/>
          <p:nvPr/>
        </p:nvSpPr>
        <p:spPr>
          <a:xfrm>
            <a:off x="8935162" y="303243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EEAFE59-02EB-4637-A2A8-6D4D037A8692}"/>
              </a:ext>
            </a:extLst>
          </p:cNvPr>
          <p:cNvSpPr/>
          <p:nvPr/>
        </p:nvSpPr>
        <p:spPr>
          <a:xfrm>
            <a:off x="9291228" y="303243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9E71DAA-9BC3-411B-B055-1B6826809A92}"/>
              </a:ext>
            </a:extLst>
          </p:cNvPr>
          <p:cNvSpPr/>
          <p:nvPr/>
        </p:nvSpPr>
        <p:spPr>
          <a:xfrm>
            <a:off x="9647295" y="303243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D35694-FFAF-4A0F-BA37-3FCE885B73EE}"/>
              </a:ext>
            </a:extLst>
          </p:cNvPr>
          <p:cNvSpPr/>
          <p:nvPr/>
        </p:nvSpPr>
        <p:spPr>
          <a:xfrm>
            <a:off x="10003360" y="303243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34971BB-AC5C-4232-BA27-07540FD71715}"/>
              </a:ext>
            </a:extLst>
          </p:cNvPr>
          <p:cNvSpPr/>
          <p:nvPr/>
        </p:nvSpPr>
        <p:spPr>
          <a:xfrm>
            <a:off x="7510897" y="338850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AD3E65C-06EF-473A-AF6D-C6CF1C4F28CD}"/>
              </a:ext>
            </a:extLst>
          </p:cNvPr>
          <p:cNvSpPr/>
          <p:nvPr/>
        </p:nvSpPr>
        <p:spPr>
          <a:xfrm>
            <a:off x="7866964" y="338850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924D0E0-05F7-4DE4-8A90-5F6A77E8BC47}"/>
              </a:ext>
            </a:extLst>
          </p:cNvPr>
          <p:cNvSpPr/>
          <p:nvPr/>
        </p:nvSpPr>
        <p:spPr>
          <a:xfrm>
            <a:off x="8223029" y="338850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60D86DD-E1E1-42B7-B194-7F636B32C647}"/>
              </a:ext>
            </a:extLst>
          </p:cNvPr>
          <p:cNvSpPr/>
          <p:nvPr/>
        </p:nvSpPr>
        <p:spPr>
          <a:xfrm>
            <a:off x="8579096" y="33885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FF7FBE-92A6-4EF5-885B-C53989A01098}"/>
              </a:ext>
            </a:extLst>
          </p:cNvPr>
          <p:cNvSpPr/>
          <p:nvPr/>
        </p:nvSpPr>
        <p:spPr>
          <a:xfrm>
            <a:off x="8935162" y="33885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B4DE93D-2C54-4087-9436-1D51E46EEEBC}"/>
              </a:ext>
            </a:extLst>
          </p:cNvPr>
          <p:cNvSpPr/>
          <p:nvPr/>
        </p:nvSpPr>
        <p:spPr>
          <a:xfrm>
            <a:off x="9291228" y="338850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41448E8-03DF-40D5-A81D-6F03C3C8975A}"/>
              </a:ext>
            </a:extLst>
          </p:cNvPr>
          <p:cNvSpPr/>
          <p:nvPr/>
        </p:nvSpPr>
        <p:spPr>
          <a:xfrm>
            <a:off x="9647295" y="338850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FE7B423-56B1-44F6-87C2-2C8A93325A68}"/>
              </a:ext>
            </a:extLst>
          </p:cNvPr>
          <p:cNvSpPr/>
          <p:nvPr/>
        </p:nvSpPr>
        <p:spPr>
          <a:xfrm>
            <a:off x="10003360" y="338850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D0BC582-ADF3-4313-BE05-90FD7B8490E7}"/>
              </a:ext>
            </a:extLst>
          </p:cNvPr>
          <p:cNvSpPr/>
          <p:nvPr/>
        </p:nvSpPr>
        <p:spPr>
          <a:xfrm>
            <a:off x="7510897" y="374457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111D727-3B5E-4DDE-8546-F246C25D4BF4}"/>
              </a:ext>
            </a:extLst>
          </p:cNvPr>
          <p:cNvSpPr/>
          <p:nvPr/>
        </p:nvSpPr>
        <p:spPr>
          <a:xfrm>
            <a:off x="7866964" y="374457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BCEA84B-C554-4213-8BBD-9DDB71FA4F76}"/>
              </a:ext>
            </a:extLst>
          </p:cNvPr>
          <p:cNvSpPr/>
          <p:nvPr/>
        </p:nvSpPr>
        <p:spPr>
          <a:xfrm>
            <a:off x="8223029" y="374456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6BEDF07-B602-4FCB-9651-6A8FA2E02A5C}"/>
              </a:ext>
            </a:extLst>
          </p:cNvPr>
          <p:cNvSpPr/>
          <p:nvPr/>
        </p:nvSpPr>
        <p:spPr>
          <a:xfrm>
            <a:off x="8579096" y="374456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5396A46-45D4-4608-8C7E-E6026119F101}"/>
              </a:ext>
            </a:extLst>
          </p:cNvPr>
          <p:cNvSpPr/>
          <p:nvPr/>
        </p:nvSpPr>
        <p:spPr>
          <a:xfrm>
            <a:off x="8935162" y="374456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D08A5D3-C4A5-4D4F-96C4-121AC01C5F1E}"/>
              </a:ext>
            </a:extLst>
          </p:cNvPr>
          <p:cNvSpPr/>
          <p:nvPr/>
        </p:nvSpPr>
        <p:spPr>
          <a:xfrm>
            <a:off x="9291228" y="374456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DDF882-305D-474B-BEA1-1E633C9ED3FF}"/>
              </a:ext>
            </a:extLst>
          </p:cNvPr>
          <p:cNvSpPr/>
          <p:nvPr/>
        </p:nvSpPr>
        <p:spPr>
          <a:xfrm>
            <a:off x="9647295" y="374456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332EF82-6691-4EF8-8365-539AFAB4A817}"/>
              </a:ext>
            </a:extLst>
          </p:cNvPr>
          <p:cNvSpPr/>
          <p:nvPr/>
        </p:nvSpPr>
        <p:spPr>
          <a:xfrm>
            <a:off x="10003360" y="374456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44C0D0-9A6E-46DD-A2F5-89F4C10585D8}"/>
              </a:ext>
            </a:extLst>
          </p:cNvPr>
          <p:cNvSpPr/>
          <p:nvPr/>
        </p:nvSpPr>
        <p:spPr>
          <a:xfrm>
            <a:off x="7510897" y="41006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2A097D1-4F8A-496E-82E4-7A61DBECF8E7}"/>
              </a:ext>
            </a:extLst>
          </p:cNvPr>
          <p:cNvSpPr/>
          <p:nvPr/>
        </p:nvSpPr>
        <p:spPr>
          <a:xfrm>
            <a:off x="7866964" y="410063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E05882D-934A-4B74-9489-0EA064243D5A}"/>
              </a:ext>
            </a:extLst>
          </p:cNvPr>
          <p:cNvSpPr/>
          <p:nvPr/>
        </p:nvSpPr>
        <p:spPr>
          <a:xfrm>
            <a:off x="8223029" y="410063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5D9F39-21EE-4188-BF0C-04FFEB17E66B}"/>
              </a:ext>
            </a:extLst>
          </p:cNvPr>
          <p:cNvSpPr/>
          <p:nvPr/>
        </p:nvSpPr>
        <p:spPr>
          <a:xfrm>
            <a:off x="8579096" y="410063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35215F-A59E-4E74-9B25-79FF935D12F9}"/>
              </a:ext>
            </a:extLst>
          </p:cNvPr>
          <p:cNvSpPr/>
          <p:nvPr/>
        </p:nvSpPr>
        <p:spPr>
          <a:xfrm>
            <a:off x="8935162" y="410063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11AB69-3C9A-465A-BB97-4D143EEAF9E7}"/>
              </a:ext>
            </a:extLst>
          </p:cNvPr>
          <p:cNvSpPr/>
          <p:nvPr/>
        </p:nvSpPr>
        <p:spPr>
          <a:xfrm>
            <a:off x="9291228" y="410063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A93697-9C14-4591-B7A4-744D580F01FD}"/>
              </a:ext>
            </a:extLst>
          </p:cNvPr>
          <p:cNvSpPr/>
          <p:nvPr/>
        </p:nvSpPr>
        <p:spPr>
          <a:xfrm>
            <a:off x="9647295" y="410063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2EB903B-91FF-40D8-9C62-B06269AABAE3}"/>
              </a:ext>
            </a:extLst>
          </p:cNvPr>
          <p:cNvSpPr/>
          <p:nvPr/>
        </p:nvSpPr>
        <p:spPr>
          <a:xfrm>
            <a:off x="10003360" y="410063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AB8BD81-D26E-4316-8563-C47F8D58B959}"/>
              </a:ext>
            </a:extLst>
          </p:cNvPr>
          <p:cNvSpPr/>
          <p:nvPr/>
        </p:nvSpPr>
        <p:spPr>
          <a:xfrm>
            <a:off x="7510897" y="445670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E9F21BE-E84C-49A1-85C0-F620BA51E2ED}"/>
              </a:ext>
            </a:extLst>
          </p:cNvPr>
          <p:cNvSpPr/>
          <p:nvPr/>
        </p:nvSpPr>
        <p:spPr>
          <a:xfrm>
            <a:off x="7866964" y="445670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6C06477-0201-4FD8-A79E-E4A388188568}"/>
              </a:ext>
            </a:extLst>
          </p:cNvPr>
          <p:cNvSpPr/>
          <p:nvPr/>
        </p:nvSpPr>
        <p:spPr>
          <a:xfrm>
            <a:off x="8223029" y="44567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F917B6A-90BC-45E1-8796-C8C2500CBF8E}"/>
              </a:ext>
            </a:extLst>
          </p:cNvPr>
          <p:cNvSpPr/>
          <p:nvPr/>
        </p:nvSpPr>
        <p:spPr>
          <a:xfrm>
            <a:off x="8579096" y="445670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254F084-3E61-4685-814C-F57A9165B324}"/>
              </a:ext>
            </a:extLst>
          </p:cNvPr>
          <p:cNvSpPr/>
          <p:nvPr/>
        </p:nvSpPr>
        <p:spPr>
          <a:xfrm>
            <a:off x="8935162" y="445670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2732819-4ADD-4BF3-8C3F-B70CE11E380C}"/>
              </a:ext>
            </a:extLst>
          </p:cNvPr>
          <p:cNvSpPr/>
          <p:nvPr/>
        </p:nvSpPr>
        <p:spPr>
          <a:xfrm>
            <a:off x="9291228" y="445670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3DD4818-A6B0-43B8-AD0F-123B47C6119C}"/>
              </a:ext>
            </a:extLst>
          </p:cNvPr>
          <p:cNvSpPr/>
          <p:nvPr/>
        </p:nvSpPr>
        <p:spPr>
          <a:xfrm>
            <a:off x="9647295" y="445669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78352D2-64DA-4D60-8F58-2ED2B3933AFD}"/>
              </a:ext>
            </a:extLst>
          </p:cNvPr>
          <p:cNvSpPr/>
          <p:nvPr/>
        </p:nvSpPr>
        <p:spPr>
          <a:xfrm>
            <a:off x="10003360" y="445669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414AD4D-5943-4C1C-8A37-AC58D51C97A4}"/>
              </a:ext>
            </a:extLst>
          </p:cNvPr>
          <p:cNvSpPr txBox="1"/>
          <p:nvPr/>
        </p:nvSpPr>
        <p:spPr>
          <a:xfrm>
            <a:off x="7931711" y="1343561"/>
            <a:ext cx="1824338" cy="6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D34241-18B9-463C-B9BF-3BA970AEC39A}"/>
              </a:ext>
            </a:extLst>
          </p:cNvPr>
          <p:cNvSpPr txBox="1"/>
          <p:nvPr/>
        </p:nvSpPr>
        <p:spPr>
          <a:xfrm>
            <a:off x="5029828" y="192400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71DD52D-A48F-4234-8471-312F1D2FCB90}"/>
              </a:ext>
            </a:extLst>
          </p:cNvPr>
          <p:cNvSpPr/>
          <p:nvPr/>
        </p:nvSpPr>
        <p:spPr>
          <a:xfrm>
            <a:off x="5317105" y="2391363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449CE12-F4A5-4936-A205-F0C6C19CA89F}"/>
              </a:ext>
            </a:extLst>
          </p:cNvPr>
          <p:cNvSpPr txBox="1"/>
          <p:nvPr/>
        </p:nvSpPr>
        <p:spPr>
          <a:xfrm>
            <a:off x="5001542" y="3073798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B42B957-5A38-4C89-9331-62650D2C6874}"/>
              </a:ext>
            </a:extLst>
          </p:cNvPr>
          <p:cNvSpPr/>
          <p:nvPr/>
        </p:nvSpPr>
        <p:spPr>
          <a:xfrm>
            <a:off x="5330609" y="3536462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F96576-8C33-4D1D-9C2D-17177F927CB9}"/>
              </a:ext>
            </a:extLst>
          </p:cNvPr>
          <p:cNvSpPr txBox="1"/>
          <p:nvPr/>
        </p:nvSpPr>
        <p:spPr>
          <a:xfrm>
            <a:off x="4919538" y="4173415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0C98FA4-7A64-4AFB-86A1-C3A3EC9BBAEA}"/>
              </a:ext>
            </a:extLst>
          </p:cNvPr>
          <p:cNvSpPr/>
          <p:nvPr/>
        </p:nvSpPr>
        <p:spPr>
          <a:xfrm>
            <a:off x="5285517" y="4668594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EE7E928-7D0C-461D-A389-D8E0F44F3C19}"/>
              </a:ext>
            </a:extLst>
          </p:cNvPr>
          <p:cNvSpPr txBox="1"/>
          <p:nvPr/>
        </p:nvSpPr>
        <p:spPr>
          <a:xfrm>
            <a:off x="4994322" y="5202693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CEDF189-307C-49CC-B025-FF43331F12F1}"/>
              </a:ext>
            </a:extLst>
          </p:cNvPr>
          <p:cNvSpPr/>
          <p:nvPr/>
        </p:nvSpPr>
        <p:spPr>
          <a:xfrm>
            <a:off x="5285517" y="5641353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4C4BD02-1443-42EC-8EBB-F938519D7213}"/>
              </a:ext>
            </a:extLst>
          </p:cNvPr>
          <p:cNvSpPr txBox="1"/>
          <p:nvPr/>
        </p:nvSpPr>
        <p:spPr>
          <a:xfrm>
            <a:off x="6823954" y="2116999"/>
            <a:ext cx="789784" cy="6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1606F55-AC80-4A98-8117-3AC565B6A73B}"/>
              </a:ext>
            </a:extLst>
          </p:cNvPr>
          <p:cNvSpPr txBox="1"/>
          <p:nvPr/>
        </p:nvSpPr>
        <p:spPr>
          <a:xfrm>
            <a:off x="1124120" y="2580563"/>
            <a:ext cx="68559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BD1EF31-ED5F-440B-A806-B013FF4017D9}"/>
              </a:ext>
            </a:extLst>
          </p:cNvPr>
          <p:cNvSpPr/>
          <p:nvPr/>
        </p:nvSpPr>
        <p:spPr>
          <a:xfrm>
            <a:off x="7510897" y="53564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7067DB5-C4E9-478D-8264-07CE1CADFA61}"/>
              </a:ext>
            </a:extLst>
          </p:cNvPr>
          <p:cNvSpPr/>
          <p:nvPr/>
        </p:nvSpPr>
        <p:spPr>
          <a:xfrm>
            <a:off x="7866964" y="53564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30E3E9-DBCE-4816-9647-29372D5B6161}"/>
              </a:ext>
            </a:extLst>
          </p:cNvPr>
          <p:cNvSpPr/>
          <p:nvPr/>
        </p:nvSpPr>
        <p:spPr>
          <a:xfrm>
            <a:off x="8223029" y="535640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FFB7A9A-8597-4A1A-A77F-8B281C221E91}"/>
              </a:ext>
            </a:extLst>
          </p:cNvPr>
          <p:cNvSpPr/>
          <p:nvPr/>
        </p:nvSpPr>
        <p:spPr>
          <a:xfrm>
            <a:off x="8579096" y="535640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9183CA5-C671-425C-BEF5-878DEB79530E}"/>
              </a:ext>
            </a:extLst>
          </p:cNvPr>
          <p:cNvSpPr/>
          <p:nvPr/>
        </p:nvSpPr>
        <p:spPr>
          <a:xfrm>
            <a:off x="8935162" y="535639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8F5E32F-A441-46DA-80B9-E785A0DE6EAE}"/>
              </a:ext>
            </a:extLst>
          </p:cNvPr>
          <p:cNvSpPr/>
          <p:nvPr/>
        </p:nvSpPr>
        <p:spPr>
          <a:xfrm>
            <a:off x="9291228" y="535639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A8C74BF-9584-4231-83DB-FF5DC4DFD417}"/>
              </a:ext>
            </a:extLst>
          </p:cNvPr>
          <p:cNvSpPr/>
          <p:nvPr/>
        </p:nvSpPr>
        <p:spPr>
          <a:xfrm>
            <a:off x="9647295" y="535639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D37D8FA-9113-47A7-AFFF-A2D4B9C0DA58}"/>
              </a:ext>
            </a:extLst>
          </p:cNvPr>
          <p:cNvSpPr/>
          <p:nvPr/>
        </p:nvSpPr>
        <p:spPr>
          <a:xfrm>
            <a:off x="10003360" y="535639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073B89A-8056-4C9A-B5DD-8A31CFDF75C5}"/>
              </a:ext>
            </a:extLst>
          </p:cNvPr>
          <p:cNvSpPr txBox="1"/>
          <p:nvPr/>
        </p:nvSpPr>
        <p:spPr>
          <a:xfrm>
            <a:off x="8179022" y="5721761"/>
            <a:ext cx="1824338" cy="6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06E16A6B-EC0A-441C-B572-70BE703D4AF0}"/>
              </a:ext>
            </a:extLst>
          </p:cNvPr>
          <p:cNvSpPr/>
          <p:nvPr/>
        </p:nvSpPr>
        <p:spPr>
          <a:xfrm>
            <a:off x="9874332" y="4968045"/>
            <a:ext cx="446583" cy="267050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화살표: 왼쪽 188">
            <a:extLst>
              <a:ext uri="{FF2B5EF4-FFF2-40B4-BE49-F238E27FC236}">
                <a16:creationId xmlns:a16="http://schemas.microsoft.com/office/drawing/2014/main" id="{54B95B9E-2EE5-48F8-81BF-73D43AA65863}"/>
              </a:ext>
            </a:extLst>
          </p:cNvPr>
          <p:cNvSpPr/>
          <p:nvPr/>
        </p:nvSpPr>
        <p:spPr>
          <a:xfrm>
            <a:off x="9182474" y="2057899"/>
            <a:ext cx="1054803" cy="267050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33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189044" y="184728"/>
            <a:ext cx="10379765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OSTaskCreate(TaskStart, ,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&amp;TaskStartStk[TASK_STK_SIZE-1]</a:t>
            </a: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,10);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sv-SE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psp = (OS_STK *)OSTaskStkInit(task, pdata, ptos, 0);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OS_TCBInit(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</a:t>
            </a: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296318-AAE6-4790-8498-A8897F8FB881}"/>
              </a:ext>
            </a:extLst>
          </p:cNvPr>
          <p:cNvSpPr/>
          <p:nvPr/>
        </p:nvSpPr>
        <p:spPr>
          <a:xfrm>
            <a:off x="3290002" y="2834382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792CD6A-F741-4D15-BBF6-884A3752738F}"/>
              </a:ext>
            </a:extLst>
          </p:cNvPr>
          <p:cNvSpPr/>
          <p:nvPr/>
        </p:nvSpPr>
        <p:spPr>
          <a:xfrm>
            <a:off x="3290001" y="3277295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710F12D-902F-47D9-AE26-24A68AEC4AD3}"/>
              </a:ext>
            </a:extLst>
          </p:cNvPr>
          <p:cNvSpPr/>
          <p:nvPr/>
        </p:nvSpPr>
        <p:spPr>
          <a:xfrm>
            <a:off x="3290000" y="372020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6EA58F3-940B-4DE8-B23E-C49F581D4C43}"/>
              </a:ext>
            </a:extLst>
          </p:cNvPr>
          <p:cNvSpPr/>
          <p:nvPr/>
        </p:nvSpPr>
        <p:spPr>
          <a:xfrm>
            <a:off x="3289999" y="4163121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EF8483-4169-4AF8-A9AB-FA7AA5222E1C}"/>
              </a:ext>
            </a:extLst>
          </p:cNvPr>
          <p:cNvSpPr/>
          <p:nvPr/>
        </p:nvSpPr>
        <p:spPr>
          <a:xfrm>
            <a:off x="3289998" y="4606034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335B085-C886-4ACE-9E3C-487832D1449B}"/>
              </a:ext>
            </a:extLst>
          </p:cNvPr>
          <p:cNvSpPr/>
          <p:nvPr/>
        </p:nvSpPr>
        <p:spPr>
          <a:xfrm>
            <a:off x="3289997" y="595744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1843955" y="280156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267148" y="3244480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267148" y="3683152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1843955" y="412606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1843955" y="456473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1843955" y="5931633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323618" y="2627962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182284" y="218247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D50164-B19C-484D-823A-CBB2678C4AB5}"/>
              </a:ext>
            </a:extLst>
          </p:cNvPr>
          <p:cNvCxnSpPr>
            <a:cxnSpLocks/>
            <a:stCxn id="147" idx="3"/>
            <a:endCxn id="118" idx="3"/>
          </p:cNvCxnSpPr>
          <p:nvPr/>
        </p:nvCxnSpPr>
        <p:spPr>
          <a:xfrm>
            <a:off x="1495193" y="2849419"/>
            <a:ext cx="1803006" cy="1813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4850302-A880-447B-B23D-B352D91ACBC0}"/>
              </a:ext>
            </a:extLst>
          </p:cNvPr>
          <p:cNvSpPr/>
          <p:nvPr/>
        </p:nvSpPr>
        <p:spPr>
          <a:xfrm>
            <a:off x="6788318" y="3473677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A4EE412-60A0-4C9B-89A8-612B6C4969CD}"/>
              </a:ext>
            </a:extLst>
          </p:cNvPr>
          <p:cNvSpPr/>
          <p:nvPr/>
        </p:nvSpPr>
        <p:spPr>
          <a:xfrm>
            <a:off x="6788318" y="3720208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9633252-4909-4413-945E-354CC4B4882D}"/>
              </a:ext>
            </a:extLst>
          </p:cNvPr>
          <p:cNvSpPr/>
          <p:nvPr/>
        </p:nvSpPr>
        <p:spPr>
          <a:xfrm>
            <a:off x="6788318" y="3966739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6EBDF6A-8778-47E6-BC86-B922BC66A667}"/>
              </a:ext>
            </a:extLst>
          </p:cNvPr>
          <p:cNvSpPr/>
          <p:nvPr/>
        </p:nvSpPr>
        <p:spPr>
          <a:xfrm>
            <a:off x="6788318" y="4213270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8124684-E306-4CCE-8F18-5454C582528B}"/>
              </a:ext>
            </a:extLst>
          </p:cNvPr>
          <p:cNvSpPr/>
          <p:nvPr/>
        </p:nvSpPr>
        <p:spPr>
          <a:xfrm>
            <a:off x="6788318" y="4459801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2C2FEA6-F90E-47A2-9E7F-FB609E2F01A5}"/>
              </a:ext>
            </a:extLst>
          </p:cNvPr>
          <p:cNvSpPr/>
          <p:nvPr/>
        </p:nvSpPr>
        <p:spPr>
          <a:xfrm>
            <a:off x="6788318" y="4706332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81BEA3-1163-43F7-9074-3963AB2B0334}"/>
              </a:ext>
            </a:extLst>
          </p:cNvPr>
          <p:cNvSpPr/>
          <p:nvPr/>
        </p:nvSpPr>
        <p:spPr>
          <a:xfrm>
            <a:off x="6788318" y="4952863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3C30823-3FFA-4C3F-8157-53D78D443676}"/>
              </a:ext>
            </a:extLst>
          </p:cNvPr>
          <p:cNvSpPr/>
          <p:nvPr/>
        </p:nvSpPr>
        <p:spPr>
          <a:xfrm>
            <a:off x="6788318" y="5199394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DB28122-A66B-4232-8B93-C58C9668061C}"/>
              </a:ext>
            </a:extLst>
          </p:cNvPr>
          <p:cNvSpPr/>
          <p:nvPr/>
        </p:nvSpPr>
        <p:spPr>
          <a:xfrm>
            <a:off x="6788318" y="5445925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9F6A8AF-55B2-40EB-83EE-C1E00BC57BC3}"/>
              </a:ext>
            </a:extLst>
          </p:cNvPr>
          <p:cNvSpPr/>
          <p:nvPr/>
        </p:nvSpPr>
        <p:spPr>
          <a:xfrm>
            <a:off x="6788318" y="5692456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09BED0A-C412-422C-BFB2-6B4F89360E38}"/>
              </a:ext>
            </a:extLst>
          </p:cNvPr>
          <p:cNvSpPr/>
          <p:nvPr/>
        </p:nvSpPr>
        <p:spPr>
          <a:xfrm>
            <a:off x="6788318" y="5938987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C9BE9A0-E0A8-44FB-83E3-6866B3C99F0E}"/>
              </a:ext>
            </a:extLst>
          </p:cNvPr>
          <p:cNvSpPr/>
          <p:nvPr/>
        </p:nvSpPr>
        <p:spPr>
          <a:xfrm>
            <a:off x="6788318" y="6185518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38482A1-BF15-4035-9883-4FF609F6BFEF}"/>
              </a:ext>
            </a:extLst>
          </p:cNvPr>
          <p:cNvSpPr txBox="1"/>
          <p:nvPr/>
        </p:nvSpPr>
        <p:spPr>
          <a:xfrm>
            <a:off x="6513942" y="2940092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TaskStartStk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C374C02-4767-4627-9AEC-7B1C9E347895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026370" y="5273903"/>
            <a:ext cx="1728171" cy="41855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두루마리 모양: 세로로 말림 4">
            <a:extLst>
              <a:ext uri="{FF2B5EF4-FFF2-40B4-BE49-F238E27FC236}">
                <a16:creationId xmlns:a16="http://schemas.microsoft.com/office/drawing/2014/main" id="{0B8638F1-E4D6-423B-B411-F324A7B481A5}"/>
              </a:ext>
            </a:extLst>
          </p:cNvPr>
          <p:cNvSpPr/>
          <p:nvPr/>
        </p:nvSpPr>
        <p:spPr>
          <a:xfrm>
            <a:off x="9174480" y="4788341"/>
            <a:ext cx="690225" cy="739593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4C90200-484E-4495-A80C-E8AB0F20078E}"/>
              </a:ext>
            </a:extLst>
          </p:cNvPr>
          <p:cNvSpPr txBox="1"/>
          <p:nvPr/>
        </p:nvSpPr>
        <p:spPr>
          <a:xfrm>
            <a:off x="8900641" y="435079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TaskStart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9AC1D7F-E455-4BA9-B3FD-CEC79CC89CAE}"/>
              </a:ext>
            </a:extLst>
          </p:cNvPr>
          <p:cNvCxnSpPr>
            <a:cxnSpLocks/>
            <a:stCxn id="133" idx="3"/>
            <a:endCxn id="5" idx="1"/>
          </p:cNvCxnSpPr>
          <p:nvPr/>
        </p:nvCxnSpPr>
        <p:spPr>
          <a:xfrm flipV="1">
            <a:off x="8345211" y="5158138"/>
            <a:ext cx="915547" cy="6575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853C5D5-8AEA-48B8-8B69-357F29DC7D58}"/>
              </a:ext>
            </a:extLst>
          </p:cNvPr>
          <p:cNvSpPr/>
          <p:nvPr/>
        </p:nvSpPr>
        <p:spPr>
          <a:xfrm>
            <a:off x="3289997" y="5052446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337EB60-02D5-486B-8569-7E7E49ED2392}"/>
              </a:ext>
            </a:extLst>
          </p:cNvPr>
          <p:cNvSpPr txBox="1"/>
          <p:nvPr/>
        </p:nvSpPr>
        <p:spPr>
          <a:xfrm>
            <a:off x="1561826" y="4997123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OSTCBStkPtr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D5A801-440F-49B2-913D-D6A867EAD1A8}"/>
              </a:ext>
            </a:extLst>
          </p:cNvPr>
          <p:cNvSpPr/>
          <p:nvPr/>
        </p:nvSpPr>
        <p:spPr>
          <a:xfrm>
            <a:off x="3289997" y="549885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E9C11E1-D12C-4894-A92B-BED85CB0A35F}"/>
              </a:ext>
            </a:extLst>
          </p:cNvPr>
          <p:cNvSpPr txBox="1"/>
          <p:nvPr/>
        </p:nvSpPr>
        <p:spPr>
          <a:xfrm>
            <a:off x="1843955" y="544353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6CC905-7433-48DB-8558-E85951B3DA8D}"/>
              </a:ext>
            </a:extLst>
          </p:cNvPr>
          <p:cNvSpPr txBox="1"/>
          <p:nvPr/>
        </p:nvSpPr>
        <p:spPr>
          <a:xfrm>
            <a:off x="8308457" y="6062252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74C4C0-D305-4111-9747-BABDEEAC4E3B}"/>
              </a:ext>
            </a:extLst>
          </p:cNvPr>
          <p:cNvSpPr txBox="1"/>
          <p:nvPr/>
        </p:nvSpPr>
        <p:spPr>
          <a:xfrm>
            <a:off x="9286503" y="5965485"/>
            <a:ext cx="1282305" cy="45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08C089-AF14-4ADB-A237-59A34F05DDF3}"/>
              </a:ext>
            </a:extLst>
          </p:cNvPr>
          <p:cNvSpPr txBox="1"/>
          <p:nvPr/>
        </p:nvSpPr>
        <p:spPr>
          <a:xfrm>
            <a:off x="5324125" y="5994808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pbos=0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2519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296318-AAE6-4790-8498-A8897F8FB881}"/>
              </a:ext>
            </a:extLst>
          </p:cNvPr>
          <p:cNvSpPr/>
          <p:nvPr/>
        </p:nvSpPr>
        <p:spPr>
          <a:xfrm>
            <a:off x="3074102" y="2554982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792CD6A-F741-4D15-BBF6-884A3752738F}"/>
              </a:ext>
            </a:extLst>
          </p:cNvPr>
          <p:cNvSpPr/>
          <p:nvPr/>
        </p:nvSpPr>
        <p:spPr>
          <a:xfrm>
            <a:off x="3074101" y="2997895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710F12D-902F-47D9-AE26-24A68AEC4AD3}"/>
              </a:ext>
            </a:extLst>
          </p:cNvPr>
          <p:cNvSpPr/>
          <p:nvPr/>
        </p:nvSpPr>
        <p:spPr>
          <a:xfrm>
            <a:off x="3074100" y="344080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6EA58F3-940B-4DE8-B23E-C49F581D4C43}"/>
              </a:ext>
            </a:extLst>
          </p:cNvPr>
          <p:cNvSpPr/>
          <p:nvPr/>
        </p:nvSpPr>
        <p:spPr>
          <a:xfrm>
            <a:off x="3074099" y="3883721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EF8483-4169-4AF8-A9AB-FA7AA5222E1C}"/>
              </a:ext>
            </a:extLst>
          </p:cNvPr>
          <p:cNvSpPr/>
          <p:nvPr/>
        </p:nvSpPr>
        <p:spPr>
          <a:xfrm>
            <a:off x="3074098" y="4326634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335B085-C886-4ACE-9E3C-487832D1449B}"/>
              </a:ext>
            </a:extLst>
          </p:cNvPr>
          <p:cNvSpPr/>
          <p:nvPr/>
        </p:nvSpPr>
        <p:spPr>
          <a:xfrm>
            <a:off x="3074097" y="567804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1628055" y="252216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051248" y="2965080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051248" y="3403752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1628055" y="384666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1628055" y="428533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1628055" y="5652233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174351" y="2610369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33017" y="216488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D50164-B19C-484D-823A-CBB2678C4AB5}"/>
              </a:ext>
            </a:extLst>
          </p:cNvPr>
          <p:cNvCxnSpPr>
            <a:cxnSpLocks/>
            <a:stCxn id="147" idx="3"/>
            <a:endCxn id="118" idx="3"/>
          </p:cNvCxnSpPr>
          <p:nvPr/>
        </p:nvCxnSpPr>
        <p:spPr>
          <a:xfrm flipV="1">
            <a:off x="1345926" y="2751365"/>
            <a:ext cx="1736373" cy="8046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4850302-A880-447B-B23D-B352D91ACBC0}"/>
              </a:ext>
            </a:extLst>
          </p:cNvPr>
          <p:cNvSpPr/>
          <p:nvPr/>
        </p:nvSpPr>
        <p:spPr>
          <a:xfrm>
            <a:off x="6572418" y="3194277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A4EE412-60A0-4C9B-89A8-612B6C4969CD}"/>
              </a:ext>
            </a:extLst>
          </p:cNvPr>
          <p:cNvSpPr/>
          <p:nvPr/>
        </p:nvSpPr>
        <p:spPr>
          <a:xfrm>
            <a:off x="6572418" y="3440808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9633252-4909-4413-945E-354CC4B4882D}"/>
              </a:ext>
            </a:extLst>
          </p:cNvPr>
          <p:cNvSpPr/>
          <p:nvPr/>
        </p:nvSpPr>
        <p:spPr>
          <a:xfrm>
            <a:off x="6572418" y="3687339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6EBDF6A-8778-47E6-BC86-B922BC66A667}"/>
              </a:ext>
            </a:extLst>
          </p:cNvPr>
          <p:cNvSpPr/>
          <p:nvPr/>
        </p:nvSpPr>
        <p:spPr>
          <a:xfrm>
            <a:off x="6572418" y="3933870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8124684-E306-4CCE-8F18-5454C582528B}"/>
              </a:ext>
            </a:extLst>
          </p:cNvPr>
          <p:cNvSpPr/>
          <p:nvPr/>
        </p:nvSpPr>
        <p:spPr>
          <a:xfrm>
            <a:off x="6572418" y="4180401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2C2FEA6-F90E-47A2-9E7F-FB609E2F01A5}"/>
              </a:ext>
            </a:extLst>
          </p:cNvPr>
          <p:cNvSpPr/>
          <p:nvPr/>
        </p:nvSpPr>
        <p:spPr>
          <a:xfrm>
            <a:off x="6572418" y="4426932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81BEA3-1163-43F7-9074-3963AB2B0334}"/>
              </a:ext>
            </a:extLst>
          </p:cNvPr>
          <p:cNvSpPr/>
          <p:nvPr/>
        </p:nvSpPr>
        <p:spPr>
          <a:xfrm>
            <a:off x="6572418" y="4673463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3C30823-3FFA-4C3F-8157-53D78D443676}"/>
              </a:ext>
            </a:extLst>
          </p:cNvPr>
          <p:cNvSpPr/>
          <p:nvPr/>
        </p:nvSpPr>
        <p:spPr>
          <a:xfrm>
            <a:off x="6572418" y="4919994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DB28122-A66B-4232-8B93-C58C9668061C}"/>
              </a:ext>
            </a:extLst>
          </p:cNvPr>
          <p:cNvSpPr/>
          <p:nvPr/>
        </p:nvSpPr>
        <p:spPr>
          <a:xfrm>
            <a:off x="6572418" y="5166525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9F6A8AF-55B2-40EB-83EE-C1E00BC57BC3}"/>
              </a:ext>
            </a:extLst>
          </p:cNvPr>
          <p:cNvSpPr/>
          <p:nvPr/>
        </p:nvSpPr>
        <p:spPr>
          <a:xfrm>
            <a:off x="6572418" y="5413056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09BED0A-C412-422C-BFB2-6B4F89360E38}"/>
              </a:ext>
            </a:extLst>
          </p:cNvPr>
          <p:cNvSpPr/>
          <p:nvPr/>
        </p:nvSpPr>
        <p:spPr>
          <a:xfrm>
            <a:off x="6572418" y="5659587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C9BE9A0-E0A8-44FB-83E3-6866B3C99F0E}"/>
              </a:ext>
            </a:extLst>
          </p:cNvPr>
          <p:cNvSpPr/>
          <p:nvPr/>
        </p:nvSpPr>
        <p:spPr>
          <a:xfrm>
            <a:off x="6572418" y="5906118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38482A1-BF15-4035-9883-4FF609F6BFEF}"/>
              </a:ext>
            </a:extLst>
          </p:cNvPr>
          <p:cNvSpPr txBox="1"/>
          <p:nvPr/>
        </p:nvSpPr>
        <p:spPr>
          <a:xfrm>
            <a:off x="6298042" y="2660692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TaskStartStk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C374C02-4767-4627-9AEC-7B1C9E347895}"/>
              </a:ext>
            </a:extLst>
          </p:cNvPr>
          <p:cNvCxnSpPr>
            <a:cxnSpLocks/>
            <a:stCxn id="143" idx="3"/>
            <a:endCxn id="140" idx="3"/>
          </p:cNvCxnSpPr>
          <p:nvPr/>
        </p:nvCxnSpPr>
        <p:spPr>
          <a:xfrm>
            <a:off x="4810470" y="4994503"/>
            <a:ext cx="1730682" cy="41081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두루마리 모양: 세로로 말림 4">
            <a:extLst>
              <a:ext uri="{FF2B5EF4-FFF2-40B4-BE49-F238E27FC236}">
                <a16:creationId xmlns:a16="http://schemas.microsoft.com/office/drawing/2014/main" id="{0B8638F1-E4D6-423B-B411-F324A7B481A5}"/>
              </a:ext>
            </a:extLst>
          </p:cNvPr>
          <p:cNvSpPr/>
          <p:nvPr/>
        </p:nvSpPr>
        <p:spPr>
          <a:xfrm>
            <a:off x="9212580" y="4508941"/>
            <a:ext cx="690225" cy="739593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4C90200-484E-4495-A80C-E8AB0F20078E}"/>
              </a:ext>
            </a:extLst>
          </p:cNvPr>
          <p:cNvSpPr txBox="1"/>
          <p:nvPr/>
        </p:nvSpPr>
        <p:spPr>
          <a:xfrm>
            <a:off x="8938741" y="407139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TaskStart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4FA3C53-7A28-41B0-BF6D-9D7D64FF2E30}"/>
              </a:ext>
            </a:extLst>
          </p:cNvPr>
          <p:cNvSpPr txBox="1"/>
          <p:nvPr/>
        </p:nvSpPr>
        <p:spPr>
          <a:xfrm>
            <a:off x="5792229" y="5176118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ptos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9AC1D7F-E455-4BA9-B3FD-CEC79CC89CAE}"/>
              </a:ext>
            </a:extLst>
          </p:cNvPr>
          <p:cNvCxnSpPr>
            <a:cxnSpLocks/>
            <a:stCxn id="133" idx="3"/>
            <a:endCxn id="5" idx="1"/>
          </p:cNvCxnSpPr>
          <p:nvPr/>
        </p:nvCxnSpPr>
        <p:spPr>
          <a:xfrm flipV="1">
            <a:off x="8129311" y="4878738"/>
            <a:ext cx="1169547" cy="6575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853C5D5-8AEA-48B8-8B69-357F29DC7D58}"/>
              </a:ext>
            </a:extLst>
          </p:cNvPr>
          <p:cNvSpPr/>
          <p:nvPr/>
        </p:nvSpPr>
        <p:spPr>
          <a:xfrm>
            <a:off x="3074097" y="4773046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337EB60-02D5-486B-8569-7E7E49ED2392}"/>
              </a:ext>
            </a:extLst>
          </p:cNvPr>
          <p:cNvSpPr txBox="1"/>
          <p:nvPr/>
        </p:nvSpPr>
        <p:spPr>
          <a:xfrm>
            <a:off x="1345926" y="4717723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OSTCBStkPtr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D5A801-440F-49B2-913D-D6A867EAD1A8}"/>
              </a:ext>
            </a:extLst>
          </p:cNvPr>
          <p:cNvSpPr/>
          <p:nvPr/>
        </p:nvSpPr>
        <p:spPr>
          <a:xfrm>
            <a:off x="3074097" y="521945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E9C11E1-D12C-4894-A92B-BED85CB0A35F}"/>
              </a:ext>
            </a:extLst>
          </p:cNvPr>
          <p:cNvSpPr txBox="1"/>
          <p:nvPr/>
        </p:nvSpPr>
        <p:spPr>
          <a:xfrm>
            <a:off x="1628055" y="516413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B857BA-936F-4845-BAD2-5F8D7026D0A5}"/>
              </a:ext>
            </a:extLst>
          </p:cNvPr>
          <p:cNvSpPr txBox="1"/>
          <p:nvPr/>
        </p:nvSpPr>
        <p:spPr>
          <a:xfrm>
            <a:off x="189044" y="178378"/>
            <a:ext cx="10379765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OSTaskCreate(TaskStart, ,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&amp;TaskStartStk[TASK_STK_SIZE-1]</a:t>
            </a: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,10);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sv-SE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psp = (OS_STK *)OSTaskStkInit(task, pdata, ptos, 0);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OS_TCBInit(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</a:t>
            </a: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6018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113376" y="35538"/>
            <a:ext cx="3663182" cy="71070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my_ffs(int word){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num = 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((word &amp; 0xffff) == 0)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num += 16;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word &gt;&gt;= 16;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((word &amp; 0xff) == 0)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num += 8;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word &gt;&gt;= 8;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((word &amp; 0xf) == 0)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num += 4;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word &gt;&gt;= 4;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((word &amp; 0x3) == 0)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num += 2;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word &gt;&gt;= 2;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((word &amp; 0x1) == 0)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num +=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num;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3D02D-30D8-48B0-964D-2F8F28DE15ED}"/>
              </a:ext>
            </a:extLst>
          </p:cNvPr>
          <p:cNvSpPr txBox="1"/>
          <p:nvPr/>
        </p:nvSpPr>
        <p:spPr>
          <a:xfrm>
            <a:off x="5085857" y="203259"/>
            <a:ext cx="239360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num = 12;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E42FE-98F3-4D67-AB5A-C78C71AAB073}"/>
              </a:ext>
            </a:extLst>
          </p:cNvPr>
          <p:cNvSpPr txBox="1"/>
          <p:nvPr/>
        </p:nvSpPr>
        <p:spPr>
          <a:xfrm>
            <a:off x="4305019" y="987030"/>
            <a:ext cx="5791970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0001000000100000 0011000000000000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FB6AA-BA7D-4547-B65B-DE4087960A15}"/>
              </a:ext>
            </a:extLst>
          </p:cNvPr>
          <p:cNvSpPr txBox="1"/>
          <p:nvPr/>
        </p:nvSpPr>
        <p:spPr>
          <a:xfrm>
            <a:off x="7023712" y="1614829"/>
            <a:ext cx="307327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00110000 00000000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9F660-76D1-4CE0-B3F9-CEF0D83EBB5F}"/>
              </a:ext>
            </a:extLst>
          </p:cNvPr>
          <p:cNvSpPr txBox="1"/>
          <p:nvPr/>
        </p:nvSpPr>
        <p:spPr>
          <a:xfrm>
            <a:off x="7023712" y="2242628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0011 0000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DC54E-DB69-4A8E-9977-A5301F8E2C13}"/>
              </a:ext>
            </a:extLst>
          </p:cNvPr>
          <p:cNvSpPr txBox="1"/>
          <p:nvPr/>
        </p:nvSpPr>
        <p:spPr>
          <a:xfrm>
            <a:off x="7023711" y="2805296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00 11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D0565-5062-42F6-86F7-7FB89A177162}"/>
              </a:ext>
            </a:extLst>
          </p:cNvPr>
          <p:cNvSpPr txBox="1"/>
          <p:nvPr/>
        </p:nvSpPr>
        <p:spPr>
          <a:xfrm>
            <a:off x="7278587" y="3367964"/>
            <a:ext cx="524503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2055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7176" y="-43745"/>
            <a:ext cx="3930884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OSTaskCreate(prio);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OS_TCBInit(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</a:t>
            </a: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29C874-7B49-469C-98D7-E0D0545A959E}"/>
              </a:ext>
            </a:extLst>
          </p:cNvPr>
          <p:cNvGrpSpPr/>
          <p:nvPr/>
        </p:nvGrpSpPr>
        <p:grpSpPr>
          <a:xfrm>
            <a:off x="111890" y="1517650"/>
            <a:ext cx="9917639" cy="4704903"/>
            <a:chOff x="-2116960" y="890802"/>
            <a:chExt cx="11568500" cy="548806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9296318-AAE6-4790-8498-A8897F8FB881}"/>
                </a:ext>
              </a:extLst>
            </p:cNvPr>
            <p:cNvSpPr/>
            <p:nvPr/>
          </p:nvSpPr>
          <p:spPr>
            <a:xfrm>
              <a:off x="1882432" y="356983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92CD6A-F741-4D15-BBF6-884A3752738F}"/>
                </a:ext>
              </a:extLst>
            </p:cNvPr>
            <p:cNvSpPr/>
            <p:nvPr/>
          </p:nvSpPr>
          <p:spPr>
            <a:xfrm>
              <a:off x="1882431" y="401274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710F12D-902F-47D9-AE26-24A68AEC4AD3}"/>
                </a:ext>
              </a:extLst>
            </p:cNvPr>
            <p:cNvSpPr/>
            <p:nvPr/>
          </p:nvSpPr>
          <p:spPr>
            <a:xfrm>
              <a:off x="1882430" y="445566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A58F3-940B-4DE8-B23E-C49F581D4C43}"/>
                </a:ext>
              </a:extLst>
            </p:cNvPr>
            <p:cNvSpPr/>
            <p:nvPr/>
          </p:nvSpPr>
          <p:spPr>
            <a:xfrm>
              <a:off x="1882429" y="489857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8EF8483-4169-4AF8-A9AB-FA7AA5222E1C}"/>
                </a:ext>
              </a:extLst>
            </p:cNvPr>
            <p:cNvSpPr/>
            <p:nvPr/>
          </p:nvSpPr>
          <p:spPr>
            <a:xfrm>
              <a:off x="1882428" y="534148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335B085-C886-4ACE-9E3C-487832D1449B}"/>
                </a:ext>
              </a:extLst>
            </p:cNvPr>
            <p:cNvSpPr/>
            <p:nvPr/>
          </p:nvSpPr>
          <p:spPr>
            <a:xfrm>
              <a:off x="1882427" y="578440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1E894D-3B16-43DA-957C-261EE48AF7FA}"/>
                </a:ext>
              </a:extLst>
            </p:cNvPr>
            <p:cNvSpPr txBox="1"/>
            <p:nvPr/>
          </p:nvSpPr>
          <p:spPr>
            <a:xfrm>
              <a:off x="428183" y="3537020"/>
              <a:ext cx="1544858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OSTCBPrio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659A4E-9874-4E70-BA09-06FE2A6AC244}"/>
                </a:ext>
              </a:extLst>
            </p:cNvPr>
            <p:cNvSpPr txBox="1"/>
            <p:nvPr/>
          </p:nvSpPr>
          <p:spPr>
            <a:xfrm>
              <a:off x="851376" y="3979933"/>
              <a:ext cx="1101706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OSTCBX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8967A22-C584-4835-8D37-F0E24C3362EB}"/>
                </a:ext>
              </a:extLst>
            </p:cNvPr>
            <p:cNvSpPr txBox="1"/>
            <p:nvPr/>
          </p:nvSpPr>
          <p:spPr>
            <a:xfrm>
              <a:off x="851376" y="4418605"/>
              <a:ext cx="1101706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OSTCBY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6BBFFF8-9F87-4063-8AD3-2551BED5E5A5}"/>
                </a:ext>
              </a:extLst>
            </p:cNvPr>
            <p:cNvSpPr txBox="1"/>
            <p:nvPr/>
          </p:nvSpPr>
          <p:spPr>
            <a:xfrm>
              <a:off x="428183" y="4861518"/>
              <a:ext cx="1544858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OSTCBBitX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B0BFFB8-9A13-4AB3-A4DC-F3AD6A4309FC}"/>
                </a:ext>
              </a:extLst>
            </p:cNvPr>
            <p:cNvSpPr txBox="1"/>
            <p:nvPr/>
          </p:nvSpPr>
          <p:spPr>
            <a:xfrm>
              <a:off x="428183" y="5300190"/>
              <a:ext cx="1544858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OSTCBBitY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4095446-1E97-447D-A996-7A3614E18DCD}"/>
                </a:ext>
              </a:extLst>
            </p:cNvPr>
            <p:cNvSpPr txBox="1"/>
            <p:nvPr/>
          </p:nvSpPr>
          <p:spPr>
            <a:xfrm>
              <a:off x="428183" y="5758585"/>
              <a:ext cx="1544858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OSTCBNext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132A033-1189-4A60-898E-1829B667D5B5}"/>
                </a:ext>
              </a:extLst>
            </p:cNvPr>
            <p:cNvSpPr/>
            <p:nvPr/>
          </p:nvSpPr>
          <p:spPr>
            <a:xfrm>
              <a:off x="-1975626" y="3259332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AB3C47F-A4A9-4C52-80E7-191E6EDB584B}"/>
                </a:ext>
              </a:extLst>
            </p:cNvPr>
            <p:cNvSpPr txBox="1"/>
            <p:nvPr/>
          </p:nvSpPr>
          <p:spPr>
            <a:xfrm>
              <a:off x="-2116960" y="2813845"/>
              <a:ext cx="1544858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OSTCBList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7A7E6AA-5E00-46A4-94E0-D939CA4AF343}"/>
                </a:ext>
              </a:extLst>
            </p:cNvPr>
            <p:cNvSpPr/>
            <p:nvPr/>
          </p:nvSpPr>
          <p:spPr>
            <a:xfrm>
              <a:off x="9030" y="1957767"/>
              <a:ext cx="1171575" cy="2273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E6E07B23-C461-42E7-B3F7-B33E85A25B7B}"/>
                </a:ext>
              </a:extLst>
            </p:cNvPr>
            <p:cNvSpPr/>
            <p:nvPr/>
          </p:nvSpPr>
          <p:spPr>
            <a:xfrm>
              <a:off x="9029" y="2185082"/>
              <a:ext cx="1171575" cy="2273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61662A1-A721-41E6-AAC9-125FEAE2FC68}"/>
                </a:ext>
              </a:extLst>
            </p:cNvPr>
            <p:cNvSpPr/>
            <p:nvPr/>
          </p:nvSpPr>
          <p:spPr>
            <a:xfrm>
              <a:off x="9028" y="2412397"/>
              <a:ext cx="1171575" cy="2273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1CAA67D-AA33-46C9-B902-703F6D8ABE3D}"/>
                </a:ext>
              </a:extLst>
            </p:cNvPr>
            <p:cNvSpPr/>
            <p:nvPr/>
          </p:nvSpPr>
          <p:spPr>
            <a:xfrm>
              <a:off x="9027" y="2639712"/>
              <a:ext cx="1171575" cy="2273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D9ED04FE-00D8-4A30-A6AB-E262A5F7AD1E}"/>
                </a:ext>
              </a:extLst>
            </p:cNvPr>
            <p:cNvSpPr/>
            <p:nvPr/>
          </p:nvSpPr>
          <p:spPr>
            <a:xfrm>
              <a:off x="9026" y="2867026"/>
              <a:ext cx="1171575" cy="2273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345FAC0-0608-42F9-B1F5-A936FB43BD0B}"/>
                </a:ext>
              </a:extLst>
            </p:cNvPr>
            <p:cNvSpPr/>
            <p:nvPr/>
          </p:nvSpPr>
          <p:spPr>
            <a:xfrm>
              <a:off x="9025" y="3094341"/>
              <a:ext cx="1171575" cy="2273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3A4690-A08C-470A-B134-77C24D974081}"/>
                </a:ext>
              </a:extLst>
            </p:cNvPr>
            <p:cNvSpPr txBox="1"/>
            <p:nvPr/>
          </p:nvSpPr>
          <p:spPr>
            <a:xfrm>
              <a:off x="-132310" y="1526557"/>
              <a:ext cx="1988008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OSTCBPrioTbl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89D50164-B19C-484D-823A-CBB2678C4AB5}"/>
                </a:ext>
              </a:extLst>
            </p:cNvPr>
            <p:cNvCxnSpPr>
              <a:cxnSpLocks/>
              <a:stCxn id="147" idx="3"/>
              <a:endCxn id="118" idx="3"/>
            </p:cNvCxnSpPr>
            <p:nvPr/>
          </p:nvCxnSpPr>
          <p:spPr>
            <a:xfrm>
              <a:off x="-804051" y="3480788"/>
              <a:ext cx="2777092" cy="302227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47D9E0D8-CE15-483F-8B8B-D97F1AA2DB6F}"/>
                </a:ext>
              </a:extLst>
            </p:cNvPr>
            <p:cNvCxnSpPr>
              <a:cxnSpLocks/>
              <a:stCxn id="157" idx="3"/>
              <a:endCxn id="112" idx="0"/>
            </p:cNvCxnSpPr>
            <p:nvPr/>
          </p:nvCxnSpPr>
          <p:spPr>
            <a:xfrm>
              <a:off x="1180603" y="2526055"/>
              <a:ext cx="1287617" cy="1043780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4B01FF9-B21E-4E53-AAE1-427B9387C05F}"/>
                </a:ext>
              </a:extLst>
            </p:cNvPr>
            <p:cNvSpPr/>
            <p:nvPr/>
          </p:nvSpPr>
          <p:spPr>
            <a:xfrm>
              <a:off x="6339890" y="156881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FA79523-8073-42C1-8F0F-C05EA321700E}"/>
                </a:ext>
              </a:extLst>
            </p:cNvPr>
            <p:cNvSpPr/>
            <p:nvPr/>
          </p:nvSpPr>
          <p:spPr>
            <a:xfrm>
              <a:off x="6728847" y="156881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09E3F-F4D9-46E8-84F2-D5309F53BB8B}"/>
                </a:ext>
              </a:extLst>
            </p:cNvPr>
            <p:cNvSpPr/>
            <p:nvPr/>
          </p:nvSpPr>
          <p:spPr>
            <a:xfrm>
              <a:off x="7117802" y="156881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BBC0B1B-1834-4BE8-81E9-974630D87B85}"/>
                </a:ext>
              </a:extLst>
            </p:cNvPr>
            <p:cNvSpPr/>
            <p:nvPr/>
          </p:nvSpPr>
          <p:spPr>
            <a:xfrm>
              <a:off x="7506759" y="156881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1C673E3-56F7-400B-90BB-6185DB323241}"/>
                </a:ext>
              </a:extLst>
            </p:cNvPr>
            <p:cNvSpPr/>
            <p:nvPr/>
          </p:nvSpPr>
          <p:spPr>
            <a:xfrm>
              <a:off x="7895715" y="156881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35DB428-FC38-483B-AE5C-6B080E393FB7}"/>
                </a:ext>
              </a:extLst>
            </p:cNvPr>
            <p:cNvSpPr/>
            <p:nvPr/>
          </p:nvSpPr>
          <p:spPr>
            <a:xfrm>
              <a:off x="8284671" y="156880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227596B-90BD-47F4-9293-4AFA139E5DCB}"/>
                </a:ext>
              </a:extLst>
            </p:cNvPr>
            <p:cNvSpPr/>
            <p:nvPr/>
          </p:nvSpPr>
          <p:spPr>
            <a:xfrm>
              <a:off x="8673628" y="156880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62D1788-9B44-4594-AAA7-9568B7BACAF7}"/>
                </a:ext>
              </a:extLst>
            </p:cNvPr>
            <p:cNvSpPr/>
            <p:nvPr/>
          </p:nvSpPr>
          <p:spPr>
            <a:xfrm>
              <a:off x="9062583" y="156880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E15E1DA-5561-4D0C-88FA-29DC6832AB0A}"/>
                </a:ext>
              </a:extLst>
            </p:cNvPr>
            <p:cNvSpPr/>
            <p:nvPr/>
          </p:nvSpPr>
          <p:spPr>
            <a:xfrm>
              <a:off x="6339890" y="195776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4DA3D9A-332D-411A-B650-A2C8E494425A}"/>
                </a:ext>
              </a:extLst>
            </p:cNvPr>
            <p:cNvSpPr/>
            <p:nvPr/>
          </p:nvSpPr>
          <p:spPr>
            <a:xfrm>
              <a:off x="6728847" y="195776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097C76C-8AF2-4581-BCD3-5DF1AE2C05E8}"/>
                </a:ext>
              </a:extLst>
            </p:cNvPr>
            <p:cNvSpPr/>
            <p:nvPr/>
          </p:nvSpPr>
          <p:spPr>
            <a:xfrm>
              <a:off x="7117802" y="195776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93D8F60-DE33-40DA-8125-632DC11A9145}"/>
                </a:ext>
              </a:extLst>
            </p:cNvPr>
            <p:cNvSpPr/>
            <p:nvPr/>
          </p:nvSpPr>
          <p:spPr>
            <a:xfrm>
              <a:off x="7506759" y="195776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F86242F-1A11-4D99-907B-ABCE0129D708}"/>
                </a:ext>
              </a:extLst>
            </p:cNvPr>
            <p:cNvSpPr/>
            <p:nvPr/>
          </p:nvSpPr>
          <p:spPr>
            <a:xfrm>
              <a:off x="7895715" y="195776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81B6F2A-2E7C-4669-9DAB-6C93F474EB7D}"/>
                </a:ext>
              </a:extLst>
            </p:cNvPr>
            <p:cNvSpPr/>
            <p:nvPr/>
          </p:nvSpPr>
          <p:spPr>
            <a:xfrm>
              <a:off x="8284671" y="1957765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A9EEDFD-46E7-4D18-95EF-364600681341}"/>
                </a:ext>
              </a:extLst>
            </p:cNvPr>
            <p:cNvSpPr/>
            <p:nvPr/>
          </p:nvSpPr>
          <p:spPr>
            <a:xfrm>
              <a:off x="8673628" y="195776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540BD18-6A5F-4861-9BF1-5180C28B9FA8}"/>
                </a:ext>
              </a:extLst>
            </p:cNvPr>
            <p:cNvSpPr/>
            <p:nvPr/>
          </p:nvSpPr>
          <p:spPr>
            <a:xfrm>
              <a:off x="9062583" y="195776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0811AE3-25EC-4D89-91B6-86C65EC775D2}"/>
                </a:ext>
              </a:extLst>
            </p:cNvPr>
            <p:cNvSpPr/>
            <p:nvPr/>
          </p:nvSpPr>
          <p:spPr>
            <a:xfrm>
              <a:off x="6339890" y="234672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B40BF2C-54FB-4CBA-8B45-75346B1E1211}"/>
                </a:ext>
              </a:extLst>
            </p:cNvPr>
            <p:cNvSpPr/>
            <p:nvPr/>
          </p:nvSpPr>
          <p:spPr>
            <a:xfrm>
              <a:off x="6728847" y="234672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3FDD1A0-594F-45A1-B714-2868F1BD429A}"/>
                </a:ext>
              </a:extLst>
            </p:cNvPr>
            <p:cNvSpPr/>
            <p:nvPr/>
          </p:nvSpPr>
          <p:spPr>
            <a:xfrm>
              <a:off x="7117802" y="234672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E77D228-E0D8-4A81-909E-85ED13C8F93B}"/>
                </a:ext>
              </a:extLst>
            </p:cNvPr>
            <p:cNvSpPr/>
            <p:nvPr/>
          </p:nvSpPr>
          <p:spPr>
            <a:xfrm>
              <a:off x="7506759" y="234672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50CF7F9-E04D-4B93-A9AB-0139E20D1483}"/>
                </a:ext>
              </a:extLst>
            </p:cNvPr>
            <p:cNvSpPr/>
            <p:nvPr/>
          </p:nvSpPr>
          <p:spPr>
            <a:xfrm>
              <a:off x="7895715" y="234672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A197BC3-64D9-4BA5-B54A-3A3EAFD6D8BA}"/>
                </a:ext>
              </a:extLst>
            </p:cNvPr>
            <p:cNvSpPr/>
            <p:nvPr/>
          </p:nvSpPr>
          <p:spPr>
            <a:xfrm>
              <a:off x="8284671" y="234672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EA2007B-1335-4D4D-A770-E3A829061D78}"/>
                </a:ext>
              </a:extLst>
            </p:cNvPr>
            <p:cNvSpPr/>
            <p:nvPr/>
          </p:nvSpPr>
          <p:spPr>
            <a:xfrm>
              <a:off x="8673628" y="234672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45496E7-B22F-4FCC-9E4D-A0FCCB89AB2B}"/>
                </a:ext>
              </a:extLst>
            </p:cNvPr>
            <p:cNvSpPr/>
            <p:nvPr/>
          </p:nvSpPr>
          <p:spPr>
            <a:xfrm>
              <a:off x="9062583" y="234672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DBAB268-6E31-448C-BC3D-31BB52CDF3BA}"/>
                </a:ext>
              </a:extLst>
            </p:cNvPr>
            <p:cNvSpPr/>
            <p:nvPr/>
          </p:nvSpPr>
          <p:spPr>
            <a:xfrm>
              <a:off x="6339890" y="273568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DEB6E7B-4B9C-4C18-B1F2-B3D76B06D37B}"/>
                </a:ext>
              </a:extLst>
            </p:cNvPr>
            <p:cNvSpPr/>
            <p:nvPr/>
          </p:nvSpPr>
          <p:spPr>
            <a:xfrm>
              <a:off x="6728847" y="273568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8C5AE1D-CDB6-4B90-9342-AF213CF9F92F}"/>
                </a:ext>
              </a:extLst>
            </p:cNvPr>
            <p:cNvSpPr/>
            <p:nvPr/>
          </p:nvSpPr>
          <p:spPr>
            <a:xfrm>
              <a:off x="7117802" y="273568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EA78FB8-0ABB-4207-8953-3BBD6397F54C}"/>
                </a:ext>
              </a:extLst>
            </p:cNvPr>
            <p:cNvSpPr/>
            <p:nvPr/>
          </p:nvSpPr>
          <p:spPr>
            <a:xfrm>
              <a:off x="7506759" y="273567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B2B0830-3972-487C-B9C4-E720D08C73FC}"/>
                </a:ext>
              </a:extLst>
            </p:cNvPr>
            <p:cNvSpPr/>
            <p:nvPr/>
          </p:nvSpPr>
          <p:spPr>
            <a:xfrm>
              <a:off x="7895715" y="273567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EEAFE59-02EB-4637-A2A8-6D4D037A8692}"/>
                </a:ext>
              </a:extLst>
            </p:cNvPr>
            <p:cNvSpPr/>
            <p:nvPr/>
          </p:nvSpPr>
          <p:spPr>
            <a:xfrm>
              <a:off x="8284671" y="273567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9E71DAA-9BC3-411B-B055-1B6826809A92}"/>
                </a:ext>
              </a:extLst>
            </p:cNvPr>
            <p:cNvSpPr/>
            <p:nvPr/>
          </p:nvSpPr>
          <p:spPr>
            <a:xfrm>
              <a:off x="8673628" y="273567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4D35694-FFAF-4A0F-BA37-3FCE885B73EE}"/>
                </a:ext>
              </a:extLst>
            </p:cNvPr>
            <p:cNvSpPr/>
            <p:nvPr/>
          </p:nvSpPr>
          <p:spPr>
            <a:xfrm>
              <a:off x="9062583" y="273567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34971BB-AC5C-4232-BA27-07540FD71715}"/>
                </a:ext>
              </a:extLst>
            </p:cNvPr>
            <p:cNvSpPr/>
            <p:nvPr/>
          </p:nvSpPr>
          <p:spPr>
            <a:xfrm>
              <a:off x="6339890" y="312463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AD3E65C-06EF-473A-AF6D-C6CF1C4F28CD}"/>
                </a:ext>
              </a:extLst>
            </p:cNvPr>
            <p:cNvSpPr/>
            <p:nvPr/>
          </p:nvSpPr>
          <p:spPr>
            <a:xfrm>
              <a:off x="6728847" y="312463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924D0E0-05F7-4DE4-8A90-5F6A77E8BC47}"/>
                </a:ext>
              </a:extLst>
            </p:cNvPr>
            <p:cNvSpPr/>
            <p:nvPr/>
          </p:nvSpPr>
          <p:spPr>
            <a:xfrm>
              <a:off x="7117802" y="312463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60D86DD-E1E1-42B7-B194-7F636B32C647}"/>
                </a:ext>
              </a:extLst>
            </p:cNvPr>
            <p:cNvSpPr/>
            <p:nvPr/>
          </p:nvSpPr>
          <p:spPr>
            <a:xfrm>
              <a:off x="7506759" y="3124635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FFF7FBE-92A6-4EF5-885B-C53989A01098}"/>
                </a:ext>
              </a:extLst>
            </p:cNvPr>
            <p:cNvSpPr/>
            <p:nvPr/>
          </p:nvSpPr>
          <p:spPr>
            <a:xfrm>
              <a:off x="7895715" y="3124635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B4DE93D-2C54-4087-9436-1D51E46EEEBC}"/>
                </a:ext>
              </a:extLst>
            </p:cNvPr>
            <p:cNvSpPr/>
            <p:nvPr/>
          </p:nvSpPr>
          <p:spPr>
            <a:xfrm>
              <a:off x="8284671" y="312463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41448E8-03DF-40D5-A81D-6F03C3C8975A}"/>
                </a:ext>
              </a:extLst>
            </p:cNvPr>
            <p:cNvSpPr/>
            <p:nvPr/>
          </p:nvSpPr>
          <p:spPr>
            <a:xfrm>
              <a:off x="8673628" y="312463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FE7B423-56B1-44F6-87C2-2C8A93325A68}"/>
                </a:ext>
              </a:extLst>
            </p:cNvPr>
            <p:cNvSpPr/>
            <p:nvPr/>
          </p:nvSpPr>
          <p:spPr>
            <a:xfrm>
              <a:off x="9062583" y="312463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D0BC582-ADF3-4313-BE05-90FD7B8490E7}"/>
                </a:ext>
              </a:extLst>
            </p:cNvPr>
            <p:cNvSpPr/>
            <p:nvPr/>
          </p:nvSpPr>
          <p:spPr>
            <a:xfrm>
              <a:off x="6339890" y="351359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111D727-3B5E-4DDE-8546-F246C25D4BF4}"/>
                </a:ext>
              </a:extLst>
            </p:cNvPr>
            <p:cNvSpPr/>
            <p:nvPr/>
          </p:nvSpPr>
          <p:spPr>
            <a:xfrm>
              <a:off x="6728847" y="351359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BCEA84B-C554-4213-8BBD-9DDB71FA4F76}"/>
                </a:ext>
              </a:extLst>
            </p:cNvPr>
            <p:cNvSpPr/>
            <p:nvPr/>
          </p:nvSpPr>
          <p:spPr>
            <a:xfrm>
              <a:off x="7117802" y="351359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6BEDF07-B602-4FCB-9651-6A8FA2E02A5C}"/>
                </a:ext>
              </a:extLst>
            </p:cNvPr>
            <p:cNvSpPr/>
            <p:nvPr/>
          </p:nvSpPr>
          <p:spPr>
            <a:xfrm>
              <a:off x="7506759" y="351359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5396A46-45D4-4608-8C7E-E6026119F101}"/>
                </a:ext>
              </a:extLst>
            </p:cNvPr>
            <p:cNvSpPr/>
            <p:nvPr/>
          </p:nvSpPr>
          <p:spPr>
            <a:xfrm>
              <a:off x="7895715" y="351359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D08A5D3-C4A5-4D4F-96C4-121AC01C5F1E}"/>
                </a:ext>
              </a:extLst>
            </p:cNvPr>
            <p:cNvSpPr/>
            <p:nvPr/>
          </p:nvSpPr>
          <p:spPr>
            <a:xfrm>
              <a:off x="8284671" y="351359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2DDF882-305D-474B-BEA1-1E633C9ED3FF}"/>
                </a:ext>
              </a:extLst>
            </p:cNvPr>
            <p:cNvSpPr/>
            <p:nvPr/>
          </p:nvSpPr>
          <p:spPr>
            <a:xfrm>
              <a:off x="8673628" y="351359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332EF82-6691-4EF8-8365-539AFAB4A817}"/>
                </a:ext>
              </a:extLst>
            </p:cNvPr>
            <p:cNvSpPr/>
            <p:nvPr/>
          </p:nvSpPr>
          <p:spPr>
            <a:xfrm>
              <a:off x="9062583" y="351358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44C0D0-9A6E-46DD-A2F5-89F4C10585D8}"/>
                </a:ext>
              </a:extLst>
            </p:cNvPr>
            <p:cNvSpPr/>
            <p:nvPr/>
          </p:nvSpPr>
          <p:spPr>
            <a:xfrm>
              <a:off x="6339890" y="390255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2A097D1-4F8A-496E-82E4-7A61DBECF8E7}"/>
                </a:ext>
              </a:extLst>
            </p:cNvPr>
            <p:cNvSpPr/>
            <p:nvPr/>
          </p:nvSpPr>
          <p:spPr>
            <a:xfrm>
              <a:off x="6728847" y="390254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E05882D-934A-4B74-9489-0EA064243D5A}"/>
                </a:ext>
              </a:extLst>
            </p:cNvPr>
            <p:cNvSpPr/>
            <p:nvPr/>
          </p:nvSpPr>
          <p:spPr>
            <a:xfrm>
              <a:off x="7117802" y="390254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85D9F39-21EE-4188-BF0C-04FFEB17E66B}"/>
                </a:ext>
              </a:extLst>
            </p:cNvPr>
            <p:cNvSpPr/>
            <p:nvPr/>
          </p:nvSpPr>
          <p:spPr>
            <a:xfrm>
              <a:off x="7506759" y="390254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035215F-A59E-4E74-9B25-79FF935D12F9}"/>
                </a:ext>
              </a:extLst>
            </p:cNvPr>
            <p:cNvSpPr/>
            <p:nvPr/>
          </p:nvSpPr>
          <p:spPr>
            <a:xfrm>
              <a:off x="7895715" y="390254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611AB69-3C9A-465A-BB97-4D143EEAF9E7}"/>
                </a:ext>
              </a:extLst>
            </p:cNvPr>
            <p:cNvSpPr/>
            <p:nvPr/>
          </p:nvSpPr>
          <p:spPr>
            <a:xfrm>
              <a:off x="8284671" y="390254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BA93697-9C14-4591-B7A4-744D580F01FD}"/>
                </a:ext>
              </a:extLst>
            </p:cNvPr>
            <p:cNvSpPr/>
            <p:nvPr/>
          </p:nvSpPr>
          <p:spPr>
            <a:xfrm>
              <a:off x="8673628" y="390254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2EB903B-91FF-40D8-9C62-B06269AABAE3}"/>
                </a:ext>
              </a:extLst>
            </p:cNvPr>
            <p:cNvSpPr/>
            <p:nvPr/>
          </p:nvSpPr>
          <p:spPr>
            <a:xfrm>
              <a:off x="9062583" y="390254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AB8BD81-D26E-4316-8563-C47F8D58B959}"/>
                </a:ext>
              </a:extLst>
            </p:cNvPr>
            <p:cNvSpPr/>
            <p:nvPr/>
          </p:nvSpPr>
          <p:spPr>
            <a:xfrm>
              <a:off x="6339890" y="429150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E9F21BE-E84C-49A1-85C0-F620BA51E2ED}"/>
                </a:ext>
              </a:extLst>
            </p:cNvPr>
            <p:cNvSpPr/>
            <p:nvPr/>
          </p:nvSpPr>
          <p:spPr>
            <a:xfrm>
              <a:off x="6728847" y="429150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6C06477-0201-4FD8-A79E-E4A388188568}"/>
                </a:ext>
              </a:extLst>
            </p:cNvPr>
            <p:cNvSpPr/>
            <p:nvPr/>
          </p:nvSpPr>
          <p:spPr>
            <a:xfrm>
              <a:off x="7117802" y="4291505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1F917B6A-90BC-45E1-8796-C8C2500CBF8E}"/>
                </a:ext>
              </a:extLst>
            </p:cNvPr>
            <p:cNvSpPr/>
            <p:nvPr/>
          </p:nvSpPr>
          <p:spPr>
            <a:xfrm>
              <a:off x="7506759" y="429150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C254F084-3E61-4685-814C-F57A9165B324}"/>
                </a:ext>
              </a:extLst>
            </p:cNvPr>
            <p:cNvSpPr/>
            <p:nvPr/>
          </p:nvSpPr>
          <p:spPr>
            <a:xfrm>
              <a:off x="7895715" y="429150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2732819-4ADD-4BF3-8C3F-B70CE11E380C}"/>
                </a:ext>
              </a:extLst>
            </p:cNvPr>
            <p:cNvSpPr/>
            <p:nvPr/>
          </p:nvSpPr>
          <p:spPr>
            <a:xfrm>
              <a:off x="8284671" y="429150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3DD4818-A6B0-43B8-AD0F-123B47C6119C}"/>
                </a:ext>
              </a:extLst>
            </p:cNvPr>
            <p:cNvSpPr/>
            <p:nvPr/>
          </p:nvSpPr>
          <p:spPr>
            <a:xfrm>
              <a:off x="8673628" y="429150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578352D2-64DA-4D60-8F58-2ED2B3933AFD}"/>
                </a:ext>
              </a:extLst>
            </p:cNvPr>
            <p:cNvSpPr/>
            <p:nvPr/>
          </p:nvSpPr>
          <p:spPr>
            <a:xfrm>
              <a:off x="9062583" y="429150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414AD4D-5943-4C1C-8A37-AC58D51C97A4}"/>
                </a:ext>
              </a:extLst>
            </p:cNvPr>
            <p:cNvSpPr txBox="1"/>
            <p:nvPr/>
          </p:nvSpPr>
          <p:spPr>
            <a:xfrm>
              <a:off x="6799575" y="890802"/>
              <a:ext cx="2055322" cy="705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OSRdyTbl</a:t>
              </a:r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1D34241-18B9-463C-B9BF-3BA970AEC39A}"/>
                </a:ext>
              </a:extLst>
            </p:cNvPr>
            <p:cNvSpPr txBox="1"/>
            <p:nvPr/>
          </p:nvSpPr>
          <p:spPr>
            <a:xfrm>
              <a:off x="3629644" y="1524866"/>
              <a:ext cx="1713931" cy="531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OSPrioCur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B71DD52D-A48F-4234-8471-312F1D2FCB90}"/>
                </a:ext>
              </a:extLst>
            </p:cNvPr>
            <p:cNvSpPr/>
            <p:nvPr/>
          </p:nvSpPr>
          <p:spPr>
            <a:xfrm>
              <a:off x="3943457" y="2035390"/>
              <a:ext cx="1452020" cy="58343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449CE12-F4A5-4936-A205-F0C6C19CA89F}"/>
                </a:ext>
              </a:extLst>
            </p:cNvPr>
            <p:cNvSpPr txBox="1"/>
            <p:nvPr/>
          </p:nvSpPr>
          <p:spPr>
            <a:xfrm>
              <a:off x="3598745" y="2780862"/>
              <a:ext cx="2393604" cy="531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OSPrioHighRdy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B42B957-5A38-4C89-9331-62650D2C6874}"/>
                </a:ext>
              </a:extLst>
            </p:cNvPr>
            <p:cNvSpPr/>
            <p:nvPr/>
          </p:nvSpPr>
          <p:spPr>
            <a:xfrm>
              <a:off x="3958208" y="3286262"/>
              <a:ext cx="1452020" cy="58343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7F96576-8C33-4D1D-9C2D-17177F927CB9}"/>
                </a:ext>
              </a:extLst>
            </p:cNvPr>
            <p:cNvSpPr txBox="1"/>
            <p:nvPr/>
          </p:nvSpPr>
          <p:spPr>
            <a:xfrm>
              <a:off x="3509166" y="3982051"/>
              <a:ext cx="2223686" cy="531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OSTCBHighRdy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0C98FA4-7A64-4AFB-86A1-C3A3EC9BBAEA}"/>
                </a:ext>
              </a:extLst>
            </p:cNvPr>
            <p:cNvSpPr/>
            <p:nvPr/>
          </p:nvSpPr>
          <p:spPr>
            <a:xfrm>
              <a:off x="3908951" y="4522970"/>
              <a:ext cx="1452020" cy="58343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EE7E928-7D0C-461D-A389-D8E0F44F3C19}"/>
                </a:ext>
              </a:extLst>
            </p:cNvPr>
            <p:cNvSpPr txBox="1"/>
            <p:nvPr/>
          </p:nvSpPr>
          <p:spPr>
            <a:xfrm>
              <a:off x="3590858" y="5106404"/>
              <a:ext cx="1544012" cy="531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OSTCBCur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CEDF189-307C-49CC-B025-FF43331F12F1}"/>
                </a:ext>
              </a:extLst>
            </p:cNvPr>
            <p:cNvSpPr/>
            <p:nvPr/>
          </p:nvSpPr>
          <p:spPr>
            <a:xfrm>
              <a:off x="3908951" y="5585583"/>
              <a:ext cx="1452020" cy="58343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4C4BD02-1443-42EC-8EBB-F938519D7213}"/>
                </a:ext>
              </a:extLst>
            </p:cNvPr>
            <p:cNvSpPr txBox="1"/>
            <p:nvPr/>
          </p:nvSpPr>
          <p:spPr>
            <a:xfrm>
              <a:off x="5594709" y="1722891"/>
              <a:ext cx="905375" cy="705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[1]</a:t>
              </a:r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1606F55-AC80-4A98-8117-3AC565B6A73B}"/>
                </a:ext>
              </a:extLst>
            </p:cNvPr>
            <p:cNvSpPr txBox="1"/>
            <p:nvPr/>
          </p:nvSpPr>
          <p:spPr>
            <a:xfrm>
              <a:off x="-636836" y="2242066"/>
              <a:ext cx="806273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[10]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BD1EF31-ED5F-440B-A806-B013FF4017D9}"/>
                </a:ext>
              </a:extLst>
            </p:cNvPr>
            <p:cNvSpPr/>
            <p:nvPr/>
          </p:nvSpPr>
          <p:spPr>
            <a:xfrm>
              <a:off x="6339890" y="527431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A7067DB5-C4E9-478D-8264-07CE1CADFA61}"/>
                </a:ext>
              </a:extLst>
            </p:cNvPr>
            <p:cNvSpPr/>
            <p:nvPr/>
          </p:nvSpPr>
          <p:spPr>
            <a:xfrm>
              <a:off x="6728847" y="527431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230E3E9-DBCE-4816-9647-29372D5B6161}"/>
                </a:ext>
              </a:extLst>
            </p:cNvPr>
            <p:cNvSpPr/>
            <p:nvPr/>
          </p:nvSpPr>
          <p:spPr>
            <a:xfrm>
              <a:off x="7117802" y="527431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FFB7A9A-8597-4A1A-A77F-8B281C221E91}"/>
                </a:ext>
              </a:extLst>
            </p:cNvPr>
            <p:cNvSpPr/>
            <p:nvPr/>
          </p:nvSpPr>
          <p:spPr>
            <a:xfrm>
              <a:off x="7506759" y="527430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39183CA5-C671-425C-BEF5-878DEB79530E}"/>
                </a:ext>
              </a:extLst>
            </p:cNvPr>
            <p:cNvSpPr/>
            <p:nvPr/>
          </p:nvSpPr>
          <p:spPr>
            <a:xfrm>
              <a:off x="7895715" y="527430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C8F5E32F-A441-46DA-80B9-E785A0DE6EAE}"/>
                </a:ext>
              </a:extLst>
            </p:cNvPr>
            <p:cNvSpPr/>
            <p:nvPr/>
          </p:nvSpPr>
          <p:spPr>
            <a:xfrm>
              <a:off x="8284671" y="527430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7A8C74BF-9584-4231-83DB-FF5DC4DFD417}"/>
                </a:ext>
              </a:extLst>
            </p:cNvPr>
            <p:cNvSpPr/>
            <p:nvPr/>
          </p:nvSpPr>
          <p:spPr>
            <a:xfrm>
              <a:off x="8673628" y="527430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CD37D8FA-9113-47A7-AFFF-A2D4B9C0DA58}"/>
                </a:ext>
              </a:extLst>
            </p:cNvPr>
            <p:cNvSpPr/>
            <p:nvPr/>
          </p:nvSpPr>
          <p:spPr>
            <a:xfrm>
              <a:off x="9062583" y="527430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073B89A-8056-4C9A-B5DD-8A31CFDF75C5}"/>
                </a:ext>
              </a:extLst>
            </p:cNvPr>
            <p:cNvSpPr txBox="1"/>
            <p:nvPr/>
          </p:nvSpPr>
          <p:spPr>
            <a:xfrm>
              <a:off x="7069730" y="5673418"/>
              <a:ext cx="2055322" cy="705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OSRdyGrp</a:t>
              </a:r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3" name="화살표: 왼쪽 2">
              <a:extLst>
                <a:ext uri="{FF2B5EF4-FFF2-40B4-BE49-F238E27FC236}">
                  <a16:creationId xmlns:a16="http://schemas.microsoft.com/office/drawing/2014/main" id="{06E16A6B-EC0A-441C-B572-70BE703D4AF0}"/>
                </a:ext>
              </a:extLst>
            </p:cNvPr>
            <p:cNvSpPr/>
            <p:nvPr/>
          </p:nvSpPr>
          <p:spPr>
            <a:xfrm>
              <a:off x="8792428" y="4850081"/>
              <a:ext cx="617043" cy="291717"/>
            </a:xfrm>
            <a:prstGeom prst="leftArrow">
              <a:avLst/>
            </a:prstGeom>
            <a:solidFill>
              <a:srgbClr val="FF0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화살표: 왼쪽 188">
              <a:extLst>
                <a:ext uri="{FF2B5EF4-FFF2-40B4-BE49-F238E27FC236}">
                  <a16:creationId xmlns:a16="http://schemas.microsoft.com/office/drawing/2014/main" id="{54B95B9E-2EE5-48F8-81BF-73D43AA65863}"/>
                </a:ext>
              </a:extLst>
            </p:cNvPr>
            <p:cNvSpPr/>
            <p:nvPr/>
          </p:nvSpPr>
          <p:spPr>
            <a:xfrm>
              <a:off x="8701064" y="1671124"/>
              <a:ext cx="617043" cy="291717"/>
            </a:xfrm>
            <a:prstGeom prst="leftArrow">
              <a:avLst/>
            </a:prstGeom>
            <a:solidFill>
              <a:srgbClr val="FF0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29D364E7-6874-4B90-81F5-A2632759AFCB}"/>
                </a:ext>
              </a:extLst>
            </p:cNvPr>
            <p:cNvCxnSpPr>
              <a:cxnSpLocks/>
              <a:stCxn id="172" idx="1"/>
              <a:endCxn id="112" idx="3"/>
            </p:cNvCxnSpPr>
            <p:nvPr/>
          </p:nvCxnSpPr>
          <p:spPr>
            <a:xfrm flipH="1">
              <a:off x="3054007" y="3577979"/>
              <a:ext cx="904201" cy="213313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ABCD72A-F90F-41AD-8330-EFFD4BE68D93}"/>
                </a:ext>
              </a:extLst>
            </p:cNvPr>
            <p:cNvCxnSpPr>
              <a:cxnSpLocks/>
              <a:stCxn id="177" idx="1"/>
              <a:endCxn id="112" idx="3"/>
            </p:cNvCxnSpPr>
            <p:nvPr/>
          </p:nvCxnSpPr>
          <p:spPr>
            <a:xfrm flipH="1" flipV="1">
              <a:off x="3054007" y="3791292"/>
              <a:ext cx="854944" cy="2086008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819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12949-A716-478B-AAFD-E7D3A709F0CC}"/>
              </a:ext>
            </a:extLst>
          </p:cNvPr>
          <p:cNvSpPr txBox="1"/>
          <p:nvPr/>
        </p:nvSpPr>
        <p:spPr>
          <a:xfrm>
            <a:off x="365760" y="123886"/>
            <a:ext cx="4027064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OS_InitTaskIdle()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A98100-CF76-45CF-B4F9-C36EE72B45C6}"/>
              </a:ext>
            </a:extLst>
          </p:cNvPr>
          <p:cNvSpPr/>
          <p:nvPr/>
        </p:nvSpPr>
        <p:spPr>
          <a:xfrm>
            <a:off x="3318612" y="3925305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EDCAB3-C86C-4062-9502-EFA8E0131794}"/>
              </a:ext>
            </a:extLst>
          </p:cNvPr>
          <p:cNvSpPr/>
          <p:nvPr/>
        </p:nvSpPr>
        <p:spPr>
          <a:xfrm>
            <a:off x="3318611" y="4331231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BF659E-4C9A-49A6-BAD9-7ADB2EB6AD34}"/>
              </a:ext>
            </a:extLst>
          </p:cNvPr>
          <p:cNvSpPr/>
          <p:nvPr/>
        </p:nvSpPr>
        <p:spPr>
          <a:xfrm>
            <a:off x="3318610" y="4737156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27A1B8-71C2-43FC-818D-4B1E7729183A}"/>
              </a:ext>
            </a:extLst>
          </p:cNvPr>
          <p:cNvSpPr/>
          <p:nvPr/>
        </p:nvSpPr>
        <p:spPr>
          <a:xfrm>
            <a:off x="3318609" y="5143082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17A821-2637-4902-ACE1-DB38A6B22D67}"/>
              </a:ext>
            </a:extLst>
          </p:cNvPr>
          <p:cNvSpPr/>
          <p:nvPr/>
        </p:nvSpPr>
        <p:spPr>
          <a:xfrm>
            <a:off x="3318608" y="5549007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61628-FC3F-41EB-9D19-E58CE98A4D72}"/>
              </a:ext>
            </a:extLst>
          </p:cNvPr>
          <p:cNvSpPr/>
          <p:nvPr/>
        </p:nvSpPr>
        <p:spPr>
          <a:xfrm>
            <a:off x="3318607" y="5954933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33CD5-B66D-43F9-8873-B949766A0366}"/>
              </a:ext>
            </a:extLst>
          </p:cNvPr>
          <p:cNvSpPr txBox="1"/>
          <p:nvPr/>
        </p:nvSpPr>
        <p:spPr>
          <a:xfrm>
            <a:off x="1985807" y="3895230"/>
            <a:ext cx="133280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BCA86-1BA8-46B5-8963-03EAD17A9142}"/>
              </a:ext>
            </a:extLst>
          </p:cNvPr>
          <p:cNvSpPr txBox="1"/>
          <p:nvPr/>
        </p:nvSpPr>
        <p:spPr>
          <a:xfrm>
            <a:off x="2373659" y="4301156"/>
            <a:ext cx="944949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1BF30-95E7-4F77-B5D1-E17EB0035735}"/>
              </a:ext>
            </a:extLst>
          </p:cNvPr>
          <p:cNvSpPr txBox="1"/>
          <p:nvPr/>
        </p:nvSpPr>
        <p:spPr>
          <a:xfrm>
            <a:off x="2373659" y="4703195"/>
            <a:ext cx="944949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83C0D-D2AA-40D5-AB6C-9488B3E00275}"/>
              </a:ext>
            </a:extLst>
          </p:cNvPr>
          <p:cNvSpPr txBox="1"/>
          <p:nvPr/>
        </p:nvSpPr>
        <p:spPr>
          <a:xfrm>
            <a:off x="1985807" y="5109120"/>
            <a:ext cx="133280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90CC7-C50F-4103-A9EC-F90C22A5DF03}"/>
              </a:ext>
            </a:extLst>
          </p:cNvPr>
          <p:cNvSpPr txBox="1"/>
          <p:nvPr/>
        </p:nvSpPr>
        <p:spPr>
          <a:xfrm>
            <a:off x="1985807" y="5511159"/>
            <a:ext cx="133280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7CB01-E16B-4F9A-B327-2A7976E6FD70}"/>
              </a:ext>
            </a:extLst>
          </p:cNvPr>
          <p:cNvSpPr txBox="1"/>
          <p:nvPr/>
        </p:nvSpPr>
        <p:spPr>
          <a:xfrm>
            <a:off x="1985807" y="5931274"/>
            <a:ext cx="133280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4941E2-018E-4371-B69A-BF258C192B81}"/>
              </a:ext>
            </a:extLst>
          </p:cNvPr>
          <p:cNvSpPr/>
          <p:nvPr/>
        </p:nvSpPr>
        <p:spPr>
          <a:xfrm>
            <a:off x="379513" y="4420602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867540-B090-4578-BED8-81AE76FB96C9}"/>
              </a:ext>
            </a:extLst>
          </p:cNvPr>
          <p:cNvSpPr txBox="1"/>
          <p:nvPr/>
        </p:nvSpPr>
        <p:spPr>
          <a:xfrm>
            <a:off x="249982" y="4012317"/>
            <a:ext cx="133280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533019-F3F3-4E8A-B9D2-67AE57E8CDFC}"/>
              </a:ext>
            </a:extLst>
          </p:cNvPr>
          <p:cNvSpPr/>
          <p:nvPr/>
        </p:nvSpPr>
        <p:spPr>
          <a:xfrm>
            <a:off x="1601657" y="2447860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B39DEC-7273-44D4-BF58-F517D65708D6}"/>
              </a:ext>
            </a:extLst>
          </p:cNvPr>
          <p:cNvSpPr/>
          <p:nvPr/>
        </p:nvSpPr>
        <p:spPr>
          <a:xfrm>
            <a:off x="1601656" y="2656192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65EC72-55E0-444D-BC1E-0B2B081F5453}"/>
              </a:ext>
            </a:extLst>
          </p:cNvPr>
          <p:cNvSpPr/>
          <p:nvPr/>
        </p:nvSpPr>
        <p:spPr>
          <a:xfrm>
            <a:off x="1601655" y="2864524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6E6CB0-22F3-4326-960A-DED080A51BE6}"/>
              </a:ext>
            </a:extLst>
          </p:cNvPr>
          <p:cNvSpPr/>
          <p:nvPr/>
        </p:nvSpPr>
        <p:spPr>
          <a:xfrm>
            <a:off x="1601654" y="3072856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0338DD-37D3-4C60-8AD5-F6D1EE973F07}"/>
              </a:ext>
            </a:extLst>
          </p:cNvPr>
          <p:cNvSpPr/>
          <p:nvPr/>
        </p:nvSpPr>
        <p:spPr>
          <a:xfrm>
            <a:off x="1601653" y="3281187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E505CE-4A98-460A-9B24-00EE101653B4}"/>
              </a:ext>
            </a:extLst>
          </p:cNvPr>
          <p:cNvSpPr/>
          <p:nvPr/>
        </p:nvSpPr>
        <p:spPr>
          <a:xfrm>
            <a:off x="1601652" y="3489519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81DD0C-42E1-42CC-B061-BD891BFC594D}"/>
              </a:ext>
            </a:extLst>
          </p:cNvPr>
          <p:cNvSpPr txBox="1"/>
          <p:nvPr/>
        </p:nvSpPr>
        <p:spPr>
          <a:xfrm>
            <a:off x="1472120" y="2052660"/>
            <a:ext cx="1720653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354EDB4-6345-49D2-95B7-46E127FF791F}"/>
              </a:ext>
            </a:extLst>
          </p:cNvPr>
          <p:cNvCxnSpPr>
            <a:cxnSpLocks/>
            <a:stCxn id="16" idx="3"/>
            <a:endCxn id="10" idx="3"/>
          </p:cNvCxnSpPr>
          <p:nvPr/>
        </p:nvCxnSpPr>
        <p:spPr>
          <a:xfrm flipV="1">
            <a:off x="1453250" y="4105288"/>
            <a:ext cx="1865358" cy="51827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FB09BFC-81A9-4965-8D3A-37673C1A50E1}"/>
              </a:ext>
            </a:extLst>
          </p:cNvPr>
          <p:cNvCxnSpPr>
            <a:cxnSpLocks/>
            <a:stCxn id="23" idx="3"/>
            <a:endCxn id="4" idx="0"/>
          </p:cNvCxnSpPr>
          <p:nvPr/>
        </p:nvCxnSpPr>
        <p:spPr>
          <a:xfrm>
            <a:off x="2675390" y="3593686"/>
            <a:ext cx="1180092" cy="3316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75E019-F14B-46B2-9E2C-C53D01BAAE8A}"/>
              </a:ext>
            </a:extLst>
          </p:cNvPr>
          <p:cNvSpPr/>
          <p:nvPr/>
        </p:nvSpPr>
        <p:spPr>
          <a:xfrm>
            <a:off x="7403830" y="209138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7A37EB-F692-4E1D-BD34-D2B4AC4A0AF8}"/>
              </a:ext>
            </a:extLst>
          </p:cNvPr>
          <p:cNvSpPr/>
          <p:nvPr/>
        </p:nvSpPr>
        <p:spPr>
          <a:xfrm>
            <a:off x="7760306" y="209138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6AC400-2096-4577-B885-B359FF0E46C6}"/>
              </a:ext>
            </a:extLst>
          </p:cNvPr>
          <p:cNvSpPr/>
          <p:nvPr/>
        </p:nvSpPr>
        <p:spPr>
          <a:xfrm>
            <a:off x="8116779" y="209138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56CEDF-27B6-4AF0-A42B-44973C6A0472}"/>
              </a:ext>
            </a:extLst>
          </p:cNvPr>
          <p:cNvSpPr/>
          <p:nvPr/>
        </p:nvSpPr>
        <p:spPr>
          <a:xfrm>
            <a:off x="8473255" y="209138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65D5E2-6A86-4D07-BBE1-42408AD502CB}"/>
              </a:ext>
            </a:extLst>
          </p:cNvPr>
          <p:cNvSpPr/>
          <p:nvPr/>
        </p:nvSpPr>
        <p:spPr>
          <a:xfrm>
            <a:off x="8829729" y="209138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6BCA5B-89B0-4315-84A5-3B137FFF483F}"/>
              </a:ext>
            </a:extLst>
          </p:cNvPr>
          <p:cNvSpPr/>
          <p:nvPr/>
        </p:nvSpPr>
        <p:spPr>
          <a:xfrm>
            <a:off x="9186204" y="209138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1B1EAC-767F-47BB-A0C4-B458DE737EFE}"/>
              </a:ext>
            </a:extLst>
          </p:cNvPr>
          <p:cNvSpPr/>
          <p:nvPr/>
        </p:nvSpPr>
        <p:spPr>
          <a:xfrm>
            <a:off x="9542679" y="209138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B3C164-2E24-4532-9714-EC051102C097}"/>
              </a:ext>
            </a:extLst>
          </p:cNvPr>
          <p:cNvSpPr/>
          <p:nvPr/>
        </p:nvSpPr>
        <p:spPr>
          <a:xfrm>
            <a:off x="9899153" y="209138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7017DB-B615-432B-8B79-ED3EBD0C76CD}"/>
              </a:ext>
            </a:extLst>
          </p:cNvPr>
          <p:cNvSpPr/>
          <p:nvPr/>
        </p:nvSpPr>
        <p:spPr>
          <a:xfrm>
            <a:off x="7403830" y="244786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C9494D-ECED-4FF7-A421-F4993C646996}"/>
              </a:ext>
            </a:extLst>
          </p:cNvPr>
          <p:cNvSpPr/>
          <p:nvPr/>
        </p:nvSpPr>
        <p:spPr>
          <a:xfrm>
            <a:off x="7760306" y="2447861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1C4E07-7078-466A-A475-BC0B3FEA8FB1}"/>
              </a:ext>
            </a:extLst>
          </p:cNvPr>
          <p:cNvSpPr/>
          <p:nvPr/>
        </p:nvSpPr>
        <p:spPr>
          <a:xfrm>
            <a:off x="8116779" y="244786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1C46E6-DA29-4A96-B680-87BF61327A67}"/>
              </a:ext>
            </a:extLst>
          </p:cNvPr>
          <p:cNvSpPr/>
          <p:nvPr/>
        </p:nvSpPr>
        <p:spPr>
          <a:xfrm>
            <a:off x="8473255" y="244786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6714C88-6F86-424F-B861-9DBBCCBD7ABC}"/>
              </a:ext>
            </a:extLst>
          </p:cNvPr>
          <p:cNvSpPr/>
          <p:nvPr/>
        </p:nvSpPr>
        <p:spPr>
          <a:xfrm>
            <a:off x="8829729" y="244785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B99729-694B-4B94-B4FC-93C17CC7AA52}"/>
              </a:ext>
            </a:extLst>
          </p:cNvPr>
          <p:cNvSpPr/>
          <p:nvPr/>
        </p:nvSpPr>
        <p:spPr>
          <a:xfrm>
            <a:off x="9186204" y="244785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83CE14-2F0B-4C1E-8E88-1A64EB37DB18}"/>
              </a:ext>
            </a:extLst>
          </p:cNvPr>
          <p:cNvSpPr/>
          <p:nvPr/>
        </p:nvSpPr>
        <p:spPr>
          <a:xfrm>
            <a:off x="9542679" y="244785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A39C2E-68D0-4059-9987-A0A255981AE4}"/>
              </a:ext>
            </a:extLst>
          </p:cNvPr>
          <p:cNvSpPr/>
          <p:nvPr/>
        </p:nvSpPr>
        <p:spPr>
          <a:xfrm>
            <a:off x="9899153" y="244785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E19A2B-1806-4E4E-9E38-97CC9A05929F}"/>
              </a:ext>
            </a:extLst>
          </p:cNvPr>
          <p:cNvSpPr/>
          <p:nvPr/>
        </p:nvSpPr>
        <p:spPr>
          <a:xfrm>
            <a:off x="7403830" y="280433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ED0D18-606A-4551-9641-CA6B0AAFA9E2}"/>
              </a:ext>
            </a:extLst>
          </p:cNvPr>
          <p:cNvSpPr/>
          <p:nvPr/>
        </p:nvSpPr>
        <p:spPr>
          <a:xfrm>
            <a:off x="7760306" y="280433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764F53-93D7-415E-993F-1A586C04CB9E}"/>
              </a:ext>
            </a:extLst>
          </p:cNvPr>
          <p:cNvSpPr/>
          <p:nvPr/>
        </p:nvSpPr>
        <p:spPr>
          <a:xfrm>
            <a:off x="8116779" y="280433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C475EB-AEC7-45A1-9C85-82B203656E1C}"/>
              </a:ext>
            </a:extLst>
          </p:cNvPr>
          <p:cNvSpPr/>
          <p:nvPr/>
        </p:nvSpPr>
        <p:spPr>
          <a:xfrm>
            <a:off x="8473255" y="280433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9534CF-221F-482D-B91A-EB451E2C9BA9}"/>
              </a:ext>
            </a:extLst>
          </p:cNvPr>
          <p:cNvSpPr/>
          <p:nvPr/>
        </p:nvSpPr>
        <p:spPr>
          <a:xfrm>
            <a:off x="8829729" y="280433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CD1F96-0105-47E2-B01A-B7C747F1C3E8}"/>
              </a:ext>
            </a:extLst>
          </p:cNvPr>
          <p:cNvSpPr/>
          <p:nvPr/>
        </p:nvSpPr>
        <p:spPr>
          <a:xfrm>
            <a:off x="9186204" y="280433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FA96D0E-C66E-4BEF-8C34-FB8506B93760}"/>
              </a:ext>
            </a:extLst>
          </p:cNvPr>
          <p:cNvSpPr/>
          <p:nvPr/>
        </p:nvSpPr>
        <p:spPr>
          <a:xfrm>
            <a:off x="9542679" y="280433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FB8C88-FDC8-4E44-B249-D499D7344D1E}"/>
              </a:ext>
            </a:extLst>
          </p:cNvPr>
          <p:cNvSpPr/>
          <p:nvPr/>
        </p:nvSpPr>
        <p:spPr>
          <a:xfrm>
            <a:off x="9899153" y="280433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AB1CB0-CC45-4869-8257-37A7BB1A5FAF}"/>
              </a:ext>
            </a:extLst>
          </p:cNvPr>
          <p:cNvSpPr/>
          <p:nvPr/>
        </p:nvSpPr>
        <p:spPr>
          <a:xfrm>
            <a:off x="7403830" y="3160811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7FD627-C12B-4C7B-8540-D4938F46FE3B}"/>
              </a:ext>
            </a:extLst>
          </p:cNvPr>
          <p:cNvSpPr/>
          <p:nvPr/>
        </p:nvSpPr>
        <p:spPr>
          <a:xfrm>
            <a:off x="7760306" y="316081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2E5FF77-0230-48A1-BCCC-B0AC41DCFDD4}"/>
              </a:ext>
            </a:extLst>
          </p:cNvPr>
          <p:cNvSpPr/>
          <p:nvPr/>
        </p:nvSpPr>
        <p:spPr>
          <a:xfrm>
            <a:off x="8116779" y="316081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52293C-4923-41EA-B954-3B8DD7F90F7E}"/>
              </a:ext>
            </a:extLst>
          </p:cNvPr>
          <p:cNvSpPr/>
          <p:nvPr/>
        </p:nvSpPr>
        <p:spPr>
          <a:xfrm>
            <a:off x="8473255" y="316080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4AC4C6-45C8-4C47-8CF0-9DDC4FB3AD5C}"/>
              </a:ext>
            </a:extLst>
          </p:cNvPr>
          <p:cNvSpPr/>
          <p:nvPr/>
        </p:nvSpPr>
        <p:spPr>
          <a:xfrm>
            <a:off x="8829729" y="316080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7D2B14A-DE8D-4FCB-B301-7D74E7CFC2FD}"/>
              </a:ext>
            </a:extLst>
          </p:cNvPr>
          <p:cNvSpPr/>
          <p:nvPr/>
        </p:nvSpPr>
        <p:spPr>
          <a:xfrm>
            <a:off x="9186204" y="316080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4A4C726-60AA-48E2-AEE8-B9E5E43872D5}"/>
              </a:ext>
            </a:extLst>
          </p:cNvPr>
          <p:cNvSpPr/>
          <p:nvPr/>
        </p:nvSpPr>
        <p:spPr>
          <a:xfrm>
            <a:off x="9542679" y="316080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B736C6-E835-46ED-AB8B-8D778AE169A3}"/>
              </a:ext>
            </a:extLst>
          </p:cNvPr>
          <p:cNvSpPr/>
          <p:nvPr/>
        </p:nvSpPr>
        <p:spPr>
          <a:xfrm>
            <a:off x="9899153" y="316080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BD788C-F068-46DE-B619-32F2A7C06B3A}"/>
              </a:ext>
            </a:extLst>
          </p:cNvPr>
          <p:cNvSpPr/>
          <p:nvPr/>
        </p:nvSpPr>
        <p:spPr>
          <a:xfrm>
            <a:off x="7403830" y="351728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B1727F-CC17-4FCC-9437-270533FBBBA7}"/>
              </a:ext>
            </a:extLst>
          </p:cNvPr>
          <p:cNvSpPr/>
          <p:nvPr/>
        </p:nvSpPr>
        <p:spPr>
          <a:xfrm>
            <a:off x="7760306" y="351728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D73599-AF26-46E8-9C99-9C5136D56A33}"/>
              </a:ext>
            </a:extLst>
          </p:cNvPr>
          <p:cNvSpPr/>
          <p:nvPr/>
        </p:nvSpPr>
        <p:spPr>
          <a:xfrm>
            <a:off x="8116779" y="351728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0B4A4E-F80E-4620-863D-81A0DBBEF885}"/>
              </a:ext>
            </a:extLst>
          </p:cNvPr>
          <p:cNvSpPr/>
          <p:nvPr/>
        </p:nvSpPr>
        <p:spPr>
          <a:xfrm>
            <a:off x="8473255" y="351728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8E17815-F3B4-48D3-B81C-9F76B6E04B5E}"/>
              </a:ext>
            </a:extLst>
          </p:cNvPr>
          <p:cNvSpPr/>
          <p:nvPr/>
        </p:nvSpPr>
        <p:spPr>
          <a:xfrm>
            <a:off x="8829729" y="351728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90154D-5BA5-46EA-AD30-A156187E20EF}"/>
              </a:ext>
            </a:extLst>
          </p:cNvPr>
          <p:cNvSpPr/>
          <p:nvPr/>
        </p:nvSpPr>
        <p:spPr>
          <a:xfrm>
            <a:off x="9186204" y="351728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6C74827-62C4-4D5A-BFF6-153CFA164CB4}"/>
              </a:ext>
            </a:extLst>
          </p:cNvPr>
          <p:cNvSpPr/>
          <p:nvPr/>
        </p:nvSpPr>
        <p:spPr>
          <a:xfrm>
            <a:off x="9542679" y="351728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1AFC338-4EBF-48D0-888E-2926B099408F}"/>
              </a:ext>
            </a:extLst>
          </p:cNvPr>
          <p:cNvSpPr/>
          <p:nvPr/>
        </p:nvSpPr>
        <p:spPr>
          <a:xfrm>
            <a:off x="9899153" y="351728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8CF09D0-0698-426E-9B3C-C31B26E076A3}"/>
              </a:ext>
            </a:extLst>
          </p:cNvPr>
          <p:cNvSpPr/>
          <p:nvPr/>
        </p:nvSpPr>
        <p:spPr>
          <a:xfrm>
            <a:off x="7403830" y="387376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582D5B-D6D2-4359-82FC-4EEA752D6CE9}"/>
              </a:ext>
            </a:extLst>
          </p:cNvPr>
          <p:cNvSpPr/>
          <p:nvPr/>
        </p:nvSpPr>
        <p:spPr>
          <a:xfrm>
            <a:off x="7760306" y="387376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2361CC-2CAD-4F95-B8FB-3B99BBF6C0F2}"/>
              </a:ext>
            </a:extLst>
          </p:cNvPr>
          <p:cNvSpPr/>
          <p:nvPr/>
        </p:nvSpPr>
        <p:spPr>
          <a:xfrm>
            <a:off x="8116779" y="387375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4B69C61-D446-4ECF-ACD9-CBE6DC1948F9}"/>
              </a:ext>
            </a:extLst>
          </p:cNvPr>
          <p:cNvSpPr/>
          <p:nvPr/>
        </p:nvSpPr>
        <p:spPr>
          <a:xfrm>
            <a:off x="8473255" y="387375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ABA287-BA05-4079-BB45-F32B431919A9}"/>
              </a:ext>
            </a:extLst>
          </p:cNvPr>
          <p:cNvSpPr/>
          <p:nvPr/>
        </p:nvSpPr>
        <p:spPr>
          <a:xfrm>
            <a:off x="8829729" y="387375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F21DA2A-7313-487C-9F1B-47CBDBA6C2F3}"/>
              </a:ext>
            </a:extLst>
          </p:cNvPr>
          <p:cNvSpPr/>
          <p:nvPr/>
        </p:nvSpPr>
        <p:spPr>
          <a:xfrm>
            <a:off x="9186204" y="387375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0ABC588-6DD8-4AE7-8CB2-B7A5CFDAAE2A}"/>
              </a:ext>
            </a:extLst>
          </p:cNvPr>
          <p:cNvSpPr/>
          <p:nvPr/>
        </p:nvSpPr>
        <p:spPr>
          <a:xfrm>
            <a:off x="9542679" y="387375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8A42E52-DF34-456D-AB75-398B70E5FAA4}"/>
              </a:ext>
            </a:extLst>
          </p:cNvPr>
          <p:cNvSpPr/>
          <p:nvPr/>
        </p:nvSpPr>
        <p:spPr>
          <a:xfrm>
            <a:off x="9899153" y="387375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456B54E-FF7B-472A-9F6E-E1461B724518}"/>
              </a:ext>
            </a:extLst>
          </p:cNvPr>
          <p:cNvSpPr/>
          <p:nvPr/>
        </p:nvSpPr>
        <p:spPr>
          <a:xfrm>
            <a:off x="7403830" y="423023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AF1F27-A49A-4E2F-B392-604E5B375FBA}"/>
              </a:ext>
            </a:extLst>
          </p:cNvPr>
          <p:cNvSpPr/>
          <p:nvPr/>
        </p:nvSpPr>
        <p:spPr>
          <a:xfrm>
            <a:off x="7760306" y="423023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9AD41AA-3CAA-488C-91F1-CDE5982ACBF5}"/>
              </a:ext>
            </a:extLst>
          </p:cNvPr>
          <p:cNvSpPr/>
          <p:nvPr/>
        </p:nvSpPr>
        <p:spPr>
          <a:xfrm>
            <a:off x="8116779" y="423023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2ACFD94-1254-4BA1-8EDD-750F09AD3B7D}"/>
              </a:ext>
            </a:extLst>
          </p:cNvPr>
          <p:cNvSpPr/>
          <p:nvPr/>
        </p:nvSpPr>
        <p:spPr>
          <a:xfrm>
            <a:off x="8473255" y="423023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C0264DF-9513-4E63-9B2E-5D346C5697B4}"/>
              </a:ext>
            </a:extLst>
          </p:cNvPr>
          <p:cNvSpPr/>
          <p:nvPr/>
        </p:nvSpPr>
        <p:spPr>
          <a:xfrm>
            <a:off x="8829729" y="423023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7409A3-D101-402B-A27D-353D69F0F37F}"/>
              </a:ext>
            </a:extLst>
          </p:cNvPr>
          <p:cNvSpPr/>
          <p:nvPr/>
        </p:nvSpPr>
        <p:spPr>
          <a:xfrm>
            <a:off x="9186204" y="423023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22E0FB-EFB6-4CB7-995A-A71AB051838B}"/>
              </a:ext>
            </a:extLst>
          </p:cNvPr>
          <p:cNvSpPr/>
          <p:nvPr/>
        </p:nvSpPr>
        <p:spPr>
          <a:xfrm>
            <a:off x="9542679" y="423023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742EA9A-6768-4E67-937B-01E44AD782DD}"/>
              </a:ext>
            </a:extLst>
          </p:cNvPr>
          <p:cNvSpPr/>
          <p:nvPr/>
        </p:nvSpPr>
        <p:spPr>
          <a:xfrm>
            <a:off x="9899153" y="423023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2E9EBA-85D4-40EE-8401-F997E8BA69E7}"/>
              </a:ext>
            </a:extLst>
          </p:cNvPr>
          <p:cNvSpPr/>
          <p:nvPr/>
        </p:nvSpPr>
        <p:spPr>
          <a:xfrm>
            <a:off x="7403830" y="458671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C593C6-5D66-4624-83D6-5A93C3FEA26F}"/>
              </a:ext>
            </a:extLst>
          </p:cNvPr>
          <p:cNvSpPr/>
          <p:nvPr/>
        </p:nvSpPr>
        <p:spPr>
          <a:xfrm>
            <a:off x="7760306" y="458671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6904FF5-63D4-4FAC-92EC-3E04CF0F99A2}"/>
              </a:ext>
            </a:extLst>
          </p:cNvPr>
          <p:cNvSpPr/>
          <p:nvPr/>
        </p:nvSpPr>
        <p:spPr>
          <a:xfrm>
            <a:off x="8116779" y="458670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66423F8-A552-40BE-A3B3-456F2EACD5A9}"/>
              </a:ext>
            </a:extLst>
          </p:cNvPr>
          <p:cNvSpPr/>
          <p:nvPr/>
        </p:nvSpPr>
        <p:spPr>
          <a:xfrm>
            <a:off x="8473255" y="458670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491B5B2-0B26-4045-B375-2B6287348FB3}"/>
              </a:ext>
            </a:extLst>
          </p:cNvPr>
          <p:cNvSpPr/>
          <p:nvPr/>
        </p:nvSpPr>
        <p:spPr>
          <a:xfrm>
            <a:off x="8829729" y="458670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BCF170-35E7-4340-8938-D0A26AC62ED8}"/>
              </a:ext>
            </a:extLst>
          </p:cNvPr>
          <p:cNvSpPr/>
          <p:nvPr/>
        </p:nvSpPr>
        <p:spPr>
          <a:xfrm>
            <a:off x="9186204" y="458670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313D74B-AD59-404F-B5B5-24B9314FD58E}"/>
              </a:ext>
            </a:extLst>
          </p:cNvPr>
          <p:cNvSpPr/>
          <p:nvPr/>
        </p:nvSpPr>
        <p:spPr>
          <a:xfrm>
            <a:off x="9542679" y="458670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C99317-85F0-4C42-BCAC-C9B1B84012D5}"/>
              </a:ext>
            </a:extLst>
          </p:cNvPr>
          <p:cNvSpPr/>
          <p:nvPr/>
        </p:nvSpPr>
        <p:spPr>
          <a:xfrm>
            <a:off x="9899153" y="458670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54A109-9BC0-4A18-BB0C-47ADFD789B6F}"/>
              </a:ext>
            </a:extLst>
          </p:cNvPr>
          <p:cNvSpPr txBox="1"/>
          <p:nvPr/>
        </p:nvSpPr>
        <p:spPr>
          <a:xfrm>
            <a:off x="7825127" y="1469997"/>
            <a:ext cx="1826431" cy="62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701CAE-A470-4347-96C5-1128471F6541}"/>
              </a:ext>
            </a:extLst>
          </p:cNvPr>
          <p:cNvSpPr txBox="1"/>
          <p:nvPr/>
        </p:nvSpPr>
        <p:spPr>
          <a:xfrm>
            <a:off x="4919915" y="205111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D6A20BF-3255-4816-96BB-D315639EB2FB}"/>
              </a:ext>
            </a:extLst>
          </p:cNvPr>
          <p:cNvSpPr/>
          <p:nvPr/>
        </p:nvSpPr>
        <p:spPr>
          <a:xfrm>
            <a:off x="5207522" y="2519001"/>
            <a:ext cx="1330763" cy="5347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8CF7E3-0716-4892-BDFF-D7AB5FCF26A6}"/>
              </a:ext>
            </a:extLst>
          </p:cNvPr>
          <p:cNvSpPr txBox="1"/>
          <p:nvPr/>
        </p:nvSpPr>
        <p:spPr>
          <a:xfrm>
            <a:off x="4891597" y="3202219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E0C9FA4-8A33-4EE4-A505-081E891F343F}"/>
              </a:ext>
            </a:extLst>
          </p:cNvPr>
          <p:cNvSpPr/>
          <p:nvPr/>
        </p:nvSpPr>
        <p:spPr>
          <a:xfrm>
            <a:off x="5221041" y="3665413"/>
            <a:ext cx="1330763" cy="5347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D8425A2-1949-416D-80E9-153284A274B6}"/>
              </a:ext>
            </a:extLst>
          </p:cNvPr>
          <p:cNvSpPr txBox="1"/>
          <p:nvPr/>
        </p:nvSpPr>
        <p:spPr>
          <a:xfrm>
            <a:off x="4809498" y="4303097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CBB14CB-F9B0-443E-89AE-53BEE9E0B15B}"/>
              </a:ext>
            </a:extLst>
          </p:cNvPr>
          <p:cNvSpPr/>
          <p:nvPr/>
        </p:nvSpPr>
        <p:spPr>
          <a:xfrm>
            <a:off x="5175898" y="4798844"/>
            <a:ext cx="1330763" cy="5347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1593A0-43B9-455A-A882-67B3EAE7C8C0}"/>
              </a:ext>
            </a:extLst>
          </p:cNvPr>
          <p:cNvSpPr txBox="1"/>
          <p:nvPr/>
        </p:nvSpPr>
        <p:spPr>
          <a:xfrm>
            <a:off x="4884368" y="5333556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538DF3E-C905-4D7C-8679-546959F15DBA}"/>
              </a:ext>
            </a:extLst>
          </p:cNvPr>
          <p:cNvSpPr/>
          <p:nvPr/>
        </p:nvSpPr>
        <p:spPr>
          <a:xfrm>
            <a:off x="5175898" y="5772719"/>
            <a:ext cx="1330763" cy="5347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E12816-8FEE-4030-B609-4D23FE3AC3D5}"/>
              </a:ext>
            </a:extLst>
          </p:cNvPr>
          <p:cNvSpPr txBox="1"/>
          <p:nvPr/>
        </p:nvSpPr>
        <p:spPr>
          <a:xfrm>
            <a:off x="6738137" y="4392502"/>
            <a:ext cx="790690" cy="62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C0FFDE-C387-4584-A299-AEC6D63B6954}"/>
              </a:ext>
            </a:extLst>
          </p:cNvPr>
          <p:cNvSpPr txBox="1"/>
          <p:nvPr/>
        </p:nvSpPr>
        <p:spPr>
          <a:xfrm>
            <a:off x="1011308" y="3328014"/>
            <a:ext cx="68638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65420FE-2909-4CD2-BF02-594960432873}"/>
              </a:ext>
            </a:extLst>
          </p:cNvPr>
          <p:cNvSpPr/>
          <p:nvPr/>
        </p:nvSpPr>
        <p:spPr>
          <a:xfrm>
            <a:off x="7403830" y="5487441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EB64E95-0330-48CB-9208-F096ED63CFE7}"/>
              </a:ext>
            </a:extLst>
          </p:cNvPr>
          <p:cNvSpPr/>
          <p:nvPr/>
        </p:nvSpPr>
        <p:spPr>
          <a:xfrm>
            <a:off x="7760306" y="5487441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498A23-2D70-40DC-97F3-8E319031B38E}"/>
              </a:ext>
            </a:extLst>
          </p:cNvPr>
          <p:cNvSpPr/>
          <p:nvPr/>
        </p:nvSpPr>
        <p:spPr>
          <a:xfrm>
            <a:off x="8116779" y="548744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9C61BBF-35DD-48FE-A4B9-347C7DA315E1}"/>
              </a:ext>
            </a:extLst>
          </p:cNvPr>
          <p:cNvSpPr/>
          <p:nvPr/>
        </p:nvSpPr>
        <p:spPr>
          <a:xfrm>
            <a:off x="8473255" y="548743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072C11F-0A1D-4675-9EE3-8A8961562651}"/>
              </a:ext>
            </a:extLst>
          </p:cNvPr>
          <p:cNvSpPr/>
          <p:nvPr/>
        </p:nvSpPr>
        <p:spPr>
          <a:xfrm>
            <a:off x="8829729" y="548743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6DEB543-8158-4803-BDC1-5F2BAADED8FF}"/>
              </a:ext>
            </a:extLst>
          </p:cNvPr>
          <p:cNvSpPr/>
          <p:nvPr/>
        </p:nvSpPr>
        <p:spPr>
          <a:xfrm>
            <a:off x="9186204" y="548743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1DAD326-8DD2-484B-9D8D-A2518847E84D}"/>
              </a:ext>
            </a:extLst>
          </p:cNvPr>
          <p:cNvSpPr/>
          <p:nvPr/>
        </p:nvSpPr>
        <p:spPr>
          <a:xfrm>
            <a:off x="9542679" y="548743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19F57A6-8F03-44DE-80F8-24D0F8E382E2}"/>
              </a:ext>
            </a:extLst>
          </p:cNvPr>
          <p:cNvSpPr/>
          <p:nvPr/>
        </p:nvSpPr>
        <p:spPr>
          <a:xfrm>
            <a:off x="9899153" y="548743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F19ACD-9F6E-44AD-955F-D6F650687F49}"/>
              </a:ext>
            </a:extLst>
          </p:cNvPr>
          <p:cNvSpPr txBox="1"/>
          <p:nvPr/>
        </p:nvSpPr>
        <p:spPr>
          <a:xfrm>
            <a:off x="8072722" y="5853219"/>
            <a:ext cx="1826431" cy="62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1" name="화살표: 왼쪽 110">
            <a:extLst>
              <a:ext uri="{FF2B5EF4-FFF2-40B4-BE49-F238E27FC236}">
                <a16:creationId xmlns:a16="http://schemas.microsoft.com/office/drawing/2014/main" id="{47835EB8-1016-46DA-8027-FB2D658C7CF4}"/>
              </a:ext>
            </a:extLst>
          </p:cNvPr>
          <p:cNvSpPr/>
          <p:nvPr/>
        </p:nvSpPr>
        <p:spPr>
          <a:xfrm>
            <a:off x="9651558" y="5098638"/>
            <a:ext cx="565514" cy="267356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화살표: 왼쪽 111">
            <a:extLst>
              <a:ext uri="{FF2B5EF4-FFF2-40B4-BE49-F238E27FC236}">
                <a16:creationId xmlns:a16="http://schemas.microsoft.com/office/drawing/2014/main" id="{7B9A4AB9-903C-4CC0-971D-10D3BFFF9BED}"/>
              </a:ext>
            </a:extLst>
          </p:cNvPr>
          <p:cNvSpPr/>
          <p:nvPr/>
        </p:nvSpPr>
        <p:spPr>
          <a:xfrm>
            <a:off x="9567824" y="2185154"/>
            <a:ext cx="565514" cy="267356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두루마리 모양: 세로로 말림 112">
            <a:extLst>
              <a:ext uri="{FF2B5EF4-FFF2-40B4-BE49-F238E27FC236}">
                <a16:creationId xmlns:a16="http://schemas.microsoft.com/office/drawing/2014/main" id="{3F1E4C01-ACA1-4736-998F-EB21276F6888}"/>
              </a:ext>
            </a:extLst>
          </p:cNvPr>
          <p:cNvSpPr/>
          <p:nvPr/>
        </p:nvSpPr>
        <p:spPr>
          <a:xfrm>
            <a:off x="3625370" y="1824595"/>
            <a:ext cx="676087" cy="694406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9999A1-7FE8-46E9-B996-251DE991AD04}"/>
              </a:ext>
            </a:extLst>
          </p:cNvPr>
          <p:cNvSpPr txBox="1"/>
          <p:nvPr/>
        </p:nvSpPr>
        <p:spPr>
          <a:xfrm>
            <a:off x="3165892" y="1359671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OS_TaskIdle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DA3CD53-88EC-49E6-B6FA-E5F4CF223CD5}"/>
              </a:ext>
            </a:extLst>
          </p:cNvPr>
          <p:cNvSpPr txBox="1"/>
          <p:nvPr/>
        </p:nvSpPr>
        <p:spPr>
          <a:xfrm>
            <a:off x="5339110" y="94615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OSIdleCtr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110AF05-7655-4C8A-B139-22C4D722C8D1}"/>
              </a:ext>
            </a:extLst>
          </p:cNvPr>
          <p:cNvSpPr/>
          <p:nvPr/>
        </p:nvSpPr>
        <p:spPr>
          <a:xfrm>
            <a:off x="5529668" y="1409343"/>
            <a:ext cx="1330763" cy="5347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75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DE6AEE84-D94F-4A1E-BA8C-A3444DF65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98" y="719931"/>
            <a:ext cx="7788210" cy="54181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6E5F65-24C7-4874-AECD-3AD01D847765}"/>
              </a:ext>
            </a:extLst>
          </p:cNvPr>
          <p:cNvSpPr txBox="1"/>
          <p:nvPr/>
        </p:nvSpPr>
        <p:spPr>
          <a:xfrm>
            <a:off x="1050131" y="242888"/>
            <a:ext cx="102624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설정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&gt;&gt;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95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12949-A716-478B-AAFD-E7D3A709F0CC}"/>
              </a:ext>
            </a:extLst>
          </p:cNvPr>
          <p:cNvSpPr txBox="1"/>
          <p:nvPr/>
        </p:nvSpPr>
        <p:spPr>
          <a:xfrm>
            <a:off x="365760" y="123886"/>
            <a:ext cx="425308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OS_InitTaskStat();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A98100-CF76-45CF-B4F9-C36EE72B45C6}"/>
              </a:ext>
            </a:extLst>
          </p:cNvPr>
          <p:cNvSpPr/>
          <p:nvPr/>
        </p:nvSpPr>
        <p:spPr>
          <a:xfrm>
            <a:off x="3394990" y="3985913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EDCAB3-C86C-4062-9502-EFA8E0131794}"/>
              </a:ext>
            </a:extLst>
          </p:cNvPr>
          <p:cNvSpPr/>
          <p:nvPr/>
        </p:nvSpPr>
        <p:spPr>
          <a:xfrm>
            <a:off x="3394989" y="4386232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BF659E-4C9A-49A6-BAD9-7ADB2EB6AD34}"/>
              </a:ext>
            </a:extLst>
          </p:cNvPr>
          <p:cNvSpPr/>
          <p:nvPr/>
        </p:nvSpPr>
        <p:spPr>
          <a:xfrm>
            <a:off x="3394988" y="4786552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27A1B8-71C2-43FC-818D-4B1E7729183A}"/>
              </a:ext>
            </a:extLst>
          </p:cNvPr>
          <p:cNvSpPr/>
          <p:nvPr/>
        </p:nvSpPr>
        <p:spPr>
          <a:xfrm>
            <a:off x="3394987" y="5186871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17A821-2637-4902-ACE1-DB38A6B22D67}"/>
              </a:ext>
            </a:extLst>
          </p:cNvPr>
          <p:cNvSpPr/>
          <p:nvPr/>
        </p:nvSpPr>
        <p:spPr>
          <a:xfrm>
            <a:off x="3394986" y="5587190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61628-FC3F-41EB-9D19-E58CE98A4D72}"/>
              </a:ext>
            </a:extLst>
          </p:cNvPr>
          <p:cNvSpPr/>
          <p:nvPr/>
        </p:nvSpPr>
        <p:spPr>
          <a:xfrm>
            <a:off x="3394985" y="5987510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33CD5-B66D-43F9-8873-B949766A0366}"/>
              </a:ext>
            </a:extLst>
          </p:cNvPr>
          <p:cNvSpPr txBox="1"/>
          <p:nvPr/>
        </p:nvSpPr>
        <p:spPr>
          <a:xfrm>
            <a:off x="2080591" y="395625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BCA86-1BA8-46B5-8963-03EAD17A9142}"/>
              </a:ext>
            </a:extLst>
          </p:cNvPr>
          <p:cNvSpPr txBox="1"/>
          <p:nvPr/>
        </p:nvSpPr>
        <p:spPr>
          <a:xfrm>
            <a:off x="2463087" y="435657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1BF30-95E7-4F77-B5D1-E17EB0035735}"/>
              </a:ext>
            </a:extLst>
          </p:cNvPr>
          <p:cNvSpPr txBox="1"/>
          <p:nvPr/>
        </p:nvSpPr>
        <p:spPr>
          <a:xfrm>
            <a:off x="2463087" y="475305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83C0D-D2AA-40D5-AB6C-9488B3E00275}"/>
              </a:ext>
            </a:extLst>
          </p:cNvPr>
          <p:cNvSpPr txBox="1"/>
          <p:nvPr/>
        </p:nvSpPr>
        <p:spPr>
          <a:xfrm>
            <a:off x="2080591" y="5153379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90CC7-C50F-4103-A9EC-F90C22A5DF03}"/>
              </a:ext>
            </a:extLst>
          </p:cNvPr>
          <p:cNvSpPr txBox="1"/>
          <p:nvPr/>
        </p:nvSpPr>
        <p:spPr>
          <a:xfrm>
            <a:off x="2080591" y="554986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7CB01-E16B-4F9A-B327-2A7976E6FD70}"/>
              </a:ext>
            </a:extLst>
          </p:cNvPr>
          <p:cNvSpPr txBox="1"/>
          <p:nvPr/>
        </p:nvSpPr>
        <p:spPr>
          <a:xfrm>
            <a:off x="2080591" y="5964177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4941E2-018E-4371-B69A-BF258C192B81}"/>
              </a:ext>
            </a:extLst>
          </p:cNvPr>
          <p:cNvSpPr/>
          <p:nvPr/>
        </p:nvSpPr>
        <p:spPr>
          <a:xfrm>
            <a:off x="378437" y="4386633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867540-B090-4578-BED8-81AE76FB96C9}"/>
              </a:ext>
            </a:extLst>
          </p:cNvPr>
          <p:cNvSpPr txBox="1"/>
          <p:nvPr/>
        </p:nvSpPr>
        <p:spPr>
          <a:xfrm>
            <a:off x="250695" y="3983987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533019-F3F3-4E8A-B9D2-67AE57E8CDFC}"/>
              </a:ext>
            </a:extLst>
          </p:cNvPr>
          <p:cNvSpPr/>
          <p:nvPr/>
        </p:nvSpPr>
        <p:spPr>
          <a:xfrm>
            <a:off x="1701747" y="2528872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B39DEC-7273-44D4-BF58-F517D65708D6}"/>
              </a:ext>
            </a:extLst>
          </p:cNvPr>
          <p:cNvSpPr/>
          <p:nvPr/>
        </p:nvSpPr>
        <p:spPr>
          <a:xfrm>
            <a:off x="1701746" y="2734327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65EC72-55E0-444D-BC1E-0B2B081F5453}"/>
              </a:ext>
            </a:extLst>
          </p:cNvPr>
          <p:cNvSpPr/>
          <p:nvPr/>
        </p:nvSpPr>
        <p:spPr>
          <a:xfrm>
            <a:off x="1701745" y="2939782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6E6CB0-22F3-4326-960A-DED080A51BE6}"/>
              </a:ext>
            </a:extLst>
          </p:cNvPr>
          <p:cNvSpPr/>
          <p:nvPr/>
        </p:nvSpPr>
        <p:spPr>
          <a:xfrm>
            <a:off x="1701744" y="3145237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0338DD-37D3-4C60-8AD5-F6D1EE973F07}"/>
              </a:ext>
            </a:extLst>
          </p:cNvPr>
          <p:cNvSpPr/>
          <p:nvPr/>
        </p:nvSpPr>
        <p:spPr>
          <a:xfrm>
            <a:off x="1701743" y="3350691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E505CE-4A98-460A-9B24-00EE101653B4}"/>
              </a:ext>
            </a:extLst>
          </p:cNvPr>
          <p:cNvSpPr/>
          <p:nvPr/>
        </p:nvSpPr>
        <p:spPr>
          <a:xfrm>
            <a:off x="1701743" y="3556146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81DD0C-42E1-42CC-B061-BD891BFC594D}"/>
              </a:ext>
            </a:extLst>
          </p:cNvPr>
          <p:cNvSpPr txBox="1"/>
          <p:nvPr/>
        </p:nvSpPr>
        <p:spPr>
          <a:xfrm>
            <a:off x="1573999" y="2139130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354EDB4-6345-49D2-95B7-46E127FF791F}"/>
              </a:ext>
            </a:extLst>
          </p:cNvPr>
          <p:cNvCxnSpPr>
            <a:cxnSpLocks/>
            <a:stCxn id="16" idx="3"/>
            <a:endCxn id="10" idx="3"/>
          </p:cNvCxnSpPr>
          <p:nvPr/>
        </p:nvCxnSpPr>
        <p:spPr>
          <a:xfrm flipV="1">
            <a:off x="1437345" y="4167144"/>
            <a:ext cx="1967648" cy="4196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FB09BFC-81A9-4965-8D3A-37673C1A50E1}"/>
              </a:ext>
            </a:extLst>
          </p:cNvPr>
          <p:cNvCxnSpPr>
            <a:cxnSpLocks/>
            <a:stCxn id="23" idx="3"/>
            <a:endCxn id="4" idx="0"/>
          </p:cNvCxnSpPr>
          <p:nvPr/>
        </p:nvCxnSpPr>
        <p:spPr>
          <a:xfrm>
            <a:off x="2760651" y="3658873"/>
            <a:ext cx="1163794" cy="3270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75E019-F14B-46B2-9E2C-C53D01BAAE8A}"/>
              </a:ext>
            </a:extLst>
          </p:cNvPr>
          <p:cNvSpPr/>
          <p:nvPr/>
        </p:nvSpPr>
        <p:spPr>
          <a:xfrm>
            <a:off x="7423788" y="217732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7A37EB-F692-4E1D-BD34-D2B4AC4A0AF8}"/>
              </a:ext>
            </a:extLst>
          </p:cNvPr>
          <p:cNvSpPr/>
          <p:nvPr/>
        </p:nvSpPr>
        <p:spPr>
          <a:xfrm>
            <a:off x="7775340" y="217732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6AC400-2096-4577-B885-B359FF0E46C6}"/>
              </a:ext>
            </a:extLst>
          </p:cNvPr>
          <p:cNvSpPr/>
          <p:nvPr/>
        </p:nvSpPr>
        <p:spPr>
          <a:xfrm>
            <a:off x="8126890" y="217732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56CEDF-27B6-4AF0-A42B-44973C6A0472}"/>
              </a:ext>
            </a:extLst>
          </p:cNvPr>
          <p:cNvSpPr/>
          <p:nvPr/>
        </p:nvSpPr>
        <p:spPr>
          <a:xfrm>
            <a:off x="8478443" y="217732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65D5E2-6A86-4D07-BBE1-42408AD502CB}"/>
              </a:ext>
            </a:extLst>
          </p:cNvPr>
          <p:cNvSpPr/>
          <p:nvPr/>
        </p:nvSpPr>
        <p:spPr>
          <a:xfrm>
            <a:off x="8829994" y="217732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6BCA5B-89B0-4315-84A5-3B137FFF483F}"/>
              </a:ext>
            </a:extLst>
          </p:cNvPr>
          <p:cNvSpPr/>
          <p:nvPr/>
        </p:nvSpPr>
        <p:spPr>
          <a:xfrm>
            <a:off x="9181545" y="217731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1B1EAC-767F-47BB-A0C4-B458DE737EFE}"/>
              </a:ext>
            </a:extLst>
          </p:cNvPr>
          <p:cNvSpPr/>
          <p:nvPr/>
        </p:nvSpPr>
        <p:spPr>
          <a:xfrm>
            <a:off x="9533097" y="217731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B3C164-2E24-4532-9714-EC051102C097}"/>
              </a:ext>
            </a:extLst>
          </p:cNvPr>
          <p:cNvSpPr/>
          <p:nvPr/>
        </p:nvSpPr>
        <p:spPr>
          <a:xfrm>
            <a:off x="9884648" y="217731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7017DB-B615-432B-8B79-ED3EBD0C76CD}"/>
              </a:ext>
            </a:extLst>
          </p:cNvPr>
          <p:cNvSpPr/>
          <p:nvPr/>
        </p:nvSpPr>
        <p:spPr>
          <a:xfrm>
            <a:off x="7423788" y="252887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C9494D-ECED-4FF7-A421-F4993C646996}"/>
              </a:ext>
            </a:extLst>
          </p:cNvPr>
          <p:cNvSpPr/>
          <p:nvPr/>
        </p:nvSpPr>
        <p:spPr>
          <a:xfrm>
            <a:off x="7775340" y="252887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1C4E07-7078-466A-A475-BC0B3FEA8FB1}"/>
              </a:ext>
            </a:extLst>
          </p:cNvPr>
          <p:cNvSpPr/>
          <p:nvPr/>
        </p:nvSpPr>
        <p:spPr>
          <a:xfrm>
            <a:off x="8126890" y="252887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1C46E6-DA29-4A96-B680-87BF61327A67}"/>
              </a:ext>
            </a:extLst>
          </p:cNvPr>
          <p:cNvSpPr/>
          <p:nvPr/>
        </p:nvSpPr>
        <p:spPr>
          <a:xfrm>
            <a:off x="8478443" y="252887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6714C88-6F86-424F-B861-9DBBCCBD7ABC}"/>
              </a:ext>
            </a:extLst>
          </p:cNvPr>
          <p:cNvSpPr/>
          <p:nvPr/>
        </p:nvSpPr>
        <p:spPr>
          <a:xfrm>
            <a:off x="8829994" y="252887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B99729-694B-4B94-B4FC-93C17CC7AA52}"/>
              </a:ext>
            </a:extLst>
          </p:cNvPr>
          <p:cNvSpPr/>
          <p:nvPr/>
        </p:nvSpPr>
        <p:spPr>
          <a:xfrm>
            <a:off x="9181545" y="252887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83CE14-2F0B-4C1E-8E88-1A64EB37DB18}"/>
              </a:ext>
            </a:extLst>
          </p:cNvPr>
          <p:cNvSpPr/>
          <p:nvPr/>
        </p:nvSpPr>
        <p:spPr>
          <a:xfrm>
            <a:off x="9533097" y="252887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A39C2E-68D0-4059-9987-A0A255981AE4}"/>
              </a:ext>
            </a:extLst>
          </p:cNvPr>
          <p:cNvSpPr/>
          <p:nvPr/>
        </p:nvSpPr>
        <p:spPr>
          <a:xfrm>
            <a:off x="9884648" y="252887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E19A2B-1806-4E4E-9E38-97CC9A05929F}"/>
              </a:ext>
            </a:extLst>
          </p:cNvPr>
          <p:cNvSpPr/>
          <p:nvPr/>
        </p:nvSpPr>
        <p:spPr>
          <a:xfrm>
            <a:off x="7423788" y="288042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ED0D18-606A-4551-9641-CA6B0AAFA9E2}"/>
              </a:ext>
            </a:extLst>
          </p:cNvPr>
          <p:cNvSpPr/>
          <p:nvPr/>
        </p:nvSpPr>
        <p:spPr>
          <a:xfrm>
            <a:off x="7775340" y="288042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764F53-93D7-415E-993F-1A586C04CB9E}"/>
              </a:ext>
            </a:extLst>
          </p:cNvPr>
          <p:cNvSpPr/>
          <p:nvPr/>
        </p:nvSpPr>
        <p:spPr>
          <a:xfrm>
            <a:off x="8126890" y="288042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C475EB-AEC7-45A1-9C85-82B203656E1C}"/>
              </a:ext>
            </a:extLst>
          </p:cNvPr>
          <p:cNvSpPr/>
          <p:nvPr/>
        </p:nvSpPr>
        <p:spPr>
          <a:xfrm>
            <a:off x="8478443" y="288042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9534CF-221F-482D-B91A-EB451E2C9BA9}"/>
              </a:ext>
            </a:extLst>
          </p:cNvPr>
          <p:cNvSpPr/>
          <p:nvPr/>
        </p:nvSpPr>
        <p:spPr>
          <a:xfrm>
            <a:off x="8829994" y="288042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CD1F96-0105-47E2-B01A-B7C747F1C3E8}"/>
              </a:ext>
            </a:extLst>
          </p:cNvPr>
          <p:cNvSpPr/>
          <p:nvPr/>
        </p:nvSpPr>
        <p:spPr>
          <a:xfrm>
            <a:off x="9181545" y="288042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FA96D0E-C66E-4BEF-8C34-FB8506B93760}"/>
              </a:ext>
            </a:extLst>
          </p:cNvPr>
          <p:cNvSpPr/>
          <p:nvPr/>
        </p:nvSpPr>
        <p:spPr>
          <a:xfrm>
            <a:off x="9533097" y="288042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FB8C88-FDC8-4E44-B249-D499D7344D1E}"/>
              </a:ext>
            </a:extLst>
          </p:cNvPr>
          <p:cNvSpPr/>
          <p:nvPr/>
        </p:nvSpPr>
        <p:spPr>
          <a:xfrm>
            <a:off x="9884648" y="288042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AB1CB0-CC45-4869-8257-37A7BB1A5FAF}"/>
              </a:ext>
            </a:extLst>
          </p:cNvPr>
          <p:cNvSpPr/>
          <p:nvPr/>
        </p:nvSpPr>
        <p:spPr>
          <a:xfrm>
            <a:off x="7423788" y="3231977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7FD627-C12B-4C7B-8540-D4938F46FE3B}"/>
              </a:ext>
            </a:extLst>
          </p:cNvPr>
          <p:cNvSpPr/>
          <p:nvPr/>
        </p:nvSpPr>
        <p:spPr>
          <a:xfrm>
            <a:off x="7775340" y="3231976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2E5FF77-0230-48A1-BCCC-B0AC41DCFDD4}"/>
              </a:ext>
            </a:extLst>
          </p:cNvPr>
          <p:cNvSpPr/>
          <p:nvPr/>
        </p:nvSpPr>
        <p:spPr>
          <a:xfrm>
            <a:off x="8126890" y="3231976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52293C-4923-41EA-B954-3B8DD7F90F7E}"/>
              </a:ext>
            </a:extLst>
          </p:cNvPr>
          <p:cNvSpPr/>
          <p:nvPr/>
        </p:nvSpPr>
        <p:spPr>
          <a:xfrm>
            <a:off x="8478443" y="323197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4AC4C6-45C8-4C47-8CF0-9DDC4FB3AD5C}"/>
              </a:ext>
            </a:extLst>
          </p:cNvPr>
          <p:cNvSpPr/>
          <p:nvPr/>
        </p:nvSpPr>
        <p:spPr>
          <a:xfrm>
            <a:off x="8829994" y="323197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7D2B14A-DE8D-4FCB-B301-7D74E7CFC2FD}"/>
              </a:ext>
            </a:extLst>
          </p:cNvPr>
          <p:cNvSpPr/>
          <p:nvPr/>
        </p:nvSpPr>
        <p:spPr>
          <a:xfrm>
            <a:off x="9181545" y="323197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4A4C726-60AA-48E2-AEE8-B9E5E43872D5}"/>
              </a:ext>
            </a:extLst>
          </p:cNvPr>
          <p:cNvSpPr/>
          <p:nvPr/>
        </p:nvSpPr>
        <p:spPr>
          <a:xfrm>
            <a:off x="9533097" y="323197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B736C6-E835-46ED-AB8B-8D778AE169A3}"/>
              </a:ext>
            </a:extLst>
          </p:cNvPr>
          <p:cNvSpPr/>
          <p:nvPr/>
        </p:nvSpPr>
        <p:spPr>
          <a:xfrm>
            <a:off x="9884648" y="323197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BD788C-F068-46DE-B619-32F2A7C06B3A}"/>
              </a:ext>
            </a:extLst>
          </p:cNvPr>
          <p:cNvSpPr/>
          <p:nvPr/>
        </p:nvSpPr>
        <p:spPr>
          <a:xfrm>
            <a:off x="7423788" y="358352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B1727F-CC17-4FCC-9437-270533FBBBA7}"/>
              </a:ext>
            </a:extLst>
          </p:cNvPr>
          <p:cNvSpPr/>
          <p:nvPr/>
        </p:nvSpPr>
        <p:spPr>
          <a:xfrm>
            <a:off x="7775340" y="358352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D73599-AF26-46E8-9C99-9C5136D56A33}"/>
              </a:ext>
            </a:extLst>
          </p:cNvPr>
          <p:cNvSpPr/>
          <p:nvPr/>
        </p:nvSpPr>
        <p:spPr>
          <a:xfrm>
            <a:off x="8126890" y="3583527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0B4A4E-F80E-4620-863D-81A0DBBEF885}"/>
              </a:ext>
            </a:extLst>
          </p:cNvPr>
          <p:cNvSpPr/>
          <p:nvPr/>
        </p:nvSpPr>
        <p:spPr>
          <a:xfrm>
            <a:off x="8478443" y="3583526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8E17815-F3B4-48D3-B81C-9F76B6E04B5E}"/>
              </a:ext>
            </a:extLst>
          </p:cNvPr>
          <p:cNvSpPr/>
          <p:nvPr/>
        </p:nvSpPr>
        <p:spPr>
          <a:xfrm>
            <a:off x="8829994" y="3583526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90154D-5BA5-46EA-AD30-A156187E20EF}"/>
              </a:ext>
            </a:extLst>
          </p:cNvPr>
          <p:cNvSpPr/>
          <p:nvPr/>
        </p:nvSpPr>
        <p:spPr>
          <a:xfrm>
            <a:off x="9181545" y="358352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6C74827-62C4-4D5A-BFF6-153CFA164CB4}"/>
              </a:ext>
            </a:extLst>
          </p:cNvPr>
          <p:cNvSpPr/>
          <p:nvPr/>
        </p:nvSpPr>
        <p:spPr>
          <a:xfrm>
            <a:off x="9533097" y="358352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1AFC338-4EBF-48D0-888E-2926B099408F}"/>
              </a:ext>
            </a:extLst>
          </p:cNvPr>
          <p:cNvSpPr/>
          <p:nvPr/>
        </p:nvSpPr>
        <p:spPr>
          <a:xfrm>
            <a:off x="9884648" y="358352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8CF09D0-0698-426E-9B3C-C31B26E076A3}"/>
              </a:ext>
            </a:extLst>
          </p:cNvPr>
          <p:cNvSpPr/>
          <p:nvPr/>
        </p:nvSpPr>
        <p:spPr>
          <a:xfrm>
            <a:off x="7423788" y="393507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582D5B-D6D2-4359-82FC-4EEA752D6CE9}"/>
              </a:ext>
            </a:extLst>
          </p:cNvPr>
          <p:cNvSpPr/>
          <p:nvPr/>
        </p:nvSpPr>
        <p:spPr>
          <a:xfrm>
            <a:off x="7775340" y="393507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2361CC-2CAD-4F95-B8FB-3B99BBF6C0F2}"/>
              </a:ext>
            </a:extLst>
          </p:cNvPr>
          <p:cNvSpPr/>
          <p:nvPr/>
        </p:nvSpPr>
        <p:spPr>
          <a:xfrm>
            <a:off x="8126890" y="393507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4B69C61-D446-4ECF-ACD9-CBE6DC1948F9}"/>
              </a:ext>
            </a:extLst>
          </p:cNvPr>
          <p:cNvSpPr/>
          <p:nvPr/>
        </p:nvSpPr>
        <p:spPr>
          <a:xfrm>
            <a:off x="8478443" y="393507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ABA287-BA05-4079-BB45-F32B431919A9}"/>
              </a:ext>
            </a:extLst>
          </p:cNvPr>
          <p:cNvSpPr/>
          <p:nvPr/>
        </p:nvSpPr>
        <p:spPr>
          <a:xfrm>
            <a:off x="8829994" y="393507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F21DA2A-7313-487C-9F1B-47CBDBA6C2F3}"/>
              </a:ext>
            </a:extLst>
          </p:cNvPr>
          <p:cNvSpPr/>
          <p:nvPr/>
        </p:nvSpPr>
        <p:spPr>
          <a:xfrm>
            <a:off x="9181545" y="3935077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0ABC588-6DD8-4AE7-8CB2-B7A5CFDAAE2A}"/>
              </a:ext>
            </a:extLst>
          </p:cNvPr>
          <p:cNvSpPr/>
          <p:nvPr/>
        </p:nvSpPr>
        <p:spPr>
          <a:xfrm>
            <a:off x="9533097" y="3935077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8A42E52-DF34-456D-AB75-398B70E5FAA4}"/>
              </a:ext>
            </a:extLst>
          </p:cNvPr>
          <p:cNvSpPr/>
          <p:nvPr/>
        </p:nvSpPr>
        <p:spPr>
          <a:xfrm>
            <a:off x="9884648" y="3935076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456B54E-FF7B-472A-9F6E-E1461B724518}"/>
              </a:ext>
            </a:extLst>
          </p:cNvPr>
          <p:cNvSpPr/>
          <p:nvPr/>
        </p:nvSpPr>
        <p:spPr>
          <a:xfrm>
            <a:off x="7423788" y="428663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AF1F27-A49A-4E2F-B392-604E5B375FBA}"/>
              </a:ext>
            </a:extLst>
          </p:cNvPr>
          <p:cNvSpPr/>
          <p:nvPr/>
        </p:nvSpPr>
        <p:spPr>
          <a:xfrm>
            <a:off x="7775340" y="428663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9AD41AA-3CAA-488C-91F1-CDE5982ACBF5}"/>
              </a:ext>
            </a:extLst>
          </p:cNvPr>
          <p:cNvSpPr/>
          <p:nvPr/>
        </p:nvSpPr>
        <p:spPr>
          <a:xfrm>
            <a:off x="8126890" y="428663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2ACFD94-1254-4BA1-8EDD-750F09AD3B7D}"/>
              </a:ext>
            </a:extLst>
          </p:cNvPr>
          <p:cNvSpPr/>
          <p:nvPr/>
        </p:nvSpPr>
        <p:spPr>
          <a:xfrm>
            <a:off x="8478443" y="428663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C0264DF-9513-4E63-9B2E-5D346C5697B4}"/>
              </a:ext>
            </a:extLst>
          </p:cNvPr>
          <p:cNvSpPr/>
          <p:nvPr/>
        </p:nvSpPr>
        <p:spPr>
          <a:xfrm>
            <a:off x="8829994" y="428662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7409A3-D101-402B-A27D-353D69F0F37F}"/>
              </a:ext>
            </a:extLst>
          </p:cNvPr>
          <p:cNvSpPr/>
          <p:nvPr/>
        </p:nvSpPr>
        <p:spPr>
          <a:xfrm>
            <a:off x="9181545" y="428662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22E0FB-EFB6-4CB7-995A-A71AB051838B}"/>
              </a:ext>
            </a:extLst>
          </p:cNvPr>
          <p:cNvSpPr/>
          <p:nvPr/>
        </p:nvSpPr>
        <p:spPr>
          <a:xfrm>
            <a:off x="9533097" y="428662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742EA9A-6768-4E67-937B-01E44AD782DD}"/>
              </a:ext>
            </a:extLst>
          </p:cNvPr>
          <p:cNvSpPr/>
          <p:nvPr/>
        </p:nvSpPr>
        <p:spPr>
          <a:xfrm>
            <a:off x="9884648" y="428662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2E9EBA-85D4-40EE-8401-F997E8BA69E7}"/>
              </a:ext>
            </a:extLst>
          </p:cNvPr>
          <p:cNvSpPr/>
          <p:nvPr/>
        </p:nvSpPr>
        <p:spPr>
          <a:xfrm>
            <a:off x="7423788" y="463818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C593C6-5D66-4624-83D6-5A93C3FEA26F}"/>
              </a:ext>
            </a:extLst>
          </p:cNvPr>
          <p:cNvSpPr/>
          <p:nvPr/>
        </p:nvSpPr>
        <p:spPr>
          <a:xfrm>
            <a:off x="7775340" y="463818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6904FF5-63D4-4FAC-92EC-3E04CF0F99A2}"/>
              </a:ext>
            </a:extLst>
          </p:cNvPr>
          <p:cNvSpPr/>
          <p:nvPr/>
        </p:nvSpPr>
        <p:spPr>
          <a:xfrm>
            <a:off x="8126890" y="463818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66423F8-A552-40BE-A3B3-456F2EACD5A9}"/>
              </a:ext>
            </a:extLst>
          </p:cNvPr>
          <p:cNvSpPr/>
          <p:nvPr/>
        </p:nvSpPr>
        <p:spPr>
          <a:xfrm>
            <a:off x="8478443" y="463818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491B5B2-0B26-4045-B375-2B6287348FB3}"/>
              </a:ext>
            </a:extLst>
          </p:cNvPr>
          <p:cNvSpPr/>
          <p:nvPr/>
        </p:nvSpPr>
        <p:spPr>
          <a:xfrm>
            <a:off x="8829994" y="463818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BCF170-35E7-4340-8938-D0A26AC62ED8}"/>
              </a:ext>
            </a:extLst>
          </p:cNvPr>
          <p:cNvSpPr/>
          <p:nvPr/>
        </p:nvSpPr>
        <p:spPr>
          <a:xfrm>
            <a:off x="9181545" y="463818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313D74B-AD59-404F-B5B5-24B9314FD58E}"/>
              </a:ext>
            </a:extLst>
          </p:cNvPr>
          <p:cNvSpPr/>
          <p:nvPr/>
        </p:nvSpPr>
        <p:spPr>
          <a:xfrm>
            <a:off x="9533097" y="463817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C99317-85F0-4C42-BCAC-C9B1B84012D5}"/>
              </a:ext>
            </a:extLst>
          </p:cNvPr>
          <p:cNvSpPr/>
          <p:nvPr/>
        </p:nvSpPr>
        <p:spPr>
          <a:xfrm>
            <a:off x="9884648" y="463817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54A109-9BC0-4A18-BB0C-47ADFD789B6F}"/>
              </a:ext>
            </a:extLst>
          </p:cNvPr>
          <p:cNvSpPr txBox="1"/>
          <p:nvPr/>
        </p:nvSpPr>
        <p:spPr>
          <a:xfrm>
            <a:off x="7839266" y="1564514"/>
            <a:ext cx="1801206" cy="61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E12816-8FEE-4030-B609-4D23FE3AC3D5}"/>
              </a:ext>
            </a:extLst>
          </p:cNvPr>
          <p:cNvSpPr txBox="1"/>
          <p:nvPr/>
        </p:nvSpPr>
        <p:spPr>
          <a:xfrm>
            <a:off x="6841827" y="4512545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C0FFDE-C387-4584-A299-AEC6D63B6954}"/>
              </a:ext>
            </a:extLst>
          </p:cNvPr>
          <p:cNvSpPr txBox="1"/>
          <p:nvPr/>
        </p:nvSpPr>
        <p:spPr>
          <a:xfrm>
            <a:off x="1119551" y="339687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65420FE-2909-4CD2-BF02-594960432873}"/>
              </a:ext>
            </a:extLst>
          </p:cNvPr>
          <p:cNvSpPr/>
          <p:nvPr/>
        </p:nvSpPr>
        <p:spPr>
          <a:xfrm>
            <a:off x="7423788" y="552647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EB64E95-0330-48CB-9208-F096ED63CFE7}"/>
              </a:ext>
            </a:extLst>
          </p:cNvPr>
          <p:cNvSpPr/>
          <p:nvPr/>
        </p:nvSpPr>
        <p:spPr>
          <a:xfrm>
            <a:off x="7775340" y="552647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498A23-2D70-40DC-97F3-8E319031B38E}"/>
              </a:ext>
            </a:extLst>
          </p:cNvPr>
          <p:cNvSpPr/>
          <p:nvPr/>
        </p:nvSpPr>
        <p:spPr>
          <a:xfrm>
            <a:off x="8126890" y="552647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9C61BBF-35DD-48FE-A4B9-347C7DA315E1}"/>
              </a:ext>
            </a:extLst>
          </p:cNvPr>
          <p:cNvSpPr/>
          <p:nvPr/>
        </p:nvSpPr>
        <p:spPr>
          <a:xfrm>
            <a:off x="8478443" y="552647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072C11F-0A1D-4675-9EE3-8A8961562651}"/>
              </a:ext>
            </a:extLst>
          </p:cNvPr>
          <p:cNvSpPr/>
          <p:nvPr/>
        </p:nvSpPr>
        <p:spPr>
          <a:xfrm>
            <a:off x="8829994" y="552647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6DEB543-8158-4803-BDC1-5F2BAADED8FF}"/>
              </a:ext>
            </a:extLst>
          </p:cNvPr>
          <p:cNvSpPr/>
          <p:nvPr/>
        </p:nvSpPr>
        <p:spPr>
          <a:xfrm>
            <a:off x="9181545" y="552647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1DAD326-8DD2-484B-9D8D-A2518847E84D}"/>
              </a:ext>
            </a:extLst>
          </p:cNvPr>
          <p:cNvSpPr/>
          <p:nvPr/>
        </p:nvSpPr>
        <p:spPr>
          <a:xfrm>
            <a:off x="9533097" y="552647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19F57A6-8F03-44DE-80F8-24D0F8E382E2}"/>
              </a:ext>
            </a:extLst>
          </p:cNvPr>
          <p:cNvSpPr/>
          <p:nvPr/>
        </p:nvSpPr>
        <p:spPr>
          <a:xfrm>
            <a:off x="9884648" y="552647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F19ACD-9F6E-44AD-955F-D6F650687F49}"/>
              </a:ext>
            </a:extLst>
          </p:cNvPr>
          <p:cNvSpPr txBox="1"/>
          <p:nvPr/>
        </p:nvSpPr>
        <p:spPr>
          <a:xfrm>
            <a:off x="8083441" y="5887201"/>
            <a:ext cx="1801206" cy="61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3" name="두루마리 모양: 세로로 말림 112">
            <a:extLst>
              <a:ext uri="{FF2B5EF4-FFF2-40B4-BE49-F238E27FC236}">
                <a16:creationId xmlns:a16="http://schemas.microsoft.com/office/drawing/2014/main" id="{3F1E4C01-ACA1-4736-998F-EB21276F6888}"/>
              </a:ext>
            </a:extLst>
          </p:cNvPr>
          <p:cNvSpPr/>
          <p:nvPr/>
        </p:nvSpPr>
        <p:spPr>
          <a:xfrm>
            <a:off x="4011645" y="1844054"/>
            <a:ext cx="666750" cy="684815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9999A1-7FE8-46E9-B996-251DE991AD04}"/>
              </a:ext>
            </a:extLst>
          </p:cNvPr>
          <p:cNvSpPr txBox="1"/>
          <p:nvPr/>
        </p:nvSpPr>
        <p:spPr>
          <a:xfrm>
            <a:off x="3558513" y="1385551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OS_TaskIdle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DA3CD53-88EC-49E6-B6FA-E5F4CF223CD5}"/>
              </a:ext>
            </a:extLst>
          </p:cNvPr>
          <p:cNvSpPr txBox="1"/>
          <p:nvPr/>
        </p:nvSpPr>
        <p:spPr>
          <a:xfrm>
            <a:off x="5387583" y="104790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OSIdleCtr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110AF05-7655-4C8A-B139-22C4D722C8D1}"/>
              </a:ext>
            </a:extLst>
          </p:cNvPr>
          <p:cNvSpPr/>
          <p:nvPr/>
        </p:nvSpPr>
        <p:spPr>
          <a:xfrm>
            <a:off x="5575510" y="1504698"/>
            <a:ext cx="1312384" cy="527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두루마리 모양: 세로로 말림 117">
            <a:extLst>
              <a:ext uri="{FF2B5EF4-FFF2-40B4-BE49-F238E27FC236}">
                <a16:creationId xmlns:a16="http://schemas.microsoft.com/office/drawing/2014/main" id="{DCD49343-9A20-4D83-A14B-7718210424E6}"/>
              </a:ext>
            </a:extLst>
          </p:cNvPr>
          <p:cNvSpPr/>
          <p:nvPr/>
        </p:nvSpPr>
        <p:spPr>
          <a:xfrm>
            <a:off x="3942620" y="2958245"/>
            <a:ext cx="666750" cy="684815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27D1850-36F8-4E35-AFAD-569CB4E71962}"/>
              </a:ext>
            </a:extLst>
          </p:cNvPr>
          <p:cNvSpPr txBox="1"/>
          <p:nvPr/>
        </p:nvSpPr>
        <p:spPr>
          <a:xfrm>
            <a:off x="3489487" y="2499741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OS_TaskStat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67D6CAB-9999-4D3B-9180-E427B67E09DF}"/>
              </a:ext>
            </a:extLst>
          </p:cNvPr>
          <p:cNvSpPr/>
          <p:nvPr/>
        </p:nvSpPr>
        <p:spPr>
          <a:xfrm>
            <a:off x="4901657" y="3988931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D887BB-6EC0-440A-98AE-976B3C379AE2}"/>
              </a:ext>
            </a:extLst>
          </p:cNvPr>
          <p:cNvSpPr/>
          <p:nvPr/>
        </p:nvSpPr>
        <p:spPr>
          <a:xfrm>
            <a:off x="4901656" y="4389250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A659757-F4FC-4D73-8B18-56D2D9C2ADE2}"/>
              </a:ext>
            </a:extLst>
          </p:cNvPr>
          <p:cNvSpPr/>
          <p:nvPr/>
        </p:nvSpPr>
        <p:spPr>
          <a:xfrm>
            <a:off x="4901655" y="4789570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7C0ADA6-0D1D-4EB0-AFE0-D9EE289CE352}"/>
              </a:ext>
            </a:extLst>
          </p:cNvPr>
          <p:cNvSpPr/>
          <p:nvPr/>
        </p:nvSpPr>
        <p:spPr>
          <a:xfrm>
            <a:off x="4901654" y="5189889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89A98EC-3FF4-465D-A78A-6046DD991709}"/>
              </a:ext>
            </a:extLst>
          </p:cNvPr>
          <p:cNvSpPr/>
          <p:nvPr/>
        </p:nvSpPr>
        <p:spPr>
          <a:xfrm>
            <a:off x="4901653" y="5590208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3F8E288-DBC0-4B36-8C0C-1F6AD9D1B5E3}"/>
              </a:ext>
            </a:extLst>
          </p:cNvPr>
          <p:cNvSpPr/>
          <p:nvPr/>
        </p:nvSpPr>
        <p:spPr>
          <a:xfrm>
            <a:off x="4901652" y="5990528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C8C5541-1FF1-423D-A2AA-0AF385E1B1CC}"/>
              </a:ext>
            </a:extLst>
          </p:cNvPr>
          <p:cNvCxnSpPr>
            <a:cxnSpLocks/>
            <a:stCxn id="22" idx="3"/>
            <a:endCxn id="120" idx="0"/>
          </p:cNvCxnSpPr>
          <p:nvPr/>
        </p:nvCxnSpPr>
        <p:spPr>
          <a:xfrm>
            <a:off x="2760652" y="3453419"/>
            <a:ext cx="2670460" cy="53551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FF0F0A5-9853-4BB2-AF47-AD75FB48DCBE}"/>
              </a:ext>
            </a:extLst>
          </p:cNvPr>
          <p:cNvSpPr txBox="1"/>
          <p:nvPr/>
        </p:nvSpPr>
        <p:spPr>
          <a:xfrm>
            <a:off x="1116568" y="316666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9650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ED8C7-DF29-48D6-AD97-768F007A51DE}"/>
              </a:ext>
            </a:extLst>
          </p:cNvPr>
          <p:cNvSpPr txBox="1"/>
          <p:nvPr/>
        </p:nvSpPr>
        <p:spPr>
          <a:xfrm>
            <a:off x="572236" y="365760"/>
            <a:ext cx="8762263" cy="533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TaskStart()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lvl="1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OSStatInit()</a:t>
            </a:r>
          </a:p>
          <a:p>
            <a:pPr lvl="1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OSTimeDly(2);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OSIdleCtr=0L;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OSTimeDly(200);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for();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printf("%d%%\n",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OSCPUUsage);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62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DD442-567F-4149-B963-4A07459653F2}"/>
              </a:ext>
            </a:extLst>
          </p:cNvPr>
          <p:cNvSpPr txBox="1"/>
          <p:nvPr/>
        </p:nvSpPr>
        <p:spPr>
          <a:xfrm>
            <a:off x="-1787504" y="47195"/>
            <a:ext cx="10764485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              OSIdleCtr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OSCPUUsage = 100 * (1 - ------------)     (units are in %)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             OSIdleCtrMax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B8DDB-5BF8-4D95-A371-86D714375D68}"/>
              </a:ext>
            </a:extLst>
          </p:cNvPr>
          <p:cNvSpPr txBox="1"/>
          <p:nvPr/>
        </p:nvSpPr>
        <p:spPr>
          <a:xfrm>
            <a:off x="466048" y="3208454"/>
            <a:ext cx="7869462" cy="1958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run          = OSIdleCtr;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max = OSIdleCtrMax / 100L;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usage = (INT8S)(100L - run / max);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ED876-FA0E-4236-B2FD-999E4F5F5A7E}"/>
              </a:ext>
            </a:extLst>
          </p:cNvPr>
          <p:cNvSpPr txBox="1"/>
          <p:nvPr/>
        </p:nvSpPr>
        <p:spPr>
          <a:xfrm>
            <a:off x="-1787505" y="1651820"/>
            <a:ext cx="11892999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                OSIdleCtr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OSCPUUsage =      (100 - ---------------    )     (units are in %)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               OSIdleCtrMax/100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6956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00F791-71AC-4BD7-B8AC-99B0A41C1994}"/>
              </a:ext>
            </a:extLst>
          </p:cNvPr>
          <p:cNvSpPr txBox="1"/>
          <p:nvPr/>
        </p:nvSpPr>
        <p:spPr>
          <a:xfrm>
            <a:off x="318565" y="-88490"/>
            <a:ext cx="9353843" cy="3659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OSTaskCreateExt(Task1, (void *)0,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&amp;TaskStartStk1[TASK_STK_SIZE - 1],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1,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1000,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&amp;TaskStartStk1[0],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TASK_STK_SIZE=512,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0,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OS_TASK_OPT_STK_CHK|OS_TASK_OPT_STK_CHK);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96612-8949-44E1-9DFF-2CC1D732FECA}"/>
              </a:ext>
            </a:extLst>
          </p:cNvPr>
          <p:cNvSpPr/>
          <p:nvPr/>
        </p:nvSpPr>
        <p:spPr>
          <a:xfrm>
            <a:off x="3168492" y="3168679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EF5DB-C881-4C9C-85CD-C7ADB9C4D135}"/>
              </a:ext>
            </a:extLst>
          </p:cNvPr>
          <p:cNvSpPr/>
          <p:nvPr/>
        </p:nvSpPr>
        <p:spPr>
          <a:xfrm>
            <a:off x="3168491" y="3611592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D873DA-9C27-4DC3-9E5B-1E16970FC62C}"/>
              </a:ext>
            </a:extLst>
          </p:cNvPr>
          <p:cNvSpPr/>
          <p:nvPr/>
        </p:nvSpPr>
        <p:spPr>
          <a:xfrm>
            <a:off x="3168490" y="4054505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9A0AAD-0AAC-479F-AE6C-C8C6DDC15897}"/>
              </a:ext>
            </a:extLst>
          </p:cNvPr>
          <p:cNvSpPr/>
          <p:nvPr/>
        </p:nvSpPr>
        <p:spPr>
          <a:xfrm>
            <a:off x="3168489" y="449741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CF1A4F-BD03-4850-939E-AF5FD78EB163}"/>
              </a:ext>
            </a:extLst>
          </p:cNvPr>
          <p:cNvSpPr/>
          <p:nvPr/>
        </p:nvSpPr>
        <p:spPr>
          <a:xfrm>
            <a:off x="3168488" y="4940331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3F4DBC-6E79-4F7C-BFF6-ED36CB4EDC67}"/>
              </a:ext>
            </a:extLst>
          </p:cNvPr>
          <p:cNvSpPr/>
          <p:nvPr/>
        </p:nvSpPr>
        <p:spPr>
          <a:xfrm>
            <a:off x="3168487" y="6291745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B04BD-0F23-4A09-B7BE-CE3AB7BBFBD2}"/>
              </a:ext>
            </a:extLst>
          </p:cNvPr>
          <p:cNvSpPr txBox="1"/>
          <p:nvPr/>
        </p:nvSpPr>
        <p:spPr>
          <a:xfrm>
            <a:off x="1722445" y="3135864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CAF63-4495-4CF8-A511-0B8E4ABCE306}"/>
              </a:ext>
            </a:extLst>
          </p:cNvPr>
          <p:cNvSpPr txBox="1"/>
          <p:nvPr/>
        </p:nvSpPr>
        <p:spPr>
          <a:xfrm>
            <a:off x="2145638" y="3578777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EAF56-E6B8-45A5-93FD-DC07FB77563F}"/>
              </a:ext>
            </a:extLst>
          </p:cNvPr>
          <p:cNvSpPr txBox="1"/>
          <p:nvPr/>
        </p:nvSpPr>
        <p:spPr>
          <a:xfrm>
            <a:off x="2145638" y="4017449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7C9ED-917C-4AFE-9B1B-CC2F130C6A6A}"/>
              </a:ext>
            </a:extLst>
          </p:cNvPr>
          <p:cNvSpPr txBox="1"/>
          <p:nvPr/>
        </p:nvSpPr>
        <p:spPr>
          <a:xfrm>
            <a:off x="1722445" y="446036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6E5A0D-3AE1-41EF-AE83-CBBCC923C44D}"/>
              </a:ext>
            </a:extLst>
          </p:cNvPr>
          <p:cNvSpPr txBox="1"/>
          <p:nvPr/>
        </p:nvSpPr>
        <p:spPr>
          <a:xfrm>
            <a:off x="1028754" y="4869526"/>
            <a:ext cx="2159566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OSTCBStkBottom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65FE2-A68B-41A8-91C4-EE3F068A50EA}"/>
              </a:ext>
            </a:extLst>
          </p:cNvPr>
          <p:cNvSpPr txBox="1"/>
          <p:nvPr/>
        </p:nvSpPr>
        <p:spPr>
          <a:xfrm>
            <a:off x="1722445" y="626593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56589B-7F1F-4BE7-A6B7-337622762EB1}"/>
              </a:ext>
            </a:extLst>
          </p:cNvPr>
          <p:cNvSpPr/>
          <p:nvPr/>
        </p:nvSpPr>
        <p:spPr>
          <a:xfrm>
            <a:off x="202108" y="2962259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3873C-1B51-4E90-B626-DBE2AD44FB6F}"/>
              </a:ext>
            </a:extLst>
          </p:cNvPr>
          <p:cNvSpPr txBox="1"/>
          <p:nvPr/>
        </p:nvSpPr>
        <p:spPr>
          <a:xfrm>
            <a:off x="60774" y="251677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1F58B6-5A4F-4AE0-8F8E-6B637B41E8D9}"/>
              </a:ext>
            </a:extLst>
          </p:cNvPr>
          <p:cNvCxnSpPr>
            <a:cxnSpLocks/>
            <a:stCxn id="18" idx="3"/>
            <a:endCxn id="12" idx="3"/>
          </p:cNvCxnSpPr>
          <p:nvPr/>
        </p:nvCxnSpPr>
        <p:spPr>
          <a:xfrm>
            <a:off x="1373683" y="3183716"/>
            <a:ext cx="1803006" cy="1813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577504-4EED-4647-AA7E-DC550D60BCE6}"/>
              </a:ext>
            </a:extLst>
          </p:cNvPr>
          <p:cNvSpPr/>
          <p:nvPr/>
        </p:nvSpPr>
        <p:spPr>
          <a:xfrm>
            <a:off x="6666808" y="3807974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F07A82-5329-43B0-92D8-14BE053A0025}"/>
              </a:ext>
            </a:extLst>
          </p:cNvPr>
          <p:cNvSpPr/>
          <p:nvPr/>
        </p:nvSpPr>
        <p:spPr>
          <a:xfrm>
            <a:off x="6666808" y="4054505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C19DFA-C723-49A6-B9E9-79F82E42E565}"/>
              </a:ext>
            </a:extLst>
          </p:cNvPr>
          <p:cNvSpPr/>
          <p:nvPr/>
        </p:nvSpPr>
        <p:spPr>
          <a:xfrm>
            <a:off x="6666808" y="4301036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AB6D1A-C19B-4420-BB8C-2B9FB6397E8D}"/>
              </a:ext>
            </a:extLst>
          </p:cNvPr>
          <p:cNvSpPr/>
          <p:nvPr/>
        </p:nvSpPr>
        <p:spPr>
          <a:xfrm>
            <a:off x="6666808" y="4547567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C35E72-A5C5-4782-9A2F-2037786D050D}"/>
              </a:ext>
            </a:extLst>
          </p:cNvPr>
          <p:cNvSpPr/>
          <p:nvPr/>
        </p:nvSpPr>
        <p:spPr>
          <a:xfrm>
            <a:off x="6666808" y="4794098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281958-D00B-4641-8930-EC04D3253964}"/>
              </a:ext>
            </a:extLst>
          </p:cNvPr>
          <p:cNvSpPr/>
          <p:nvPr/>
        </p:nvSpPr>
        <p:spPr>
          <a:xfrm>
            <a:off x="6666808" y="5040629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9A682E-99B5-4A4A-B0FB-8835C3A13713}"/>
              </a:ext>
            </a:extLst>
          </p:cNvPr>
          <p:cNvSpPr/>
          <p:nvPr/>
        </p:nvSpPr>
        <p:spPr>
          <a:xfrm>
            <a:off x="6666808" y="5287160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9BEC00-F835-43D6-9DA8-011F379A9E52}"/>
              </a:ext>
            </a:extLst>
          </p:cNvPr>
          <p:cNvSpPr/>
          <p:nvPr/>
        </p:nvSpPr>
        <p:spPr>
          <a:xfrm>
            <a:off x="6666808" y="5533691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B5ACE7-1DE7-4AC4-9F29-492906DF80C1}"/>
              </a:ext>
            </a:extLst>
          </p:cNvPr>
          <p:cNvSpPr/>
          <p:nvPr/>
        </p:nvSpPr>
        <p:spPr>
          <a:xfrm>
            <a:off x="6666808" y="5780222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9251C4-AA87-4E51-A8D1-3E7E32824D68}"/>
              </a:ext>
            </a:extLst>
          </p:cNvPr>
          <p:cNvSpPr/>
          <p:nvPr/>
        </p:nvSpPr>
        <p:spPr>
          <a:xfrm>
            <a:off x="6666808" y="6026753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DD0F1E3-A28C-44CD-9F99-2FC26951F3BD}"/>
              </a:ext>
            </a:extLst>
          </p:cNvPr>
          <p:cNvSpPr/>
          <p:nvPr/>
        </p:nvSpPr>
        <p:spPr>
          <a:xfrm>
            <a:off x="6666808" y="6273284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508D72-A006-416A-88E5-72AD982E4198}"/>
              </a:ext>
            </a:extLst>
          </p:cNvPr>
          <p:cNvSpPr/>
          <p:nvPr/>
        </p:nvSpPr>
        <p:spPr>
          <a:xfrm>
            <a:off x="6666808" y="6519815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9E2E0E-EE2C-43F6-B90C-4B88EF6F5DEE}"/>
              </a:ext>
            </a:extLst>
          </p:cNvPr>
          <p:cNvSpPr txBox="1"/>
          <p:nvPr/>
        </p:nvSpPr>
        <p:spPr>
          <a:xfrm>
            <a:off x="6392432" y="3274389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TaskStartStk1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5757042-9BBB-4FD8-B448-B40EEE1FF0DC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904860" y="5608200"/>
            <a:ext cx="1728171" cy="41855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두루마리 모양: 세로로 말림 34">
            <a:extLst>
              <a:ext uri="{FF2B5EF4-FFF2-40B4-BE49-F238E27FC236}">
                <a16:creationId xmlns:a16="http://schemas.microsoft.com/office/drawing/2014/main" id="{DD586B65-C27F-429F-B284-BB1513A4AA2B}"/>
              </a:ext>
            </a:extLst>
          </p:cNvPr>
          <p:cNvSpPr/>
          <p:nvPr/>
        </p:nvSpPr>
        <p:spPr>
          <a:xfrm>
            <a:off x="9306970" y="5122638"/>
            <a:ext cx="690225" cy="739593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3D8EB-2859-4F0F-8B87-95FDA40C3F6A}"/>
              </a:ext>
            </a:extLst>
          </p:cNvPr>
          <p:cNvSpPr txBox="1"/>
          <p:nvPr/>
        </p:nvSpPr>
        <p:spPr>
          <a:xfrm>
            <a:off x="9207088" y="4669836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A62577-936F-4BA2-ABB1-765F6AF22346}"/>
              </a:ext>
            </a:extLst>
          </p:cNvPr>
          <p:cNvSpPr txBox="1"/>
          <p:nvPr/>
        </p:nvSpPr>
        <p:spPr>
          <a:xfrm>
            <a:off x="5451299" y="6225037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ptos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81A8C2F-0760-4E4C-892C-D40CA10C3FE4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8223701" y="5492435"/>
            <a:ext cx="1169547" cy="6575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66464C-87EF-41A0-9B54-93CAB5FA10DC}"/>
              </a:ext>
            </a:extLst>
          </p:cNvPr>
          <p:cNvSpPr/>
          <p:nvPr/>
        </p:nvSpPr>
        <p:spPr>
          <a:xfrm>
            <a:off x="3168487" y="5386743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4A5352-49D8-465C-9E2D-1A448CFB9BD3}"/>
              </a:ext>
            </a:extLst>
          </p:cNvPr>
          <p:cNvSpPr txBox="1"/>
          <p:nvPr/>
        </p:nvSpPr>
        <p:spPr>
          <a:xfrm>
            <a:off x="1440316" y="533142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OSTCBStkPtr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C1064B-BE09-4655-A3BB-CC4A7E399DB7}"/>
              </a:ext>
            </a:extLst>
          </p:cNvPr>
          <p:cNvSpPr/>
          <p:nvPr/>
        </p:nvSpPr>
        <p:spPr>
          <a:xfrm>
            <a:off x="3168487" y="5833155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971CA8-5B27-44DE-82CD-BFCBE17291A6}"/>
              </a:ext>
            </a:extLst>
          </p:cNvPr>
          <p:cNvSpPr txBox="1"/>
          <p:nvPr/>
        </p:nvSpPr>
        <p:spPr>
          <a:xfrm>
            <a:off x="1722445" y="577783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B34A0B5-C5A1-4300-81CA-D070F73E494E}"/>
              </a:ext>
            </a:extLst>
          </p:cNvPr>
          <p:cNvCxnSpPr>
            <a:cxnSpLocks/>
          </p:cNvCxnSpPr>
          <p:nvPr/>
        </p:nvCxnSpPr>
        <p:spPr>
          <a:xfrm flipV="1">
            <a:off x="6200222" y="6513201"/>
            <a:ext cx="432809" cy="661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512B6B4-1FDB-455F-AA52-EE64647232DB}"/>
              </a:ext>
            </a:extLst>
          </p:cNvPr>
          <p:cNvCxnSpPr>
            <a:cxnSpLocks/>
          </p:cNvCxnSpPr>
          <p:nvPr/>
        </p:nvCxnSpPr>
        <p:spPr>
          <a:xfrm flipV="1">
            <a:off x="6259208" y="3794143"/>
            <a:ext cx="432809" cy="661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DE28392-66CB-4765-A781-BB6FE4CD7777}"/>
              </a:ext>
            </a:extLst>
          </p:cNvPr>
          <p:cNvSpPr txBox="1"/>
          <p:nvPr/>
        </p:nvSpPr>
        <p:spPr>
          <a:xfrm>
            <a:off x="5510285" y="3484733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pbos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65240C3-FE5B-439A-9D47-8C20AE4DB35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904861" y="3780248"/>
            <a:ext cx="1787156" cy="138154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288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03DF7E-FE4D-4178-A13E-9C9633EF40F9}"/>
              </a:ext>
            </a:extLst>
          </p:cNvPr>
          <p:cNvSpPr/>
          <p:nvPr/>
        </p:nvSpPr>
        <p:spPr>
          <a:xfrm>
            <a:off x="3320111" y="3710340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0AEA6E-D3CF-409C-83F9-F51F2CE024C7}"/>
              </a:ext>
            </a:extLst>
          </p:cNvPr>
          <p:cNvSpPr/>
          <p:nvPr/>
        </p:nvSpPr>
        <p:spPr>
          <a:xfrm>
            <a:off x="3320110" y="411064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EA3D5B-20AB-417D-A721-E14EA10F97D9}"/>
              </a:ext>
            </a:extLst>
          </p:cNvPr>
          <p:cNvSpPr/>
          <p:nvPr/>
        </p:nvSpPr>
        <p:spPr>
          <a:xfrm>
            <a:off x="3320109" y="4510943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3739B2-3EFC-4A7E-BC1D-CFBDFDCFDBB0}"/>
              </a:ext>
            </a:extLst>
          </p:cNvPr>
          <p:cNvSpPr/>
          <p:nvPr/>
        </p:nvSpPr>
        <p:spPr>
          <a:xfrm>
            <a:off x="3320108" y="4911244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9331A2-2BF3-4960-83C5-58042CC0F794}"/>
              </a:ext>
            </a:extLst>
          </p:cNvPr>
          <p:cNvSpPr/>
          <p:nvPr/>
        </p:nvSpPr>
        <p:spPr>
          <a:xfrm>
            <a:off x="3320107" y="5311546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D32803-5D4F-4C4C-A8A2-BD606F85E7DA}"/>
              </a:ext>
            </a:extLst>
          </p:cNvPr>
          <p:cNvSpPr/>
          <p:nvPr/>
        </p:nvSpPr>
        <p:spPr>
          <a:xfrm>
            <a:off x="3320106" y="612130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EA0ECD-3401-4298-B09C-DFC93EC40E34}"/>
              </a:ext>
            </a:extLst>
          </p:cNvPr>
          <p:cNvSpPr txBox="1"/>
          <p:nvPr/>
        </p:nvSpPr>
        <p:spPr>
          <a:xfrm>
            <a:off x="2005771" y="368068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458B62-12BE-4539-B01D-40A542DDEA01}"/>
              </a:ext>
            </a:extLst>
          </p:cNvPr>
          <p:cNvSpPr txBox="1"/>
          <p:nvPr/>
        </p:nvSpPr>
        <p:spPr>
          <a:xfrm>
            <a:off x="2388250" y="408098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F021AC-0ECA-4150-8465-77E6FCBC1A5D}"/>
              </a:ext>
            </a:extLst>
          </p:cNvPr>
          <p:cNvSpPr txBox="1"/>
          <p:nvPr/>
        </p:nvSpPr>
        <p:spPr>
          <a:xfrm>
            <a:off x="2388250" y="4477452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203386-174C-4E37-829A-614D5466C5DF}"/>
              </a:ext>
            </a:extLst>
          </p:cNvPr>
          <p:cNvSpPr txBox="1"/>
          <p:nvPr/>
        </p:nvSpPr>
        <p:spPr>
          <a:xfrm>
            <a:off x="2005771" y="487775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7D5E10-DF93-4C4A-A0A9-7E90BABC5EAB}"/>
              </a:ext>
            </a:extLst>
          </p:cNvPr>
          <p:cNvSpPr txBox="1"/>
          <p:nvPr/>
        </p:nvSpPr>
        <p:spPr>
          <a:xfrm>
            <a:off x="2005771" y="527422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C496B2-AC13-4702-88AD-D2A6788C1FAB}"/>
              </a:ext>
            </a:extLst>
          </p:cNvPr>
          <p:cNvSpPr txBox="1"/>
          <p:nvPr/>
        </p:nvSpPr>
        <p:spPr>
          <a:xfrm>
            <a:off x="2005771" y="6097970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CA2738-32B6-4674-A42E-8B86A96FCD1D}"/>
              </a:ext>
            </a:extLst>
          </p:cNvPr>
          <p:cNvSpPr/>
          <p:nvPr/>
        </p:nvSpPr>
        <p:spPr>
          <a:xfrm>
            <a:off x="307572" y="4045422"/>
            <a:ext cx="1058861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A1F2E-EF83-4C03-AFCC-8118C04A4280}"/>
              </a:ext>
            </a:extLst>
          </p:cNvPr>
          <p:cNvSpPr txBox="1"/>
          <p:nvPr/>
        </p:nvSpPr>
        <p:spPr>
          <a:xfrm>
            <a:off x="179835" y="364279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BEC21F-DC84-421C-A920-52647ACE17C6}"/>
              </a:ext>
            </a:extLst>
          </p:cNvPr>
          <p:cNvSpPr/>
          <p:nvPr/>
        </p:nvSpPr>
        <p:spPr>
          <a:xfrm>
            <a:off x="1626944" y="2253365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D9F0F11-FFE7-4C2C-8866-5107FB5517B8}"/>
              </a:ext>
            </a:extLst>
          </p:cNvPr>
          <p:cNvSpPr/>
          <p:nvPr/>
        </p:nvSpPr>
        <p:spPr>
          <a:xfrm>
            <a:off x="1626943" y="2458811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226E0A-E362-4016-8464-64FFE30FF3C5}"/>
              </a:ext>
            </a:extLst>
          </p:cNvPr>
          <p:cNvSpPr/>
          <p:nvPr/>
        </p:nvSpPr>
        <p:spPr>
          <a:xfrm>
            <a:off x="1626942" y="2664256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318AF4-CD1D-4B5C-8ACD-F07F447DAEF2}"/>
              </a:ext>
            </a:extLst>
          </p:cNvPr>
          <p:cNvSpPr/>
          <p:nvPr/>
        </p:nvSpPr>
        <p:spPr>
          <a:xfrm>
            <a:off x="1626941" y="2869702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3CE9CEC-0C58-4C16-9C16-DCECC6872959}"/>
              </a:ext>
            </a:extLst>
          </p:cNvPr>
          <p:cNvSpPr/>
          <p:nvPr/>
        </p:nvSpPr>
        <p:spPr>
          <a:xfrm>
            <a:off x="1626940" y="3075147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7466F11-1575-444E-8910-EE7BB847B23F}"/>
              </a:ext>
            </a:extLst>
          </p:cNvPr>
          <p:cNvSpPr/>
          <p:nvPr/>
        </p:nvSpPr>
        <p:spPr>
          <a:xfrm>
            <a:off x="1626939" y="3280592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395906-B1DE-40C0-A566-D4D76EE98DE9}"/>
              </a:ext>
            </a:extLst>
          </p:cNvPr>
          <p:cNvSpPr txBox="1"/>
          <p:nvPr/>
        </p:nvSpPr>
        <p:spPr>
          <a:xfrm>
            <a:off x="1499202" y="1863641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1171E84-05D1-4209-934B-72F94FF883E6}"/>
              </a:ext>
            </a:extLst>
          </p:cNvPr>
          <p:cNvCxnSpPr>
            <a:cxnSpLocks/>
            <a:stCxn id="59" idx="3"/>
            <a:endCxn id="53" idx="3"/>
          </p:cNvCxnSpPr>
          <p:nvPr/>
        </p:nvCxnSpPr>
        <p:spPr>
          <a:xfrm flipV="1">
            <a:off x="1366433" y="3891573"/>
            <a:ext cx="1963740" cy="3540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CB107EA-BD40-4693-9928-4431396A07A3}"/>
              </a:ext>
            </a:extLst>
          </p:cNvPr>
          <p:cNvCxnSpPr>
            <a:cxnSpLocks/>
            <a:stCxn id="62" idx="3"/>
            <a:endCxn id="44" idx="0"/>
          </p:cNvCxnSpPr>
          <p:nvPr/>
        </p:nvCxnSpPr>
        <p:spPr>
          <a:xfrm>
            <a:off x="2685804" y="2561534"/>
            <a:ext cx="1369422" cy="114880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3A6AEE-C186-4200-8707-FA44A1964048}"/>
              </a:ext>
            </a:extLst>
          </p:cNvPr>
          <p:cNvSpPr/>
          <p:nvPr/>
        </p:nvSpPr>
        <p:spPr>
          <a:xfrm>
            <a:off x="7348728" y="1901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479DE3-E4C2-42C9-8981-03C4109EE975}"/>
              </a:ext>
            </a:extLst>
          </p:cNvPr>
          <p:cNvSpPr/>
          <p:nvPr/>
        </p:nvSpPr>
        <p:spPr>
          <a:xfrm>
            <a:off x="7700264" y="1901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CAEF0E-C7B3-4CD2-B454-22AC76D7C4AD}"/>
              </a:ext>
            </a:extLst>
          </p:cNvPr>
          <p:cNvSpPr/>
          <p:nvPr/>
        </p:nvSpPr>
        <p:spPr>
          <a:xfrm>
            <a:off x="8051799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BA95CB-6365-4DB5-9616-8F3501F18D99}"/>
              </a:ext>
            </a:extLst>
          </p:cNvPr>
          <p:cNvSpPr/>
          <p:nvPr/>
        </p:nvSpPr>
        <p:spPr>
          <a:xfrm>
            <a:off x="8403335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5B1B20-B871-4307-B9DF-04072807DDB0}"/>
              </a:ext>
            </a:extLst>
          </p:cNvPr>
          <p:cNvSpPr/>
          <p:nvPr/>
        </p:nvSpPr>
        <p:spPr>
          <a:xfrm>
            <a:off x="8754871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9A8AA2-64B5-4107-9CDB-B9CCD0B7FEEC}"/>
              </a:ext>
            </a:extLst>
          </p:cNvPr>
          <p:cNvSpPr/>
          <p:nvPr/>
        </p:nvSpPr>
        <p:spPr>
          <a:xfrm>
            <a:off x="9106406" y="1901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C83831-63D8-4152-BBD3-1718998E9F50}"/>
              </a:ext>
            </a:extLst>
          </p:cNvPr>
          <p:cNvSpPr/>
          <p:nvPr/>
        </p:nvSpPr>
        <p:spPr>
          <a:xfrm>
            <a:off x="9457943" y="1901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63B280E-CAEE-4C19-B502-7AE5A787962C}"/>
              </a:ext>
            </a:extLst>
          </p:cNvPr>
          <p:cNvSpPr/>
          <p:nvPr/>
        </p:nvSpPr>
        <p:spPr>
          <a:xfrm>
            <a:off x="9809477" y="190182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A0DADE0-B684-494A-959E-ABF8B681F7A9}"/>
              </a:ext>
            </a:extLst>
          </p:cNvPr>
          <p:cNvSpPr/>
          <p:nvPr/>
        </p:nvSpPr>
        <p:spPr>
          <a:xfrm>
            <a:off x="7348728" y="225336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268AF0C-FD3E-49F3-9375-387B7C1805EE}"/>
              </a:ext>
            </a:extLst>
          </p:cNvPr>
          <p:cNvSpPr/>
          <p:nvPr/>
        </p:nvSpPr>
        <p:spPr>
          <a:xfrm>
            <a:off x="7700264" y="225336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141F2A-EE7F-4BD0-BCEC-A3165A2BF150}"/>
              </a:ext>
            </a:extLst>
          </p:cNvPr>
          <p:cNvSpPr/>
          <p:nvPr/>
        </p:nvSpPr>
        <p:spPr>
          <a:xfrm>
            <a:off x="8051799" y="225336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94172B-0A7B-48D2-9074-719CFE91E8BA}"/>
              </a:ext>
            </a:extLst>
          </p:cNvPr>
          <p:cNvSpPr/>
          <p:nvPr/>
        </p:nvSpPr>
        <p:spPr>
          <a:xfrm>
            <a:off x="8403335" y="225336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62A2A57-1196-4C99-BCDC-82193B923F98}"/>
              </a:ext>
            </a:extLst>
          </p:cNvPr>
          <p:cNvSpPr/>
          <p:nvPr/>
        </p:nvSpPr>
        <p:spPr>
          <a:xfrm>
            <a:off x="8754871" y="225336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12C672-1AB7-472D-A5F7-2D1FCB8C133D}"/>
              </a:ext>
            </a:extLst>
          </p:cNvPr>
          <p:cNvSpPr/>
          <p:nvPr/>
        </p:nvSpPr>
        <p:spPr>
          <a:xfrm>
            <a:off x="9106406" y="225336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22D78D0-873A-4E91-898E-3707824D59C8}"/>
              </a:ext>
            </a:extLst>
          </p:cNvPr>
          <p:cNvSpPr/>
          <p:nvPr/>
        </p:nvSpPr>
        <p:spPr>
          <a:xfrm>
            <a:off x="9457943" y="225336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615A8E0-5D59-42C9-8BC1-30365B513E86}"/>
              </a:ext>
            </a:extLst>
          </p:cNvPr>
          <p:cNvSpPr/>
          <p:nvPr/>
        </p:nvSpPr>
        <p:spPr>
          <a:xfrm>
            <a:off x="9809477" y="225336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AF9ACA-1DA6-4E97-92B6-4092C4EDE0C3}"/>
              </a:ext>
            </a:extLst>
          </p:cNvPr>
          <p:cNvSpPr/>
          <p:nvPr/>
        </p:nvSpPr>
        <p:spPr>
          <a:xfrm>
            <a:off x="7348728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5B0DC0B-856D-4D8B-9CA7-30BDC6A7DA96}"/>
              </a:ext>
            </a:extLst>
          </p:cNvPr>
          <p:cNvSpPr/>
          <p:nvPr/>
        </p:nvSpPr>
        <p:spPr>
          <a:xfrm>
            <a:off x="7700264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5EA0E93-AD58-40DF-BB3C-97994BDFC0B8}"/>
              </a:ext>
            </a:extLst>
          </p:cNvPr>
          <p:cNvSpPr/>
          <p:nvPr/>
        </p:nvSpPr>
        <p:spPr>
          <a:xfrm>
            <a:off x="8051799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5284FC3-6516-443B-A560-5C9D9DA8DF16}"/>
              </a:ext>
            </a:extLst>
          </p:cNvPr>
          <p:cNvSpPr/>
          <p:nvPr/>
        </p:nvSpPr>
        <p:spPr>
          <a:xfrm>
            <a:off x="8403335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6B7E503-DEB9-4BEB-843B-45019A5EC7FA}"/>
              </a:ext>
            </a:extLst>
          </p:cNvPr>
          <p:cNvSpPr/>
          <p:nvPr/>
        </p:nvSpPr>
        <p:spPr>
          <a:xfrm>
            <a:off x="8754871" y="260490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9E87C96-3B4A-407F-B825-6D6C8F958D9A}"/>
              </a:ext>
            </a:extLst>
          </p:cNvPr>
          <p:cNvSpPr/>
          <p:nvPr/>
        </p:nvSpPr>
        <p:spPr>
          <a:xfrm>
            <a:off x="9106406" y="260490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49136EF-C633-4D48-A6E9-7CF92DED1C54}"/>
              </a:ext>
            </a:extLst>
          </p:cNvPr>
          <p:cNvSpPr/>
          <p:nvPr/>
        </p:nvSpPr>
        <p:spPr>
          <a:xfrm>
            <a:off x="9457943" y="260489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B13F677-1A4B-42E1-8865-1D0311925545}"/>
              </a:ext>
            </a:extLst>
          </p:cNvPr>
          <p:cNvSpPr/>
          <p:nvPr/>
        </p:nvSpPr>
        <p:spPr>
          <a:xfrm>
            <a:off x="9809477" y="260489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5B8F8D7-34D6-4BAB-BCA5-0EE34FCC56E9}"/>
              </a:ext>
            </a:extLst>
          </p:cNvPr>
          <p:cNvSpPr/>
          <p:nvPr/>
        </p:nvSpPr>
        <p:spPr>
          <a:xfrm>
            <a:off x="7348728" y="295643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5FBD25-12F3-4BB3-B75F-69F1F6476F6D}"/>
              </a:ext>
            </a:extLst>
          </p:cNvPr>
          <p:cNvSpPr/>
          <p:nvPr/>
        </p:nvSpPr>
        <p:spPr>
          <a:xfrm>
            <a:off x="7700264" y="295643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0CAA9A2-69FC-48DB-8BB4-93C33CC7372A}"/>
              </a:ext>
            </a:extLst>
          </p:cNvPr>
          <p:cNvSpPr/>
          <p:nvPr/>
        </p:nvSpPr>
        <p:spPr>
          <a:xfrm>
            <a:off x="8051799" y="295643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C2D0339-D0E7-4D38-BD4A-169F47D6A4F7}"/>
              </a:ext>
            </a:extLst>
          </p:cNvPr>
          <p:cNvSpPr/>
          <p:nvPr/>
        </p:nvSpPr>
        <p:spPr>
          <a:xfrm>
            <a:off x="8403335" y="295643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437535E-02DE-4341-9434-E576A162DF40}"/>
              </a:ext>
            </a:extLst>
          </p:cNvPr>
          <p:cNvSpPr/>
          <p:nvPr/>
        </p:nvSpPr>
        <p:spPr>
          <a:xfrm>
            <a:off x="8754871" y="295643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784A30D-D319-4021-B378-EC3707841083}"/>
              </a:ext>
            </a:extLst>
          </p:cNvPr>
          <p:cNvSpPr/>
          <p:nvPr/>
        </p:nvSpPr>
        <p:spPr>
          <a:xfrm>
            <a:off x="9106406" y="295643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17359DB-3E34-47DB-B9BC-7685BFE148BF}"/>
              </a:ext>
            </a:extLst>
          </p:cNvPr>
          <p:cNvSpPr/>
          <p:nvPr/>
        </p:nvSpPr>
        <p:spPr>
          <a:xfrm>
            <a:off x="9457943" y="295643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9292559-15FA-4FCA-834A-4BEE043D1016}"/>
              </a:ext>
            </a:extLst>
          </p:cNvPr>
          <p:cNvSpPr/>
          <p:nvPr/>
        </p:nvSpPr>
        <p:spPr>
          <a:xfrm>
            <a:off x="9809477" y="295643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3C228C0-05C9-4E0C-AFE6-49FB12801D35}"/>
              </a:ext>
            </a:extLst>
          </p:cNvPr>
          <p:cNvSpPr/>
          <p:nvPr/>
        </p:nvSpPr>
        <p:spPr>
          <a:xfrm>
            <a:off x="7348728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73C46C-76E5-4CF1-9F0D-3F624028A851}"/>
              </a:ext>
            </a:extLst>
          </p:cNvPr>
          <p:cNvSpPr/>
          <p:nvPr/>
        </p:nvSpPr>
        <p:spPr>
          <a:xfrm>
            <a:off x="7700264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E02C652-723C-4F5D-B8E2-C6DBF0F13B00}"/>
              </a:ext>
            </a:extLst>
          </p:cNvPr>
          <p:cNvSpPr/>
          <p:nvPr/>
        </p:nvSpPr>
        <p:spPr>
          <a:xfrm>
            <a:off x="8051799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D2D929D-2D2E-4427-A654-FA77D5A38E6B}"/>
              </a:ext>
            </a:extLst>
          </p:cNvPr>
          <p:cNvSpPr/>
          <p:nvPr/>
        </p:nvSpPr>
        <p:spPr>
          <a:xfrm>
            <a:off x="8403335" y="330797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CD1958B-C5E4-46EB-AC4A-A7F8F4CBC7B5}"/>
              </a:ext>
            </a:extLst>
          </p:cNvPr>
          <p:cNvSpPr/>
          <p:nvPr/>
        </p:nvSpPr>
        <p:spPr>
          <a:xfrm>
            <a:off x="8754871" y="330797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5C50407-739E-4764-8DD7-06B40C6680E6}"/>
              </a:ext>
            </a:extLst>
          </p:cNvPr>
          <p:cNvSpPr/>
          <p:nvPr/>
        </p:nvSpPr>
        <p:spPr>
          <a:xfrm>
            <a:off x="9106406" y="330797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FB88D46-A913-4AD7-A38E-0EFE4A0B3394}"/>
              </a:ext>
            </a:extLst>
          </p:cNvPr>
          <p:cNvSpPr/>
          <p:nvPr/>
        </p:nvSpPr>
        <p:spPr>
          <a:xfrm>
            <a:off x="9457943" y="330797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7764EAC-887D-4A2B-9D6A-95694D385C5F}"/>
              </a:ext>
            </a:extLst>
          </p:cNvPr>
          <p:cNvSpPr/>
          <p:nvPr/>
        </p:nvSpPr>
        <p:spPr>
          <a:xfrm>
            <a:off x="9809477" y="330797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022CCE4-D67D-4091-A802-A47F32FD10DB}"/>
              </a:ext>
            </a:extLst>
          </p:cNvPr>
          <p:cNvSpPr/>
          <p:nvPr/>
        </p:nvSpPr>
        <p:spPr>
          <a:xfrm>
            <a:off x="7348728" y="365950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047ECE6-3AAE-4B5D-A7A9-0EEC300BD6DD}"/>
              </a:ext>
            </a:extLst>
          </p:cNvPr>
          <p:cNvSpPr/>
          <p:nvPr/>
        </p:nvSpPr>
        <p:spPr>
          <a:xfrm>
            <a:off x="7700264" y="365950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0AB94E6-E945-4AB9-B5F6-36B8C57F5346}"/>
              </a:ext>
            </a:extLst>
          </p:cNvPr>
          <p:cNvSpPr/>
          <p:nvPr/>
        </p:nvSpPr>
        <p:spPr>
          <a:xfrm>
            <a:off x="8051799" y="365950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E0D6D06-6DC6-4D20-913E-E17665B4B6C0}"/>
              </a:ext>
            </a:extLst>
          </p:cNvPr>
          <p:cNvSpPr/>
          <p:nvPr/>
        </p:nvSpPr>
        <p:spPr>
          <a:xfrm>
            <a:off x="8403335" y="365950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B8741D2-8092-4CA8-85C7-E457A80A3FDD}"/>
              </a:ext>
            </a:extLst>
          </p:cNvPr>
          <p:cNvSpPr/>
          <p:nvPr/>
        </p:nvSpPr>
        <p:spPr>
          <a:xfrm>
            <a:off x="8754871" y="365950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22AB844-DEA2-4BF2-B661-BE942A7A976C}"/>
              </a:ext>
            </a:extLst>
          </p:cNvPr>
          <p:cNvSpPr/>
          <p:nvPr/>
        </p:nvSpPr>
        <p:spPr>
          <a:xfrm>
            <a:off x="9106406" y="365950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A5B6B18-E76C-495E-98E6-521A9C7A805E}"/>
              </a:ext>
            </a:extLst>
          </p:cNvPr>
          <p:cNvSpPr/>
          <p:nvPr/>
        </p:nvSpPr>
        <p:spPr>
          <a:xfrm>
            <a:off x="9457943" y="365950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F7116EC-9F05-4695-A435-9B768F09D754}"/>
              </a:ext>
            </a:extLst>
          </p:cNvPr>
          <p:cNvSpPr/>
          <p:nvPr/>
        </p:nvSpPr>
        <p:spPr>
          <a:xfrm>
            <a:off x="9809477" y="365950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F42352-90B0-4E12-BA13-D8E09F563DD4}"/>
              </a:ext>
            </a:extLst>
          </p:cNvPr>
          <p:cNvSpPr/>
          <p:nvPr/>
        </p:nvSpPr>
        <p:spPr>
          <a:xfrm>
            <a:off x="7348728" y="401104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6BE161-A22A-4A6A-8E86-3A29263330E1}"/>
              </a:ext>
            </a:extLst>
          </p:cNvPr>
          <p:cNvSpPr/>
          <p:nvPr/>
        </p:nvSpPr>
        <p:spPr>
          <a:xfrm>
            <a:off x="7700264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416CB95-BE87-43A5-90ED-DEAAEBE70008}"/>
              </a:ext>
            </a:extLst>
          </p:cNvPr>
          <p:cNvSpPr/>
          <p:nvPr/>
        </p:nvSpPr>
        <p:spPr>
          <a:xfrm>
            <a:off x="8051799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032CADD-2389-4F9C-B5FA-8F3303838561}"/>
              </a:ext>
            </a:extLst>
          </p:cNvPr>
          <p:cNvSpPr/>
          <p:nvPr/>
        </p:nvSpPr>
        <p:spPr>
          <a:xfrm>
            <a:off x="8403335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D4448B-AD84-4DA7-A756-8BCB3BFFE555}"/>
              </a:ext>
            </a:extLst>
          </p:cNvPr>
          <p:cNvSpPr/>
          <p:nvPr/>
        </p:nvSpPr>
        <p:spPr>
          <a:xfrm>
            <a:off x="8754871" y="401104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203241B-41AC-462C-9024-CA5604A92135}"/>
              </a:ext>
            </a:extLst>
          </p:cNvPr>
          <p:cNvSpPr/>
          <p:nvPr/>
        </p:nvSpPr>
        <p:spPr>
          <a:xfrm>
            <a:off x="9106406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2BC35DD-E0E7-43CE-8EBA-0B9E58C8FEAB}"/>
              </a:ext>
            </a:extLst>
          </p:cNvPr>
          <p:cNvSpPr/>
          <p:nvPr/>
        </p:nvSpPr>
        <p:spPr>
          <a:xfrm>
            <a:off x="9457943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2D44542-74C3-439A-8F72-F7A548098E46}"/>
              </a:ext>
            </a:extLst>
          </p:cNvPr>
          <p:cNvSpPr/>
          <p:nvPr/>
        </p:nvSpPr>
        <p:spPr>
          <a:xfrm>
            <a:off x="9809477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B96D3A2-2BC2-4502-8AA1-11425520B1E2}"/>
              </a:ext>
            </a:extLst>
          </p:cNvPr>
          <p:cNvSpPr/>
          <p:nvPr/>
        </p:nvSpPr>
        <p:spPr>
          <a:xfrm>
            <a:off x="7348728" y="436258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6381167-4FF6-4FB9-BBE7-229070725B5E}"/>
              </a:ext>
            </a:extLst>
          </p:cNvPr>
          <p:cNvSpPr/>
          <p:nvPr/>
        </p:nvSpPr>
        <p:spPr>
          <a:xfrm>
            <a:off x="7700264" y="436258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0F261D9-7A18-4A86-AA9C-35740D03FF72}"/>
              </a:ext>
            </a:extLst>
          </p:cNvPr>
          <p:cNvSpPr/>
          <p:nvPr/>
        </p:nvSpPr>
        <p:spPr>
          <a:xfrm>
            <a:off x="8051799" y="436258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94A1915-D70A-4F8D-8127-001E7F781E15}"/>
              </a:ext>
            </a:extLst>
          </p:cNvPr>
          <p:cNvSpPr/>
          <p:nvPr/>
        </p:nvSpPr>
        <p:spPr>
          <a:xfrm>
            <a:off x="8403335" y="436257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5C00846-B945-4F84-AAB5-D15273DAE60F}"/>
              </a:ext>
            </a:extLst>
          </p:cNvPr>
          <p:cNvSpPr/>
          <p:nvPr/>
        </p:nvSpPr>
        <p:spPr>
          <a:xfrm>
            <a:off x="8754871" y="436257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8FA123-DD01-4815-B3E1-145D1D27CBBA}"/>
              </a:ext>
            </a:extLst>
          </p:cNvPr>
          <p:cNvSpPr/>
          <p:nvPr/>
        </p:nvSpPr>
        <p:spPr>
          <a:xfrm>
            <a:off x="9106406" y="436257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9964924-BBEF-4E5E-B902-1AD9BC711D69}"/>
              </a:ext>
            </a:extLst>
          </p:cNvPr>
          <p:cNvSpPr/>
          <p:nvPr/>
        </p:nvSpPr>
        <p:spPr>
          <a:xfrm>
            <a:off x="9457943" y="436257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A13CF4A-5843-4043-981E-7D5AD939EAFF}"/>
              </a:ext>
            </a:extLst>
          </p:cNvPr>
          <p:cNvSpPr/>
          <p:nvPr/>
        </p:nvSpPr>
        <p:spPr>
          <a:xfrm>
            <a:off x="9809477" y="436257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EEADA3-7FDD-46B8-96E3-BDC3E08CAA71}"/>
              </a:ext>
            </a:extLst>
          </p:cNvPr>
          <p:cNvSpPr txBox="1"/>
          <p:nvPr/>
        </p:nvSpPr>
        <p:spPr>
          <a:xfrm>
            <a:off x="7764187" y="1289050"/>
            <a:ext cx="1801126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EC4F016-2C67-4566-B284-89B65F293E1A}"/>
              </a:ext>
            </a:extLst>
          </p:cNvPr>
          <p:cNvSpPr txBox="1"/>
          <p:nvPr/>
        </p:nvSpPr>
        <p:spPr>
          <a:xfrm>
            <a:off x="4899228" y="186211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6EAFF88-8F2F-40C7-8DF1-131E77BE70AC}"/>
              </a:ext>
            </a:extLst>
          </p:cNvPr>
          <p:cNvSpPr/>
          <p:nvPr/>
        </p:nvSpPr>
        <p:spPr>
          <a:xfrm>
            <a:off x="5182849" y="2323520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574D3F-AC3B-44EE-83D0-6B404EFBE3E2}"/>
              </a:ext>
            </a:extLst>
          </p:cNvPr>
          <p:cNvSpPr txBox="1"/>
          <p:nvPr/>
        </p:nvSpPr>
        <p:spPr>
          <a:xfrm>
            <a:off x="4871301" y="2997272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AA93E2-CFB8-42C3-B096-BBD59864CF28}"/>
              </a:ext>
            </a:extLst>
          </p:cNvPr>
          <p:cNvSpPr/>
          <p:nvPr/>
        </p:nvSpPr>
        <p:spPr>
          <a:xfrm>
            <a:off x="5196181" y="3454049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0778A3D-359F-498F-B0F3-68FDC256BD71}"/>
              </a:ext>
            </a:extLst>
          </p:cNvPr>
          <p:cNvSpPr txBox="1"/>
          <p:nvPr/>
        </p:nvSpPr>
        <p:spPr>
          <a:xfrm>
            <a:off x="4790341" y="4082898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F41FD3E-F2EA-4AE5-9D15-3AB37E2EB1A0}"/>
              </a:ext>
            </a:extLst>
          </p:cNvPr>
          <p:cNvSpPr/>
          <p:nvPr/>
        </p:nvSpPr>
        <p:spPr>
          <a:xfrm>
            <a:off x="5151663" y="4571776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FA0DC11-F0D5-46F0-B6EF-099D06361DCC}"/>
              </a:ext>
            </a:extLst>
          </p:cNvPr>
          <p:cNvSpPr txBox="1"/>
          <p:nvPr/>
        </p:nvSpPr>
        <p:spPr>
          <a:xfrm>
            <a:off x="4864173" y="5099080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1C9EFA-CE65-4CA6-8400-6D16F2F1130C}"/>
              </a:ext>
            </a:extLst>
          </p:cNvPr>
          <p:cNvSpPr/>
          <p:nvPr/>
        </p:nvSpPr>
        <p:spPr>
          <a:xfrm>
            <a:off x="5151663" y="5532158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27708C4-4543-4777-BB22-8C20F7E875CB}"/>
              </a:ext>
            </a:extLst>
          </p:cNvPr>
          <p:cNvSpPr txBox="1"/>
          <p:nvPr/>
        </p:nvSpPr>
        <p:spPr>
          <a:xfrm>
            <a:off x="6675239" y="2041086"/>
            <a:ext cx="779735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B13EFE-AB8B-4EAC-89B5-6DA2889B436A}"/>
              </a:ext>
            </a:extLst>
          </p:cNvPr>
          <p:cNvSpPr txBox="1"/>
          <p:nvPr/>
        </p:nvSpPr>
        <p:spPr>
          <a:xfrm>
            <a:off x="1172188" y="2318329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89F6704-8548-409F-BC4C-582125882246}"/>
              </a:ext>
            </a:extLst>
          </p:cNvPr>
          <p:cNvSpPr/>
          <p:nvPr/>
        </p:nvSpPr>
        <p:spPr>
          <a:xfrm>
            <a:off x="7348728" y="525083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151A66D-6C71-43FC-B3DC-DDC0F3975494}"/>
              </a:ext>
            </a:extLst>
          </p:cNvPr>
          <p:cNvSpPr/>
          <p:nvPr/>
        </p:nvSpPr>
        <p:spPr>
          <a:xfrm>
            <a:off x="7700264" y="525083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7167C9-FA4A-4A76-9C56-20CC19F22768}"/>
              </a:ext>
            </a:extLst>
          </p:cNvPr>
          <p:cNvSpPr/>
          <p:nvPr/>
        </p:nvSpPr>
        <p:spPr>
          <a:xfrm>
            <a:off x="8051799" y="525083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502D2E3-AECF-4693-B619-7CA6CC5EF4D7}"/>
              </a:ext>
            </a:extLst>
          </p:cNvPr>
          <p:cNvSpPr/>
          <p:nvPr/>
        </p:nvSpPr>
        <p:spPr>
          <a:xfrm>
            <a:off x="8403335" y="525083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27B52EC-164C-423F-A99C-9071CB3161A8}"/>
              </a:ext>
            </a:extLst>
          </p:cNvPr>
          <p:cNvSpPr/>
          <p:nvPr/>
        </p:nvSpPr>
        <p:spPr>
          <a:xfrm>
            <a:off x="8754871" y="5250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E6E71AB-E565-4365-AF8D-9AD73744D96A}"/>
              </a:ext>
            </a:extLst>
          </p:cNvPr>
          <p:cNvSpPr/>
          <p:nvPr/>
        </p:nvSpPr>
        <p:spPr>
          <a:xfrm>
            <a:off x="9106406" y="5250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A026FD9-E20D-4DDE-9BD3-F669EA329C57}"/>
              </a:ext>
            </a:extLst>
          </p:cNvPr>
          <p:cNvSpPr/>
          <p:nvPr/>
        </p:nvSpPr>
        <p:spPr>
          <a:xfrm>
            <a:off x="9457943" y="5250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62E4047-DC70-40E8-AE83-3A025219C9FE}"/>
              </a:ext>
            </a:extLst>
          </p:cNvPr>
          <p:cNvSpPr/>
          <p:nvPr/>
        </p:nvSpPr>
        <p:spPr>
          <a:xfrm>
            <a:off x="9809477" y="5250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791C2CD-9BB7-4277-9C13-164AEA2B9565}"/>
              </a:ext>
            </a:extLst>
          </p:cNvPr>
          <p:cNvSpPr txBox="1"/>
          <p:nvPr/>
        </p:nvSpPr>
        <p:spPr>
          <a:xfrm>
            <a:off x="8008352" y="5611543"/>
            <a:ext cx="1801126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4" name="화살표: 왼쪽 153">
            <a:extLst>
              <a:ext uri="{FF2B5EF4-FFF2-40B4-BE49-F238E27FC236}">
                <a16:creationId xmlns:a16="http://schemas.microsoft.com/office/drawing/2014/main" id="{13C1870F-D8DA-4531-BF0D-BE1BAC4C425C}"/>
              </a:ext>
            </a:extLst>
          </p:cNvPr>
          <p:cNvSpPr/>
          <p:nvPr/>
        </p:nvSpPr>
        <p:spPr>
          <a:xfrm>
            <a:off x="9565313" y="4867417"/>
            <a:ext cx="557679" cy="263652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화살표: 왼쪽 154">
            <a:extLst>
              <a:ext uri="{FF2B5EF4-FFF2-40B4-BE49-F238E27FC236}">
                <a16:creationId xmlns:a16="http://schemas.microsoft.com/office/drawing/2014/main" id="{8671619F-1FB6-4869-BEE3-6F627A5FAF31}"/>
              </a:ext>
            </a:extLst>
          </p:cNvPr>
          <p:cNvSpPr/>
          <p:nvPr/>
        </p:nvSpPr>
        <p:spPr>
          <a:xfrm>
            <a:off x="9809477" y="1330582"/>
            <a:ext cx="557679" cy="263652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68654DD-5FA3-47D5-99EB-0CE46A9F3EC6}"/>
              </a:ext>
            </a:extLst>
          </p:cNvPr>
          <p:cNvSpPr txBox="1"/>
          <p:nvPr/>
        </p:nvSpPr>
        <p:spPr>
          <a:xfrm>
            <a:off x="3495808" y="327659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D6490A3-FEE4-4B67-9772-B2CEA233338F}"/>
              </a:ext>
            </a:extLst>
          </p:cNvPr>
          <p:cNvSpPr/>
          <p:nvPr/>
        </p:nvSpPr>
        <p:spPr>
          <a:xfrm>
            <a:off x="3320111" y="5709215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OS_STAT_SUSPEND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61D902-DAE1-4F24-9C5F-3F14E8EF8DD8}"/>
              </a:ext>
            </a:extLst>
          </p:cNvPr>
          <p:cNvSpPr txBox="1"/>
          <p:nvPr/>
        </p:nvSpPr>
        <p:spPr>
          <a:xfrm>
            <a:off x="2005775" y="567189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9AE990-197C-428A-9341-72790C442B89}"/>
              </a:ext>
            </a:extLst>
          </p:cNvPr>
          <p:cNvSpPr txBox="1"/>
          <p:nvPr/>
        </p:nvSpPr>
        <p:spPr>
          <a:xfrm>
            <a:off x="364057" y="39597"/>
            <a:ext cx="307327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OSTaskSuspend(1);</a:t>
            </a:r>
          </a:p>
        </p:txBody>
      </p:sp>
    </p:spTree>
    <p:extLst>
      <p:ext uri="{BB962C8B-B14F-4D97-AF65-F5344CB8AC3E}">
        <p14:creationId xmlns:p14="http://schemas.microsoft.com/office/powerpoint/2010/main" val="41980503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03DF7E-FE4D-4178-A13E-9C9633EF40F9}"/>
              </a:ext>
            </a:extLst>
          </p:cNvPr>
          <p:cNvSpPr/>
          <p:nvPr/>
        </p:nvSpPr>
        <p:spPr>
          <a:xfrm>
            <a:off x="3307571" y="3708098"/>
            <a:ext cx="1454797" cy="3961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0AEA6E-D3CF-409C-83F9-F51F2CE024C7}"/>
              </a:ext>
            </a:extLst>
          </p:cNvPr>
          <p:cNvSpPr/>
          <p:nvPr/>
        </p:nvSpPr>
        <p:spPr>
          <a:xfrm>
            <a:off x="3307570" y="4104197"/>
            <a:ext cx="1454797" cy="3961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EA3D5B-20AB-417D-A721-E14EA10F97D9}"/>
              </a:ext>
            </a:extLst>
          </p:cNvPr>
          <p:cNvSpPr/>
          <p:nvPr/>
        </p:nvSpPr>
        <p:spPr>
          <a:xfrm>
            <a:off x="3307569" y="4500297"/>
            <a:ext cx="1454797" cy="3961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3739B2-3EFC-4A7E-BC1D-CFBDFDCFDBB0}"/>
              </a:ext>
            </a:extLst>
          </p:cNvPr>
          <p:cNvSpPr/>
          <p:nvPr/>
        </p:nvSpPr>
        <p:spPr>
          <a:xfrm>
            <a:off x="3307568" y="4896397"/>
            <a:ext cx="1454797" cy="3961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9331A2-2BF3-4960-83C5-58042CC0F794}"/>
              </a:ext>
            </a:extLst>
          </p:cNvPr>
          <p:cNvSpPr/>
          <p:nvPr/>
        </p:nvSpPr>
        <p:spPr>
          <a:xfrm>
            <a:off x="3307567" y="5298435"/>
            <a:ext cx="1454797" cy="3961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D32803-5D4F-4C4C-A8A2-BD606F85E7DA}"/>
              </a:ext>
            </a:extLst>
          </p:cNvPr>
          <p:cNvSpPr/>
          <p:nvPr/>
        </p:nvSpPr>
        <p:spPr>
          <a:xfrm>
            <a:off x="3307567" y="6093753"/>
            <a:ext cx="1454797" cy="3961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EA0ECD-3401-4298-B09C-DFC93EC40E34}"/>
              </a:ext>
            </a:extLst>
          </p:cNvPr>
          <p:cNvSpPr txBox="1"/>
          <p:nvPr/>
        </p:nvSpPr>
        <p:spPr>
          <a:xfrm>
            <a:off x="2007027" y="36787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458B62-12BE-4539-B01D-40A542DDEA01}"/>
              </a:ext>
            </a:extLst>
          </p:cNvPr>
          <p:cNvSpPr txBox="1"/>
          <p:nvPr/>
        </p:nvSpPr>
        <p:spPr>
          <a:xfrm>
            <a:off x="2385491" y="407485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F021AC-0ECA-4150-8465-77E6FCBC1A5D}"/>
              </a:ext>
            </a:extLst>
          </p:cNvPr>
          <p:cNvSpPr txBox="1"/>
          <p:nvPr/>
        </p:nvSpPr>
        <p:spPr>
          <a:xfrm>
            <a:off x="2385491" y="446715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203386-174C-4E37-829A-614D5466C5DF}"/>
              </a:ext>
            </a:extLst>
          </p:cNvPr>
          <p:cNvSpPr txBox="1"/>
          <p:nvPr/>
        </p:nvSpPr>
        <p:spPr>
          <a:xfrm>
            <a:off x="2007027" y="4863258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7D5E10-DF93-4C4A-A0A9-7E90BABC5EAB}"/>
              </a:ext>
            </a:extLst>
          </p:cNvPr>
          <p:cNvSpPr txBox="1"/>
          <p:nvPr/>
        </p:nvSpPr>
        <p:spPr>
          <a:xfrm>
            <a:off x="2007027" y="525556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C496B2-AC13-4702-88AD-D2A6788C1FAB}"/>
              </a:ext>
            </a:extLst>
          </p:cNvPr>
          <p:cNvSpPr txBox="1"/>
          <p:nvPr/>
        </p:nvSpPr>
        <p:spPr>
          <a:xfrm>
            <a:off x="2007027" y="607066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CA2738-32B6-4674-A42E-8B86A96FCD1D}"/>
              </a:ext>
            </a:extLst>
          </p:cNvPr>
          <p:cNvSpPr/>
          <p:nvPr/>
        </p:nvSpPr>
        <p:spPr>
          <a:xfrm>
            <a:off x="377469" y="4269108"/>
            <a:ext cx="1047747" cy="3961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A1F2E-EF83-4C03-AFCC-8118C04A4280}"/>
              </a:ext>
            </a:extLst>
          </p:cNvPr>
          <p:cNvSpPr txBox="1"/>
          <p:nvPr/>
        </p:nvSpPr>
        <p:spPr>
          <a:xfrm>
            <a:off x="251073" y="387070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BEC21F-DC84-421C-A920-52647ACE17C6}"/>
              </a:ext>
            </a:extLst>
          </p:cNvPr>
          <p:cNvSpPr/>
          <p:nvPr/>
        </p:nvSpPr>
        <p:spPr>
          <a:xfrm>
            <a:off x="1632176" y="2266415"/>
            <a:ext cx="1047747" cy="20328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D9F0F11-FFE7-4C2C-8866-5107FB5517B8}"/>
              </a:ext>
            </a:extLst>
          </p:cNvPr>
          <p:cNvSpPr/>
          <p:nvPr/>
        </p:nvSpPr>
        <p:spPr>
          <a:xfrm>
            <a:off x="1632175" y="2469704"/>
            <a:ext cx="1047747" cy="20328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226E0A-E362-4016-8464-64FFE30FF3C5}"/>
              </a:ext>
            </a:extLst>
          </p:cNvPr>
          <p:cNvSpPr/>
          <p:nvPr/>
        </p:nvSpPr>
        <p:spPr>
          <a:xfrm>
            <a:off x="1632174" y="2672994"/>
            <a:ext cx="1047747" cy="20328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318AF4-CD1D-4B5C-8ACD-F07F447DAEF2}"/>
              </a:ext>
            </a:extLst>
          </p:cNvPr>
          <p:cNvSpPr/>
          <p:nvPr/>
        </p:nvSpPr>
        <p:spPr>
          <a:xfrm>
            <a:off x="1632173" y="2876283"/>
            <a:ext cx="1047747" cy="20328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3CE9CEC-0C58-4C16-9C16-DCECC6872959}"/>
              </a:ext>
            </a:extLst>
          </p:cNvPr>
          <p:cNvSpPr/>
          <p:nvPr/>
        </p:nvSpPr>
        <p:spPr>
          <a:xfrm>
            <a:off x="1632172" y="3079571"/>
            <a:ext cx="1047747" cy="20328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7466F11-1575-444E-8910-EE7BB847B23F}"/>
              </a:ext>
            </a:extLst>
          </p:cNvPr>
          <p:cNvSpPr/>
          <p:nvPr/>
        </p:nvSpPr>
        <p:spPr>
          <a:xfrm>
            <a:off x="1632172" y="3282860"/>
            <a:ext cx="1047747" cy="20328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395906-B1DE-40C0-A566-D4D76EE98DE9}"/>
              </a:ext>
            </a:extLst>
          </p:cNvPr>
          <p:cNvSpPr txBox="1"/>
          <p:nvPr/>
        </p:nvSpPr>
        <p:spPr>
          <a:xfrm>
            <a:off x="1505775" y="1880782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1171E84-05D1-4209-934B-72F94FF883E6}"/>
              </a:ext>
            </a:extLst>
          </p:cNvPr>
          <p:cNvCxnSpPr>
            <a:cxnSpLocks/>
            <a:stCxn id="59" idx="3"/>
            <a:endCxn id="53" idx="3"/>
          </p:cNvCxnSpPr>
          <p:nvPr/>
        </p:nvCxnSpPr>
        <p:spPr>
          <a:xfrm flipV="1">
            <a:off x="1425216" y="3889642"/>
            <a:ext cx="1906213" cy="57751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CB107EA-BD40-4693-9928-4431396A07A3}"/>
              </a:ext>
            </a:extLst>
          </p:cNvPr>
          <p:cNvCxnSpPr>
            <a:cxnSpLocks/>
            <a:stCxn id="62" idx="3"/>
            <a:endCxn id="44" idx="0"/>
          </p:cNvCxnSpPr>
          <p:nvPr/>
        </p:nvCxnSpPr>
        <p:spPr>
          <a:xfrm>
            <a:off x="2679922" y="2571350"/>
            <a:ext cx="1355048" cy="11367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3A6AEE-C186-4200-8707-FA44A1964048}"/>
              </a:ext>
            </a:extLst>
          </p:cNvPr>
          <p:cNvSpPr/>
          <p:nvPr/>
        </p:nvSpPr>
        <p:spPr>
          <a:xfrm>
            <a:off x="7293903" y="1918570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479DE3-E4C2-42C9-8981-03C4109EE975}"/>
              </a:ext>
            </a:extLst>
          </p:cNvPr>
          <p:cNvSpPr/>
          <p:nvPr/>
        </p:nvSpPr>
        <p:spPr>
          <a:xfrm>
            <a:off x="7641750" y="1918570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CAEF0E-C7B3-4CD2-B454-22AC76D7C4AD}"/>
              </a:ext>
            </a:extLst>
          </p:cNvPr>
          <p:cNvSpPr/>
          <p:nvPr/>
        </p:nvSpPr>
        <p:spPr>
          <a:xfrm>
            <a:off x="7989595" y="1918570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BA95CB-6365-4DB5-9616-8F3501F18D99}"/>
              </a:ext>
            </a:extLst>
          </p:cNvPr>
          <p:cNvSpPr/>
          <p:nvPr/>
        </p:nvSpPr>
        <p:spPr>
          <a:xfrm>
            <a:off x="8337442" y="1918570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5B1B20-B871-4307-B9DF-04072807DDB0}"/>
              </a:ext>
            </a:extLst>
          </p:cNvPr>
          <p:cNvSpPr/>
          <p:nvPr/>
        </p:nvSpPr>
        <p:spPr>
          <a:xfrm>
            <a:off x="8685287" y="1918569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9A8AA2-64B5-4107-9CDB-B9CCD0B7FEEC}"/>
              </a:ext>
            </a:extLst>
          </p:cNvPr>
          <p:cNvSpPr/>
          <p:nvPr/>
        </p:nvSpPr>
        <p:spPr>
          <a:xfrm>
            <a:off x="9033133" y="1918568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C83831-63D8-4152-BBD3-1718998E9F50}"/>
              </a:ext>
            </a:extLst>
          </p:cNvPr>
          <p:cNvSpPr/>
          <p:nvPr/>
        </p:nvSpPr>
        <p:spPr>
          <a:xfrm>
            <a:off x="9380980" y="1918568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63B280E-CAEE-4C19-B502-7AE5A787962C}"/>
              </a:ext>
            </a:extLst>
          </p:cNvPr>
          <p:cNvSpPr/>
          <p:nvPr/>
        </p:nvSpPr>
        <p:spPr>
          <a:xfrm>
            <a:off x="9728825" y="1918567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A0DADE0-B684-494A-959E-ABF8B681F7A9}"/>
              </a:ext>
            </a:extLst>
          </p:cNvPr>
          <p:cNvSpPr/>
          <p:nvPr/>
        </p:nvSpPr>
        <p:spPr>
          <a:xfrm>
            <a:off x="7293903" y="2266417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268AF0C-FD3E-49F3-9375-387B7C1805EE}"/>
              </a:ext>
            </a:extLst>
          </p:cNvPr>
          <p:cNvSpPr/>
          <p:nvPr/>
        </p:nvSpPr>
        <p:spPr>
          <a:xfrm>
            <a:off x="7641750" y="2266416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141F2A-EE7F-4BD0-BCEC-A3165A2BF150}"/>
              </a:ext>
            </a:extLst>
          </p:cNvPr>
          <p:cNvSpPr/>
          <p:nvPr/>
        </p:nvSpPr>
        <p:spPr>
          <a:xfrm>
            <a:off x="7989595" y="2266415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94172B-0A7B-48D2-9074-719CFE91E8BA}"/>
              </a:ext>
            </a:extLst>
          </p:cNvPr>
          <p:cNvSpPr/>
          <p:nvPr/>
        </p:nvSpPr>
        <p:spPr>
          <a:xfrm>
            <a:off x="8337442" y="2266415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62A2A57-1196-4C99-BCDC-82193B923F98}"/>
              </a:ext>
            </a:extLst>
          </p:cNvPr>
          <p:cNvSpPr/>
          <p:nvPr/>
        </p:nvSpPr>
        <p:spPr>
          <a:xfrm>
            <a:off x="8685287" y="2266414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12C672-1AB7-472D-A5F7-2D1FCB8C133D}"/>
              </a:ext>
            </a:extLst>
          </p:cNvPr>
          <p:cNvSpPr/>
          <p:nvPr/>
        </p:nvSpPr>
        <p:spPr>
          <a:xfrm>
            <a:off x="9033133" y="2266414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22D78D0-873A-4E91-898E-3707824D59C8}"/>
              </a:ext>
            </a:extLst>
          </p:cNvPr>
          <p:cNvSpPr/>
          <p:nvPr/>
        </p:nvSpPr>
        <p:spPr>
          <a:xfrm>
            <a:off x="9380980" y="2266413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615A8E0-5D59-42C9-8BC1-30365B513E86}"/>
              </a:ext>
            </a:extLst>
          </p:cNvPr>
          <p:cNvSpPr/>
          <p:nvPr/>
        </p:nvSpPr>
        <p:spPr>
          <a:xfrm>
            <a:off x="9728825" y="2266413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AF9ACA-1DA6-4E97-92B6-4092C4EDE0C3}"/>
              </a:ext>
            </a:extLst>
          </p:cNvPr>
          <p:cNvSpPr/>
          <p:nvPr/>
        </p:nvSpPr>
        <p:spPr>
          <a:xfrm>
            <a:off x="7293903" y="2614262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5B0DC0B-856D-4D8B-9CA7-30BDC6A7DA96}"/>
              </a:ext>
            </a:extLst>
          </p:cNvPr>
          <p:cNvSpPr/>
          <p:nvPr/>
        </p:nvSpPr>
        <p:spPr>
          <a:xfrm>
            <a:off x="7641750" y="2614262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5EA0E93-AD58-40DF-BB3C-97994BDFC0B8}"/>
              </a:ext>
            </a:extLst>
          </p:cNvPr>
          <p:cNvSpPr/>
          <p:nvPr/>
        </p:nvSpPr>
        <p:spPr>
          <a:xfrm>
            <a:off x="7989595" y="2614262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5284FC3-6516-443B-A560-5C9D9DA8DF16}"/>
              </a:ext>
            </a:extLst>
          </p:cNvPr>
          <p:cNvSpPr/>
          <p:nvPr/>
        </p:nvSpPr>
        <p:spPr>
          <a:xfrm>
            <a:off x="8337442" y="2614261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6B7E503-DEB9-4BEB-843B-45019A5EC7FA}"/>
              </a:ext>
            </a:extLst>
          </p:cNvPr>
          <p:cNvSpPr/>
          <p:nvPr/>
        </p:nvSpPr>
        <p:spPr>
          <a:xfrm>
            <a:off x="8685287" y="2614260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9E87C96-3B4A-407F-B825-6D6C8F958D9A}"/>
              </a:ext>
            </a:extLst>
          </p:cNvPr>
          <p:cNvSpPr/>
          <p:nvPr/>
        </p:nvSpPr>
        <p:spPr>
          <a:xfrm>
            <a:off x="9033133" y="2614260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49136EF-C633-4D48-A6E9-7CF92DED1C54}"/>
              </a:ext>
            </a:extLst>
          </p:cNvPr>
          <p:cNvSpPr/>
          <p:nvPr/>
        </p:nvSpPr>
        <p:spPr>
          <a:xfrm>
            <a:off x="9380980" y="2614259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B13F677-1A4B-42E1-8865-1D0311925545}"/>
              </a:ext>
            </a:extLst>
          </p:cNvPr>
          <p:cNvSpPr/>
          <p:nvPr/>
        </p:nvSpPr>
        <p:spPr>
          <a:xfrm>
            <a:off x="9728825" y="2614258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5B8F8D7-34D6-4BAB-BCA5-0EE34FCC56E9}"/>
              </a:ext>
            </a:extLst>
          </p:cNvPr>
          <p:cNvSpPr/>
          <p:nvPr/>
        </p:nvSpPr>
        <p:spPr>
          <a:xfrm>
            <a:off x="7293903" y="2962109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5FBD25-12F3-4BB3-B75F-69F1F6476F6D}"/>
              </a:ext>
            </a:extLst>
          </p:cNvPr>
          <p:cNvSpPr/>
          <p:nvPr/>
        </p:nvSpPr>
        <p:spPr>
          <a:xfrm>
            <a:off x="7641750" y="2962108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0CAA9A2-69FC-48DB-8BB4-93C33CC7372A}"/>
              </a:ext>
            </a:extLst>
          </p:cNvPr>
          <p:cNvSpPr/>
          <p:nvPr/>
        </p:nvSpPr>
        <p:spPr>
          <a:xfrm>
            <a:off x="7989595" y="2962108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C2D0339-D0E7-4D38-BD4A-169F47D6A4F7}"/>
              </a:ext>
            </a:extLst>
          </p:cNvPr>
          <p:cNvSpPr/>
          <p:nvPr/>
        </p:nvSpPr>
        <p:spPr>
          <a:xfrm>
            <a:off x="8337442" y="2962107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437535E-02DE-4341-9434-E576A162DF40}"/>
              </a:ext>
            </a:extLst>
          </p:cNvPr>
          <p:cNvSpPr/>
          <p:nvPr/>
        </p:nvSpPr>
        <p:spPr>
          <a:xfrm>
            <a:off x="8685287" y="2962106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784A30D-D319-4021-B378-EC3707841083}"/>
              </a:ext>
            </a:extLst>
          </p:cNvPr>
          <p:cNvSpPr/>
          <p:nvPr/>
        </p:nvSpPr>
        <p:spPr>
          <a:xfrm>
            <a:off x="9033133" y="2962106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17359DB-3E34-47DB-B9BC-7685BFE148BF}"/>
              </a:ext>
            </a:extLst>
          </p:cNvPr>
          <p:cNvSpPr/>
          <p:nvPr/>
        </p:nvSpPr>
        <p:spPr>
          <a:xfrm>
            <a:off x="9380980" y="2962105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9292559-15FA-4FCA-834A-4BEE043D1016}"/>
              </a:ext>
            </a:extLst>
          </p:cNvPr>
          <p:cNvSpPr/>
          <p:nvPr/>
        </p:nvSpPr>
        <p:spPr>
          <a:xfrm>
            <a:off x="9728825" y="2962105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3C228C0-05C9-4E0C-AFE6-49FB12801D35}"/>
              </a:ext>
            </a:extLst>
          </p:cNvPr>
          <p:cNvSpPr/>
          <p:nvPr/>
        </p:nvSpPr>
        <p:spPr>
          <a:xfrm>
            <a:off x="7293903" y="3309954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73C46C-76E5-4CF1-9F0D-3F624028A851}"/>
              </a:ext>
            </a:extLst>
          </p:cNvPr>
          <p:cNvSpPr/>
          <p:nvPr/>
        </p:nvSpPr>
        <p:spPr>
          <a:xfrm>
            <a:off x="7641750" y="3309954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E02C652-723C-4F5D-B8E2-C6DBF0F13B00}"/>
              </a:ext>
            </a:extLst>
          </p:cNvPr>
          <p:cNvSpPr/>
          <p:nvPr/>
        </p:nvSpPr>
        <p:spPr>
          <a:xfrm>
            <a:off x="7989595" y="3309953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D2D929D-2D2E-4427-A654-FA77D5A38E6B}"/>
              </a:ext>
            </a:extLst>
          </p:cNvPr>
          <p:cNvSpPr/>
          <p:nvPr/>
        </p:nvSpPr>
        <p:spPr>
          <a:xfrm>
            <a:off x="8337442" y="3309952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CD1958B-C5E4-46EB-AC4A-A7F8F4CBC7B5}"/>
              </a:ext>
            </a:extLst>
          </p:cNvPr>
          <p:cNvSpPr/>
          <p:nvPr/>
        </p:nvSpPr>
        <p:spPr>
          <a:xfrm>
            <a:off x="8685287" y="3309952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5C50407-739E-4764-8DD7-06B40C6680E6}"/>
              </a:ext>
            </a:extLst>
          </p:cNvPr>
          <p:cNvSpPr/>
          <p:nvPr/>
        </p:nvSpPr>
        <p:spPr>
          <a:xfrm>
            <a:off x="9033133" y="3309952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FB88D46-A913-4AD7-A38E-0EFE4A0B3394}"/>
              </a:ext>
            </a:extLst>
          </p:cNvPr>
          <p:cNvSpPr/>
          <p:nvPr/>
        </p:nvSpPr>
        <p:spPr>
          <a:xfrm>
            <a:off x="9380980" y="3309951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7764EAC-887D-4A2B-9D6A-95694D385C5F}"/>
              </a:ext>
            </a:extLst>
          </p:cNvPr>
          <p:cNvSpPr/>
          <p:nvPr/>
        </p:nvSpPr>
        <p:spPr>
          <a:xfrm>
            <a:off x="9728825" y="3309951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022CCE4-D67D-4091-A802-A47F32FD10DB}"/>
              </a:ext>
            </a:extLst>
          </p:cNvPr>
          <p:cNvSpPr/>
          <p:nvPr/>
        </p:nvSpPr>
        <p:spPr>
          <a:xfrm>
            <a:off x="7293903" y="3657800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047ECE6-3AAE-4B5D-A7A9-0EEC300BD6DD}"/>
              </a:ext>
            </a:extLst>
          </p:cNvPr>
          <p:cNvSpPr/>
          <p:nvPr/>
        </p:nvSpPr>
        <p:spPr>
          <a:xfrm>
            <a:off x="7641750" y="3657800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0AB94E6-E945-4AB9-B5F6-36B8C57F5346}"/>
              </a:ext>
            </a:extLst>
          </p:cNvPr>
          <p:cNvSpPr/>
          <p:nvPr/>
        </p:nvSpPr>
        <p:spPr>
          <a:xfrm>
            <a:off x="7989595" y="3657799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E0D6D06-6DC6-4D20-913E-E17665B4B6C0}"/>
              </a:ext>
            </a:extLst>
          </p:cNvPr>
          <p:cNvSpPr/>
          <p:nvPr/>
        </p:nvSpPr>
        <p:spPr>
          <a:xfrm>
            <a:off x="8337442" y="3657799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B8741D2-8092-4CA8-85C7-E457A80A3FDD}"/>
              </a:ext>
            </a:extLst>
          </p:cNvPr>
          <p:cNvSpPr/>
          <p:nvPr/>
        </p:nvSpPr>
        <p:spPr>
          <a:xfrm>
            <a:off x="8685287" y="3657798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22AB844-DEA2-4BF2-B661-BE942A7A976C}"/>
              </a:ext>
            </a:extLst>
          </p:cNvPr>
          <p:cNvSpPr/>
          <p:nvPr/>
        </p:nvSpPr>
        <p:spPr>
          <a:xfrm>
            <a:off x="9033133" y="3657797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A5B6B18-E76C-495E-98E6-521A9C7A805E}"/>
              </a:ext>
            </a:extLst>
          </p:cNvPr>
          <p:cNvSpPr/>
          <p:nvPr/>
        </p:nvSpPr>
        <p:spPr>
          <a:xfrm>
            <a:off x="9380980" y="3657797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F7116EC-9F05-4695-A435-9B768F09D754}"/>
              </a:ext>
            </a:extLst>
          </p:cNvPr>
          <p:cNvSpPr/>
          <p:nvPr/>
        </p:nvSpPr>
        <p:spPr>
          <a:xfrm>
            <a:off x="9728825" y="3657796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F42352-90B0-4E12-BA13-D8E09F563DD4}"/>
              </a:ext>
            </a:extLst>
          </p:cNvPr>
          <p:cNvSpPr/>
          <p:nvPr/>
        </p:nvSpPr>
        <p:spPr>
          <a:xfrm>
            <a:off x="7293903" y="4005647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6BE161-A22A-4A6A-8E86-3A29263330E1}"/>
              </a:ext>
            </a:extLst>
          </p:cNvPr>
          <p:cNvSpPr/>
          <p:nvPr/>
        </p:nvSpPr>
        <p:spPr>
          <a:xfrm>
            <a:off x="7641750" y="4005646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416CB95-BE87-43A5-90ED-DEAAEBE70008}"/>
              </a:ext>
            </a:extLst>
          </p:cNvPr>
          <p:cNvSpPr/>
          <p:nvPr/>
        </p:nvSpPr>
        <p:spPr>
          <a:xfrm>
            <a:off x="7989595" y="4005645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032CADD-2389-4F9C-B5FA-8F3303838561}"/>
              </a:ext>
            </a:extLst>
          </p:cNvPr>
          <p:cNvSpPr/>
          <p:nvPr/>
        </p:nvSpPr>
        <p:spPr>
          <a:xfrm>
            <a:off x="8337442" y="4005645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D4448B-AD84-4DA7-A756-8BCB3BFFE555}"/>
              </a:ext>
            </a:extLst>
          </p:cNvPr>
          <p:cNvSpPr/>
          <p:nvPr/>
        </p:nvSpPr>
        <p:spPr>
          <a:xfrm>
            <a:off x="8685287" y="4005644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203241B-41AC-462C-9024-CA5604A92135}"/>
              </a:ext>
            </a:extLst>
          </p:cNvPr>
          <p:cNvSpPr/>
          <p:nvPr/>
        </p:nvSpPr>
        <p:spPr>
          <a:xfrm>
            <a:off x="9033133" y="4005643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2BC35DD-E0E7-43CE-8EBA-0B9E58C8FEAB}"/>
              </a:ext>
            </a:extLst>
          </p:cNvPr>
          <p:cNvSpPr/>
          <p:nvPr/>
        </p:nvSpPr>
        <p:spPr>
          <a:xfrm>
            <a:off x="9380980" y="4005643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2D44542-74C3-439A-8F72-F7A548098E46}"/>
              </a:ext>
            </a:extLst>
          </p:cNvPr>
          <p:cNvSpPr/>
          <p:nvPr/>
        </p:nvSpPr>
        <p:spPr>
          <a:xfrm>
            <a:off x="9728825" y="4005643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B96D3A2-2BC2-4502-8AA1-11425520B1E2}"/>
              </a:ext>
            </a:extLst>
          </p:cNvPr>
          <p:cNvSpPr/>
          <p:nvPr/>
        </p:nvSpPr>
        <p:spPr>
          <a:xfrm>
            <a:off x="7293903" y="4353492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6381167-4FF6-4FB9-BBE7-229070725B5E}"/>
              </a:ext>
            </a:extLst>
          </p:cNvPr>
          <p:cNvSpPr/>
          <p:nvPr/>
        </p:nvSpPr>
        <p:spPr>
          <a:xfrm>
            <a:off x="7641750" y="4353492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0F261D9-7A18-4A86-AA9C-35740D03FF72}"/>
              </a:ext>
            </a:extLst>
          </p:cNvPr>
          <p:cNvSpPr/>
          <p:nvPr/>
        </p:nvSpPr>
        <p:spPr>
          <a:xfrm>
            <a:off x="7989595" y="4353491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94A1915-D70A-4F8D-8127-001E7F781E15}"/>
              </a:ext>
            </a:extLst>
          </p:cNvPr>
          <p:cNvSpPr/>
          <p:nvPr/>
        </p:nvSpPr>
        <p:spPr>
          <a:xfrm>
            <a:off x="8337442" y="4353491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5C00846-B945-4F84-AAB5-D15273DAE60F}"/>
              </a:ext>
            </a:extLst>
          </p:cNvPr>
          <p:cNvSpPr/>
          <p:nvPr/>
        </p:nvSpPr>
        <p:spPr>
          <a:xfrm>
            <a:off x="8685287" y="4353490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8FA123-DD01-4815-B3E1-145D1D27CBBA}"/>
              </a:ext>
            </a:extLst>
          </p:cNvPr>
          <p:cNvSpPr/>
          <p:nvPr/>
        </p:nvSpPr>
        <p:spPr>
          <a:xfrm>
            <a:off x="9033133" y="4353490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9964924-BBEF-4E5E-B902-1AD9BC711D69}"/>
              </a:ext>
            </a:extLst>
          </p:cNvPr>
          <p:cNvSpPr/>
          <p:nvPr/>
        </p:nvSpPr>
        <p:spPr>
          <a:xfrm>
            <a:off x="9380980" y="4353489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A13CF4A-5843-4043-981E-7D5AD939EAFF}"/>
              </a:ext>
            </a:extLst>
          </p:cNvPr>
          <p:cNvSpPr/>
          <p:nvPr/>
        </p:nvSpPr>
        <p:spPr>
          <a:xfrm>
            <a:off x="9728825" y="4353488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EEADA3-7FDD-46B8-96E3-BDC3E08CAA71}"/>
              </a:ext>
            </a:extLst>
          </p:cNvPr>
          <p:cNvSpPr txBox="1"/>
          <p:nvPr/>
        </p:nvSpPr>
        <p:spPr>
          <a:xfrm>
            <a:off x="7705003" y="1312222"/>
            <a:ext cx="1782221" cy="60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EC4F016-2C67-4566-B284-89B65F293E1A}"/>
              </a:ext>
            </a:extLst>
          </p:cNvPr>
          <p:cNvSpPr txBox="1"/>
          <p:nvPr/>
        </p:nvSpPr>
        <p:spPr>
          <a:xfrm>
            <a:off x="4870114" y="187926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6EAFF88-8F2F-40C7-8DF1-131E77BE70AC}"/>
              </a:ext>
            </a:extLst>
          </p:cNvPr>
          <p:cNvSpPr/>
          <p:nvPr/>
        </p:nvSpPr>
        <p:spPr>
          <a:xfrm>
            <a:off x="5150758" y="2335834"/>
            <a:ext cx="1298550" cy="52176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574D3F-AC3B-44EE-83D0-6B404EFBE3E2}"/>
              </a:ext>
            </a:extLst>
          </p:cNvPr>
          <p:cNvSpPr txBox="1"/>
          <p:nvPr/>
        </p:nvSpPr>
        <p:spPr>
          <a:xfrm>
            <a:off x="4842480" y="3002514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AA93E2-CFB8-42C3-B096-BBD59864CF28}"/>
              </a:ext>
            </a:extLst>
          </p:cNvPr>
          <p:cNvSpPr/>
          <p:nvPr/>
        </p:nvSpPr>
        <p:spPr>
          <a:xfrm>
            <a:off x="5163950" y="3454496"/>
            <a:ext cx="1298550" cy="52176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0778A3D-359F-498F-B0F3-68FDC256BD71}"/>
              </a:ext>
            </a:extLst>
          </p:cNvPr>
          <p:cNvSpPr txBox="1"/>
          <p:nvPr/>
        </p:nvSpPr>
        <p:spPr>
          <a:xfrm>
            <a:off x="4762369" y="4076745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F41FD3E-F2EA-4AE5-9D15-3AB37E2EB1A0}"/>
              </a:ext>
            </a:extLst>
          </p:cNvPr>
          <p:cNvSpPr/>
          <p:nvPr/>
        </p:nvSpPr>
        <p:spPr>
          <a:xfrm>
            <a:off x="5119900" y="4560492"/>
            <a:ext cx="1298550" cy="52176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FA0DC11-F0D5-46F0-B6EF-099D06361DCC}"/>
              </a:ext>
            </a:extLst>
          </p:cNvPr>
          <p:cNvSpPr txBox="1"/>
          <p:nvPr/>
        </p:nvSpPr>
        <p:spPr>
          <a:xfrm>
            <a:off x="4835427" y="5082261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1C9EFA-CE65-4CA6-8400-6D16F2F1130C}"/>
              </a:ext>
            </a:extLst>
          </p:cNvPr>
          <p:cNvSpPr/>
          <p:nvPr/>
        </p:nvSpPr>
        <p:spPr>
          <a:xfrm>
            <a:off x="5119900" y="5510793"/>
            <a:ext cx="1298550" cy="52176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27708C4-4543-4777-BB22-8C20F7E875CB}"/>
              </a:ext>
            </a:extLst>
          </p:cNvPr>
          <p:cNvSpPr txBox="1"/>
          <p:nvPr/>
        </p:nvSpPr>
        <p:spPr>
          <a:xfrm>
            <a:off x="6627483" y="2056364"/>
            <a:ext cx="771551" cy="60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B13EFE-AB8B-4EAC-89B5-6DA2889B436A}"/>
              </a:ext>
            </a:extLst>
          </p:cNvPr>
          <p:cNvSpPr txBox="1"/>
          <p:nvPr/>
        </p:nvSpPr>
        <p:spPr>
          <a:xfrm>
            <a:off x="1182193" y="233069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89F6704-8548-409F-BC4C-582125882246}"/>
              </a:ext>
            </a:extLst>
          </p:cNvPr>
          <p:cNvSpPr/>
          <p:nvPr/>
        </p:nvSpPr>
        <p:spPr>
          <a:xfrm>
            <a:off x="7293903" y="5232421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151A66D-6C71-43FC-B3DC-DDC0F3975494}"/>
              </a:ext>
            </a:extLst>
          </p:cNvPr>
          <p:cNvSpPr/>
          <p:nvPr/>
        </p:nvSpPr>
        <p:spPr>
          <a:xfrm>
            <a:off x="7641750" y="5232421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7167C9-FA4A-4A76-9C56-20CC19F22768}"/>
              </a:ext>
            </a:extLst>
          </p:cNvPr>
          <p:cNvSpPr/>
          <p:nvPr/>
        </p:nvSpPr>
        <p:spPr>
          <a:xfrm>
            <a:off x="7989595" y="5232420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502D2E3-AECF-4693-B619-7CA6CC5EF4D7}"/>
              </a:ext>
            </a:extLst>
          </p:cNvPr>
          <p:cNvSpPr/>
          <p:nvPr/>
        </p:nvSpPr>
        <p:spPr>
          <a:xfrm>
            <a:off x="8337442" y="5232419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27B52EC-164C-423F-A99C-9071CB3161A8}"/>
              </a:ext>
            </a:extLst>
          </p:cNvPr>
          <p:cNvSpPr/>
          <p:nvPr/>
        </p:nvSpPr>
        <p:spPr>
          <a:xfrm>
            <a:off x="8685287" y="5232418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E6E71AB-E565-4365-AF8D-9AD73744D96A}"/>
              </a:ext>
            </a:extLst>
          </p:cNvPr>
          <p:cNvSpPr/>
          <p:nvPr/>
        </p:nvSpPr>
        <p:spPr>
          <a:xfrm>
            <a:off x="9033133" y="5232418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A026FD9-E20D-4DDE-9BD3-F669EA329C57}"/>
              </a:ext>
            </a:extLst>
          </p:cNvPr>
          <p:cNvSpPr/>
          <p:nvPr/>
        </p:nvSpPr>
        <p:spPr>
          <a:xfrm>
            <a:off x="9380980" y="5232417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62E4047-DC70-40E8-AE83-3A025219C9FE}"/>
              </a:ext>
            </a:extLst>
          </p:cNvPr>
          <p:cNvSpPr/>
          <p:nvPr/>
        </p:nvSpPr>
        <p:spPr>
          <a:xfrm>
            <a:off x="9728825" y="5232416"/>
            <a:ext cx="347847" cy="3478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791C2CD-9BB7-4277-9C13-164AEA2B9565}"/>
              </a:ext>
            </a:extLst>
          </p:cNvPr>
          <p:cNvSpPr txBox="1"/>
          <p:nvPr/>
        </p:nvSpPr>
        <p:spPr>
          <a:xfrm>
            <a:off x="7946604" y="5589345"/>
            <a:ext cx="1782221" cy="60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4" name="화살표: 왼쪽 153">
            <a:extLst>
              <a:ext uri="{FF2B5EF4-FFF2-40B4-BE49-F238E27FC236}">
                <a16:creationId xmlns:a16="http://schemas.microsoft.com/office/drawing/2014/main" id="{13C1870F-D8DA-4531-BF0D-BE1BAC4C425C}"/>
              </a:ext>
            </a:extLst>
          </p:cNvPr>
          <p:cNvSpPr/>
          <p:nvPr/>
        </p:nvSpPr>
        <p:spPr>
          <a:xfrm>
            <a:off x="9487223" y="4853029"/>
            <a:ext cx="551825" cy="260884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화살표: 왼쪽 154">
            <a:extLst>
              <a:ext uri="{FF2B5EF4-FFF2-40B4-BE49-F238E27FC236}">
                <a16:creationId xmlns:a16="http://schemas.microsoft.com/office/drawing/2014/main" id="{8671619F-1FB6-4869-BEE3-6F627A5FAF31}"/>
              </a:ext>
            </a:extLst>
          </p:cNvPr>
          <p:cNvSpPr/>
          <p:nvPr/>
        </p:nvSpPr>
        <p:spPr>
          <a:xfrm>
            <a:off x="9728825" y="1353318"/>
            <a:ext cx="551825" cy="260884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68654DD-5FA3-47D5-99EB-0CE46A9F3EC6}"/>
              </a:ext>
            </a:extLst>
          </p:cNvPr>
          <p:cNvSpPr txBox="1"/>
          <p:nvPr/>
        </p:nvSpPr>
        <p:spPr>
          <a:xfrm>
            <a:off x="3481424" y="32789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D6490A3-FEE4-4B67-9772-B2CEA233338F}"/>
              </a:ext>
            </a:extLst>
          </p:cNvPr>
          <p:cNvSpPr/>
          <p:nvPr/>
        </p:nvSpPr>
        <p:spPr>
          <a:xfrm>
            <a:off x="3307571" y="5685991"/>
            <a:ext cx="1454797" cy="3961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61D902-DAE1-4F24-9C5F-3F14E8EF8DD8}"/>
              </a:ext>
            </a:extLst>
          </p:cNvPr>
          <p:cNvSpPr txBox="1"/>
          <p:nvPr/>
        </p:nvSpPr>
        <p:spPr>
          <a:xfrm>
            <a:off x="2007031" y="5649059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9AE990-197C-428A-9341-72790C442B89}"/>
              </a:ext>
            </a:extLst>
          </p:cNvPr>
          <p:cNvSpPr txBox="1"/>
          <p:nvPr/>
        </p:nvSpPr>
        <p:spPr>
          <a:xfrm>
            <a:off x="364057" y="39597"/>
            <a:ext cx="290335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OSTaskResume(1);</a:t>
            </a:r>
          </a:p>
        </p:txBody>
      </p:sp>
    </p:spTree>
    <p:extLst>
      <p:ext uri="{BB962C8B-B14F-4D97-AF65-F5344CB8AC3E}">
        <p14:creationId xmlns:p14="http://schemas.microsoft.com/office/powerpoint/2010/main" val="2920635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9C92E5-C792-4C0E-BFFA-D1B46AF08EA8}"/>
              </a:ext>
            </a:extLst>
          </p:cNvPr>
          <p:cNvSpPr/>
          <p:nvPr/>
        </p:nvSpPr>
        <p:spPr>
          <a:xfrm>
            <a:off x="2350401" y="1162542"/>
            <a:ext cx="1256563" cy="12565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5F9DF5-9CBF-4A74-92C0-B3A9843797C2}"/>
              </a:ext>
            </a:extLst>
          </p:cNvPr>
          <p:cNvGrpSpPr/>
          <p:nvPr/>
        </p:nvGrpSpPr>
        <p:grpSpPr>
          <a:xfrm>
            <a:off x="3606964" y="1209737"/>
            <a:ext cx="165182" cy="1120884"/>
            <a:chOff x="5002653" y="666627"/>
            <a:chExt cx="165182" cy="1120884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A077140-F0FE-402B-8923-5415A1721D1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3AFA3E8-8DA5-4AB7-8A54-94AB15D029D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97D21A5-8D7E-4CBB-A863-64DBAA0E535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675190-AD09-47EB-AEEF-6B6D0707C9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73C142C-B9C5-4ED0-A043-CCABA8F2F7BB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429F909-3A71-4A6C-9038-5F8EF19A7816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21CB462-1C30-4589-9C46-17207CD0C40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FF24558-F13E-45B0-A2C3-B2A7997F5CDA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ABF8FD7-E121-4CCF-B56D-4C120D30AA7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613DC2-C1B2-4212-9A92-82DF9D060C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216DCC-6EB9-4050-81C5-7FC2597EFF9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A6276A8-16E7-456F-B06C-8B414B42EDF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9D20775-9AAF-4BEC-AABB-B0769B2B996B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13F6F8-B522-4D10-AF1A-229F61D10421}"/>
              </a:ext>
            </a:extLst>
          </p:cNvPr>
          <p:cNvGrpSpPr/>
          <p:nvPr/>
        </p:nvGrpSpPr>
        <p:grpSpPr>
          <a:xfrm>
            <a:off x="2185219" y="1203835"/>
            <a:ext cx="165182" cy="1120884"/>
            <a:chOff x="5002653" y="666627"/>
            <a:chExt cx="165182" cy="112088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069A5C3-7A79-4DB5-AA6F-5BD85B3EA906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66138B7-A8F9-4F59-9230-8EE5E08D3B9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E8097E6-C138-4C38-B362-AD544D62DD7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023A210-2CEF-4086-966F-5C3BF6627B99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1B10667-B5C4-4351-A86A-50B8943E2F24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2663D57-7627-4132-9F75-842EBED8249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4A86F6B-28EB-4541-9B49-6108BB73236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0F60CA6-4492-4A1D-8F16-B33345E1C1D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C68215B-D20B-4F89-9D63-A3DABD0CA3C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5C8C666-843A-4BA4-9FFA-B14EB8C4030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165C5FD-6A3E-4EEE-A663-8A97F99B94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AF343A4-4B0D-4431-B406-662C0EEDC6D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642A0FB-FAED-45BC-B6A5-EB11A3383D2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26F43E-6262-498A-B69D-57796D9EDF6E}"/>
              </a:ext>
            </a:extLst>
          </p:cNvPr>
          <p:cNvSpPr/>
          <p:nvPr/>
        </p:nvSpPr>
        <p:spPr>
          <a:xfrm>
            <a:off x="4533162" y="1162541"/>
            <a:ext cx="1256563" cy="12565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PIC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5EED34B-44A8-4799-89E4-0E1B5938B028}"/>
              </a:ext>
            </a:extLst>
          </p:cNvPr>
          <p:cNvGrpSpPr/>
          <p:nvPr/>
        </p:nvGrpSpPr>
        <p:grpSpPr>
          <a:xfrm>
            <a:off x="5789725" y="1230380"/>
            <a:ext cx="165182" cy="1120884"/>
            <a:chOff x="5002653" y="666627"/>
            <a:chExt cx="165182" cy="1120884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671136-DA24-452A-8198-2C635ACA5B93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CFA39A7-F1FE-4EB6-AFAC-5DA18F07D28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AE209E4-1FF0-45D5-AC67-1335E7F3461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8107AE7-D9A5-4603-992E-430351116BE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D009A62-F96C-4207-A3C4-1B18747FED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E19DAFC-68DD-4ACF-AF83-252E23189E1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3EAFE98-8117-4768-9155-37708A8F432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7CADF37-844D-44B8-A84F-A26EA46B000D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02FDC83-7316-4C33-99D8-44CED67288D3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74FEB42-7F58-40F5-BFDA-055274FDE34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6E49A8E-289C-4201-A34D-402CAB533B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A30E8C2-22DD-435E-B359-1F8578CB3F8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3EEEB43-6D69-40B1-B819-5A43405F41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8B7D830-C5B3-4422-AB5A-E6D4009A7FFF}"/>
              </a:ext>
            </a:extLst>
          </p:cNvPr>
          <p:cNvCxnSpPr>
            <a:cxnSpLocks/>
          </p:cNvCxnSpPr>
          <p:nvPr/>
        </p:nvCxnSpPr>
        <p:spPr>
          <a:xfrm>
            <a:off x="4367980" y="1238251"/>
            <a:ext cx="16518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218F32E-39F5-40FD-9672-1B3E2628250D}"/>
              </a:ext>
            </a:extLst>
          </p:cNvPr>
          <p:cNvCxnSpPr>
            <a:cxnSpLocks/>
          </p:cNvCxnSpPr>
          <p:nvPr/>
        </p:nvCxnSpPr>
        <p:spPr>
          <a:xfrm>
            <a:off x="4367980" y="2359135"/>
            <a:ext cx="16518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8FEE28A-6A6F-41EA-B8F7-03E960CF72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89557" y="1238251"/>
            <a:ext cx="761014" cy="245804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0AF29016-C88C-4025-9AAE-CE35F6A0C5D7}"/>
              </a:ext>
            </a:extLst>
          </p:cNvPr>
          <p:cNvSpPr/>
          <p:nvPr/>
        </p:nvSpPr>
        <p:spPr>
          <a:xfrm>
            <a:off x="6562541" y="1085851"/>
            <a:ext cx="483747" cy="48374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191591C-F4A5-46EA-8CB4-5A0FDE36E983}"/>
              </a:ext>
            </a:extLst>
          </p:cNvPr>
          <p:cNvCxnSpPr>
            <a:endCxn id="80" idx="1"/>
          </p:cNvCxnSpPr>
          <p:nvPr/>
        </p:nvCxnSpPr>
        <p:spPr>
          <a:xfrm flipH="1" flipV="1">
            <a:off x="6633384" y="1156694"/>
            <a:ext cx="176930" cy="16709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B0157D3-47C6-4A18-B0A8-EC8FD6D4896C}"/>
              </a:ext>
            </a:extLst>
          </p:cNvPr>
          <p:cNvCxnSpPr>
            <a:cxnSpLocks/>
            <a:endCxn id="80" idx="7"/>
          </p:cNvCxnSpPr>
          <p:nvPr/>
        </p:nvCxnSpPr>
        <p:spPr>
          <a:xfrm flipV="1">
            <a:off x="6789742" y="1156694"/>
            <a:ext cx="185703" cy="16709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04852517-9B26-459C-9500-A973AA71B58F}"/>
              </a:ext>
            </a:extLst>
          </p:cNvPr>
          <p:cNvCxnSpPr>
            <a:cxnSpLocks/>
            <a:stCxn id="80" idx="2"/>
          </p:cNvCxnSpPr>
          <p:nvPr/>
        </p:nvCxnSpPr>
        <p:spPr>
          <a:xfrm rot="10800000">
            <a:off x="5954907" y="1203835"/>
            <a:ext cx="607634" cy="123890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D9A059A-9A58-46BC-8DCE-9A35CFCD17AD}"/>
              </a:ext>
            </a:extLst>
          </p:cNvPr>
          <p:cNvGrpSpPr/>
          <p:nvPr/>
        </p:nvGrpSpPr>
        <p:grpSpPr>
          <a:xfrm>
            <a:off x="3925093" y="448720"/>
            <a:ext cx="1864632" cy="377558"/>
            <a:chOff x="5220494" y="277270"/>
            <a:chExt cx="1422180" cy="377558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1367D5B-6D0C-43C2-AC94-3DF05D28E578}"/>
                </a:ext>
              </a:extLst>
            </p:cNvPr>
            <p:cNvGrpSpPr/>
            <p:nvPr/>
          </p:nvGrpSpPr>
          <p:grpSpPr>
            <a:xfrm>
              <a:off x="5220494" y="277270"/>
              <a:ext cx="128049" cy="377558"/>
              <a:chOff x="5220494" y="277270"/>
              <a:chExt cx="442886" cy="377558"/>
            </a:xfrm>
          </p:grpSpPr>
          <p:cxnSp>
            <p:nvCxnSpPr>
              <p:cNvPr id="90" name="연결선: 꺾임 89">
                <a:extLst>
                  <a:ext uri="{FF2B5EF4-FFF2-40B4-BE49-F238E27FC236}">
                    <a16:creationId xmlns:a16="http://schemas.microsoft.com/office/drawing/2014/main" id="{60AC725B-B8A9-49F3-AEF8-52AABFDD351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CE1CDFBB-73B5-44F6-B7C0-2579E771D534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44C074E-F273-4294-9457-11B88807C2C9}"/>
                </a:ext>
              </a:extLst>
            </p:cNvPr>
            <p:cNvGrpSpPr/>
            <p:nvPr/>
          </p:nvGrpSpPr>
          <p:grpSpPr>
            <a:xfrm>
              <a:off x="5346837" y="277270"/>
              <a:ext cx="128049" cy="377558"/>
              <a:chOff x="5220494" y="277270"/>
              <a:chExt cx="442886" cy="377558"/>
            </a:xfrm>
          </p:grpSpPr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B233D075-403D-4CCD-9CD0-638F7EF2ACDD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A8CD6F09-1C8F-42EB-A482-FD7F51826F43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84E4584-87A0-4F5F-945B-C929684EFF1C}"/>
                </a:ext>
              </a:extLst>
            </p:cNvPr>
            <p:cNvGrpSpPr/>
            <p:nvPr/>
          </p:nvGrpSpPr>
          <p:grpSpPr>
            <a:xfrm>
              <a:off x="5476591" y="277270"/>
              <a:ext cx="128049" cy="377558"/>
              <a:chOff x="5220494" y="277270"/>
              <a:chExt cx="442886" cy="377558"/>
            </a:xfrm>
          </p:grpSpPr>
          <p:cxnSp>
            <p:nvCxnSpPr>
              <p:cNvPr id="98" name="연결선: 꺾임 97">
                <a:extLst>
                  <a:ext uri="{FF2B5EF4-FFF2-40B4-BE49-F238E27FC236}">
                    <a16:creationId xmlns:a16="http://schemas.microsoft.com/office/drawing/2014/main" id="{577CF21A-C46E-42CB-A42C-1E55CE60D1D4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0FDA2793-7652-4C08-B7E3-AFEAAEDEFC7E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04E4E20D-16B6-4685-B8D0-130A8BFB7D03}"/>
                </a:ext>
              </a:extLst>
            </p:cNvPr>
            <p:cNvGrpSpPr/>
            <p:nvPr/>
          </p:nvGrpSpPr>
          <p:grpSpPr>
            <a:xfrm>
              <a:off x="5606346" y="277270"/>
              <a:ext cx="128049" cy="377558"/>
              <a:chOff x="5220494" y="277270"/>
              <a:chExt cx="442886" cy="377558"/>
            </a:xfrm>
          </p:grpSpPr>
          <p:cxnSp>
            <p:nvCxnSpPr>
              <p:cNvPr id="101" name="연결선: 꺾임 100">
                <a:extLst>
                  <a:ext uri="{FF2B5EF4-FFF2-40B4-BE49-F238E27FC236}">
                    <a16:creationId xmlns:a16="http://schemas.microsoft.com/office/drawing/2014/main" id="{D08C3507-1D55-43DC-88BE-4FA61ED2DAE8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43A99B63-9307-4078-852A-6CF63D2ED37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986A8419-4764-4B1A-9C34-9521CF98DF2A}"/>
                </a:ext>
              </a:extLst>
            </p:cNvPr>
            <p:cNvGrpSpPr/>
            <p:nvPr/>
          </p:nvGrpSpPr>
          <p:grpSpPr>
            <a:xfrm>
              <a:off x="5736100" y="277270"/>
              <a:ext cx="128049" cy="377558"/>
              <a:chOff x="5220494" y="277270"/>
              <a:chExt cx="442886" cy="377558"/>
            </a:xfrm>
          </p:grpSpPr>
          <p:cxnSp>
            <p:nvCxnSpPr>
              <p:cNvPr id="104" name="연결선: 꺾임 103">
                <a:extLst>
                  <a:ext uri="{FF2B5EF4-FFF2-40B4-BE49-F238E27FC236}">
                    <a16:creationId xmlns:a16="http://schemas.microsoft.com/office/drawing/2014/main" id="{448911D7-D0BD-4654-971B-655FE9EEEAF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2963AE33-A585-4FD1-B01C-C0BD998A03A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6C8F85D-9BEC-477F-8F7C-2759A5DBC38C}"/>
                </a:ext>
              </a:extLst>
            </p:cNvPr>
            <p:cNvGrpSpPr/>
            <p:nvPr/>
          </p:nvGrpSpPr>
          <p:grpSpPr>
            <a:xfrm>
              <a:off x="5865854" y="277270"/>
              <a:ext cx="128049" cy="377558"/>
              <a:chOff x="5220494" y="277270"/>
              <a:chExt cx="442886" cy="377558"/>
            </a:xfrm>
          </p:grpSpPr>
          <p:cxnSp>
            <p:nvCxnSpPr>
              <p:cNvPr id="107" name="연결선: 꺾임 106">
                <a:extLst>
                  <a:ext uri="{FF2B5EF4-FFF2-40B4-BE49-F238E27FC236}">
                    <a16:creationId xmlns:a16="http://schemas.microsoft.com/office/drawing/2014/main" id="{2FF0120C-4896-48EB-938A-4E88091B2A1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331D79F9-45E2-46A4-AD23-1661D4F1E24D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27D4A37-BF28-47B2-8834-42FE15D5E72B}"/>
                </a:ext>
              </a:extLst>
            </p:cNvPr>
            <p:cNvGrpSpPr/>
            <p:nvPr/>
          </p:nvGrpSpPr>
          <p:grpSpPr>
            <a:xfrm>
              <a:off x="5995608" y="277270"/>
              <a:ext cx="128049" cy="377558"/>
              <a:chOff x="5220494" y="277270"/>
              <a:chExt cx="442886" cy="377558"/>
            </a:xfrm>
          </p:grpSpPr>
          <p:cxnSp>
            <p:nvCxnSpPr>
              <p:cNvPr id="110" name="연결선: 꺾임 109">
                <a:extLst>
                  <a:ext uri="{FF2B5EF4-FFF2-40B4-BE49-F238E27FC236}">
                    <a16:creationId xmlns:a16="http://schemas.microsoft.com/office/drawing/2014/main" id="{33CDC465-5AB2-4B40-85F2-BE9EB69A65D9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3BDC3A9E-7064-41D7-ACC3-85C12C8446B6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F5C0E15-E9A7-4FC3-9DDA-9B82F15B1BD2}"/>
                </a:ext>
              </a:extLst>
            </p:cNvPr>
            <p:cNvGrpSpPr/>
            <p:nvPr/>
          </p:nvGrpSpPr>
          <p:grpSpPr>
            <a:xfrm>
              <a:off x="6125363" y="277270"/>
              <a:ext cx="128049" cy="377558"/>
              <a:chOff x="5220494" y="277270"/>
              <a:chExt cx="442886" cy="377558"/>
            </a:xfrm>
          </p:grpSpPr>
          <p:cxnSp>
            <p:nvCxnSpPr>
              <p:cNvPr id="113" name="연결선: 꺾임 112">
                <a:extLst>
                  <a:ext uri="{FF2B5EF4-FFF2-40B4-BE49-F238E27FC236}">
                    <a16:creationId xmlns:a16="http://schemas.microsoft.com/office/drawing/2014/main" id="{91B874CD-1289-44BA-A19C-83060737989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01E3AE30-F350-4476-BB3D-4004397BFAC7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04B712D-27A4-49C0-8EC4-28CDF6EB6E25}"/>
                </a:ext>
              </a:extLst>
            </p:cNvPr>
            <p:cNvGrpSpPr/>
            <p:nvPr/>
          </p:nvGrpSpPr>
          <p:grpSpPr>
            <a:xfrm>
              <a:off x="6255117" y="277270"/>
              <a:ext cx="128049" cy="377558"/>
              <a:chOff x="5220494" y="277270"/>
              <a:chExt cx="442886" cy="377558"/>
            </a:xfrm>
          </p:grpSpPr>
          <p:cxnSp>
            <p:nvCxnSpPr>
              <p:cNvPr id="116" name="연결선: 꺾임 115">
                <a:extLst>
                  <a:ext uri="{FF2B5EF4-FFF2-40B4-BE49-F238E27FC236}">
                    <a16:creationId xmlns:a16="http://schemas.microsoft.com/office/drawing/2014/main" id="{38026DA5-16F9-4688-A51F-DB70D80AB667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30A4006B-F380-4BC6-AF93-6985508D351F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C771C200-22CC-4713-8FFB-2E52F42B2539}"/>
                </a:ext>
              </a:extLst>
            </p:cNvPr>
            <p:cNvGrpSpPr/>
            <p:nvPr/>
          </p:nvGrpSpPr>
          <p:grpSpPr>
            <a:xfrm>
              <a:off x="6384871" y="277270"/>
              <a:ext cx="128049" cy="377558"/>
              <a:chOff x="5220494" y="277270"/>
              <a:chExt cx="442886" cy="377558"/>
            </a:xfrm>
          </p:grpSpPr>
          <p:cxnSp>
            <p:nvCxnSpPr>
              <p:cNvPr id="119" name="연결선: 꺾임 118">
                <a:extLst>
                  <a:ext uri="{FF2B5EF4-FFF2-40B4-BE49-F238E27FC236}">
                    <a16:creationId xmlns:a16="http://schemas.microsoft.com/office/drawing/2014/main" id="{00E02ABA-52A0-4DD4-B39D-729EB6A5F1CF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7ACE4B4C-0531-44E5-BFFD-C0F706C30AA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46DD02B-A114-45F7-821F-F9EE48DA2498}"/>
                </a:ext>
              </a:extLst>
            </p:cNvPr>
            <p:cNvGrpSpPr/>
            <p:nvPr/>
          </p:nvGrpSpPr>
          <p:grpSpPr>
            <a:xfrm>
              <a:off x="6514625" y="277270"/>
              <a:ext cx="128049" cy="377558"/>
              <a:chOff x="5220494" y="277270"/>
              <a:chExt cx="442886" cy="377558"/>
            </a:xfrm>
          </p:grpSpPr>
          <p:cxnSp>
            <p:nvCxnSpPr>
              <p:cNvPr id="122" name="연결선: 꺾임 121">
                <a:extLst>
                  <a:ext uri="{FF2B5EF4-FFF2-40B4-BE49-F238E27FC236}">
                    <a16:creationId xmlns:a16="http://schemas.microsoft.com/office/drawing/2014/main" id="{0065FE3F-B2FF-47BE-A387-392CD832AA70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DFFF63A5-B933-4EBF-9DA6-9E5C507DF256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168664-F48A-416B-BACE-DDF9E4AC32B9}"/>
              </a:ext>
            </a:extLst>
          </p:cNvPr>
          <p:cNvSpPr/>
          <p:nvPr/>
        </p:nvSpPr>
        <p:spPr>
          <a:xfrm>
            <a:off x="2910840" y="3268611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56C2EAF-0F74-4503-8EC1-C02BF28241FF}"/>
              </a:ext>
            </a:extLst>
          </p:cNvPr>
          <p:cNvSpPr/>
          <p:nvPr/>
        </p:nvSpPr>
        <p:spPr>
          <a:xfrm>
            <a:off x="2910840" y="3684525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7214E09-3C01-4408-9B57-42E6077E27C4}"/>
              </a:ext>
            </a:extLst>
          </p:cNvPr>
          <p:cNvSpPr/>
          <p:nvPr/>
        </p:nvSpPr>
        <p:spPr>
          <a:xfrm>
            <a:off x="2910840" y="4100439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7C5ED5F-DCE6-4C57-83AC-AFB72DCA2E5C}"/>
              </a:ext>
            </a:extLst>
          </p:cNvPr>
          <p:cNvSpPr/>
          <p:nvPr/>
        </p:nvSpPr>
        <p:spPr>
          <a:xfrm>
            <a:off x="2910840" y="4516353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8B6C85B-0EC0-4F71-AD02-A86344B7651B}"/>
              </a:ext>
            </a:extLst>
          </p:cNvPr>
          <p:cNvSpPr/>
          <p:nvPr/>
        </p:nvSpPr>
        <p:spPr>
          <a:xfrm>
            <a:off x="2910840" y="4932267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AD79902-658F-4469-BDC3-C4F005AEF5C3}"/>
              </a:ext>
            </a:extLst>
          </p:cNvPr>
          <p:cNvSpPr/>
          <p:nvPr/>
        </p:nvSpPr>
        <p:spPr>
          <a:xfrm>
            <a:off x="2910840" y="5348181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1A28153-4917-4634-AA30-3E30F9E3F9D1}"/>
              </a:ext>
            </a:extLst>
          </p:cNvPr>
          <p:cNvSpPr/>
          <p:nvPr/>
        </p:nvSpPr>
        <p:spPr>
          <a:xfrm>
            <a:off x="2910840" y="5764095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E3BBB-5934-404D-9C95-00BE38F379A9}"/>
              </a:ext>
            </a:extLst>
          </p:cNvPr>
          <p:cNvSpPr txBox="1"/>
          <p:nvPr/>
        </p:nvSpPr>
        <p:spPr>
          <a:xfrm>
            <a:off x="3230672" y="278714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IVT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2485688-B8A9-4A56-BBB1-D8F3849CEF77}"/>
              </a:ext>
            </a:extLst>
          </p:cNvPr>
          <p:cNvSpPr txBox="1"/>
          <p:nvPr/>
        </p:nvSpPr>
        <p:spPr>
          <a:xfrm>
            <a:off x="2267810" y="3196014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8F743B8-4D14-4CE6-B930-0B39F4B6AD30}"/>
              </a:ext>
            </a:extLst>
          </p:cNvPr>
          <p:cNvSpPr txBox="1"/>
          <p:nvPr/>
        </p:nvSpPr>
        <p:spPr>
          <a:xfrm>
            <a:off x="3790851" y="743348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irq=0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CE55E2-82A4-482A-A9E6-D90383B0A5AE}"/>
              </a:ext>
            </a:extLst>
          </p:cNvPr>
          <p:cNvSpPr/>
          <p:nvPr/>
        </p:nvSpPr>
        <p:spPr>
          <a:xfrm>
            <a:off x="6633384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DA00DC8-6874-4B77-8479-37AF00310F3B}"/>
              </a:ext>
            </a:extLst>
          </p:cNvPr>
          <p:cNvSpPr/>
          <p:nvPr/>
        </p:nvSpPr>
        <p:spPr>
          <a:xfrm>
            <a:off x="6869307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21171F0-1BB7-47CC-96F2-86CB71326830}"/>
              </a:ext>
            </a:extLst>
          </p:cNvPr>
          <p:cNvSpPr/>
          <p:nvPr/>
        </p:nvSpPr>
        <p:spPr>
          <a:xfrm>
            <a:off x="7105230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536AD6E-FA3C-4ED2-B0F2-0BF6ADE19A5C}"/>
              </a:ext>
            </a:extLst>
          </p:cNvPr>
          <p:cNvSpPr/>
          <p:nvPr/>
        </p:nvSpPr>
        <p:spPr>
          <a:xfrm>
            <a:off x="7341153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391F338-4E2C-44E3-9F8E-36363560B5F9}"/>
              </a:ext>
            </a:extLst>
          </p:cNvPr>
          <p:cNvSpPr/>
          <p:nvPr/>
        </p:nvSpPr>
        <p:spPr>
          <a:xfrm>
            <a:off x="7577076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4EBE4C8-FE05-44CF-8525-D772AF51D67A}"/>
              </a:ext>
            </a:extLst>
          </p:cNvPr>
          <p:cNvSpPr/>
          <p:nvPr/>
        </p:nvSpPr>
        <p:spPr>
          <a:xfrm>
            <a:off x="7812999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DCFAE88-0B85-43FA-B66C-8CF4B3C5C65A}"/>
              </a:ext>
            </a:extLst>
          </p:cNvPr>
          <p:cNvSpPr/>
          <p:nvPr/>
        </p:nvSpPr>
        <p:spPr>
          <a:xfrm>
            <a:off x="6633384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B94615D-7296-4E11-B085-B61D086AFCB8}"/>
              </a:ext>
            </a:extLst>
          </p:cNvPr>
          <p:cNvSpPr/>
          <p:nvPr/>
        </p:nvSpPr>
        <p:spPr>
          <a:xfrm>
            <a:off x="6869307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183AC6B-5B61-47B9-AB59-0D874660F22F}"/>
              </a:ext>
            </a:extLst>
          </p:cNvPr>
          <p:cNvSpPr/>
          <p:nvPr/>
        </p:nvSpPr>
        <p:spPr>
          <a:xfrm>
            <a:off x="7105230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DF18B66-94DD-4D2F-A383-57AE943BDD66}"/>
              </a:ext>
            </a:extLst>
          </p:cNvPr>
          <p:cNvSpPr/>
          <p:nvPr/>
        </p:nvSpPr>
        <p:spPr>
          <a:xfrm>
            <a:off x="7341153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6FB4BE4-A444-4FFC-BF10-4FECAF4D680B}"/>
              </a:ext>
            </a:extLst>
          </p:cNvPr>
          <p:cNvSpPr/>
          <p:nvPr/>
        </p:nvSpPr>
        <p:spPr>
          <a:xfrm>
            <a:off x="7577076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7AA2C00-B125-439A-A4F6-5BF97851F009}"/>
              </a:ext>
            </a:extLst>
          </p:cNvPr>
          <p:cNvSpPr/>
          <p:nvPr/>
        </p:nvSpPr>
        <p:spPr>
          <a:xfrm>
            <a:off x="7812999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698C39D-3D0A-42AC-A87C-0D082B47D726}"/>
              </a:ext>
            </a:extLst>
          </p:cNvPr>
          <p:cNvSpPr/>
          <p:nvPr/>
        </p:nvSpPr>
        <p:spPr>
          <a:xfrm>
            <a:off x="6633384" y="204450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A1C536F-E116-4852-8FA0-B341FE430FD4}"/>
              </a:ext>
            </a:extLst>
          </p:cNvPr>
          <p:cNvSpPr/>
          <p:nvPr/>
        </p:nvSpPr>
        <p:spPr>
          <a:xfrm>
            <a:off x="6869307" y="204450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B84C66A-22BE-480B-90F3-F982A4C98027}"/>
              </a:ext>
            </a:extLst>
          </p:cNvPr>
          <p:cNvSpPr/>
          <p:nvPr/>
        </p:nvSpPr>
        <p:spPr>
          <a:xfrm>
            <a:off x="7105230" y="204450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4FA7978-84F2-4C48-8A00-C76A65848551}"/>
              </a:ext>
            </a:extLst>
          </p:cNvPr>
          <p:cNvSpPr/>
          <p:nvPr/>
        </p:nvSpPr>
        <p:spPr>
          <a:xfrm>
            <a:off x="7341153" y="204450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F113E4C-51FA-4184-AF51-D508E00A3CCC}"/>
              </a:ext>
            </a:extLst>
          </p:cNvPr>
          <p:cNvSpPr/>
          <p:nvPr/>
        </p:nvSpPr>
        <p:spPr>
          <a:xfrm>
            <a:off x="7577076" y="204450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426C06D-9401-4F5F-B20B-5BD30D8AC0A3}"/>
              </a:ext>
            </a:extLst>
          </p:cNvPr>
          <p:cNvSpPr/>
          <p:nvPr/>
        </p:nvSpPr>
        <p:spPr>
          <a:xfrm>
            <a:off x="7812999" y="2044508"/>
            <a:ext cx="235923" cy="126834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26D216A-C06B-4B6A-BC73-16EC0CB0941D}"/>
              </a:ext>
            </a:extLst>
          </p:cNvPr>
          <p:cNvSpPr/>
          <p:nvPr/>
        </p:nvSpPr>
        <p:spPr>
          <a:xfrm>
            <a:off x="6633384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DFFDF17-0239-4E3E-9221-F4BA1EB95AE1}"/>
              </a:ext>
            </a:extLst>
          </p:cNvPr>
          <p:cNvSpPr/>
          <p:nvPr/>
        </p:nvSpPr>
        <p:spPr>
          <a:xfrm>
            <a:off x="6869307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A3E9B5-5F0A-4492-9422-F308F4E90746}"/>
              </a:ext>
            </a:extLst>
          </p:cNvPr>
          <p:cNvSpPr/>
          <p:nvPr/>
        </p:nvSpPr>
        <p:spPr>
          <a:xfrm>
            <a:off x="7105230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7683353-04E4-4579-876A-738C5CB9AE93}"/>
              </a:ext>
            </a:extLst>
          </p:cNvPr>
          <p:cNvSpPr/>
          <p:nvPr/>
        </p:nvSpPr>
        <p:spPr>
          <a:xfrm>
            <a:off x="7341153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214DCED-C741-4224-8160-45E4C20806C1}"/>
              </a:ext>
            </a:extLst>
          </p:cNvPr>
          <p:cNvSpPr/>
          <p:nvPr/>
        </p:nvSpPr>
        <p:spPr>
          <a:xfrm>
            <a:off x="7577076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DD38CFE-DB41-495D-9A52-74FA0024F4E0}"/>
              </a:ext>
            </a:extLst>
          </p:cNvPr>
          <p:cNvSpPr/>
          <p:nvPr/>
        </p:nvSpPr>
        <p:spPr>
          <a:xfrm>
            <a:off x="7812999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00FAA97E-0B96-44A8-9F47-40937857F379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6161538" y="1304701"/>
            <a:ext cx="471846" cy="803224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06E69D-5BAE-4B29-BC45-1491884E8936}"/>
              </a:ext>
            </a:extLst>
          </p:cNvPr>
          <p:cNvCxnSpPr/>
          <p:nvPr/>
        </p:nvCxnSpPr>
        <p:spPr>
          <a:xfrm>
            <a:off x="5954907" y="1304701"/>
            <a:ext cx="20663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두루마리 모양: 세로로 말림 54">
            <a:extLst>
              <a:ext uri="{FF2B5EF4-FFF2-40B4-BE49-F238E27FC236}">
                <a16:creationId xmlns:a16="http://schemas.microsoft.com/office/drawing/2014/main" id="{30640E40-6883-473E-8B29-AD72812CDF45}"/>
              </a:ext>
            </a:extLst>
          </p:cNvPr>
          <p:cNvSpPr/>
          <p:nvPr/>
        </p:nvSpPr>
        <p:spPr>
          <a:xfrm>
            <a:off x="5538782" y="3568575"/>
            <a:ext cx="795999" cy="745121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D2F197D-9CB9-404E-AE7B-F800F6451B90}"/>
              </a:ext>
            </a:extLst>
          </p:cNvPr>
          <p:cNvCxnSpPr>
            <a:stCxn id="17" idx="3"/>
            <a:endCxn id="55" idx="1"/>
          </p:cNvCxnSpPr>
          <p:nvPr/>
        </p:nvCxnSpPr>
        <p:spPr>
          <a:xfrm>
            <a:off x="4258628" y="3478036"/>
            <a:ext cx="1373294" cy="4631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A2D9B3D1-9D03-4B7A-A86A-5D465D19A5F9}"/>
              </a:ext>
            </a:extLst>
          </p:cNvPr>
          <p:cNvSpPr txBox="1"/>
          <p:nvPr/>
        </p:nvSpPr>
        <p:spPr>
          <a:xfrm>
            <a:off x="5279385" y="3049988"/>
            <a:ext cx="443262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timer_interrupt_handler()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9798ABB-6A57-4FAD-BB69-2A9133D0102A}"/>
              </a:ext>
            </a:extLst>
          </p:cNvPr>
          <p:cNvSpPr txBox="1"/>
          <p:nvPr/>
        </p:nvSpPr>
        <p:spPr>
          <a:xfrm>
            <a:off x="5525105" y="2583945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53077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9C92E5-C792-4C0E-BFFA-D1B46AF08EA8}"/>
              </a:ext>
            </a:extLst>
          </p:cNvPr>
          <p:cNvSpPr/>
          <p:nvPr/>
        </p:nvSpPr>
        <p:spPr>
          <a:xfrm>
            <a:off x="3645801" y="991092"/>
            <a:ext cx="1256563" cy="12565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5F9DF5-9CBF-4A74-92C0-B3A9843797C2}"/>
              </a:ext>
            </a:extLst>
          </p:cNvPr>
          <p:cNvGrpSpPr/>
          <p:nvPr/>
        </p:nvGrpSpPr>
        <p:grpSpPr>
          <a:xfrm>
            <a:off x="4902364" y="1038287"/>
            <a:ext cx="165182" cy="1120884"/>
            <a:chOff x="5002653" y="666627"/>
            <a:chExt cx="165182" cy="1120884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A077140-F0FE-402B-8923-5415A1721D1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3AFA3E8-8DA5-4AB7-8A54-94AB15D029D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97D21A5-8D7E-4CBB-A863-64DBAA0E535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675190-AD09-47EB-AEEF-6B6D0707C9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73C142C-B9C5-4ED0-A043-CCABA8F2F7BB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429F909-3A71-4A6C-9038-5F8EF19A7816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21CB462-1C30-4589-9C46-17207CD0C40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FF24558-F13E-45B0-A2C3-B2A7997F5CDA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ABF8FD7-E121-4CCF-B56D-4C120D30AA7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613DC2-C1B2-4212-9A92-82DF9D060C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216DCC-6EB9-4050-81C5-7FC2597EFF9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A6276A8-16E7-456F-B06C-8B414B42EDF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9D20775-9AAF-4BEC-AABB-B0769B2B996B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13F6F8-B522-4D10-AF1A-229F61D10421}"/>
              </a:ext>
            </a:extLst>
          </p:cNvPr>
          <p:cNvGrpSpPr/>
          <p:nvPr/>
        </p:nvGrpSpPr>
        <p:grpSpPr>
          <a:xfrm>
            <a:off x="3480619" y="1032385"/>
            <a:ext cx="165182" cy="1120884"/>
            <a:chOff x="5002653" y="666627"/>
            <a:chExt cx="165182" cy="112088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069A5C3-7A79-4DB5-AA6F-5BD85B3EA906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66138B7-A8F9-4F59-9230-8EE5E08D3B9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E8097E6-C138-4C38-B362-AD544D62DD7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023A210-2CEF-4086-966F-5C3BF6627B99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1B10667-B5C4-4351-A86A-50B8943E2F24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2663D57-7627-4132-9F75-842EBED8249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4A86F6B-28EB-4541-9B49-6108BB73236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0F60CA6-4492-4A1D-8F16-B33345E1C1D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C68215B-D20B-4F89-9D63-A3DABD0CA3C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5C8C666-843A-4BA4-9FFA-B14EB8C4030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165C5FD-6A3E-4EEE-A663-8A97F99B94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AF343A4-4B0D-4431-B406-662C0EEDC6D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642A0FB-FAED-45BC-B6A5-EB11A3383D2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26F43E-6262-498A-B69D-57796D9EDF6E}"/>
              </a:ext>
            </a:extLst>
          </p:cNvPr>
          <p:cNvSpPr/>
          <p:nvPr/>
        </p:nvSpPr>
        <p:spPr>
          <a:xfrm>
            <a:off x="5828562" y="991091"/>
            <a:ext cx="1256563" cy="12565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PIC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5EED34B-44A8-4799-89E4-0E1B5938B028}"/>
              </a:ext>
            </a:extLst>
          </p:cNvPr>
          <p:cNvGrpSpPr/>
          <p:nvPr/>
        </p:nvGrpSpPr>
        <p:grpSpPr>
          <a:xfrm>
            <a:off x="7085125" y="1058930"/>
            <a:ext cx="165182" cy="1120884"/>
            <a:chOff x="5002653" y="666627"/>
            <a:chExt cx="165182" cy="1120884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671136-DA24-452A-8198-2C635ACA5B93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CFA39A7-F1FE-4EB6-AFAC-5DA18F07D28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AE209E4-1FF0-45D5-AC67-1335E7F3461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8107AE7-D9A5-4603-992E-430351116BE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D009A62-F96C-4207-A3C4-1B18747FED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E19DAFC-68DD-4ACF-AF83-252E23189E1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3EAFE98-8117-4768-9155-37708A8F432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7CADF37-844D-44B8-A84F-A26EA46B000D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02FDC83-7316-4C33-99D8-44CED67288D3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74FEB42-7F58-40F5-BFDA-055274FDE34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6E49A8E-289C-4201-A34D-402CAB533B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A30E8C2-22DD-435E-B359-1F8578CB3F8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3EEEB43-6D69-40B1-B819-5A43405F41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8B7D830-C5B3-4422-AB5A-E6D4009A7FFF}"/>
              </a:ext>
            </a:extLst>
          </p:cNvPr>
          <p:cNvCxnSpPr>
            <a:cxnSpLocks/>
          </p:cNvCxnSpPr>
          <p:nvPr/>
        </p:nvCxnSpPr>
        <p:spPr>
          <a:xfrm>
            <a:off x="5663380" y="1066801"/>
            <a:ext cx="16518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218F32E-39F5-40FD-9672-1B3E2628250D}"/>
              </a:ext>
            </a:extLst>
          </p:cNvPr>
          <p:cNvCxnSpPr>
            <a:cxnSpLocks/>
          </p:cNvCxnSpPr>
          <p:nvPr/>
        </p:nvCxnSpPr>
        <p:spPr>
          <a:xfrm>
            <a:off x="5663380" y="2187685"/>
            <a:ext cx="16518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8FEE28A-6A6F-41EA-B8F7-03E960CF72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84957" y="1066801"/>
            <a:ext cx="761014" cy="245804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0AF29016-C88C-4025-9AAE-CE35F6A0C5D7}"/>
              </a:ext>
            </a:extLst>
          </p:cNvPr>
          <p:cNvSpPr/>
          <p:nvPr/>
        </p:nvSpPr>
        <p:spPr>
          <a:xfrm>
            <a:off x="7857941" y="914401"/>
            <a:ext cx="483747" cy="48374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191591C-F4A5-46EA-8CB4-5A0FDE36E983}"/>
              </a:ext>
            </a:extLst>
          </p:cNvPr>
          <p:cNvCxnSpPr>
            <a:cxnSpLocks/>
            <a:endCxn id="80" idx="1"/>
          </p:cNvCxnSpPr>
          <p:nvPr/>
        </p:nvCxnSpPr>
        <p:spPr>
          <a:xfrm flipH="1" flipV="1">
            <a:off x="7928784" y="985244"/>
            <a:ext cx="176930" cy="16709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B0157D3-47C6-4A18-B0A8-EC8FD6D4896C}"/>
              </a:ext>
            </a:extLst>
          </p:cNvPr>
          <p:cNvCxnSpPr>
            <a:cxnSpLocks/>
            <a:endCxn id="80" idx="7"/>
          </p:cNvCxnSpPr>
          <p:nvPr/>
        </p:nvCxnSpPr>
        <p:spPr>
          <a:xfrm flipV="1">
            <a:off x="8085142" y="985244"/>
            <a:ext cx="185703" cy="16709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04852517-9B26-459C-9500-A973AA71B58F}"/>
              </a:ext>
            </a:extLst>
          </p:cNvPr>
          <p:cNvCxnSpPr>
            <a:cxnSpLocks/>
            <a:stCxn id="80" idx="2"/>
          </p:cNvCxnSpPr>
          <p:nvPr/>
        </p:nvCxnSpPr>
        <p:spPr>
          <a:xfrm rot="10800000">
            <a:off x="7250307" y="1032385"/>
            <a:ext cx="607634" cy="123890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D9A059A-9A58-46BC-8DCE-9A35CFCD17AD}"/>
              </a:ext>
            </a:extLst>
          </p:cNvPr>
          <p:cNvGrpSpPr/>
          <p:nvPr/>
        </p:nvGrpSpPr>
        <p:grpSpPr>
          <a:xfrm>
            <a:off x="5220492" y="277270"/>
            <a:ext cx="1524692" cy="377558"/>
            <a:chOff x="5220494" y="277270"/>
            <a:chExt cx="1422180" cy="377558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1367D5B-6D0C-43C2-AC94-3DF05D28E578}"/>
                </a:ext>
              </a:extLst>
            </p:cNvPr>
            <p:cNvGrpSpPr/>
            <p:nvPr/>
          </p:nvGrpSpPr>
          <p:grpSpPr>
            <a:xfrm>
              <a:off x="5220494" y="277270"/>
              <a:ext cx="128049" cy="377558"/>
              <a:chOff x="5220494" y="277270"/>
              <a:chExt cx="442886" cy="377558"/>
            </a:xfrm>
          </p:grpSpPr>
          <p:cxnSp>
            <p:nvCxnSpPr>
              <p:cNvPr id="90" name="연결선: 꺾임 89">
                <a:extLst>
                  <a:ext uri="{FF2B5EF4-FFF2-40B4-BE49-F238E27FC236}">
                    <a16:creationId xmlns:a16="http://schemas.microsoft.com/office/drawing/2014/main" id="{60AC725B-B8A9-49F3-AEF8-52AABFDD351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CE1CDFBB-73B5-44F6-B7C0-2579E771D534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44C074E-F273-4294-9457-11B88807C2C9}"/>
                </a:ext>
              </a:extLst>
            </p:cNvPr>
            <p:cNvGrpSpPr/>
            <p:nvPr/>
          </p:nvGrpSpPr>
          <p:grpSpPr>
            <a:xfrm>
              <a:off x="5346837" y="277270"/>
              <a:ext cx="128049" cy="377558"/>
              <a:chOff x="5220494" y="277270"/>
              <a:chExt cx="442886" cy="377558"/>
            </a:xfrm>
          </p:grpSpPr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B233D075-403D-4CCD-9CD0-638F7EF2ACDD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A8CD6F09-1C8F-42EB-A482-FD7F51826F43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84E4584-87A0-4F5F-945B-C929684EFF1C}"/>
                </a:ext>
              </a:extLst>
            </p:cNvPr>
            <p:cNvGrpSpPr/>
            <p:nvPr/>
          </p:nvGrpSpPr>
          <p:grpSpPr>
            <a:xfrm>
              <a:off x="5476591" y="277270"/>
              <a:ext cx="128049" cy="377558"/>
              <a:chOff x="5220494" y="277270"/>
              <a:chExt cx="442886" cy="377558"/>
            </a:xfrm>
          </p:grpSpPr>
          <p:cxnSp>
            <p:nvCxnSpPr>
              <p:cNvPr id="98" name="연결선: 꺾임 97">
                <a:extLst>
                  <a:ext uri="{FF2B5EF4-FFF2-40B4-BE49-F238E27FC236}">
                    <a16:creationId xmlns:a16="http://schemas.microsoft.com/office/drawing/2014/main" id="{577CF21A-C46E-42CB-A42C-1E55CE60D1D4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0FDA2793-7652-4C08-B7E3-AFEAAEDEFC7E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04E4E20D-16B6-4685-B8D0-130A8BFB7D03}"/>
                </a:ext>
              </a:extLst>
            </p:cNvPr>
            <p:cNvGrpSpPr/>
            <p:nvPr/>
          </p:nvGrpSpPr>
          <p:grpSpPr>
            <a:xfrm>
              <a:off x="5606346" y="277270"/>
              <a:ext cx="128049" cy="377558"/>
              <a:chOff x="5220494" y="277270"/>
              <a:chExt cx="442886" cy="377558"/>
            </a:xfrm>
          </p:grpSpPr>
          <p:cxnSp>
            <p:nvCxnSpPr>
              <p:cNvPr id="101" name="연결선: 꺾임 100">
                <a:extLst>
                  <a:ext uri="{FF2B5EF4-FFF2-40B4-BE49-F238E27FC236}">
                    <a16:creationId xmlns:a16="http://schemas.microsoft.com/office/drawing/2014/main" id="{D08C3507-1D55-43DC-88BE-4FA61ED2DAE8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43A99B63-9307-4078-852A-6CF63D2ED37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986A8419-4764-4B1A-9C34-9521CF98DF2A}"/>
                </a:ext>
              </a:extLst>
            </p:cNvPr>
            <p:cNvGrpSpPr/>
            <p:nvPr/>
          </p:nvGrpSpPr>
          <p:grpSpPr>
            <a:xfrm>
              <a:off x="5736100" y="277270"/>
              <a:ext cx="128049" cy="377558"/>
              <a:chOff x="5220494" y="277270"/>
              <a:chExt cx="442886" cy="377558"/>
            </a:xfrm>
          </p:grpSpPr>
          <p:cxnSp>
            <p:nvCxnSpPr>
              <p:cNvPr id="104" name="연결선: 꺾임 103">
                <a:extLst>
                  <a:ext uri="{FF2B5EF4-FFF2-40B4-BE49-F238E27FC236}">
                    <a16:creationId xmlns:a16="http://schemas.microsoft.com/office/drawing/2014/main" id="{448911D7-D0BD-4654-971B-655FE9EEEAF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2963AE33-A585-4FD1-B01C-C0BD998A03A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6C8F85D-9BEC-477F-8F7C-2759A5DBC38C}"/>
                </a:ext>
              </a:extLst>
            </p:cNvPr>
            <p:cNvGrpSpPr/>
            <p:nvPr/>
          </p:nvGrpSpPr>
          <p:grpSpPr>
            <a:xfrm>
              <a:off x="5865854" y="277270"/>
              <a:ext cx="128049" cy="377558"/>
              <a:chOff x="5220494" y="277270"/>
              <a:chExt cx="442886" cy="377558"/>
            </a:xfrm>
          </p:grpSpPr>
          <p:cxnSp>
            <p:nvCxnSpPr>
              <p:cNvPr id="107" name="연결선: 꺾임 106">
                <a:extLst>
                  <a:ext uri="{FF2B5EF4-FFF2-40B4-BE49-F238E27FC236}">
                    <a16:creationId xmlns:a16="http://schemas.microsoft.com/office/drawing/2014/main" id="{2FF0120C-4896-48EB-938A-4E88091B2A1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331D79F9-45E2-46A4-AD23-1661D4F1E24D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27D4A37-BF28-47B2-8834-42FE15D5E72B}"/>
                </a:ext>
              </a:extLst>
            </p:cNvPr>
            <p:cNvGrpSpPr/>
            <p:nvPr/>
          </p:nvGrpSpPr>
          <p:grpSpPr>
            <a:xfrm>
              <a:off x="5995608" y="277270"/>
              <a:ext cx="128049" cy="377558"/>
              <a:chOff x="5220494" y="277270"/>
              <a:chExt cx="442886" cy="377558"/>
            </a:xfrm>
          </p:grpSpPr>
          <p:cxnSp>
            <p:nvCxnSpPr>
              <p:cNvPr id="110" name="연결선: 꺾임 109">
                <a:extLst>
                  <a:ext uri="{FF2B5EF4-FFF2-40B4-BE49-F238E27FC236}">
                    <a16:creationId xmlns:a16="http://schemas.microsoft.com/office/drawing/2014/main" id="{33CDC465-5AB2-4B40-85F2-BE9EB69A65D9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3BDC3A9E-7064-41D7-ACC3-85C12C8446B6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F5C0E15-E9A7-4FC3-9DDA-9B82F15B1BD2}"/>
                </a:ext>
              </a:extLst>
            </p:cNvPr>
            <p:cNvGrpSpPr/>
            <p:nvPr/>
          </p:nvGrpSpPr>
          <p:grpSpPr>
            <a:xfrm>
              <a:off x="6125363" y="277270"/>
              <a:ext cx="128049" cy="377558"/>
              <a:chOff x="5220494" y="277270"/>
              <a:chExt cx="442886" cy="377558"/>
            </a:xfrm>
          </p:grpSpPr>
          <p:cxnSp>
            <p:nvCxnSpPr>
              <p:cNvPr id="113" name="연결선: 꺾임 112">
                <a:extLst>
                  <a:ext uri="{FF2B5EF4-FFF2-40B4-BE49-F238E27FC236}">
                    <a16:creationId xmlns:a16="http://schemas.microsoft.com/office/drawing/2014/main" id="{91B874CD-1289-44BA-A19C-83060737989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01E3AE30-F350-4476-BB3D-4004397BFAC7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04B712D-27A4-49C0-8EC4-28CDF6EB6E25}"/>
                </a:ext>
              </a:extLst>
            </p:cNvPr>
            <p:cNvGrpSpPr/>
            <p:nvPr/>
          </p:nvGrpSpPr>
          <p:grpSpPr>
            <a:xfrm>
              <a:off x="6255117" y="277270"/>
              <a:ext cx="128049" cy="377558"/>
              <a:chOff x="5220494" y="277270"/>
              <a:chExt cx="442886" cy="377558"/>
            </a:xfrm>
          </p:grpSpPr>
          <p:cxnSp>
            <p:nvCxnSpPr>
              <p:cNvPr id="116" name="연결선: 꺾임 115">
                <a:extLst>
                  <a:ext uri="{FF2B5EF4-FFF2-40B4-BE49-F238E27FC236}">
                    <a16:creationId xmlns:a16="http://schemas.microsoft.com/office/drawing/2014/main" id="{38026DA5-16F9-4688-A51F-DB70D80AB667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30A4006B-F380-4BC6-AF93-6985508D351F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C771C200-22CC-4713-8FFB-2E52F42B2539}"/>
                </a:ext>
              </a:extLst>
            </p:cNvPr>
            <p:cNvGrpSpPr/>
            <p:nvPr/>
          </p:nvGrpSpPr>
          <p:grpSpPr>
            <a:xfrm>
              <a:off x="6384871" y="277270"/>
              <a:ext cx="128049" cy="377558"/>
              <a:chOff x="5220494" y="277270"/>
              <a:chExt cx="442886" cy="377558"/>
            </a:xfrm>
          </p:grpSpPr>
          <p:cxnSp>
            <p:nvCxnSpPr>
              <p:cNvPr id="119" name="연결선: 꺾임 118">
                <a:extLst>
                  <a:ext uri="{FF2B5EF4-FFF2-40B4-BE49-F238E27FC236}">
                    <a16:creationId xmlns:a16="http://schemas.microsoft.com/office/drawing/2014/main" id="{00E02ABA-52A0-4DD4-B39D-729EB6A5F1CF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7ACE4B4C-0531-44E5-BFFD-C0F706C30AA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46DD02B-A114-45F7-821F-F9EE48DA2498}"/>
                </a:ext>
              </a:extLst>
            </p:cNvPr>
            <p:cNvGrpSpPr/>
            <p:nvPr/>
          </p:nvGrpSpPr>
          <p:grpSpPr>
            <a:xfrm>
              <a:off x="6514625" y="277270"/>
              <a:ext cx="128049" cy="377558"/>
              <a:chOff x="5220494" y="277270"/>
              <a:chExt cx="442886" cy="377558"/>
            </a:xfrm>
          </p:grpSpPr>
          <p:cxnSp>
            <p:nvCxnSpPr>
              <p:cNvPr id="122" name="연결선: 꺾임 121">
                <a:extLst>
                  <a:ext uri="{FF2B5EF4-FFF2-40B4-BE49-F238E27FC236}">
                    <a16:creationId xmlns:a16="http://schemas.microsoft.com/office/drawing/2014/main" id="{0065FE3F-B2FF-47BE-A387-392CD832AA70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DFFF63A5-B933-4EBF-9DA6-9E5C507DF256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168664-F48A-416B-BACE-DDF9E4AC32B9}"/>
              </a:ext>
            </a:extLst>
          </p:cNvPr>
          <p:cNvSpPr/>
          <p:nvPr/>
        </p:nvSpPr>
        <p:spPr>
          <a:xfrm>
            <a:off x="5086251" y="3570322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56C2EAF-0F74-4503-8EC1-C02BF28241FF}"/>
              </a:ext>
            </a:extLst>
          </p:cNvPr>
          <p:cNvSpPr/>
          <p:nvPr/>
        </p:nvSpPr>
        <p:spPr>
          <a:xfrm>
            <a:off x="5086251" y="3986236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7214E09-3C01-4408-9B57-42E6077E27C4}"/>
              </a:ext>
            </a:extLst>
          </p:cNvPr>
          <p:cNvSpPr/>
          <p:nvPr/>
        </p:nvSpPr>
        <p:spPr>
          <a:xfrm>
            <a:off x="5086251" y="4402150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7C5ED5F-DCE6-4C57-83AC-AFB72DCA2E5C}"/>
              </a:ext>
            </a:extLst>
          </p:cNvPr>
          <p:cNvSpPr/>
          <p:nvPr/>
        </p:nvSpPr>
        <p:spPr>
          <a:xfrm>
            <a:off x="5086251" y="4818064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8B6C85B-0EC0-4F71-AD02-A86344B7651B}"/>
              </a:ext>
            </a:extLst>
          </p:cNvPr>
          <p:cNvSpPr/>
          <p:nvPr/>
        </p:nvSpPr>
        <p:spPr>
          <a:xfrm>
            <a:off x="5086251" y="5233978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AD79902-658F-4469-BDC3-C4F005AEF5C3}"/>
              </a:ext>
            </a:extLst>
          </p:cNvPr>
          <p:cNvSpPr/>
          <p:nvPr/>
        </p:nvSpPr>
        <p:spPr>
          <a:xfrm>
            <a:off x="5086251" y="5649892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1A28153-4917-4634-AA30-3E30F9E3F9D1}"/>
              </a:ext>
            </a:extLst>
          </p:cNvPr>
          <p:cNvSpPr/>
          <p:nvPr/>
        </p:nvSpPr>
        <p:spPr>
          <a:xfrm>
            <a:off x="5086251" y="6065806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E3BBB-5934-404D-9C95-00BE38F379A9}"/>
              </a:ext>
            </a:extLst>
          </p:cNvPr>
          <p:cNvSpPr txBox="1"/>
          <p:nvPr/>
        </p:nvSpPr>
        <p:spPr>
          <a:xfrm>
            <a:off x="5462011" y="2998528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IVT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2485688-B8A9-4A56-BBB1-D8F3849CEF77}"/>
              </a:ext>
            </a:extLst>
          </p:cNvPr>
          <p:cNvSpPr txBox="1"/>
          <p:nvPr/>
        </p:nvSpPr>
        <p:spPr>
          <a:xfrm>
            <a:off x="4443221" y="3497725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8F743B8-4D14-4CE6-B930-0B39F4B6AD30}"/>
              </a:ext>
            </a:extLst>
          </p:cNvPr>
          <p:cNvSpPr txBox="1"/>
          <p:nvPr/>
        </p:nvSpPr>
        <p:spPr>
          <a:xfrm>
            <a:off x="5086251" y="571898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irq=0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CE55E2-82A4-482A-A9E6-D90383B0A5AE}"/>
              </a:ext>
            </a:extLst>
          </p:cNvPr>
          <p:cNvSpPr/>
          <p:nvPr/>
        </p:nvSpPr>
        <p:spPr>
          <a:xfrm>
            <a:off x="7928784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DA00DC8-6874-4B77-8479-37AF00310F3B}"/>
              </a:ext>
            </a:extLst>
          </p:cNvPr>
          <p:cNvSpPr/>
          <p:nvPr/>
        </p:nvSpPr>
        <p:spPr>
          <a:xfrm>
            <a:off x="8164707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21171F0-1BB7-47CC-96F2-86CB71326830}"/>
              </a:ext>
            </a:extLst>
          </p:cNvPr>
          <p:cNvSpPr/>
          <p:nvPr/>
        </p:nvSpPr>
        <p:spPr>
          <a:xfrm>
            <a:off x="8400630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536AD6E-FA3C-4ED2-B0F2-0BF6ADE19A5C}"/>
              </a:ext>
            </a:extLst>
          </p:cNvPr>
          <p:cNvSpPr/>
          <p:nvPr/>
        </p:nvSpPr>
        <p:spPr>
          <a:xfrm>
            <a:off x="8636553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391F338-4E2C-44E3-9F8E-36363560B5F9}"/>
              </a:ext>
            </a:extLst>
          </p:cNvPr>
          <p:cNvSpPr/>
          <p:nvPr/>
        </p:nvSpPr>
        <p:spPr>
          <a:xfrm>
            <a:off x="8872476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4EBE4C8-FE05-44CF-8525-D772AF51D67A}"/>
              </a:ext>
            </a:extLst>
          </p:cNvPr>
          <p:cNvSpPr/>
          <p:nvPr/>
        </p:nvSpPr>
        <p:spPr>
          <a:xfrm>
            <a:off x="9108399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DCFAE88-0B85-43FA-B66C-8CF4B3C5C65A}"/>
              </a:ext>
            </a:extLst>
          </p:cNvPr>
          <p:cNvSpPr/>
          <p:nvPr/>
        </p:nvSpPr>
        <p:spPr>
          <a:xfrm>
            <a:off x="7928784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B94615D-7296-4E11-B085-B61D086AFCB8}"/>
              </a:ext>
            </a:extLst>
          </p:cNvPr>
          <p:cNvSpPr/>
          <p:nvPr/>
        </p:nvSpPr>
        <p:spPr>
          <a:xfrm>
            <a:off x="8164707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183AC6B-5B61-47B9-AB59-0D874660F22F}"/>
              </a:ext>
            </a:extLst>
          </p:cNvPr>
          <p:cNvSpPr/>
          <p:nvPr/>
        </p:nvSpPr>
        <p:spPr>
          <a:xfrm>
            <a:off x="8400630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DF18B66-94DD-4D2F-A383-57AE943BDD66}"/>
              </a:ext>
            </a:extLst>
          </p:cNvPr>
          <p:cNvSpPr/>
          <p:nvPr/>
        </p:nvSpPr>
        <p:spPr>
          <a:xfrm>
            <a:off x="8636553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6FB4BE4-A444-4FFC-BF10-4FECAF4D680B}"/>
              </a:ext>
            </a:extLst>
          </p:cNvPr>
          <p:cNvSpPr/>
          <p:nvPr/>
        </p:nvSpPr>
        <p:spPr>
          <a:xfrm>
            <a:off x="8872476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7AA2C00-B125-439A-A4F6-5BF97851F009}"/>
              </a:ext>
            </a:extLst>
          </p:cNvPr>
          <p:cNvSpPr/>
          <p:nvPr/>
        </p:nvSpPr>
        <p:spPr>
          <a:xfrm>
            <a:off x="9108399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698C39D-3D0A-42AC-A87C-0D082B47D726}"/>
              </a:ext>
            </a:extLst>
          </p:cNvPr>
          <p:cNvSpPr/>
          <p:nvPr/>
        </p:nvSpPr>
        <p:spPr>
          <a:xfrm>
            <a:off x="7928784" y="187305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A1C536F-E116-4852-8FA0-B341FE430FD4}"/>
              </a:ext>
            </a:extLst>
          </p:cNvPr>
          <p:cNvSpPr/>
          <p:nvPr/>
        </p:nvSpPr>
        <p:spPr>
          <a:xfrm>
            <a:off x="8164707" y="187305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B84C66A-22BE-480B-90F3-F982A4C98027}"/>
              </a:ext>
            </a:extLst>
          </p:cNvPr>
          <p:cNvSpPr/>
          <p:nvPr/>
        </p:nvSpPr>
        <p:spPr>
          <a:xfrm>
            <a:off x="8400630" y="187305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4FA7978-84F2-4C48-8A00-C76A65848551}"/>
              </a:ext>
            </a:extLst>
          </p:cNvPr>
          <p:cNvSpPr/>
          <p:nvPr/>
        </p:nvSpPr>
        <p:spPr>
          <a:xfrm>
            <a:off x="8636553" y="187305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F113E4C-51FA-4184-AF51-D508E00A3CCC}"/>
              </a:ext>
            </a:extLst>
          </p:cNvPr>
          <p:cNvSpPr/>
          <p:nvPr/>
        </p:nvSpPr>
        <p:spPr>
          <a:xfrm>
            <a:off x="8872476" y="187305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426C06D-9401-4F5F-B20B-5BD30D8AC0A3}"/>
              </a:ext>
            </a:extLst>
          </p:cNvPr>
          <p:cNvSpPr/>
          <p:nvPr/>
        </p:nvSpPr>
        <p:spPr>
          <a:xfrm>
            <a:off x="9108399" y="1873058"/>
            <a:ext cx="235923" cy="126834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26D216A-C06B-4B6A-BC73-16EC0CB0941D}"/>
              </a:ext>
            </a:extLst>
          </p:cNvPr>
          <p:cNvSpPr/>
          <p:nvPr/>
        </p:nvSpPr>
        <p:spPr>
          <a:xfrm>
            <a:off x="7928784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DFFDF17-0239-4E3E-9221-F4BA1EB95AE1}"/>
              </a:ext>
            </a:extLst>
          </p:cNvPr>
          <p:cNvSpPr/>
          <p:nvPr/>
        </p:nvSpPr>
        <p:spPr>
          <a:xfrm>
            <a:off x="8164707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A3E9B5-5F0A-4492-9422-F308F4E90746}"/>
              </a:ext>
            </a:extLst>
          </p:cNvPr>
          <p:cNvSpPr/>
          <p:nvPr/>
        </p:nvSpPr>
        <p:spPr>
          <a:xfrm>
            <a:off x="8400630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7683353-04E4-4579-876A-738C5CB9AE93}"/>
              </a:ext>
            </a:extLst>
          </p:cNvPr>
          <p:cNvSpPr/>
          <p:nvPr/>
        </p:nvSpPr>
        <p:spPr>
          <a:xfrm>
            <a:off x="8636553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214DCED-C741-4224-8160-45E4C20806C1}"/>
              </a:ext>
            </a:extLst>
          </p:cNvPr>
          <p:cNvSpPr/>
          <p:nvPr/>
        </p:nvSpPr>
        <p:spPr>
          <a:xfrm>
            <a:off x="8872476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DD38CFE-DB41-495D-9A52-74FA0024F4E0}"/>
              </a:ext>
            </a:extLst>
          </p:cNvPr>
          <p:cNvSpPr/>
          <p:nvPr/>
        </p:nvSpPr>
        <p:spPr>
          <a:xfrm>
            <a:off x="9108399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00FAA97E-0B96-44A8-9F47-40937857F379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7456938" y="1133251"/>
            <a:ext cx="471846" cy="803224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06E69D-5BAE-4B29-BC45-1491884E8936}"/>
              </a:ext>
            </a:extLst>
          </p:cNvPr>
          <p:cNvCxnSpPr/>
          <p:nvPr/>
        </p:nvCxnSpPr>
        <p:spPr>
          <a:xfrm>
            <a:off x="7250307" y="1133251"/>
            <a:ext cx="20663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두루마리 모양: 세로로 말림 54">
            <a:extLst>
              <a:ext uri="{FF2B5EF4-FFF2-40B4-BE49-F238E27FC236}">
                <a16:creationId xmlns:a16="http://schemas.microsoft.com/office/drawing/2014/main" id="{30640E40-6883-473E-8B29-AD72812CDF45}"/>
              </a:ext>
            </a:extLst>
          </p:cNvPr>
          <p:cNvSpPr/>
          <p:nvPr/>
        </p:nvSpPr>
        <p:spPr>
          <a:xfrm>
            <a:off x="7714193" y="3870286"/>
            <a:ext cx="795999" cy="745121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D2F197D-9CB9-404E-AE7B-F800F6451B90}"/>
              </a:ext>
            </a:extLst>
          </p:cNvPr>
          <p:cNvCxnSpPr>
            <a:stCxn id="17" idx="3"/>
            <a:endCxn id="55" idx="1"/>
          </p:cNvCxnSpPr>
          <p:nvPr/>
        </p:nvCxnSpPr>
        <p:spPr>
          <a:xfrm>
            <a:off x="6434039" y="3779747"/>
            <a:ext cx="1373294" cy="4631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A2D9B3D1-9D03-4B7A-A86A-5D465D19A5F9}"/>
              </a:ext>
            </a:extLst>
          </p:cNvPr>
          <p:cNvSpPr txBox="1"/>
          <p:nvPr/>
        </p:nvSpPr>
        <p:spPr>
          <a:xfrm>
            <a:off x="7454796" y="3351699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OSTimeTick()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9798ABB-6A57-4FAD-BB69-2A9133D0102A}"/>
              </a:ext>
            </a:extLst>
          </p:cNvPr>
          <p:cNvSpPr txBox="1"/>
          <p:nvPr/>
        </p:nvSpPr>
        <p:spPr>
          <a:xfrm>
            <a:off x="7700516" y="288565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05306-51CF-418F-8EC8-0307257948F4}"/>
              </a:ext>
            </a:extLst>
          </p:cNvPr>
          <p:cNvSpPr txBox="1"/>
          <p:nvPr/>
        </p:nvSpPr>
        <p:spPr>
          <a:xfrm>
            <a:off x="138587" y="601631"/>
            <a:ext cx="256352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OSTimeDly(10);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611F96F-491D-4231-AA45-0141E95878FC}"/>
              </a:ext>
            </a:extLst>
          </p:cNvPr>
          <p:cNvSpPr/>
          <p:nvPr/>
        </p:nvSpPr>
        <p:spPr>
          <a:xfrm>
            <a:off x="1797164" y="2883860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B1B4E92-E579-49FD-86F1-C2EA8151815E}"/>
              </a:ext>
            </a:extLst>
          </p:cNvPr>
          <p:cNvSpPr/>
          <p:nvPr/>
        </p:nvSpPr>
        <p:spPr>
          <a:xfrm>
            <a:off x="1797163" y="3326773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AC29D08-44A6-4F1A-ADF4-F7DEFAFE5A3E}"/>
              </a:ext>
            </a:extLst>
          </p:cNvPr>
          <p:cNvSpPr txBox="1"/>
          <p:nvPr/>
        </p:nvSpPr>
        <p:spPr>
          <a:xfrm>
            <a:off x="342915" y="285104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A1FA0DD-FBBD-42FB-B7CB-7ED80BE6F417}"/>
              </a:ext>
            </a:extLst>
          </p:cNvPr>
          <p:cNvSpPr txBox="1"/>
          <p:nvPr/>
        </p:nvSpPr>
        <p:spPr>
          <a:xfrm>
            <a:off x="517009" y="3283877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0724676-41D5-4B1C-851F-097994BE4277}"/>
              </a:ext>
            </a:extLst>
          </p:cNvPr>
          <p:cNvSpPr/>
          <p:nvPr/>
        </p:nvSpPr>
        <p:spPr>
          <a:xfrm>
            <a:off x="1797160" y="3764780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0C93032-B91E-4E14-B528-A9A3985AF90F}"/>
              </a:ext>
            </a:extLst>
          </p:cNvPr>
          <p:cNvSpPr txBox="1"/>
          <p:nvPr/>
        </p:nvSpPr>
        <p:spPr>
          <a:xfrm>
            <a:off x="351117" y="370945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F065D9A-D49A-4B09-938B-02449042E24E}"/>
              </a:ext>
            </a:extLst>
          </p:cNvPr>
          <p:cNvSpPr txBox="1"/>
          <p:nvPr/>
        </p:nvSpPr>
        <p:spPr>
          <a:xfrm>
            <a:off x="4312735" y="2550191"/>
            <a:ext cx="290335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interruptTable[]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7FC950E-BF10-40BD-A921-4CE722BD8F5D}"/>
              </a:ext>
            </a:extLst>
          </p:cNvPr>
          <p:cNvSpPr txBox="1"/>
          <p:nvPr/>
        </p:nvSpPr>
        <p:spPr>
          <a:xfrm>
            <a:off x="-661703" y="4746471"/>
            <a:ext cx="545213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OSInit()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OSInitHookBegin()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interruptTable[0] = OSTimeTick;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3463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7621D4-2D91-4FDE-ADBB-FBDF4CFE1BD7}"/>
              </a:ext>
            </a:extLst>
          </p:cNvPr>
          <p:cNvCxnSpPr/>
          <p:nvPr/>
        </p:nvCxnSpPr>
        <p:spPr>
          <a:xfrm>
            <a:off x="2011680" y="814111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D5559-3AF2-4AF7-B34F-ACD0A254EBA9}"/>
              </a:ext>
            </a:extLst>
          </p:cNvPr>
          <p:cNvCxnSpPr/>
          <p:nvPr/>
        </p:nvCxnSpPr>
        <p:spPr>
          <a:xfrm>
            <a:off x="1309657" y="2442333"/>
            <a:ext cx="130375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4FA7A0-B64B-451F-BE9C-616D25110AC5}"/>
              </a:ext>
            </a:extLst>
          </p:cNvPr>
          <p:cNvCxnSpPr>
            <a:cxnSpLocks/>
          </p:cNvCxnSpPr>
          <p:nvPr/>
        </p:nvCxnSpPr>
        <p:spPr>
          <a:xfrm flipV="1">
            <a:off x="2011680" y="1864196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6805B0-9CEC-4628-B512-2061B56EB2ED}"/>
              </a:ext>
            </a:extLst>
          </p:cNvPr>
          <p:cNvCxnSpPr/>
          <p:nvPr/>
        </p:nvCxnSpPr>
        <p:spPr>
          <a:xfrm>
            <a:off x="4041058" y="1864196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73DB8F8-D5AC-42D2-867D-1617A49556EE}"/>
              </a:ext>
            </a:extLst>
          </p:cNvPr>
          <p:cNvCxnSpPr>
            <a:cxnSpLocks/>
          </p:cNvCxnSpPr>
          <p:nvPr/>
        </p:nvCxnSpPr>
        <p:spPr>
          <a:xfrm flipH="1" flipV="1">
            <a:off x="2011680" y="2442333"/>
            <a:ext cx="2029378" cy="10500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8ABCDF-9DB2-490D-ACD8-9D0FFF971B57}"/>
              </a:ext>
            </a:extLst>
          </p:cNvPr>
          <p:cNvCxnSpPr/>
          <p:nvPr/>
        </p:nvCxnSpPr>
        <p:spPr>
          <a:xfrm>
            <a:off x="2011680" y="2442333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21CCB-9E17-4B60-8F86-398262F5BEBD}"/>
              </a:ext>
            </a:extLst>
          </p:cNvPr>
          <p:cNvSpPr txBox="1"/>
          <p:nvPr/>
        </p:nvSpPr>
        <p:spPr>
          <a:xfrm>
            <a:off x="984796" y="324157"/>
            <a:ext cx="205376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 prio=0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8C6-6F1B-4BEF-BD73-2E92DEC4DD63}"/>
              </a:ext>
            </a:extLst>
          </p:cNvPr>
          <p:cNvSpPr txBox="1"/>
          <p:nvPr/>
        </p:nvSpPr>
        <p:spPr>
          <a:xfrm>
            <a:off x="3608888" y="1117928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99131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84F83-73FD-4195-8E07-FFD3EBB82DD3}"/>
              </a:ext>
            </a:extLst>
          </p:cNvPr>
          <p:cNvSpPr txBox="1"/>
          <p:nvPr/>
        </p:nvSpPr>
        <p:spPr>
          <a:xfrm>
            <a:off x="294968" y="483747"/>
            <a:ext cx="10200228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OSTimeDlyHMSM (INT8U hours, INT8U minutes, INT8U seconds, INT16U milli)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27B84-BAB6-4A09-895F-15D8D1CC7A7E}"/>
              </a:ext>
            </a:extLst>
          </p:cNvPr>
          <p:cNvSpPr txBox="1"/>
          <p:nvPr/>
        </p:nvSpPr>
        <p:spPr>
          <a:xfrm>
            <a:off x="266860" y="1285763"/>
            <a:ext cx="8225329" cy="2458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OSTimeDlyHMSM (0, 0, 3, 500);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ticks = ((INT32U)hours * 3600L + (INT32U)minutes * 60L +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(INT32U)seconds) * OS_TICKS_PER_SEC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+ OS_TICKS_PER_SEC * ((INT32U)milli + 500L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/ OS_TICKS_PER_SEC) / 1000L;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D59D27-2298-41A7-A3F7-6F413D03E973}"/>
              </a:ext>
            </a:extLst>
          </p:cNvPr>
          <p:cNvSpPr/>
          <p:nvPr/>
        </p:nvSpPr>
        <p:spPr>
          <a:xfrm>
            <a:off x="2423760" y="4907867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9EFBE3-1C12-47DD-BC6D-1D8EBB95EB1C}"/>
              </a:ext>
            </a:extLst>
          </p:cNvPr>
          <p:cNvSpPr/>
          <p:nvPr/>
        </p:nvSpPr>
        <p:spPr>
          <a:xfrm>
            <a:off x="2423759" y="5350780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F5283-1F7E-459F-ABC4-B32E4694786A}"/>
              </a:ext>
            </a:extLst>
          </p:cNvPr>
          <p:cNvSpPr txBox="1"/>
          <p:nvPr/>
        </p:nvSpPr>
        <p:spPr>
          <a:xfrm>
            <a:off x="969511" y="487505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04F58-530E-4E5E-9040-E47AFA2B80DA}"/>
              </a:ext>
            </a:extLst>
          </p:cNvPr>
          <p:cNvSpPr txBox="1"/>
          <p:nvPr/>
        </p:nvSpPr>
        <p:spPr>
          <a:xfrm>
            <a:off x="1143605" y="5307884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F81E48-E473-4084-99A4-F2793E802FBE}"/>
              </a:ext>
            </a:extLst>
          </p:cNvPr>
          <p:cNvSpPr/>
          <p:nvPr/>
        </p:nvSpPr>
        <p:spPr>
          <a:xfrm>
            <a:off x="2423756" y="5788787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AB08D-9B3F-4088-92D8-B84A7F6D607C}"/>
              </a:ext>
            </a:extLst>
          </p:cNvPr>
          <p:cNvSpPr txBox="1"/>
          <p:nvPr/>
        </p:nvSpPr>
        <p:spPr>
          <a:xfrm>
            <a:off x="977713" y="5733464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A4AD4-35E4-48F3-BE40-3E0AC90C09F6}"/>
              </a:ext>
            </a:extLst>
          </p:cNvPr>
          <p:cNvSpPr txBox="1"/>
          <p:nvPr/>
        </p:nvSpPr>
        <p:spPr>
          <a:xfrm>
            <a:off x="6016980" y="4738226"/>
            <a:ext cx="4931158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(105+5)/10 =&gt; 11 Tick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2AEC2-E605-4202-A34A-2D52FA8F7F7E}"/>
              </a:ext>
            </a:extLst>
          </p:cNvPr>
          <p:cNvSpPr txBox="1"/>
          <p:nvPr/>
        </p:nvSpPr>
        <p:spPr>
          <a:xfrm>
            <a:off x="6604808" y="3744706"/>
            <a:ext cx="4931158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(59+5)/10 =&gt; 6.4 =&gt; 6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183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950F55-683B-4EDC-B7AD-974EBA54417B}"/>
              </a:ext>
            </a:extLst>
          </p:cNvPr>
          <p:cNvSpPr/>
          <p:nvPr/>
        </p:nvSpPr>
        <p:spPr>
          <a:xfrm>
            <a:off x="1628775" y="1711079"/>
            <a:ext cx="2707481" cy="13287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E4F53F-16BA-448A-9C61-F2F91E97180B}"/>
              </a:ext>
            </a:extLst>
          </p:cNvPr>
          <p:cNvSpPr/>
          <p:nvPr/>
        </p:nvSpPr>
        <p:spPr>
          <a:xfrm>
            <a:off x="1628775" y="3036093"/>
            <a:ext cx="2707481" cy="13287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D0617-4803-4F88-9386-64200398BCFB}"/>
              </a:ext>
            </a:extLst>
          </p:cNvPr>
          <p:cNvSpPr/>
          <p:nvPr/>
        </p:nvSpPr>
        <p:spPr>
          <a:xfrm>
            <a:off x="6160294" y="1707355"/>
            <a:ext cx="2707481" cy="13287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663899-9CA4-4535-BEA6-9E58989D6C18}"/>
              </a:ext>
            </a:extLst>
          </p:cNvPr>
          <p:cNvSpPr/>
          <p:nvPr/>
        </p:nvSpPr>
        <p:spPr>
          <a:xfrm>
            <a:off x="6160294" y="3036093"/>
            <a:ext cx="2707481" cy="13287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822F06-029C-47F4-8F88-6FF02EA11720}"/>
              </a:ext>
            </a:extLst>
          </p:cNvPr>
          <p:cNvSpPr/>
          <p:nvPr/>
        </p:nvSpPr>
        <p:spPr>
          <a:xfrm>
            <a:off x="2982516" y="412829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1E4EA-6474-4F9A-9A13-39D05E77D515}"/>
              </a:ext>
            </a:extLst>
          </p:cNvPr>
          <p:cNvSpPr/>
          <p:nvPr/>
        </p:nvSpPr>
        <p:spPr>
          <a:xfrm>
            <a:off x="6519070" y="412829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2932802-0871-483B-884B-D4AF00E299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63345" y="2724348"/>
            <a:ext cx="12700" cy="3536554"/>
          </a:xfrm>
          <a:prstGeom prst="bent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07288-A70A-4D1B-AD54-61D8B95DF2B1}"/>
              </a:ext>
            </a:extLst>
          </p:cNvPr>
          <p:cNvSpPr/>
          <p:nvPr/>
        </p:nvSpPr>
        <p:spPr>
          <a:xfrm>
            <a:off x="7702950" y="412829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015AB-499F-4ED6-ACB7-79EE283F8440}"/>
              </a:ext>
            </a:extLst>
          </p:cNvPr>
          <p:cNvSpPr txBox="1"/>
          <p:nvPr/>
        </p:nvSpPr>
        <p:spPr>
          <a:xfrm>
            <a:off x="6937972" y="115777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ubuntu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B1C5ADC-89CB-4395-AD91-0819D208FC60}"/>
              </a:ext>
            </a:extLst>
          </p:cNvPr>
          <p:cNvCxnSpPr>
            <a:stCxn id="14" idx="2"/>
          </p:cNvCxnSpPr>
          <p:nvPr/>
        </p:nvCxnSpPr>
        <p:spPr>
          <a:xfrm>
            <a:off x="8115502" y="4492625"/>
            <a:ext cx="0" cy="47228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E0A14D-C612-463A-AE51-FF5B727FE6BB}"/>
              </a:ext>
            </a:extLst>
          </p:cNvPr>
          <p:cNvSpPr txBox="1"/>
          <p:nvPr/>
        </p:nvSpPr>
        <p:spPr>
          <a:xfrm>
            <a:off x="2510270" y="1157779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windows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04FF3-0136-4B3A-BEA1-7A3A4667092C}"/>
              </a:ext>
            </a:extLst>
          </p:cNvPr>
          <p:cNvSpPr txBox="1"/>
          <p:nvPr/>
        </p:nvSpPr>
        <p:spPr>
          <a:xfrm>
            <a:off x="814388" y="328613"/>
            <a:ext cx="102624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시작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&gt;&gt;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07E4C-A8FC-4BE0-8868-0B6C53FA8755}"/>
              </a:ext>
            </a:extLst>
          </p:cNvPr>
          <p:cNvSpPr txBox="1"/>
          <p:nvPr/>
        </p:nvSpPr>
        <p:spPr>
          <a:xfrm>
            <a:off x="6365380" y="235235"/>
            <a:ext cx="1957587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id: root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passwd : linux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B528E7-BE04-43A1-8D20-E2F2DE419A10}"/>
              </a:ext>
            </a:extLst>
          </p:cNvPr>
          <p:cNvSpPr txBox="1"/>
          <p:nvPr/>
        </p:nvSpPr>
        <p:spPr>
          <a:xfrm>
            <a:off x="5926932" y="4964906"/>
            <a:ext cx="3097323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ifconfig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enp0s8 : 192.168.56.</a:t>
            </a:r>
            <a:r>
              <a:rPr lang="en-US" altLang="ko-KR" sz="1800" b="1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133</a:t>
            </a:r>
            <a:endParaRPr lang="ko-KR" altLang="en-US" sz="1800" b="1">
              <a:solidFill>
                <a:srgbClr val="FF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385929-20EB-4985-8EB7-5368903B9C25}"/>
              </a:ext>
            </a:extLst>
          </p:cNvPr>
          <p:cNvSpPr txBox="1"/>
          <p:nvPr/>
        </p:nvSpPr>
        <p:spPr>
          <a:xfrm>
            <a:off x="2173970" y="5035249"/>
            <a:ext cx="1704313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ipconfig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192.168.56.</a:t>
            </a:r>
            <a:r>
              <a:rPr lang="en-US" altLang="ko-KR" sz="1800" b="1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 b="1">
              <a:solidFill>
                <a:srgbClr val="FF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BC3B86-71D6-4CED-9F46-DF83924481A6}"/>
              </a:ext>
            </a:extLst>
          </p:cNvPr>
          <p:cNvSpPr/>
          <p:nvPr/>
        </p:nvSpPr>
        <p:spPr>
          <a:xfrm>
            <a:off x="6684697" y="303609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1E031-48D1-487F-91B9-E814A272CFA0}"/>
              </a:ext>
            </a:extLst>
          </p:cNvPr>
          <p:cNvSpPr/>
          <p:nvPr/>
        </p:nvSpPr>
        <p:spPr>
          <a:xfrm>
            <a:off x="6684697" y="2671761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720B406-0D2B-4F3C-877F-005E9C513229}"/>
              </a:ext>
            </a:extLst>
          </p:cNvPr>
          <p:cNvSpPr/>
          <p:nvPr/>
        </p:nvSpPr>
        <p:spPr>
          <a:xfrm>
            <a:off x="6560118" y="1905323"/>
            <a:ext cx="1197764" cy="407985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25358A7-66F5-46E6-ACCB-D70330266A19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7097249" y="2313308"/>
            <a:ext cx="61751" cy="35845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39233A-7046-4172-BE37-5789A8D40D80}"/>
              </a:ext>
            </a:extLst>
          </p:cNvPr>
          <p:cNvSpPr txBox="1"/>
          <p:nvPr/>
        </p:nvSpPr>
        <p:spPr>
          <a:xfrm>
            <a:off x="5926932" y="5898470"/>
            <a:ext cx="1830950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netstat -ant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0:22</a:t>
            </a:r>
            <a:endParaRPr lang="ko-KR" altLang="en-US" sz="1800" b="1">
              <a:solidFill>
                <a:srgbClr val="FF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301A26-452E-4F6A-80E8-16E99E6F93E0}"/>
              </a:ext>
            </a:extLst>
          </p:cNvPr>
          <p:cNvSpPr/>
          <p:nvPr/>
        </p:nvSpPr>
        <p:spPr>
          <a:xfrm>
            <a:off x="3053179" y="302974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4350BF-2ADD-4FFC-9069-1DF152CB8389}"/>
              </a:ext>
            </a:extLst>
          </p:cNvPr>
          <p:cNvSpPr/>
          <p:nvPr/>
        </p:nvSpPr>
        <p:spPr>
          <a:xfrm>
            <a:off x="3053179" y="2669135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99DE340-72A6-48E5-B736-3D0C9176EC7E}"/>
              </a:ext>
            </a:extLst>
          </p:cNvPr>
          <p:cNvSpPr/>
          <p:nvPr/>
        </p:nvSpPr>
        <p:spPr>
          <a:xfrm>
            <a:off x="3053179" y="1902866"/>
            <a:ext cx="1197764" cy="407985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CD271E-1799-42E4-9A83-F0A975692DC3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397933" y="2310851"/>
            <a:ext cx="254128" cy="33551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BAC8B2-04DA-4384-AC5F-6164F477149C}"/>
              </a:ext>
            </a:extLst>
          </p:cNvPr>
          <p:cNvSpPr/>
          <p:nvPr/>
        </p:nvSpPr>
        <p:spPr>
          <a:xfrm>
            <a:off x="7882461" y="1902866"/>
            <a:ext cx="1197764" cy="407985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sftp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97E7C80-31E5-4C3E-AF6F-7BEAA79592C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097249" y="2310851"/>
            <a:ext cx="1384094" cy="32573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9716B8-E237-46B0-B797-487716D9989D}"/>
              </a:ext>
            </a:extLst>
          </p:cNvPr>
          <p:cNvSpPr/>
          <p:nvPr/>
        </p:nvSpPr>
        <p:spPr>
          <a:xfrm>
            <a:off x="1792129" y="302974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6F25FE-CB41-452E-9A92-6B8E2BF84DA0}"/>
              </a:ext>
            </a:extLst>
          </p:cNvPr>
          <p:cNvSpPr/>
          <p:nvPr/>
        </p:nvSpPr>
        <p:spPr>
          <a:xfrm>
            <a:off x="1792129" y="2669135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FFCB8C1-7DE4-4432-9A74-03B2DA1ECEC7}"/>
              </a:ext>
            </a:extLst>
          </p:cNvPr>
          <p:cNvSpPr/>
          <p:nvPr/>
        </p:nvSpPr>
        <p:spPr>
          <a:xfrm>
            <a:off x="1029892" y="1873281"/>
            <a:ext cx="1480377" cy="407985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filezilla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3317393-1924-4FED-970E-17FA4504C91A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>
            <a:off x="1770081" y="2281266"/>
            <a:ext cx="434600" cy="38786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9362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4363695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OS_ENTER_CRITICAL();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OSTCBPrioTbl[prio] = (OS_TCB *)1;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OS_EXIT_CRITICAL();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0A74E-146C-4B14-A8FE-AC50CF0EE9E8}"/>
              </a:ext>
            </a:extLst>
          </p:cNvPr>
          <p:cNvSpPr txBox="1"/>
          <p:nvPr/>
        </p:nvSpPr>
        <p:spPr>
          <a:xfrm>
            <a:off x="1194403" y="3899473"/>
            <a:ext cx="2903359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 = local;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412717" y="276679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363217" y="223517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EFC6D-C75B-4969-833A-EF6CD3B0205F}"/>
              </a:ext>
            </a:extLst>
          </p:cNvPr>
          <p:cNvSpPr txBox="1"/>
          <p:nvPr/>
        </p:nvSpPr>
        <p:spPr>
          <a:xfrm>
            <a:off x="6604111" y="3899473"/>
            <a:ext cx="2903359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 = local;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518837" y="5176029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28800" y="3429000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779300" y="2897380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26998" y="349014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277498" y="295852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023241" y="5176029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011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count++;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0A74E-146C-4B14-A8FE-AC50CF0EE9E8}"/>
              </a:ext>
            </a:extLst>
          </p:cNvPr>
          <p:cNvSpPr txBox="1"/>
          <p:nvPr/>
        </p:nvSpPr>
        <p:spPr>
          <a:xfrm>
            <a:off x="1194403" y="3899473"/>
            <a:ext cx="2223686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 = eax+1;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 = eax;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412717" y="276679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363217" y="223517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613533" y="3724646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28800" y="3429000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779300" y="2897380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26998" y="349014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277498" y="295852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224630" y="3798491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A8446-E00E-49D4-87DE-7D332B56453E}"/>
              </a:ext>
            </a:extLst>
          </p:cNvPr>
          <p:cNvSpPr txBox="1"/>
          <p:nvPr/>
        </p:nvSpPr>
        <p:spPr>
          <a:xfrm>
            <a:off x="6864871" y="3959146"/>
            <a:ext cx="2223686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 = eax+1;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 = eax;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2345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count++;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647189" y="99804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597689" y="46642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705573" y="4609837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61864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812364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68562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319062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129627" y="3429000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A78F0-A976-40C4-A337-A4335B6894EB}"/>
              </a:ext>
            </a:extLst>
          </p:cNvPr>
          <p:cNvSpPr/>
          <p:nvPr/>
        </p:nvSpPr>
        <p:spPr>
          <a:xfrm>
            <a:off x="4597689" y="206128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1BFD1-3545-449A-96AC-82BEA0E3C5EF}"/>
              </a:ext>
            </a:extLst>
          </p:cNvPr>
          <p:cNvSpPr txBox="1"/>
          <p:nvPr/>
        </p:nvSpPr>
        <p:spPr>
          <a:xfrm>
            <a:off x="4548189" y="1529665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7BC82-8A32-4D89-91CE-640C38D4B96E}"/>
              </a:ext>
            </a:extLst>
          </p:cNvPr>
          <p:cNvSpPr txBox="1"/>
          <p:nvPr/>
        </p:nvSpPr>
        <p:spPr>
          <a:xfrm>
            <a:off x="1461604" y="3429000"/>
            <a:ext cx="2903359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while(lock);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3C2FA-435D-47B2-B963-22E57263900D}"/>
              </a:ext>
            </a:extLst>
          </p:cNvPr>
          <p:cNvSpPr txBox="1"/>
          <p:nvPr/>
        </p:nvSpPr>
        <p:spPr>
          <a:xfrm>
            <a:off x="6847064" y="3359025"/>
            <a:ext cx="2903359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while(lock);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501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count++;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647189" y="99804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597689" y="46642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880734" y="4825164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61864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812364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68562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319062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176733" y="4895139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A78F0-A976-40C4-A337-A4335B6894EB}"/>
              </a:ext>
            </a:extLst>
          </p:cNvPr>
          <p:cNvSpPr/>
          <p:nvPr/>
        </p:nvSpPr>
        <p:spPr>
          <a:xfrm>
            <a:off x="4597689" y="206128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1BFD1-3545-449A-96AC-82BEA0E3C5EF}"/>
              </a:ext>
            </a:extLst>
          </p:cNvPr>
          <p:cNvSpPr txBox="1"/>
          <p:nvPr/>
        </p:nvSpPr>
        <p:spPr>
          <a:xfrm>
            <a:off x="4548189" y="1529665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7BC82-8A32-4D89-91CE-640C38D4B96E}"/>
              </a:ext>
            </a:extLst>
          </p:cNvPr>
          <p:cNvSpPr txBox="1"/>
          <p:nvPr/>
        </p:nvSpPr>
        <p:spPr>
          <a:xfrm>
            <a:off x="1461604" y="3429000"/>
            <a:ext cx="2903359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while(lock);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3C2FA-435D-47B2-B963-22E57263900D}"/>
              </a:ext>
            </a:extLst>
          </p:cNvPr>
          <p:cNvSpPr txBox="1"/>
          <p:nvPr/>
        </p:nvSpPr>
        <p:spPr>
          <a:xfrm>
            <a:off x="6847064" y="3359025"/>
            <a:ext cx="2903359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while(lock);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0416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count++;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647189" y="99804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597689" y="46642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702904" y="5598921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61864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812364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68562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319062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479949" y="3505727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A78F0-A976-40C4-A337-A4335B6894EB}"/>
              </a:ext>
            </a:extLst>
          </p:cNvPr>
          <p:cNvSpPr/>
          <p:nvPr/>
        </p:nvSpPr>
        <p:spPr>
          <a:xfrm>
            <a:off x="4597689" y="206128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1BFD1-3545-449A-96AC-82BEA0E3C5EF}"/>
              </a:ext>
            </a:extLst>
          </p:cNvPr>
          <p:cNvSpPr txBox="1"/>
          <p:nvPr/>
        </p:nvSpPr>
        <p:spPr>
          <a:xfrm>
            <a:off x="4548189" y="1529665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7BC82-8A32-4D89-91CE-640C38D4B96E}"/>
              </a:ext>
            </a:extLst>
          </p:cNvPr>
          <p:cNvSpPr txBox="1"/>
          <p:nvPr/>
        </p:nvSpPr>
        <p:spPr>
          <a:xfrm>
            <a:off x="1461604" y="3429000"/>
            <a:ext cx="3243196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while(CAS(&amp;lock));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2E8C0-433B-4D7D-9835-FCE64FECF20E}"/>
              </a:ext>
            </a:extLst>
          </p:cNvPr>
          <p:cNvSpPr txBox="1"/>
          <p:nvPr/>
        </p:nvSpPr>
        <p:spPr>
          <a:xfrm>
            <a:off x="702904" y="-123467"/>
            <a:ext cx="6655989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CAS ( Compare And Set )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3459F-E340-4E88-BE94-0A191205147E}"/>
              </a:ext>
            </a:extLst>
          </p:cNvPr>
          <p:cNvSpPr txBox="1"/>
          <p:nvPr/>
        </p:nvSpPr>
        <p:spPr>
          <a:xfrm>
            <a:off x="7060819" y="3362102"/>
            <a:ext cx="3243196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while(CAS(&amp;lock));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6186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count++;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647189" y="99804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597689" y="46642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566338" y="6140539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61864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812364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68562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319062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509638" y="4224420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A78F0-A976-40C4-A337-A4335B6894EB}"/>
              </a:ext>
            </a:extLst>
          </p:cNvPr>
          <p:cNvSpPr/>
          <p:nvPr/>
        </p:nvSpPr>
        <p:spPr>
          <a:xfrm>
            <a:off x="4597689" y="206128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1BFD1-3545-449A-96AC-82BEA0E3C5EF}"/>
              </a:ext>
            </a:extLst>
          </p:cNvPr>
          <p:cNvSpPr txBox="1"/>
          <p:nvPr/>
        </p:nvSpPr>
        <p:spPr>
          <a:xfrm>
            <a:off x="4548189" y="152966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value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7BC82-8A32-4D89-91CE-640C38D4B96E}"/>
              </a:ext>
            </a:extLst>
          </p:cNvPr>
          <p:cNvSpPr txBox="1"/>
          <p:nvPr/>
        </p:nvSpPr>
        <p:spPr>
          <a:xfrm>
            <a:off x="1461604" y="3429000"/>
            <a:ext cx="2903359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lock(&amp;value);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unlock(&amp;value);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2E8C0-433B-4D7D-9835-FCE64FECF20E}"/>
              </a:ext>
            </a:extLst>
          </p:cNvPr>
          <p:cNvSpPr txBox="1"/>
          <p:nvPr/>
        </p:nvSpPr>
        <p:spPr>
          <a:xfrm>
            <a:off x="566338" y="-37005"/>
            <a:ext cx="3717684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Sleep Lock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8DC322-A059-4DBD-BD99-7A3F7DDF14BC}"/>
              </a:ext>
            </a:extLst>
          </p:cNvPr>
          <p:cNvSpPr txBox="1"/>
          <p:nvPr/>
        </p:nvSpPr>
        <p:spPr>
          <a:xfrm>
            <a:off x="7197386" y="3359025"/>
            <a:ext cx="2903359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lock(&amp;value);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unlock(&amp;value);</a:t>
            </a:r>
          </a:p>
        </p:txBody>
      </p:sp>
    </p:spTree>
    <p:extLst>
      <p:ext uri="{BB962C8B-B14F-4D97-AF65-F5344CB8AC3E}">
        <p14:creationId xmlns:p14="http://schemas.microsoft.com/office/powerpoint/2010/main" val="18917140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4363695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OS_ENTER_CRITICAL();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OSTCBPrioTbl[prio] = (OS_TCB *)1;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OS_EXIT_CRITICAL();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0A74E-146C-4B14-A8FE-AC50CF0EE9E8}"/>
              </a:ext>
            </a:extLst>
          </p:cNvPr>
          <p:cNvSpPr txBox="1"/>
          <p:nvPr/>
        </p:nvSpPr>
        <p:spPr>
          <a:xfrm>
            <a:off x="1194403" y="3899473"/>
            <a:ext cx="3583032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OS_ENTER_CRITICAL();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OS_EXIT_CRITICAL();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412717" y="276679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363217" y="223517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489646" y="6185474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28800" y="3429000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779300" y="2897380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26998" y="349014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277498" y="295852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277086" y="3868502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4435C4-326A-4C08-9C40-F2C64B580F07}"/>
              </a:ext>
            </a:extLst>
          </p:cNvPr>
          <p:cNvSpPr txBox="1"/>
          <p:nvPr/>
        </p:nvSpPr>
        <p:spPr>
          <a:xfrm>
            <a:off x="6857956" y="3925722"/>
            <a:ext cx="3583032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OS_ENTER_CRITICAL();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OS_EXIT_CRITICAL();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31150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A88A4-6944-4DC0-BCD8-476B37511AC0}"/>
              </a:ext>
            </a:extLst>
          </p:cNvPr>
          <p:cNvSpPr txBox="1"/>
          <p:nvPr/>
        </p:nvSpPr>
        <p:spPr>
          <a:xfrm>
            <a:off x="489647" y="182880"/>
            <a:ext cx="3284874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semaphore(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E4D514-9C6A-4525-A8FA-B68A99C1AE52}"/>
              </a:ext>
            </a:extLst>
          </p:cNvPr>
          <p:cNvSpPr/>
          <p:nvPr/>
        </p:nvSpPr>
        <p:spPr>
          <a:xfrm>
            <a:off x="1321455" y="1386348"/>
            <a:ext cx="1988083" cy="3545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0CCF2C-BEA6-487C-A273-7BEFF9EE4617}"/>
              </a:ext>
            </a:extLst>
          </p:cNvPr>
          <p:cNvSpPr/>
          <p:nvPr/>
        </p:nvSpPr>
        <p:spPr>
          <a:xfrm>
            <a:off x="1657718" y="1592826"/>
            <a:ext cx="1291960" cy="395257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Toilet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564C565-7DB2-4691-9D3E-A47A20F4B03C}"/>
              </a:ext>
            </a:extLst>
          </p:cNvPr>
          <p:cNvSpPr/>
          <p:nvPr/>
        </p:nvSpPr>
        <p:spPr>
          <a:xfrm>
            <a:off x="2949678" y="3232846"/>
            <a:ext cx="196154" cy="19615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3AB04B-C4EA-4DB5-9E24-34C71BF00BC1}"/>
              </a:ext>
            </a:extLst>
          </p:cNvPr>
          <p:cNvGrpSpPr/>
          <p:nvPr/>
        </p:nvGrpSpPr>
        <p:grpSpPr>
          <a:xfrm>
            <a:off x="7037836" y="3471375"/>
            <a:ext cx="525042" cy="1165121"/>
            <a:chOff x="4774055" y="2846439"/>
            <a:chExt cx="525042" cy="116512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1A91727-7A91-4E69-AE6F-EA533453B527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E5D9309-DFC0-4166-BED3-4F87B9B42C83}"/>
                </a:ext>
              </a:extLst>
            </p:cNvPr>
            <p:cNvCxnSpPr>
              <a:stCxn id="21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9B8BC03-6CCD-4979-9B13-784CB876FCAA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69E24A4-FE2A-4F6C-8BA8-D9C8B40DE203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2777B0A-41AF-47D0-86C6-6108B7F255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7E4DEB7-C4FC-490D-9C64-63DEFA8D2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4D6A3BD-891F-4161-ACB3-8D068DE5128A}"/>
              </a:ext>
            </a:extLst>
          </p:cNvPr>
          <p:cNvCxnSpPr/>
          <p:nvPr/>
        </p:nvCxnSpPr>
        <p:spPr>
          <a:xfrm>
            <a:off x="4902364" y="802312"/>
            <a:ext cx="0" cy="520913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B4D396-7FA0-469B-A6A8-E8FEA7BDFEC6}"/>
              </a:ext>
            </a:extLst>
          </p:cNvPr>
          <p:cNvSpPr/>
          <p:nvPr/>
        </p:nvSpPr>
        <p:spPr>
          <a:xfrm>
            <a:off x="4843370" y="1244764"/>
            <a:ext cx="548632" cy="5486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47A565-2BBB-425A-ABD8-B11954A24CAE}"/>
              </a:ext>
            </a:extLst>
          </p:cNvPr>
          <p:cNvGrpSpPr/>
          <p:nvPr/>
        </p:nvGrpSpPr>
        <p:grpSpPr>
          <a:xfrm>
            <a:off x="5161067" y="1653383"/>
            <a:ext cx="377558" cy="1026487"/>
            <a:chOff x="6017344" y="1342103"/>
            <a:chExt cx="377558" cy="102648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39981E4-D7F1-4E16-830F-1F76BDEDFC84}"/>
                </a:ext>
              </a:extLst>
            </p:cNvPr>
            <p:cNvSpPr/>
            <p:nvPr/>
          </p:nvSpPr>
          <p:spPr>
            <a:xfrm>
              <a:off x="6017344" y="1342103"/>
              <a:ext cx="377558" cy="3775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C51E1BF-65D3-4A9F-8457-04AF7AFF403E}"/>
                </a:ext>
              </a:extLst>
            </p:cNvPr>
            <p:cNvCxnSpPr>
              <a:stCxn id="31" idx="4"/>
            </p:cNvCxnSpPr>
            <p:nvPr/>
          </p:nvCxnSpPr>
          <p:spPr>
            <a:xfrm>
              <a:off x="6206123" y="1719661"/>
              <a:ext cx="5899" cy="64892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1937839-7EF7-4F6D-B905-84EDCCA29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026" y="1934989"/>
              <a:ext cx="182876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EAA738B-ADDD-4FDA-9143-C6EAA01C90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6124" y="2206358"/>
              <a:ext cx="18877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F4AA43-406A-4173-8698-4D6788E57A62}"/>
              </a:ext>
            </a:extLst>
          </p:cNvPr>
          <p:cNvGrpSpPr/>
          <p:nvPr/>
        </p:nvGrpSpPr>
        <p:grpSpPr>
          <a:xfrm>
            <a:off x="9768383" y="3471375"/>
            <a:ext cx="525042" cy="1165121"/>
            <a:chOff x="4774055" y="2846439"/>
            <a:chExt cx="525042" cy="116512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7930ECC-9555-4806-8FEA-6FE70A70F77A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3C4F163-659D-4279-9CB8-7059F18D2A25}"/>
                </a:ext>
              </a:extLst>
            </p:cNvPr>
            <p:cNvCxnSpPr>
              <a:stCxn id="42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DCF2BEF-D7C8-42A5-A323-343CEF916959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1FB48FD-3DB3-4F92-B9CF-363A6DBAD80C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14C181A-FCD3-418E-8738-A7E5343DE3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70950A1-3BCD-4362-8947-9E75361C07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15AEEC7-F43A-4922-958B-2B3E03430CF0}"/>
              </a:ext>
            </a:extLst>
          </p:cNvPr>
          <p:cNvSpPr txBox="1"/>
          <p:nvPr/>
        </p:nvSpPr>
        <p:spPr>
          <a:xfrm>
            <a:off x="1106391" y="805261"/>
            <a:ext cx="2499402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Resource(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자원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6F00B2-DA97-4525-A37E-387D19D5154C}"/>
              </a:ext>
            </a:extLst>
          </p:cNvPr>
          <p:cNvSpPr txBox="1"/>
          <p:nvPr/>
        </p:nvSpPr>
        <p:spPr>
          <a:xfrm>
            <a:off x="6902149" y="2881617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4CE87C-4CE2-4B73-9A2E-DAEA9E0EDFBF}"/>
              </a:ext>
            </a:extLst>
          </p:cNvPr>
          <p:cNvSpPr txBox="1"/>
          <p:nvPr/>
        </p:nvSpPr>
        <p:spPr>
          <a:xfrm>
            <a:off x="1078183" y="5316225"/>
            <a:ext cx="273344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CriticalSection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B07FD-357D-425F-95A7-9D3A24BB71D5}"/>
              </a:ext>
            </a:extLst>
          </p:cNvPr>
          <p:cNvSpPr txBox="1"/>
          <p:nvPr/>
        </p:nvSpPr>
        <p:spPr>
          <a:xfrm>
            <a:off x="5903968" y="1168072"/>
            <a:ext cx="1361270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공용변수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E8332A-13A9-4217-AD40-F3B350B83EC1}"/>
              </a:ext>
            </a:extLst>
          </p:cNvPr>
          <p:cNvSpPr txBox="1"/>
          <p:nvPr/>
        </p:nvSpPr>
        <p:spPr>
          <a:xfrm>
            <a:off x="4903994" y="754777"/>
            <a:ext cx="110799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25893B-1F74-4720-B3F4-0D424449B004}"/>
              </a:ext>
            </a:extLst>
          </p:cNvPr>
          <p:cNvCxnSpPr/>
          <p:nvPr/>
        </p:nvCxnSpPr>
        <p:spPr>
          <a:xfrm flipH="1">
            <a:off x="3869977" y="3846379"/>
            <a:ext cx="1917290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178CE3-C3D0-4D38-881C-033068EC9471}"/>
              </a:ext>
            </a:extLst>
          </p:cNvPr>
          <p:cNvSpPr txBox="1"/>
          <p:nvPr/>
        </p:nvSpPr>
        <p:spPr>
          <a:xfrm>
            <a:off x="4322984" y="3221055"/>
            <a:ext cx="1297150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C06292-8578-4B18-8ACD-9573A97FDE59}"/>
              </a:ext>
            </a:extLst>
          </p:cNvPr>
          <p:cNvSpPr txBox="1"/>
          <p:nvPr/>
        </p:nvSpPr>
        <p:spPr>
          <a:xfrm>
            <a:off x="4504953" y="182880"/>
            <a:ext cx="1718740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다익스트라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61454DF-D443-4EBB-8B7E-632D1B15609E}"/>
              </a:ext>
            </a:extLst>
          </p:cNvPr>
          <p:cNvCxnSpPr>
            <a:cxnSpLocks/>
          </p:cNvCxnSpPr>
          <p:nvPr/>
        </p:nvCxnSpPr>
        <p:spPr>
          <a:xfrm>
            <a:off x="3923071" y="4395019"/>
            <a:ext cx="1891742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8C46CB6-DA12-49F1-A8DB-1FBD2E9AA547}"/>
              </a:ext>
            </a:extLst>
          </p:cNvPr>
          <p:cNvSpPr txBox="1"/>
          <p:nvPr/>
        </p:nvSpPr>
        <p:spPr>
          <a:xfrm>
            <a:off x="4346737" y="4290030"/>
            <a:ext cx="1297150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1782270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0451AEDB-3338-41B2-914E-86B389DE7E0E}"/>
              </a:ext>
            </a:extLst>
          </p:cNvPr>
          <p:cNvGrpSpPr/>
          <p:nvPr/>
        </p:nvGrpSpPr>
        <p:grpSpPr>
          <a:xfrm>
            <a:off x="4127964" y="1959011"/>
            <a:ext cx="1622319" cy="2313315"/>
            <a:chOff x="1321455" y="1386348"/>
            <a:chExt cx="1988083" cy="3545513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7B7BB30-D3B6-4057-9ECB-2F1A93954390}"/>
                </a:ext>
              </a:extLst>
            </p:cNvPr>
            <p:cNvSpPr/>
            <p:nvPr/>
          </p:nvSpPr>
          <p:spPr>
            <a:xfrm>
              <a:off x="1321455" y="1386348"/>
              <a:ext cx="1988083" cy="3545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DF05FDE-B6E8-4072-B779-A7E1E9AD1026}"/>
                </a:ext>
              </a:extLst>
            </p:cNvPr>
            <p:cNvSpPr/>
            <p:nvPr/>
          </p:nvSpPr>
          <p:spPr>
            <a:xfrm>
              <a:off x="1657718" y="1592826"/>
              <a:ext cx="1291960" cy="39525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Toilet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21DF212-45BA-4D67-8F9D-52891ECD913E}"/>
                </a:ext>
              </a:extLst>
            </p:cNvPr>
            <p:cNvSpPr/>
            <p:nvPr/>
          </p:nvSpPr>
          <p:spPr>
            <a:xfrm>
              <a:off x="2949678" y="3232846"/>
              <a:ext cx="196154" cy="19615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435AD96-8193-4A40-A27D-98E3AEDAAFFB}"/>
              </a:ext>
            </a:extLst>
          </p:cNvPr>
          <p:cNvGrpSpPr/>
          <p:nvPr/>
        </p:nvGrpSpPr>
        <p:grpSpPr>
          <a:xfrm>
            <a:off x="2294244" y="1972284"/>
            <a:ext cx="1622319" cy="2313315"/>
            <a:chOff x="1321455" y="1386348"/>
            <a:chExt cx="1988083" cy="354551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9059217-8174-4534-9354-55A30AF124D9}"/>
                </a:ext>
              </a:extLst>
            </p:cNvPr>
            <p:cNvSpPr/>
            <p:nvPr/>
          </p:nvSpPr>
          <p:spPr>
            <a:xfrm>
              <a:off x="1321455" y="1386348"/>
              <a:ext cx="1988083" cy="3545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B51264F-459F-4DB2-A51B-85D92E2FF571}"/>
                </a:ext>
              </a:extLst>
            </p:cNvPr>
            <p:cNvSpPr/>
            <p:nvPr/>
          </p:nvSpPr>
          <p:spPr>
            <a:xfrm>
              <a:off x="1657718" y="1592826"/>
              <a:ext cx="1291960" cy="39525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Toilet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70A4B9E-86D1-47FB-9BB4-16AE13D44F0F}"/>
                </a:ext>
              </a:extLst>
            </p:cNvPr>
            <p:cNvSpPr/>
            <p:nvPr/>
          </p:nvSpPr>
          <p:spPr>
            <a:xfrm>
              <a:off x="2949678" y="3232846"/>
              <a:ext cx="196154" cy="19615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5A88A4-6944-4DC0-BCD8-476B37511AC0}"/>
              </a:ext>
            </a:extLst>
          </p:cNvPr>
          <p:cNvSpPr txBox="1"/>
          <p:nvPr/>
        </p:nvSpPr>
        <p:spPr>
          <a:xfrm>
            <a:off x="489647" y="182880"/>
            <a:ext cx="3284874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semaphore(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5571628-7528-477C-85F1-78E2D13E4399}"/>
              </a:ext>
            </a:extLst>
          </p:cNvPr>
          <p:cNvGrpSpPr/>
          <p:nvPr/>
        </p:nvGrpSpPr>
        <p:grpSpPr>
          <a:xfrm>
            <a:off x="435951" y="1972284"/>
            <a:ext cx="1622319" cy="2313315"/>
            <a:chOff x="1321455" y="1386348"/>
            <a:chExt cx="1988083" cy="354551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E4D514-9C6A-4525-A8FA-B68A99C1AE52}"/>
                </a:ext>
              </a:extLst>
            </p:cNvPr>
            <p:cNvSpPr/>
            <p:nvPr/>
          </p:nvSpPr>
          <p:spPr>
            <a:xfrm>
              <a:off x="1321455" y="1386348"/>
              <a:ext cx="1988083" cy="3545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0CCF2C-BEA6-487C-A273-7BEFF9EE4617}"/>
                </a:ext>
              </a:extLst>
            </p:cNvPr>
            <p:cNvSpPr/>
            <p:nvPr/>
          </p:nvSpPr>
          <p:spPr>
            <a:xfrm>
              <a:off x="1657718" y="1592826"/>
              <a:ext cx="1291960" cy="39525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Toilet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564C565-7DB2-4691-9D3E-A47A20F4B03C}"/>
                </a:ext>
              </a:extLst>
            </p:cNvPr>
            <p:cNvSpPr/>
            <p:nvPr/>
          </p:nvSpPr>
          <p:spPr>
            <a:xfrm>
              <a:off x="2949678" y="3232846"/>
              <a:ext cx="196154" cy="19615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3AB04B-C4EA-4DB5-9E24-34C71BF00BC1}"/>
              </a:ext>
            </a:extLst>
          </p:cNvPr>
          <p:cNvGrpSpPr/>
          <p:nvPr/>
        </p:nvGrpSpPr>
        <p:grpSpPr>
          <a:xfrm>
            <a:off x="10588613" y="3381858"/>
            <a:ext cx="525042" cy="1165121"/>
            <a:chOff x="4774055" y="2846439"/>
            <a:chExt cx="525042" cy="116512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1A91727-7A91-4E69-AE6F-EA533453B527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E5D9309-DFC0-4166-BED3-4F87B9B42C83}"/>
                </a:ext>
              </a:extLst>
            </p:cNvPr>
            <p:cNvCxnSpPr>
              <a:stCxn id="21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9B8BC03-6CCD-4979-9B13-784CB876FCAA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69E24A4-FE2A-4F6C-8BA8-D9C8B40DE203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2777B0A-41AF-47D0-86C6-6108B7F255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7E4DEB7-C4FC-490D-9C64-63DEFA8D2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4D6A3BD-891F-4161-ACB3-8D068DE5128A}"/>
              </a:ext>
            </a:extLst>
          </p:cNvPr>
          <p:cNvCxnSpPr/>
          <p:nvPr/>
        </p:nvCxnSpPr>
        <p:spPr>
          <a:xfrm>
            <a:off x="6713466" y="824434"/>
            <a:ext cx="0" cy="520913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B4D396-7FA0-469B-A6A8-E8FEA7BDFEC6}"/>
              </a:ext>
            </a:extLst>
          </p:cNvPr>
          <p:cNvSpPr/>
          <p:nvPr/>
        </p:nvSpPr>
        <p:spPr>
          <a:xfrm>
            <a:off x="6654472" y="1266886"/>
            <a:ext cx="548632" cy="5486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F4AA43-406A-4173-8698-4D6788E57A62}"/>
              </a:ext>
            </a:extLst>
          </p:cNvPr>
          <p:cNvGrpSpPr/>
          <p:nvPr/>
        </p:nvGrpSpPr>
        <p:grpSpPr>
          <a:xfrm>
            <a:off x="8057751" y="3397842"/>
            <a:ext cx="525042" cy="1165121"/>
            <a:chOff x="4774055" y="2846439"/>
            <a:chExt cx="525042" cy="116512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7930ECC-9555-4806-8FEA-6FE70A70F77A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3C4F163-659D-4279-9CB8-7059F18D2A25}"/>
                </a:ext>
              </a:extLst>
            </p:cNvPr>
            <p:cNvCxnSpPr>
              <a:stCxn id="42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DCF2BEF-D7C8-42A5-A323-343CEF916959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1FB48FD-3DB3-4F92-B9CF-363A6DBAD80C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14C181A-FCD3-418E-8738-A7E5343DE3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70950A1-3BCD-4362-8947-9E75361C07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15AEEC7-F43A-4922-958B-2B3E03430CF0}"/>
              </a:ext>
            </a:extLst>
          </p:cNvPr>
          <p:cNvSpPr txBox="1"/>
          <p:nvPr/>
        </p:nvSpPr>
        <p:spPr>
          <a:xfrm>
            <a:off x="1106391" y="805261"/>
            <a:ext cx="2499402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Resource(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자원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6F00B2-DA97-4525-A37E-387D19D5154C}"/>
              </a:ext>
            </a:extLst>
          </p:cNvPr>
          <p:cNvSpPr txBox="1"/>
          <p:nvPr/>
        </p:nvSpPr>
        <p:spPr>
          <a:xfrm>
            <a:off x="2570258" y="232880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4CE87C-4CE2-4B73-9A2E-DAEA9E0EDFBF}"/>
              </a:ext>
            </a:extLst>
          </p:cNvPr>
          <p:cNvSpPr txBox="1"/>
          <p:nvPr/>
        </p:nvSpPr>
        <p:spPr>
          <a:xfrm>
            <a:off x="1078183" y="5316225"/>
            <a:ext cx="273344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CriticalSection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B07FD-357D-425F-95A7-9D3A24BB71D5}"/>
              </a:ext>
            </a:extLst>
          </p:cNvPr>
          <p:cNvSpPr txBox="1"/>
          <p:nvPr/>
        </p:nvSpPr>
        <p:spPr>
          <a:xfrm>
            <a:off x="7715070" y="1190194"/>
            <a:ext cx="1361270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공용변수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E8332A-13A9-4217-AD40-F3B350B83EC1}"/>
              </a:ext>
            </a:extLst>
          </p:cNvPr>
          <p:cNvSpPr txBox="1"/>
          <p:nvPr/>
        </p:nvSpPr>
        <p:spPr>
          <a:xfrm>
            <a:off x="6323240" y="770271"/>
            <a:ext cx="110799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25893B-1F74-4720-B3F4-0D424449B004}"/>
              </a:ext>
            </a:extLst>
          </p:cNvPr>
          <p:cNvCxnSpPr/>
          <p:nvPr/>
        </p:nvCxnSpPr>
        <p:spPr>
          <a:xfrm flipH="1">
            <a:off x="5681079" y="3868501"/>
            <a:ext cx="1917290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178CE3-C3D0-4D38-881C-033068EC9471}"/>
              </a:ext>
            </a:extLst>
          </p:cNvPr>
          <p:cNvSpPr txBox="1"/>
          <p:nvPr/>
        </p:nvSpPr>
        <p:spPr>
          <a:xfrm>
            <a:off x="6134086" y="3243177"/>
            <a:ext cx="1297150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C06292-8578-4B18-8ACD-9573A97FDE59}"/>
              </a:ext>
            </a:extLst>
          </p:cNvPr>
          <p:cNvSpPr txBox="1"/>
          <p:nvPr/>
        </p:nvSpPr>
        <p:spPr>
          <a:xfrm>
            <a:off x="6316055" y="205002"/>
            <a:ext cx="1718740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다익스트라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61454DF-D443-4EBB-8B7E-632D1B15609E}"/>
              </a:ext>
            </a:extLst>
          </p:cNvPr>
          <p:cNvCxnSpPr>
            <a:cxnSpLocks/>
          </p:cNvCxnSpPr>
          <p:nvPr/>
        </p:nvCxnSpPr>
        <p:spPr>
          <a:xfrm>
            <a:off x="5734173" y="4417141"/>
            <a:ext cx="1891742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8C46CB6-DA12-49F1-A8DB-1FBD2E9AA547}"/>
              </a:ext>
            </a:extLst>
          </p:cNvPr>
          <p:cNvSpPr txBox="1"/>
          <p:nvPr/>
        </p:nvSpPr>
        <p:spPr>
          <a:xfrm>
            <a:off x="6157839" y="4312152"/>
            <a:ext cx="1297150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09FB892-C095-4346-9AC8-D7CE68AA3B69}"/>
              </a:ext>
            </a:extLst>
          </p:cNvPr>
          <p:cNvGrpSpPr/>
          <p:nvPr/>
        </p:nvGrpSpPr>
        <p:grpSpPr>
          <a:xfrm rot="18051284">
            <a:off x="7172909" y="1309010"/>
            <a:ext cx="377558" cy="1026487"/>
            <a:chOff x="6017344" y="1342103"/>
            <a:chExt cx="377558" cy="1026487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A6AB93D-9155-4C32-85CC-A8BFD07847DC}"/>
                </a:ext>
              </a:extLst>
            </p:cNvPr>
            <p:cNvSpPr/>
            <p:nvPr/>
          </p:nvSpPr>
          <p:spPr>
            <a:xfrm>
              <a:off x="6017344" y="1342103"/>
              <a:ext cx="377558" cy="3775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9C02FE-E760-4012-9BE8-4F8C43F55ABB}"/>
                </a:ext>
              </a:extLst>
            </p:cNvPr>
            <p:cNvCxnSpPr>
              <a:stCxn id="70" idx="4"/>
            </p:cNvCxnSpPr>
            <p:nvPr/>
          </p:nvCxnSpPr>
          <p:spPr>
            <a:xfrm>
              <a:off x="6206123" y="1719661"/>
              <a:ext cx="5899" cy="64892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A32B2C2-E496-4FEB-B9FB-3BC8FFA67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026" y="1934989"/>
              <a:ext cx="182876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8D91B5F-056C-40B8-8E2C-B51166D42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6124" y="2206358"/>
              <a:ext cx="18877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0294E57-2631-4C92-A7C2-1FFFA2A4A96B}"/>
              </a:ext>
            </a:extLst>
          </p:cNvPr>
          <p:cNvGrpSpPr/>
          <p:nvPr/>
        </p:nvGrpSpPr>
        <p:grpSpPr>
          <a:xfrm>
            <a:off x="9095133" y="3332286"/>
            <a:ext cx="525042" cy="1165121"/>
            <a:chOff x="4774055" y="2846439"/>
            <a:chExt cx="525042" cy="1165121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5CA1067-7D2E-434F-8112-7E2E0F65C712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C6F524F-4D61-4D94-ABDB-1A485A794FB9}"/>
                </a:ext>
              </a:extLst>
            </p:cNvPr>
            <p:cNvCxnSpPr>
              <a:stCxn id="75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466E946-4CD4-4FBA-AB32-89F141CD1327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24E2E09-B61B-40CB-BEC6-753DED5DE707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16CA6AB-5A96-4BC0-9253-C8C5B4F8DA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3193979-043C-4A05-9D37-0EB21CEEC0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D1032DF-08B6-4A32-B00F-40B8193C65C7}"/>
              </a:ext>
            </a:extLst>
          </p:cNvPr>
          <p:cNvGrpSpPr/>
          <p:nvPr/>
        </p:nvGrpSpPr>
        <p:grpSpPr>
          <a:xfrm>
            <a:off x="9870230" y="3363208"/>
            <a:ext cx="525042" cy="1165121"/>
            <a:chOff x="4774055" y="2846439"/>
            <a:chExt cx="525042" cy="1165121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7E4CD20-17F7-4460-B029-A75E949D18CE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244A17CA-413A-49D6-9233-6B7FA2A4A821}"/>
                </a:ext>
              </a:extLst>
            </p:cNvPr>
            <p:cNvCxnSpPr>
              <a:stCxn id="82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192F595-3262-4B76-93CD-7F24584AF450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2519F78-3CEF-47DB-865F-F40B34691D4D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BFE0BE3-1E6C-4A18-B7FF-2C60BBAA59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61339775-7A5B-4043-A846-2C8E2437C5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A874863-ED24-4906-911E-5F4518E125A1}"/>
              </a:ext>
            </a:extLst>
          </p:cNvPr>
          <p:cNvGrpSpPr/>
          <p:nvPr/>
        </p:nvGrpSpPr>
        <p:grpSpPr>
          <a:xfrm rot="20700000">
            <a:off x="6930934" y="1531445"/>
            <a:ext cx="377558" cy="1026487"/>
            <a:chOff x="6017344" y="1342103"/>
            <a:chExt cx="377558" cy="1026487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E1B9EED-E769-45F9-9249-D82E77681642}"/>
                </a:ext>
              </a:extLst>
            </p:cNvPr>
            <p:cNvSpPr/>
            <p:nvPr/>
          </p:nvSpPr>
          <p:spPr>
            <a:xfrm>
              <a:off x="6017344" y="1342103"/>
              <a:ext cx="377558" cy="3775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A377A42-4E57-453C-9A6F-D819BE10F55F}"/>
                </a:ext>
              </a:extLst>
            </p:cNvPr>
            <p:cNvCxnSpPr>
              <a:stCxn id="89" idx="4"/>
            </p:cNvCxnSpPr>
            <p:nvPr/>
          </p:nvCxnSpPr>
          <p:spPr>
            <a:xfrm>
              <a:off x="6206123" y="1719661"/>
              <a:ext cx="5899" cy="64892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905F10D-F36C-4422-BCED-00E54D403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026" y="1934989"/>
              <a:ext cx="182876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4E31FF45-C224-47BA-A634-F242930F2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6124" y="2206358"/>
              <a:ext cx="18877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0118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218276" y="100289"/>
            <a:ext cx="28648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OS_InitEventList();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E0ED4-E7DF-4740-A056-5C55C18E6928}"/>
              </a:ext>
            </a:extLst>
          </p:cNvPr>
          <p:cNvSpPr/>
          <p:nvPr/>
        </p:nvSpPr>
        <p:spPr>
          <a:xfrm>
            <a:off x="1870095" y="167366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5" y="213205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143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AF2887-7592-42C7-98C4-0555F8BC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468" y="104575"/>
            <a:ext cx="6656221" cy="66488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0F83A5B-B9F7-4DF0-8EA6-A1AEDC1E66E0}"/>
              </a:ext>
            </a:extLst>
          </p:cNvPr>
          <p:cNvSpPr/>
          <p:nvPr/>
        </p:nvSpPr>
        <p:spPr>
          <a:xfrm>
            <a:off x="5872163" y="1793081"/>
            <a:ext cx="1757362" cy="30003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AEBB08-B3D2-4808-83A5-F3A14EB6AB57}"/>
              </a:ext>
            </a:extLst>
          </p:cNvPr>
          <p:cNvSpPr/>
          <p:nvPr/>
        </p:nvSpPr>
        <p:spPr>
          <a:xfrm>
            <a:off x="5807869" y="3271837"/>
            <a:ext cx="1757362" cy="30003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2713C-6BEB-470F-9F77-1EDE87B2D63A}"/>
              </a:ext>
            </a:extLst>
          </p:cNvPr>
          <p:cNvSpPr txBox="1"/>
          <p:nvPr/>
        </p:nvSpPr>
        <p:spPr>
          <a:xfrm>
            <a:off x="292894" y="271463"/>
            <a:ext cx="2084225" cy="2222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putty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설정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login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as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root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passwd : linux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1D199B-DDB9-40AE-9372-1B0F15284173}"/>
              </a:ext>
            </a:extLst>
          </p:cNvPr>
          <p:cNvSpPr/>
          <p:nvPr/>
        </p:nvSpPr>
        <p:spPr>
          <a:xfrm>
            <a:off x="7400925" y="6293643"/>
            <a:ext cx="1243013" cy="44549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3832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218276" y="100289"/>
            <a:ext cx="28648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OS_InitEventList();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C4955EAB-1EC3-40C9-B878-406802A0AE62}"/>
              </a:ext>
            </a:extLst>
          </p:cNvPr>
          <p:cNvGrpSpPr/>
          <p:nvPr/>
        </p:nvGrpSpPr>
        <p:grpSpPr>
          <a:xfrm>
            <a:off x="773603" y="933819"/>
            <a:ext cx="8783678" cy="4351961"/>
            <a:chOff x="-394797" y="743319"/>
            <a:chExt cx="8783678" cy="435196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BBF2CEA-D340-47F3-B9DF-B6B5D50083BB}"/>
                </a:ext>
              </a:extLst>
            </p:cNvPr>
            <p:cNvGrpSpPr/>
            <p:nvPr/>
          </p:nvGrpSpPr>
          <p:grpSpPr>
            <a:xfrm>
              <a:off x="1280160" y="1339154"/>
              <a:ext cx="937998" cy="1638016"/>
              <a:chOff x="1870095" y="1215267"/>
              <a:chExt cx="2460031" cy="4295926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B206E39-25E6-4483-A266-2F45AF5922B0}"/>
                  </a:ext>
                </a:extLst>
              </p:cNvPr>
              <p:cNvSpPr/>
              <p:nvPr/>
            </p:nvSpPr>
            <p:spPr>
              <a:xfrm>
                <a:off x="1870095" y="121526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A3E0ED4-E7DF-4740-A056-5C55C18E6928}"/>
                  </a:ext>
                </a:extLst>
              </p:cNvPr>
              <p:cNvSpPr/>
              <p:nvPr/>
            </p:nvSpPr>
            <p:spPr>
              <a:xfrm>
                <a:off x="1870095" y="167366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468D542-18DD-4BDD-9518-DACE273C3F4B}"/>
                  </a:ext>
                </a:extLst>
              </p:cNvPr>
              <p:cNvSpPr/>
              <p:nvPr/>
            </p:nvSpPr>
            <p:spPr>
              <a:xfrm>
                <a:off x="1870095" y="213205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C11780A-9B59-417C-A71D-942EE3CF94E0}"/>
                  </a:ext>
                </a:extLst>
              </p:cNvPr>
              <p:cNvSpPr/>
              <p:nvPr/>
            </p:nvSpPr>
            <p:spPr>
              <a:xfrm>
                <a:off x="1870095" y="259045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093B92D-1471-4387-8CEF-16EF7917F0EF}"/>
                  </a:ext>
                </a:extLst>
              </p:cNvPr>
              <p:cNvSpPr/>
              <p:nvPr/>
            </p:nvSpPr>
            <p:spPr>
              <a:xfrm>
                <a:off x="1870095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1D0F5CF-CAB2-4EF3-B04A-6B3074A1C12A}"/>
                  </a:ext>
                </a:extLst>
              </p:cNvPr>
              <p:cNvSpPr/>
              <p:nvPr/>
            </p:nvSpPr>
            <p:spPr>
              <a:xfrm>
                <a:off x="2177599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B24FEF8-0010-40C3-8145-217B50481FDB}"/>
                  </a:ext>
                </a:extLst>
              </p:cNvPr>
              <p:cNvSpPr/>
              <p:nvPr/>
            </p:nvSpPr>
            <p:spPr>
              <a:xfrm>
                <a:off x="2485103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DE5B994-42AF-4735-B319-57B5F3C009F7}"/>
                  </a:ext>
                </a:extLst>
              </p:cNvPr>
              <p:cNvSpPr/>
              <p:nvPr/>
            </p:nvSpPr>
            <p:spPr>
              <a:xfrm>
                <a:off x="2792607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9666526-36A8-4A4C-A1F6-7ED917D639FB}"/>
                  </a:ext>
                </a:extLst>
              </p:cNvPr>
              <p:cNvSpPr/>
              <p:nvPr/>
            </p:nvSpPr>
            <p:spPr>
              <a:xfrm>
                <a:off x="3100111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E54D05B-E235-4F3D-A4A8-403D61D9B0E8}"/>
                  </a:ext>
                </a:extLst>
              </p:cNvPr>
              <p:cNvSpPr/>
              <p:nvPr/>
            </p:nvSpPr>
            <p:spPr>
              <a:xfrm>
                <a:off x="3407614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BE39BB0-F35F-4724-848B-48DF436AF69F}"/>
                  </a:ext>
                </a:extLst>
              </p:cNvPr>
              <p:cNvSpPr/>
              <p:nvPr/>
            </p:nvSpPr>
            <p:spPr>
              <a:xfrm>
                <a:off x="3715118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ECFD866-22A4-4EED-932A-1DC2F0E3CB79}"/>
                  </a:ext>
                </a:extLst>
              </p:cNvPr>
              <p:cNvSpPr/>
              <p:nvPr/>
            </p:nvSpPr>
            <p:spPr>
              <a:xfrm>
                <a:off x="4022622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3C63B85-C90D-4783-AE62-46D1D153EE9D}"/>
                  </a:ext>
                </a:extLst>
              </p:cNvPr>
              <p:cNvSpPr/>
              <p:nvPr/>
            </p:nvSpPr>
            <p:spPr>
              <a:xfrm>
                <a:off x="1870095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99BD42E-A585-4B69-9D85-28A1EA438A50}"/>
                  </a:ext>
                </a:extLst>
              </p:cNvPr>
              <p:cNvSpPr/>
              <p:nvPr/>
            </p:nvSpPr>
            <p:spPr>
              <a:xfrm>
                <a:off x="2177599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AD67080-67C5-41A4-8ED2-DF9E84175DD3}"/>
                  </a:ext>
                </a:extLst>
              </p:cNvPr>
              <p:cNvSpPr/>
              <p:nvPr/>
            </p:nvSpPr>
            <p:spPr>
              <a:xfrm>
                <a:off x="2485103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13D8043-472E-4925-B168-919EBB9E71D4}"/>
                  </a:ext>
                </a:extLst>
              </p:cNvPr>
              <p:cNvSpPr/>
              <p:nvPr/>
            </p:nvSpPr>
            <p:spPr>
              <a:xfrm>
                <a:off x="2792607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16C6906-B225-459C-B32F-90010398E097}"/>
                  </a:ext>
                </a:extLst>
              </p:cNvPr>
              <p:cNvSpPr/>
              <p:nvPr/>
            </p:nvSpPr>
            <p:spPr>
              <a:xfrm>
                <a:off x="3100111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B950583-2EC4-4AD7-84D6-83889BB50FDB}"/>
                  </a:ext>
                </a:extLst>
              </p:cNvPr>
              <p:cNvSpPr/>
              <p:nvPr/>
            </p:nvSpPr>
            <p:spPr>
              <a:xfrm>
                <a:off x="3407614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FA45D4F-1449-4701-8AB3-32CD88502388}"/>
                  </a:ext>
                </a:extLst>
              </p:cNvPr>
              <p:cNvSpPr/>
              <p:nvPr/>
            </p:nvSpPr>
            <p:spPr>
              <a:xfrm>
                <a:off x="3715118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7BEC7DD-B2EF-474F-B609-D81DEE3A0242}"/>
                  </a:ext>
                </a:extLst>
              </p:cNvPr>
              <p:cNvSpPr/>
              <p:nvPr/>
            </p:nvSpPr>
            <p:spPr>
              <a:xfrm>
                <a:off x="4022622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13D30AF-6B39-43C6-BF10-4651551D0854}"/>
                  </a:ext>
                </a:extLst>
              </p:cNvPr>
              <p:cNvSpPr/>
              <p:nvPr/>
            </p:nvSpPr>
            <p:spPr>
              <a:xfrm>
                <a:off x="1870095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6E25774-EA51-467F-B941-C7D04A814231}"/>
                  </a:ext>
                </a:extLst>
              </p:cNvPr>
              <p:cNvSpPr/>
              <p:nvPr/>
            </p:nvSpPr>
            <p:spPr>
              <a:xfrm>
                <a:off x="2177599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E2B81D7-BA2E-4A42-8B65-0A61D4933849}"/>
                  </a:ext>
                </a:extLst>
              </p:cNvPr>
              <p:cNvSpPr/>
              <p:nvPr/>
            </p:nvSpPr>
            <p:spPr>
              <a:xfrm>
                <a:off x="2485103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F73F0B1-66F5-44C9-B7B5-7FF1CD94D910}"/>
                  </a:ext>
                </a:extLst>
              </p:cNvPr>
              <p:cNvSpPr/>
              <p:nvPr/>
            </p:nvSpPr>
            <p:spPr>
              <a:xfrm>
                <a:off x="2792607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58E36F-AEEF-43F6-88CB-597842D57181}"/>
                  </a:ext>
                </a:extLst>
              </p:cNvPr>
              <p:cNvSpPr/>
              <p:nvPr/>
            </p:nvSpPr>
            <p:spPr>
              <a:xfrm>
                <a:off x="3100111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BF9C12B-74D3-413C-A561-F044C12B1565}"/>
                  </a:ext>
                </a:extLst>
              </p:cNvPr>
              <p:cNvSpPr/>
              <p:nvPr/>
            </p:nvSpPr>
            <p:spPr>
              <a:xfrm>
                <a:off x="3407614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1B49746-A6FE-4A18-ACA0-14C653980D92}"/>
                  </a:ext>
                </a:extLst>
              </p:cNvPr>
              <p:cNvSpPr/>
              <p:nvPr/>
            </p:nvSpPr>
            <p:spPr>
              <a:xfrm>
                <a:off x="3715118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972B84B-B218-47A2-A0F3-39687D2DBAB6}"/>
                  </a:ext>
                </a:extLst>
              </p:cNvPr>
              <p:cNvSpPr/>
              <p:nvPr/>
            </p:nvSpPr>
            <p:spPr>
              <a:xfrm>
                <a:off x="4022622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00B5299-ACED-4C03-B8FE-D00B0921BFAF}"/>
                  </a:ext>
                </a:extLst>
              </p:cNvPr>
              <p:cNvSpPr/>
              <p:nvPr/>
            </p:nvSpPr>
            <p:spPr>
              <a:xfrm>
                <a:off x="1870095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7EAB244-AE3A-44FA-8A4B-0EC85797EAEF}"/>
                  </a:ext>
                </a:extLst>
              </p:cNvPr>
              <p:cNvSpPr/>
              <p:nvPr/>
            </p:nvSpPr>
            <p:spPr>
              <a:xfrm>
                <a:off x="2177599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49483DD-8B20-4249-BA78-9F67D361A654}"/>
                  </a:ext>
                </a:extLst>
              </p:cNvPr>
              <p:cNvSpPr/>
              <p:nvPr/>
            </p:nvSpPr>
            <p:spPr>
              <a:xfrm>
                <a:off x="2485103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A2B1206-6813-4DFF-98A4-95E7B5C20508}"/>
                  </a:ext>
                </a:extLst>
              </p:cNvPr>
              <p:cNvSpPr/>
              <p:nvPr/>
            </p:nvSpPr>
            <p:spPr>
              <a:xfrm>
                <a:off x="2792607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884A855-E9BF-4F91-8B1E-2FC16B9B693F}"/>
                  </a:ext>
                </a:extLst>
              </p:cNvPr>
              <p:cNvSpPr/>
              <p:nvPr/>
            </p:nvSpPr>
            <p:spPr>
              <a:xfrm>
                <a:off x="3100111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2992CC2-EFA9-411A-BAF1-E3BA12D1CC09}"/>
                  </a:ext>
                </a:extLst>
              </p:cNvPr>
              <p:cNvSpPr/>
              <p:nvPr/>
            </p:nvSpPr>
            <p:spPr>
              <a:xfrm>
                <a:off x="3407614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41C2D75-51E7-4E16-9DE1-F283D93BFA71}"/>
                  </a:ext>
                </a:extLst>
              </p:cNvPr>
              <p:cNvSpPr/>
              <p:nvPr/>
            </p:nvSpPr>
            <p:spPr>
              <a:xfrm>
                <a:off x="3715118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5A967BE-4D80-4678-B901-275ABD17AF73}"/>
                  </a:ext>
                </a:extLst>
              </p:cNvPr>
              <p:cNvSpPr/>
              <p:nvPr/>
            </p:nvSpPr>
            <p:spPr>
              <a:xfrm>
                <a:off x="4022622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E1040C7-E1E9-4E58-9202-2CC8D183DBDD}"/>
                  </a:ext>
                </a:extLst>
              </p:cNvPr>
              <p:cNvSpPr/>
              <p:nvPr/>
            </p:nvSpPr>
            <p:spPr>
              <a:xfrm>
                <a:off x="1870095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3F1A3C-43D6-424B-889C-3187790D163A}"/>
                  </a:ext>
                </a:extLst>
              </p:cNvPr>
              <p:cNvSpPr/>
              <p:nvPr/>
            </p:nvSpPr>
            <p:spPr>
              <a:xfrm>
                <a:off x="2177599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BB3B398-6273-4553-8257-4BD1D8CD8370}"/>
                  </a:ext>
                </a:extLst>
              </p:cNvPr>
              <p:cNvSpPr/>
              <p:nvPr/>
            </p:nvSpPr>
            <p:spPr>
              <a:xfrm>
                <a:off x="2485103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E2D2445-A9AA-42B1-B254-CAC451FA6F39}"/>
                  </a:ext>
                </a:extLst>
              </p:cNvPr>
              <p:cNvSpPr/>
              <p:nvPr/>
            </p:nvSpPr>
            <p:spPr>
              <a:xfrm>
                <a:off x="2792607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45F4F7E-BCCA-4F99-87C8-AD6F59816B48}"/>
                  </a:ext>
                </a:extLst>
              </p:cNvPr>
              <p:cNvSpPr/>
              <p:nvPr/>
            </p:nvSpPr>
            <p:spPr>
              <a:xfrm>
                <a:off x="3100111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00B281B-BE5E-43AE-AC6B-0876D17E9851}"/>
                  </a:ext>
                </a:extLst>
              </p:cNvPr>
              <p:cNvSpPr/>
              <p:nvPr/>
            </p:nvSpPr>
            <p:spPr>
              <a:xfrm>
                <a:off x="3407614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CF61800-11BD-4BB5-8040-C942C8ED3A93}"/>
                  </a:ext>
                </a:extLst>
              </p:cNvPr>
              <p:cNvSpPr/>
              <p:nvPr/>
            </p:nvSpPr>
            <p:spPr>
              <a:xfrm>
                <a:off x="3715118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8224FC2-1196-4224-9DBE-6579A30F75DA}"/>
                  </a:ext>
                </a:extLst>
              </p:cNvPr>
              <p:cNvSpPr/>
              <p:nvPr/>
            </p:nvSpPr>
            <p:spPr>
              <a:xfrm>
                <a:off x="4022622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796F1BB-AB8E-4FF4-AE9C-4D099F877EE9}"/>
                  </a:ext>
                </a:extLst>
              </p:cNvPr>
              <p:cNvSpPr/>
              <p:nvPr/>
            </p:nvSpPr>
            <p:spPr>
              <a:xfrm>
                <a:off x="1870095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203858D-05CE-4D79-B030-F0AB07FDDA5E}"/>
                  </a:ext>
                </a:extLst>
              </p:cNvPr>
              <p:cNvSpPr/>
              <p:nvPr/>
            </p:nvSpPr>
            <p:spPr>
              <a:xfrm>
                <a:off x="2177599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21F84A-4810-43AD-B740-73E44866C501}"/>
                  </a:ext>
                </a:extLst>
              </p:cNvPr>
              <p:cNvSpPr/>
              <p:nvPr/>
            </p:nvSpPr>
            <p:spPr>
              <a:xfrm>
                <a:off x="2485103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7215EF4-89DC-42F8-946F-B5CF14453055}"/>
                  </a:ext>
                </a:extLst>
              </p:cNvPr>
              <p:cNvSpPr/>
              <p:nvPr/>
            </p:nvSpPr>
            <p:spPr>
              <a:xfrm>
                <a:off x="2792607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BF1D29F-3E93-447B-959B-8197D92349ED}"/>
                  </a:ext>
                </a:extLst>
              </p:cNvPr>
              <p:cNvSpPr/>
              <p:nvPr/>
            </p:nvSpPr>
            <p:spPr>
              <a:xfrm>
                <a:off x="3100111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543E4A1-8800-4CB4-B503-EAD5FDD79E7A}"/>
                  </a:ext>
                </a:extLst>
              </p:cNvPr>
              <p:cNvSpPr/>
              <p:nvPr/>
            </p:nvSpPr>
            <p:spPr>
              <a:xfrm>
                <a:off x="3407614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294735E-D50B-49B1-95AE-115FCDEF636A}"/>
                  </a:ext>
                </a:extLst>
              </p:cNvPr>
              <p:cNvSpPr/>
              <p:nvPr/>
            </p:nvSpPr>
            <p:spPr>
              <a:xfrm>
                <a:off x="3715118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71B41B7-8746-44D3-8CEF-173BAAB0EB47}"/>
                  </a:ext>
                </a:extLst>
              </p:cNvPr>
              <p:cNvSpPr/>
              <p:nvPr/>
            </p:nvSpPr>
            <p:spPr>
              <a:xfrm>
                <a:off x="4022622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3766093-C1A1-4C5A-A348-936218D83F65}"/>
                  </a:ext>
                </a:extLst>
              </p:cNvPr>
              <p:cNvSpPr/>
              <p:nvPr/>
            </p:nvSpPr>
            <p:spPr>
              <a:xfrm>
                <a:off x="1870095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31824AA-D112-4868-8F63-CD379A12AE03}"/>
                  </a:ext>
                </a:extLst>
              </p:cNvPr>
              <p:cNvSpPr/>
              <p:nvPr/>
            </p:nvSpPr>
            <p:spPr>
              <a:xfrm>
                <a:off x="2177599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3F694E0-A52C-4FB9-AD01-43434E660B7F}"/>
                  </a:ext>
                </a:extLst>
              </p:cNvPr>
              <p:cNvSpPr/>
              <p:nvPr/>
            </p:nvSpPr>
            <p:spPr>
              <a:xfrm>
                <a:off x="2485103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BE16462-BF3C-4C98-AAD9-985DFA249343}"/>
                  </a:ext>
                </a:extLst>
              </p:cNvPr>
              <p:cNvSpPr/>
              <p:nvPr/>
            </p:nvSpPr>
            <p:spPr>
              <a:xfrm>
                <a:off x="2792607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049F9CC-6A82-4013-B9CA-AAF89C47AC64}"/>
                  </a:ext>
                </a:extLst>
              </p:cNvPr>
              <p:cNvSpPr/>
              <p:nvPr/>
            </p:nvSpPr>
            <p:spPr>
              <a:xfrm>
                <a:off x="3100111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B3AC7E1-744E-4442-8478-19E5EF8FECEC}"/>
                  </a:ext>
                </a:extLst>
              </p:cNvPr>
              <p:cNvSpPr/>
              <p:nvPr/>
            </p:nvSpPr>
            <p:spPr>
              <a:xfrm>
                <a:off x="3407614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18C920A-0A0B-44E6-91C6-9632C07FAC42}"/>
                  </a:ext>
                </a:extLst>
              </p:cNvPr>
              <p:cNvSpPr/>
              <p:nvPr/>
            </p:nvSpPr>
            <p:spPr>
              <a:xfrm>
                <a:off x="3715118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24BE9A1-F82E-48BB-8AF0-4369B9952B62}"/>
                  </a:ext>
                </a:extLst>
              </p:cNvPr>
              <p:cNvSpPr/>
              <p:nvPr/>
            </p:nvSpPr>
            <p:spPr>
              <a:xfrm>
                <a:off x="4022622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0DED8ED-B8E1-4FE1-A26A-C05DBCE4F321}"/>
                  </a:ext>
                </a:extLst>
              </p:cNvPr>
              <p:cNvSpPr/>
              <p:nvPr/>
            </p:nvSpPr>
            <p:spPr>
              <a:xfrm>
                <a:off x="1870095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BDF2BA7-6DF1-4A28-8269-7E743634C25F}"/>
                  </a:ext>
                </a:extLst>
              </p:cNvPr>
              <p:cNvSpPr/>
              <p:nvPr/>
            </p:nvSpPr>
            <p:spPr>
              <a:xfrm>
                <a:off x="2177599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FBF92AF-E269-4A37-9763-8E8F90F79385}"/>
                  </a:ext>
                </a:extLst>
              </p:cNvPr>
              <p:cNvSpPr/>
              <p:nvPr/>
            </p:nvSpPr>
            <p:spPr>
              <a:xfrm>
                <a:off x="2485103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DD006E2A-8FF4-46AD-BE33-18C156F02292}"/>
                  </a:ext>
                </a:extLst>
              </p:cNvPr>
              <p:cNvSpPr/>
              <p:nvPr/>
            </p:nvSpPr>
            <p:spPr>
              <a:xfrm>
                <a:off x="2792607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9D9FF91-6271-4E68-BF57-7DCF5ECC2D28}"/>
                  </a:ext>
                </a:extLst>
              </p:cNvPr>
              <p:cNvSpPr/>
              <p:nvPr/>
            </p:nvSpPr>
            <p:spPr>
              <a:xfrm>
                <a:off x="3100111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5811430-228D-4AF5-BA68-0C4C3A9E6C5E}"/>
                  </a:ext>
                </a:extLst>
              </p:cNvPr>
              <p:cNvSpPr/>
              <p:nvPr/>
            </p:nvSpPr>
            <p:spPr>
              <a:xfrm>
                <a:off x="3407614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C8CF722-6C22-45C8-B1EA-79F98CB83E19}"/>
                  </a:ext>
                </a:extLst>
              </p:cNvPr>
              <p:cNvSpPr/>
              <p:nvPr/>
            </p:nvSpPr>
            <p:spPr>
              <a:xfrm>
                <a:off x="3715118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0AE1B5E-52A2-4524-972B-FE39B549CDAD}"/>
                  </a:ext>
                </a:extLst>
              </p:cNvPr>
              <p:cNvSpPr/>
              <p:nvPr/>
            </p:nvSpPr>
            <p:spPr>
              <a:xfrm>
                <a:off x="4022622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4E7193D-1E38-4887-B06C-001B268C6C91}"/>
                </a:ext>
              </a:extLst>
            </p:cNvPr>
            <p:cNvGrpSpPr/>
            <p:nvPr/>
          </p:nvGrpSpPr>
          <p:grpSpPr>
            <a:xfrm>
              <a:off x="2218157" y="1337414"/>
              <a:ext cx="937998" cy="1638016"/>
              <a:chOff x="1870095" y="1215267"/>
              <a:chExt cx="2460031" cy="4295926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83690E9-7B9D-402C-8315-DEAF95D836A8}"/>
                  </a:ext>
                </a:extLst>
              </p:cNvPr>
              <p:cNvSpPr/>
              <p:nvPr/>
            </p:nvSpPr>
            <p:spPr>
              <a:xfrm>
                <a:off x="1870095" y="121526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6E5B74C3-9D96-4623-9C06-196125FB7829}"/>
                  </a:ext>
                </a:extLst>
              </p:cNvPr>
              <p:cNvSpPr/>
              <p:nvPr/>
            </p:nvSpPr>
            <p:spPr>
              <a:xfrm>
                <a:off x="1870095" y="167366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D588CD-46D6-4F4C-9172-ECC4C7474958}"/>
                  </a:ext>
                </a:extLst>
              </p:cNvPr>
              <p:cNvSpPr/>
              <p:nvPr/>
            </p:nvSpPr>
            <p:spPr>
              <a:xfrm>
                <a:off x="1870095" y="213205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259724D-D6E5-4205-974F-30F26629556F}"/>
                  </a:ext>
                </a:extLst>
              </p:cNvPr>
              <p:cNvSpPr/>
              <p:nvPr/>
            </p:nvSpPr>
            <p:spPr>
              <a:xfrm>
                <a:off x="1870095" y="259045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BA6B002-CE6A-4485-97BE-EECF6162A5D8}"/>
                  </a:ext>
                </a:extLst>
              </p:cNvPr>
              <p:cNvSpPr/>
              <p:nvPr/>
            </p:nvSpPr>
            <p:spPr>
              <a:xfrm>
                <a:off x="1870095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2799B45B-39EC-4ABA-9CCE-D1716207770D}"/>
                  </a:ext>
                </a:extLst>
              </p:cNvPr>
              <p:cNvSpPr/>
              <p:nvPr/>
            </p:nvSpPr>
            <p:spPr>
              <a:xfrm>
                <a:off x="2177599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D32FD88E-3F07-4043-AFF7-76B41A1A7CFA}"/>
                  </a:ext>
                </a:extLst>
              </p:cNvPr>
              <p:cNvSpPr/>
              <p:nvPr/>
            </p:nvSpPr>
            <p:spPr>
              <a:xfrm>
                <a:off x="2485103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FCB063C-23C2-4ECA-83C4-D737868EF85E}"/>
                  </a:ext>
                </a:extLst>
              </p:cNvPr>
              <p:cNvSpPr/>
              <p:nvPr/>
            </p:nvSpPr>
            <p:spPr>
              <a:xfrm>
                <a:off x="2792607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0682FBF-50D0-4D3D-91B8-4BEEC1918173}"/>
                  </a:ext>
                </a:extLst>
              </p:cNvPr>
              <p:cNvSpPr/>
              <p:nvPr/>
            </p:nvSpPr>
            <p:spPr>
              <a:xfrm>
                <a:off x="3100111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23B2B03-7185-459A-B171-FE7A889D9FEF}"/>
                  </a:ext>
                </a:extLst>
              </p:cNvPr>
              <p:cNvSpPr/>
              <p:nvPr/>
            </p:nvSpPr>
            <p:spPr>
              <a:xfrm>
                <a:off x="3407614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AAD2FF6C-829C-40EC-9D24-F48790869E3C}"/>
                  </a:ext>
                </a:extLst>
              </p:cNvPr>
              <p:cNvSpPr/>
              <p:nvPr/>
            </p:nvSpPr>
            <p:spPr>
              <a:xfrm>
                <a:off x="3715118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B2DFADA-5A03-492A-B887-442EFD0EF983}"/>
                  </a:ext>
                </a:extLst>
              </p:cNvPr>
              <p:cNvSpPr/>
              <p:nvPr/>
            </p:nvSpPr>
            <p:spPr>
              <a:xfrm>
                <a:off x="4022622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92F35113-668C-4177-9FB7-16D74C1577CE}"/>
                  </a:ext>
                </a:extLst>
              </p:cNvPr>
              <p:cNvSpPr/>
              <p:nvPr/>
            </p:nvSpPr>
            <p:spPr>
              <a:xfrm>
                <a:off x="1870095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F8F2CCA-C7EC-4F88-8ED9-F1BB883E1AB6}"/>
                  </a:ext>
                </a:extLst>
              </p:cNvPr>
              <p:cNvSpPr/>
              <p:nvPr/>
            </p:nvSpPr>
            <p:spPr>
              <a:xfrm>
                <a:off x="2177599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E58F2F3-2C87-4691-8131-586D7F1FDE47}"/>
                  </a:ext>
                </a:extLst>
              </p:cNvPr>
              <p:cNvSpPr/>
              <p:nvPr/>
            </p:nvSpPr>
            <p:spPr>
              <a:xfrm>
                <a:off x="2485103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9A24A3-CFFA-4C94-87D8-1B0EB6430A73}"/>
                  </a:ext>
                </a:extLst>
              </p:cNvPr>
              <p:cNvSpPr/>
              <p:nvPr/>
            </p:nvSpPr>
            <p:spPr>
              <a:xfrm>
                <a:off x="2792607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D5D21F8-9735-4783-B8BA-3374E9992A24}"/>
                  </a:ext>
                </a:extLst>
              </p:cNvPr>
              <p:cNvSpPr/>
              <p:nvPr/>
            </p:nvSpPr>
            <p:spPr>
              <a:xfrm>
                <a:off x="3100111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605995E-5D5F-4ABB-B9BD-AEAF2FE7F929}"/>
                  </a:ext>
                </a:extLst>
              </p:cNvPr>
              <p:cNvSpPr/>
              <p:nvPr/>
            </p:nvSpPr>
            <p:spPr>
              <a:xfrm>
                <a:off x="3407614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FE00C09-C17D-46FB-9620-152052498DFC}"/>
                  </a:ext>
                </a:extLst>
              </p:cNvPr>
              <p:cNvSpPr/>
              <p:nvPr/>
            </p:nvSpPr>
            <p:spPr>
              <a:xfrm>
                <a:off x="3715118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1127A336-8EE0-4784-8EAB-6A4FE7F8D07E}"/>
                  </a:ext>
                </a:extLst>
              </p:cNvPr>
              <p:cNvSpPr/>
              <p:nvPr/>
            </p:nvSpPr>
            <p:spPr>
              <a:xfrm>
                <a:off x="4022622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C508AE93-871C-4A4B-96D1-D17402AE6288}"/>
                  </a:ext>
                </a:extLst>
              </p:cNvPr>
              <p:cNvSpPr/>
              <p:nvPr/>
            </p:nvSpPr>
            <p:spPr>
              <a:xfrm>
                <a:off x="1870095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5423B444-0B7F-4E22-8CA8-02FFB2315C72}"/>
                  </a:ext>
                </a:extLst>
              </p:cNvPr>
              <p:cNvSpPr/>
              <p:nvPr/>
            </p:nvSpPr>
            <p:spPr>
              <a:xfrm>
                <a:off x="2177599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2733FA8-31B7-4828-BE22-BA979BAC731E}"/>
                  </a:ext>
                </a:extLst>
              </p:cNvPr>
              <p:cNvSpPr/>
              <p:nvPr/>
            </p:nvSpPr>
            <p:spPr>
              <a:xfrm>
                <a:off x="2485103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94C2B619-FAF9-4D43-9E34-EF0BD7C400BE}"/>
                  </a:ext>
                </a:extLst>
              </p:cNvPr>
              <p:cNvSpPr/>
              <p:nvPr/>
            </p:nvSpPr>
            <p:spPr>
              <a:xfrm>
                <a:off x="2792607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8D24E771-9B4C-4DE9-BC4A-94A5524732A5}"/>
                  </a:ext>
                </a:extLst>
              </p:cNvPr>
              <p:cNvSpPr/>
              <p:nvPr/>
            </p:nvSpPr>
            <p:spPr>
              <a:xfrm>
                <a:off x="3100111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65043A4-D7B0-4F01-BBF1-B7FB8FFF26DF}"/>
                  </a:ext>
                </a:extLst>
              </p:cNvPr>
              <p:cNvSpPr/>
              <p:nvPr/>
            </p:nvSpPr>
            <p:spPr>
              <a:xfrm>
                <a:off x="3407614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B9DC739-8A0F-4C60-BDCE-D4E148965036}"/>
                  </a:ext>
                </a:extLst>
              </p:cNvPr>
              <p:cNvSpPr/>
              <p:nvPr/>
            </p:nvSpPr>
            <p:spPr>
              <a:xfrm>
                <a:off x="3715118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97AFA58C-E4A2-40DF-AC91-3A2027DEB71C}"/>
                  </a:ext>
                </a:extLst>
              </p:cNvPr>
              <p:cNvSpPr/>
              <p:nvPr/>
            </p:nvSpPr>
            <p:spPr>
              <a:xfrm>
                <a:off x="4022622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4D029A12-49DD-43B2-8B4D-43659CF4ACEB}"/>
                  </a:ext>
                </a:extLst>
              </p:cNvPr>
              <p:cNvSpPr/>
              <p:nvPr/>
            </p:nvSpPr>
            <p:spPr>
              <a:xfrm>
                <a:off x="1870095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138815E9-C428-4053-A5E7-14DC70D69CF4}"/>
                  </a:ext>
                </a:extLst>
              </p:cNvPr>
              <p:cNvSpPr/>
              <p:nvPr/>
            </p:nvSpPr>
            <p:spPr>
              <a:xfrm>
                <a:off x="2177599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F4985403-D024-4072-9951-24C7138F5841}"/>
                  </a:ext>
                </a:extLst>
              </p:cNvPr>
              <p:cNvSpPr/>
              <p:nvPr/>
            </p:nvSpPr>
            <p:spPr>
              <a:xfrm>
                <a:off x="2485103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1147B78E-935A-46E5-A619-FE752283060C}"/>
                  </a:ext>
                </a:extLst>
              </p:cNvPr>
              <p:cNvSpPr/>
              <p:nvPr/>
            </p:nvSpPr>
            <p:spPr>
              <a:xfrm>
                <a:off x="2792607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085E82A1-BC94-4518-9465-4151E3A88347}"/>
                  </a:ext>
                </a:extLst>
              </p:cNvPr>
              <p:cNvSpPr/>
              <p:nvPr/>
            </p:nvSpPr>
            <p:spPr>
              <a:xfrm>
                <a:off x="3100111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B9184A28-576F-46FC-8796-E37F8BE5243F}"/>
                  </a:ext>
                </a:extLst>
              </p:cNvPr>
              <p:cNvSpPr/>
              <p:nvPr/>
            </p:nvSpPr>
            <p:spPr>
              <a:xfrm>
                <a:off x="3407614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D424E96F-B377-46BE-A3D6-2B1EC4375DB0}"/>
                  </a:ext>
                </a:extLst>
              </p:cNvPr>
              <p:cNvSpPr/>
              <p:nvPr/>
            </p:nvSpPr>
            <p:spPr>
              <a:xfrm>
                <a:off x="3715118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E557D303-606B-46DE-89EE-50863BE30150}"/>
                  </a:ext>
                </a:extLst>
              </p:cNvPr>
              <p:cNvSpPr/>
              <p:nvPr/>
            </p:nvSpPr>
            <p:spPr>
              <a:xfrm>
                <a:off x="4022622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B1016571-4207-4512-94BD-B735978E4512}"/>
                  </a:ext>
                </a:extLst>
              </p:cNvPr>
              <p:cNvSpPr/>
              <p:nvPr/>
            </p:nvSpPr>
            <p:spPr>
              <a:xfrm>
                <a:off x="1870095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126FFD2-9F0C-4632-A154-49A977161E1A}"/>
                  </a:ext>
                </a:extLst>
              </p:cNvPr>
              <p:cNvSpPr/>
              <p:nvPr/>
            </p:nvSpPr>
            <p:spPr>
              <a:xfrm>
                <a:off x="2177599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FF6B2339-757B-449C-BA48-8F0170776C53}"/>
                  </a:ext>
                </a:extLst>
              </p:cNvPr>
              <p:cNvSpPr/>
              <p:nvPr/>
            </p:nvSpPr>
            <p:spPr>
              <a:xfrm>
                <a:off x="2485103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43807451-3D44-4D9D-9A71-246ADB59066B}"/>
                  </a:ext>
                </a:extLst>
              </p:cNvPr>
              <p:cNvSpPr/>
              <p:nvPr/>
            </p:nvSpPr>
            <p:spPr>
              <a:xfrm>
                <a:off x="2792607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D708C7F-FE3E-4ABE-88D1-7385B3F5D819}"/>
                  </a:ext>
                </a:extLst>
              </p:cNvPr>
              <p:cNvSpPr/>
              <p:nvPr/>
            </p:nvSpPr>
            <p:spPr>
              <a:xfrm>
                <a:off x="3100111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8DA73A6-861E-48FF-ABE2-CD3A8F4F4B1A}"/>
                  </a:ext>
                </a:extLst>
              </p:cNvPr>
              <p:cNvSpPr/>
              <p:nvPr/>
            </p:nvSpPr>
            <p:spPr>
              <a:xfrm>
                <a:off x="3407614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6DD7E25-7F57-4FB4-9AE6-252686775401}"/>
                  </a:ext>
                </a:extLst>
              </p:cNvPr>
              <p:cNvSpPr/>
              <p:nvPr/>
            </p:nvSpPr>
            <p:spPr>
              <a:xfrm>
                <a:off x="3715118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ECE9E880-0F38-41A2-89F5-45768373972B}"/>
                  </a:ext>
                </a:extLst>
              </p:cNvPr>
              <p:cNvSpPr/>
              <p:nvPr/>
            </p:nvSpPr>
            <p:spPr>
              <a:xfrm>
                <a:off x="4022622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62AEA45E-CCF2-4107-B079-62E502BC7534}"/>
                  </a:ext>
                </a:extLst>
              </p:cNvPr>
              <p:cNvSpPr/>
              <p:nvPr/>
            </p:nvSpPr>
            <p:spPr>
              <a:xfrm>
                <a:off x="1870095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FBC29F79-FC35-4122-8A5E-8085E6E04DC5}"/>
                  </a:ext>
                </a:extLst>
              </p:cNvPr>
              <p:cNvSpPr/>
              <p:nvPr/>
            </p:nvSpPr>
            <p:spPr>
              <a:xfrm>
                <a:off x="2177599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BD57768A-C2E2-4530-B80F-4547616DE76B}"/>
                  </a:ext>
                </a:extLst>
              </p:cNvPr>
              <p:cNvSpPr/>
              <p:nvPr/>
            </p:nvSpPr>
            <p:spPr>
              <a:xfrm>
                <a:off x="2485103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40474715-DCBE-4223-A6DF-2A8367DA8D61}"/>
                  </a:ext>
                </a:extLst>
              </p:cNvPr>
              <p:cNvSpPr/>
              <p:nvPr/>
            </p:nvSpPr>
            <p:spPr>
              <a:xfrm>
                <a:off x="2792607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D93C32F6-41A3-4DD0-B7AC-C9AC1BE17776}"/>
                  </a:ext>
                </a:extLst>
              </p:cNvPr>
              <p:cNvSpPr/>
              <p:nvPr/>
            </p:nvSpPr>
            <p:spPr>
              <a:xfrm>
                <a:off x="3100111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9C295E6E-E934-4092-B8D5-C61BE1CB0064}"/>
                  </a:ext>
                </a:extLst>
              </p:cNvPr>
              <p:cNvSpPr/>
              <p:nvPr/>
            </p:nvSpPr>
            <p:spPr>
              <a:xfrm>
                <a:off x="3407614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E22FBD9C-5E4E-4899-A237-ACEEB9866E8C}"/>
                  </a:ext>
                </a:extLst>
              </p:cNvPr>
              <p:cNvSpPr/>
              <p:nvPr/>
            </p:nvSpPr>
            <p:spPr>
              <a:xfrm>
                <a:off x="3715118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788C30E4-4C57-4B3E-B04D-9289CCA9CFC1}"/>
                  </a:ext>
                </a:extLst>
              </p:cNvPr>
              <p:cNvSpPr/>
              <p:nvPr/>
            </p:nvSpPr>
            <p:spPr>
              <a:xfrm>
                <a:off x="4022622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3AB8AA42-2A8B-4385-A675-838233376519}"/>
                  </a:ext>
                </a:extLst>
              </p:cNvPr>
              <p:cNvSpPr/>
              <p:nvPr/>
            </p:nvSpPr>
            <p:spPr>
              <a:xfrm>
                <a:off x="1870095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341E68D5-1001-43DD-B987-2EF2D7C677E3}"/>
                  </a:ext>
                </a:extLst>
              </p:cNvPr>
              <p:cNvSpPr/>
              <p:nvPr/>
            </p:nvSpPr>
            <p:spPr>
              <a:xfrm>
                <a:off x="2177599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BD738FED-0488-4555-B7BF-DCE66CEAAD45}"/>
                  </a:ext>
                </a:extLst>
              </p:cNvPr>
              <p:cNvSpPr/>
              <p:nvPr/>
            </p:nvSpPr>
            <p:spPr>
              <a:xfrm>
                <a:off x="2485103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0DD0A601-5139-4644-9C7B-C404080F9505}"/>
                  </a:ext>
                </a:extLst>
              </p:cNvPr>
              <p:cNvSpPr/>
              <p:nvPr/>
            </p:nvSpPr>
            <p:spPr>
              <a:xfrm>
                <a:off x="2792607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DFF200B8-11B6-4583-A9EA-FC59E109C048}"/>
                  </a:ext>
                </a:extLst>
              </p:cNvPr>
              <p:cNvSpPr/>
              <p:nvPr/>
            </p:nvSpPr>
            <p:spPr>
              <a:xfrm>
                <a:off x="3100111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ABB8D10-E9AE-437D-8B2F-652B2EB6A32D}"/>
                  </a:ext>
                </a:extLst>
              </p:cNvPr>
              <p:cNvSpPr/>
              <p:nvPr/>
            </p:nvSpPr>
            <p:spPr>
              <a:xfrm>
                <a:off x="3407614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962E59D2-3005-4858-B09D-A0088C1958AF}"/>
                  </a:ext>
                </a:extLst>
              </p:cNvPr>
              <p:cNvSpPr/>
              <p:nvPr/>
            </p:nvSpPr>
            <p:spPr>
              <a:xfrm>
                <a:off x="3715118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88C008BF-8AE6-43D5-9830-71CE8C6309BF}"/>
                  </a:ext>
                </a:extLst>
              </p:cNvPr>
              <p:cNvSpPr/>
              <p:nvPr/>
            </p:nvSpPr>
            <p:spPr>
              <a:xfrm>
                <a:off x="4022622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0B04098F-7E1A-48BF-A744-05D0D0067352}"/>
                  </a:ext>
                </a:extLst>
              </p:cNvPr>
              <p:cNvSpPr/>
              <p:nvPr/>
            </p:nvSpPr>
            <p:spPr>
              <a:xfrm>
                <a:off x="1870095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3AC33E41-2AFE-4932-BFD8-28681E822234}"/>
                  </a:ext>
                </a:extLst>
              </p:cNvPr>
              <p:cNvSpPr/>
              <p:nvPr/>
            </p:nvSpPr>
            <p:spPr>
              <a:xfrm>
                <a:off x="2177599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6BF3FE3F-97AB-4387-953D-30B1886522D9}"/>
                  </a:ext>
                </a:extLst>
              </p:cNvPr>
              <p:cNvSpPr/>
              <p:nvPr/>
            </p:nvSpPr>
            <p:spPr>
              <a:xfrm>
                <a:off x="2485103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5767B762-BB67-4CED-ACFA-607707B88C7F}"/>
                  </a:ext>
                </a:extLst>
              </p:cNvPr>
              <p:cNvSpPr/>
              <p:nvPr/>
            </p:nvSpPr>
            <p:spPr>
              <a:xfrm>
                <a:off x="2792607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A55B9A00-2E61-4DB3-8D03-D1715980B7E9}"/>
                  </a:ext>
                </a:extLst>
              </p:cNvPr>
              <p:cNvSpPr/>
              <p:nvPr/>
            </p:nvSpPr>
            <p:spPr>
              <a:xfrm>
                <a:off x="3100111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DF2EF04A-60A7-4636-B1C0-29E5C46C6EAE}"/>
                  </a:ext>
                </a:extLst>
              </p:cNvPr>
              <p:cNvSpPr/>
              <p:nvPr/>
            </p:nvSpPr>
            <p:spPr>
              <a:xfrm>
                <a:off x="3407614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BBC7E011-9AD5-4236-9730-60B3C7E77BE9}"/>
                  </a:ext>
                </a:extLst>
              </p:cNvPr>
              <p:cNvSpPr/>
              <p:nvPr/>
            </p:nvSpPr>
            <p:spPr>
              <a:xfrm>
                <a:off x="3715118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FFB7DE2D-1370-4C35-9102-EBBAAE10F205}"/>
                  </a:ext>
                </a:extLst>
              </p:cNvPr>
              <p:cNvSpPr/>
              <p:nvPr/>
            </p:nvSpPr>
            <p:spPr>
              <a:xfrm>
                <a:off x="4022622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AB8A8E55-4949-4312-9AFE-B7587DFC4FC1}"/>
                </a:ext>
              </a:extLst>
            </p:cNvPr>
            <p:cNvGrpSpPr/>
            <p:nvPr/>
          </p:nvGrpSpPr>
          <p:grpSpPr>
            <a:xfrm>
              <a:off x="3156154" y="1335674"/>
              <a:ext cx="937998" cy="1638016"/>
              <a:chOff x="1870095" y="1215267"/>
              <a:chExt cx="2460031" cy="4295926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861AF47F-AEDD-45D5-BAE5-4DFE06173321}"/>
                  </a:ext>
                </a:extLst>
              </p:cNvPr>
              <p:cNvSpPr/>
              <p:nvPr/>
            </p:nvSpPr>
            <p:spPr>
              <a:xfrm>
                <a:off x="1870095" y="121526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CDD44269-F5E2-45EF-8526-18941BFAF12B}"/>
                  </a:ext>
                </a:extLst>
              </p:cNvPr>
              <p:cNvSpPr/>
              <p:nvPr/>
            </p:nvSpPr>
            <p:spPr>
              <a:xfrm>
                <a:off x="1870095" y="167366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DAD2B61B-C871-468C-BE0F-CA949AB5F17D}"/>
                  </a:ext>
                </a:extLst>
              </p:cNvPr>
              <p:cNvSpPr/>
              <p:nvPr/>
            </p:nvSpPr>
            <p:spPr>
              <a:xfrm>
                <a:off x="1870095" y="213205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00F7C65C-8947-42B2-98BD-5CB383A9BB0D}"/>
                  </a:ext>
                </a:extLst>
              </p:cNvPr>
              <p:cNvSpPr/>
              <p:nvPr/>
            </p:nvSpPr>
            <p:spPr>
              <a:xfrm>
                <a:off x="1870095" y="259045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4082DD7C-FB61-4CE0-B741-BC7B3449CD13}"/>
                  </a:ext>
                </a:extLst>
              </p:cNvPr>
              <p:cNvSpPr/>
              <p:nvPr/>
            </p:nvSpPr>
            <p:spPr>
              <a:xfrm>
                <a:off x="1870095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A52B60F0-80FE-4FF7-BDEB-6FA26B28F280}"/>
                  </a:ext>
                </a:extLst>
              </p:cNvPr>
              <p:cNvSpPr/>
              <p:nvPr/>
            </p:nvSpPr>
            <p:spPr>
              <a:xfrm>
                <a:off x="2177599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9CD04D55-7801-43C0-8602-F86F557AA828}"/>
                  </a:ext>
                </a:extLst>
              </p:cNvPr>
              <p:cNvSpPr/>
              <p:nvPr/>
            </p:nvSpPr>
            <p:spPr>
              <a:xfrm>
                <a:off x="2485103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35B6095D-2D99-430F-8927-A4B5E69A1FBD}"/>
                  </a:ext>
                </a:extLst>
              </p:cNvPr>
              <p:cNvSpPr/>
              <p:nvPr/>
            </p:nvSpPr>
            <p:spPr>
              <a:xfrm>
                <a:off x="2792607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96D50F2-F636-4BE2-8B92-3E865BA6EB62}"/>
                  </a:ext>
                </a:extLst>
              </p:cNvPr>
              <p:cNvSpPr/>
              <p:nvPr/>
            </p:nvSpPr>
            <p:spPr>
              <a:xfrm>
                <a:off x="3100111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BE3FFA0B-AE25-443F-99AA-C215073EBC96}"/>
                  </a:ext>
                </a:extLst>
              </p:cNvPr>
              <p:cNvSpPr/>
              <p:nvPr/>
            </p:nvSpPr>
            <p:spPr>
              <a:xfrm>
                <a:off x="3407614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9263BC07-122D-460A-A482-50CF9C63FB46}"/>
                  </a:ext>
                </a:extLst>
              </p:cNvPr>
              <p:cNvSpPr/>
              <p:nvPr/>
            </p:nvSpPr>
            <p:spPr>
              <a:xfrm>
                <a:off x="3715118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7292323-195E-4465-921F-7B9D8D61AD4F}"/>
                  </a:ext>
                </a:extLst>
              </p:cNvPr>
              <p:cNvSpPr/>
              <p:nvPr/>
            </p:nvSpPr>
            <p:spPr>
              <a:xfrm>
                <a:off x="4022622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0D56A955-C201-408D-B730-897DE1C9F1DB}"/>
                  </a:ext>
                </a:extLst>
              </p:cNvPr>
              <p:cNvSpPr/>
              <p:nvPr/>
            </p:nvSpPr>
            <p:spPr>
              <a:xfrm>
                <a:off x="1870095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868B4A9A-3D4D-4BFF-B76E-5EFD52FA14BB}"/>
                  </a:ext>
                </a:extLst>
              </p:cNvPr>
              <p:cNvSpPr/>
              <p:nvPr/>
            </p:nvSpPr>
            <p:spPr>
              <a:xfrm>
                <a:off x="2177599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9161B06A-63E2-418C-8958-D0AB2D891B71}"/>
                  </a:ext>
                </a:extLst>
              </p:cNvPr>
              <p:cNvSpPr/>
              <p:nvPr/>
            </p:nvSpPr>
            <p:spPr>
              <a:xfrm>
                <a:off x="2485103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8F678B73-9EF1-40D0-8FE1-8694B1F2D4D8}"/>
                  </a:ext>
                </a:extLst>
              </p:cNvPr>
              <p:cNvSpPr/>
              <p:nvPr/>
            </p:nvSpPr>
            <p:spPr>
              <a:xfrm>
                <a:off x="2792607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B23D7215-A617-43AE-8EF3-AF2D20B57BC7}"/>
                  </a:ext>
                </a:extLst>
              </p:cNvPr>
              <p:cNvSpPr/>
              <p:nvPr/>
            </p:nvSpPr>
            <p:spPr>
              <a:xfrm>
                <a:off x="3100111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F4EC38D-79E0-4330-8459-C480D41EAD04}"/>
                  </a:ext>
                </a:extLst>
              </p:cNvPr>
              <p:cNvSpPr/>
              <p:nvPr/>
            </p:nvSpPr>
            <p:spPr>
              <a:xfrm>
                <a:off x="3407614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34D5112E-F8A7-48F5-9B09-851A01732BEC}"/>
                  </a:ext>
                </a:extLst>
              </p:cNvPr>
              <p:cNvSpPr/>
              <p:nvPr/>
            </p:nvSpPr>
            <p:spPr>
              <a:xfrm>
                <a:off x="3715118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62BDCF4D-DD28-4916-8ED5-044D0BE0E713}"/>
                  </a:ext>
                </a:extLst>
              </p:cNvPr>
              <p:cNvSpPr/>
              <p:nvPr/>
            </p:nvSpPr>
            <p:spPr>
              <a:xfrm>
                <a:off x="4022622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680B4A1-9E4D-44EA-827C-25C414826250}"/>
                  </a:ext>
                </a:extLst>
              </p:cNvPr>
              <p:cNvSpPr/>
              <p:nvPr/>
            </p:nvSpPr>
            <p:spPr>
              <a:xfrm>
                <a:off x="1870095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56C7128-72A0-45F9-B78D-2D27D0D3DC67}"/>
                  </a:ext>
                </a:extLst>
              </p:cNvPr>
              <p:cNvSpPr/>
              <p:nvPr/>
            </p:nvSpPr>
            <p:spPr>
              <a:xfrm>
                <a:off x="2177599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053D1673-EBB3-4C28-BC17-FB469C89CB9B}"/>
                  </a:ext>
                </a:extLst>
              </p:cNvPr>
              <p:cNvSpPr/>
              <p:nvPr/>
            </p:nvSpPr>
            <p:spPr>
              <a:xfrm>
                <a:off x="2485103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7C04459C-F0D0-4903-89CB-6BCE197F723D}"/>
                  </a:ext>
                </a:extLst>
              </p:cNvPr>
              <p:cNvSpPr/>
              <p:nvPr/>
            </p:nvSpPr>
            <p:spPr>
              <a:xfrm>
                <a:off x="2792607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1CB22562-287F-49ED-B00A-9E6BACD711ED}"/>
                  </a:ext>
                </a:extLst>
              </p:cNvPr>
              <p:cNvSpPr/>
              <p:nvPr/>
            </p:nvSpPr>
            <p:spPr>
              <a:xfrm>
                <a:off x="3100111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78060A24-03B0-478B-A523-125FF8C7383B}"/>
                  </a:ext>
                </a:extLst>
              </p:cNvPr>
              <p:cNvSpPr/>
              <p:nvPr/>
            </p:nvSpPr>
            <p:spPr>
              <a:xfrm>
                <a:off x="3407614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05AA36BB-420F-49C5-AA44-655741FFAE37}"/>
                  </a:ext>
                </a:extLst>
              </p:cNvPr>
              <p:cNvSpPr/>
              <p:nvPr/>
            </p:nvSpPr>
            <p:spPr>
              <a:xfrm>
                <a:off x="3715118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80A821A-7B84-4D31-ACD2-0BFDD556A70B}"/>
                  </a:ext>
                </a:extLst>
              </p:cNvPr>
              <p:cNvSpPr/>
              <p:nvPr/>
            </p:nvSpPr>
            <p:spPr>
              <a:xfrm>
                <a:off x="4022622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D9DB6A71-4B2B-4BC3-8CF1-2519E447DA96}"/>
                  </a:ext>
                </a:extLst>
              </p:cNvPr>
              <p:cNvSpPr/>
              <p:nvPr/>
            </p:nvSpPr>
            <p:spPr>
              <a:xfrm>
                <a:off x="1870095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66997467-F275-48CF-BABC-F4D0FBD2F189}"/>
                  </a:ext>
                </a:extLst>
              </p:cNvPr>
              <p:cNvSpPr/>
              <p:nvPr/>
            </p:nvSpPr>
            <p:spPr>
              <a:xfrm>
                <a:off x="2177599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36CA4BB0-428F-4184-89B9-0E108337E716}"/>
                  </a:ext>
                </a:extLst>
              </p:cNvPr>
              <p:cNvSpPr/>
              <p:nvPr/>
            </p:nvSpPr>
            <p:spPr>
              <a:xfrm>
                <a:off x="2485103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E0FB72D-996D-4AFE-982D-25070E43E484}"/>
                  </a:ext>
                </a:extLst>
              </p:cNvPr>
              <p:cNvSpPr/>
              <p:nvPr/>
            </p:nvSpPr>
            <p:spPr>
              <a:xfrm>
                <a:off x="2792607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C19EC980-34B8-4278-BBDC-F939E87E5473}"/>
                  </a:ext>
                </a:extLst>
              </p:cNvPr>
              <p:cNvSpPr/>
              <p:nvPr/>
            </p:nvSpPr>
            <p:spPr>
              <a:xfrm>
                <a:off x="3100111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1C090A19-7CB2-4E88-8B12-75AF3799352A}"/>
                  </a:ext>
                </a:extLst>
              </p:cNvPr>
              <p:cNvSpPr/>
              <p:nvPr/>
            </p:nvSpPr>
            <p:spPr>
              <a:xfrm>
                <a:off x="3407614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E7236991-1AF4-4B2F-B8E3-3963D2C1FE6E}"/>
                  </a:ext>
                </a:extLst>
              </p:cNvPr>
              <p:cNvSpPr/>
              <p:nvPr/>
            </p:nvSpPr>
            <p:spPr>
              <a:xfrm>
                <a:off x="3715118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023A973-0877-465C-8A4B-90BBAEEA372B}"/>
                  </a:ext>
                </a:extLst>
              </p:cNvPr>
              <p:cNvSpPr/>
              <p:nvPr/>
            </p:nvSpPr>
            <p:spPr>
              <a:xfrm>
                <a:off x="4022622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5CC893A3-1629-4507-A115-B473A7BA3E20}"/>
                  </a:ext>
                </a:extLst>
              </p:cNvPr>
              <p:cNvSpPr/>
              <p:nvPr/>
            </p:nvSpPr>
            <p:spPr>
              <a:xfrm>
                <a:off x="1870095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4FE1E14D-A616-4575-926B-E1F2895FC908}"/>
                  </a:ext>
                </a:extLst>
              </p:cNvPr>
              <p:cNvSpPr/>
              <p:nvPr/>
            </p:nvSpPr>
            <p:spPr>
              <a:xfrm>
                <a:off x="2177599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98FD6ABE-0F22-42DB-B3FF-8D095983164A}"/>
                  </a:ext>
                </a:extLst>
              </p:cNvPr>
              <p:cNvSpPr/>
              <p:nvPr/>
            </p:nvSpPr>
            <p:spPr>
              <a:xfrm>
                <a:off x="2485103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8CE7C6CA-3EBB-44CE-BAC0-AC2024B0B68A}"/>
                  </a:ext>
                </a:extLst>
              </p:cNvPr>
              <p:cNvSpPr/>
              <p:nvPr/>
            </p:nvSpPr>
            <p:spPr>
              <a:xfrm>
                <a:off x="2792607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2EE098D2-68A9-4E46-A727-5A176091DE6C}"/>
                  </a:ext>
                </a:extLst>
              </p:cNvPr>
              <p:cNvSpPr/>
              <p:nvPr/>
            </p:nvSpPr>
            <p:spPr>
              <a:xfrm>
                <a:off x="3100111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2587AEE0-C966-4B7D-9CC2-30CBB5CF9D4E}"/>
                  </a:ext>
                </a:extLst>
              </p:cNvPr>
              <p:cNvSpPr/>
              <p:nvPr/>
            </p:nvSpPr>
            <p:spPr>
              <a:xfrm>
                <a:off x="3407614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D85449E-4597-4659-B7DE-B22998421A01}"/>
                  </a:ext>
                </a:extLst>
              </p:cNvPr>
              <p:cNvSpPr/>
              <p:nvPr/>
            </p:nvSpPr>
            <p:spPr>
              <a:xfrm>
                <a:off x="3715118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7098096D-CD26-4824-8FFD-0D61925CC4BD}"/>
                  </a:ext>
                </a:extLst>
              </p:cNvPr>
              <p:cNvSpPr/>
              <p:nvPr/>
            </p:nvSpPr>
            <p:spPr>
              <a:xfrm>
                <a:off x="4022622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E9A6C44-FAFD-4FAC-922A-0CC94C1AB897}"/>
                  </a:ext>
                </a:extLst>
              </p:cNvPr>
              <p:cNvSpPr/>
              <p:nvPr/>
            </p:nvSpPr>
            <p:spPr>
              <a:xfrm>
                <a:off x="1870095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62B68AE1-840C-423D-B2C4-B57A18E941C7}"/>
                  </a:ext>
                </a:extLst>
              </p:cNvPr>
              <p:cNvSpPr/>
              <p:nvPr/>
            </p:nvSpPr>
            <p:spPr>
              <a:xfrm>
                <a:off x="2177599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BF94BA9-76D7-40D4-ACE7-DB9FDD0D3454}"/>
                  </a:ext>
                </a:extLst>
              </p:cNvPr>
              <p:cNvSpPr/>
              <p:nvPr/>
            </p:nvSpPr>
            <p:spPr>
              <a:xfrm>
                <a:off x="2485103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441DEC54-B6A1-4EE7-8A29-417474D9133F}"/>
                  </a:ext>
                </a:extLst>
              </p:cNvPr>
              <p:cNvSpPr/>
              <p:nvPr/>
            </p:nvSpPr>
            <p:spPr>
              <a:xfrm>
                <a:off x="2792607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26A10E05-F90F-4125-AB26-77E0F71D7149}"/>
                  </a:ext>
                </a:extLst>
              </p:cNvPr>
              <p:cNvSpPr/>
              <p:nvPr/>
            </p:nvSpPr>
            <p:spPr>
              <a:xfrm>
                <a:off x="3100111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20E3D39A-0CD4-4AF0-BB3E-046D120E0699}"/>
                  </a:ext>
                </a:extLst>
              </p:cNvPr>
              <p:cNvSpPr/>
              <p:nvPr/>
            </p:nvSpPr>
            <p:spPr>
              <a:xfrm>
                <a:off x="3407614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A2BDAA93-AE61-4715-A10E-E1653D2844F2}"/>
                  </a:ext>
                </a:extLst>
              </p:cNvPr>
              <p:cNvSpPr/>
              <p:nvPr/>
            </p:nvSpPr>
            <p:spPr>
              <a:xfrm>
                <a:off x="3715118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4EE0D70-BA94-409A-A315-4037E42B9C82}"/>
                  </a:ext>
                </a:extLst>
              </p:cNvPr>
              <p:cNvSpPr/>
              <p:nvPr/>
            </p:nvSpPr>
            <p:spPr>
              <a:xfrm>
                <a:off x="4022622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38804DF5-FAF1-4178-8174-6156E7D2C472}"/>
                  </a:ext>
                </a:extLst>
              </p:cNvPr>
              <p:cNvSpPr/>
              <p:nvPr/>
            </p:nvSpPr>
            <p:spPr>
              <a:xfrm>
                <a:off x="1870095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E43AB0EC-5524-4A41-ABEE-B9C770280B55}"/>
                  </a:ext>
                </a:extLst>
              </p:cNvPr>
              <p:cNvSpPr/>
              <p:nvPr/>
            </p:nvSpPr>
            <p:spPr>
              <a:xfrm>
                <a:off x="2177599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45B469CD-73BF-4EFC-957C-B9A4A6F517F5}"/>
                  </a:ext>
                </a:extLst>
              </p:cNvPr>
              <p:cNvSpPr/>
              <p:nvPr/>
            </p:nvSpPr>
            <p:spPr>
              <a:xfrm>
                <a:off x="2485103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A9F4DBB8-433C-4A6B-9E01-DA4D296D523F}"/>
                  </a:ext>
                </a:extLst>
              </p:cNvPr>
              <p:cNvSpPr/>
              <p:nvPr/>
            </p:nvSpPr>
            <p:spPr>
              <a:xfrm>
                <a:off x="2792607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56585C7-0790-47A0-9F21-D0237FC44112}"/>
                  </a:ext>
                </a:extLst>
              </p:cNvPr>
              <p:cNvSpPr/>
              <p:nvPr/>
            </p:nvSpPr>
            <p:spPr>
              <a:xfrm>
                <a:off x="3100111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7ED4E5FB-3612-4506-9D1F-1D6FDB405AA1}"/>
                  </a:ext>
                </a:extLst>
              </p:cNvPr>
              <p:cNvSpPr/>
              <p:nvPr/>
            </p:nvSpPr>
            <p:spPr>
              <a:xfrm>
                <a:off x="3407614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D9C8D408-C941-4ED1-8A03-6583FC2B89B4}"/>
                  </a:ext>
                </a:extLst>
              </p:cNvPr>
              <p:cNvSpPr/>
              <p:nvPr/>
            </p:nvSpPr>
            <p:spPr>
              <a:xfrm>
                <a:off x="3715118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4C8E2E10-07F3-4053-B7F1-0AB98DC8991D}"/>
                  </a:ext>
                </a:extLst>
              </p:cNvPr>
              <p:cNvSpPr/>
              <p:nvPr/>
            </p:nvSpPr>
            <p:spPr>
              <a:xfrm>
                <a:off x="4022622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1939D94F-E1D2-44D1-A12E-1CC6C2F2F175}"/>
                  </a:ext>
                </a:extLst>
              </p:cNvPr>
              <p:cNvSpPr/>
              <p:nvPr/>
            </p:nvSpPr>
            <p:spPr>
              <a:xfrm>
                <a:off x="1870095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3E8D3D7-25C1-4FD7-8F2F-C56887F513AA}"/>
                  </a:ext>
                </a:extLst>
              </p:cNvPr>
              <p:cNvSpPr/>
              <p:nvPr/>
            </p:nvSpPr>
            <p:spPr>
              <a:xfrm>
                <a:off x="2177599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A8F4DE45-4556-43F8-8E98-A594675BF579}"/>
                  </a:ext>
                </a:extLst>
              </p:cNvPr>
              <p:cNvSpPr/>
              <p:nvPr/>
            </p:nvSpPr>
            <p:spPr>
              <a:xfrm>
                <a:off x="2485103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FC17592C-D1C4-4D3F-941A-2D046559B207}"/>
                  </a:ext>
                </a:extLst>
              </p:cNvPr>
              <p:cNvSpPr/>
              <p:nvPr/>
            </p:nvSpPr>
            <p:spPr>
              <a:xfrm>
                <a:off x="2792607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8A07DA8A-AE4E-467F-92E0-9390425E4AB5}"/>
                  </a:ext>
                </a:extLst>
              </p:cNvPr>
              <p:cNvSpPr/>
              <p:nvPr/>
            </p:nvSpPr>
            <p:spPr>
              <a:xfrm>
                <a:off x="3100111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FF204019-723E-447B-8C8D-747F1FAB3E95}"/>
                  </a:ext>
                </a:extLst>
              </p:cNvPr>
              <p:cNvSpPr/>
              <p:nvPr/>
            </p:nvSpPr>
            <p:spPr>
              <a:xfrm>
                <a:off x="3407614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E077C3B7-0C83-4C00-BB1C-94F6F50F8200}"/>
                  </a:ext>
                </a:extLst>
              </p:cNvPr>
              <p:cNvSpPr/>
              <p:nvPr/>
            </p:nvSpPr>
            <p:spPr>
              <a:xfrm>
                <a:off x="3715118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3BF5135B-FD0C-4EB3-A3BD-60A5ED2BF0EC}"/>
                  </a:ext>
                </a:extLst>
              </p:cNvPr>
              <p:cNvSpPr/>
              <p:nvPr/>
            </p:nvSpPr>
            <p:spPr>
              <a:xfrm>
                <a:off x="4022622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76BC2176-0667-48DE-9EEF-342BC1718A4C}"/>
                </a:ext>
              </a:extLst>
            </p:cNvPr>
            <p:cNvGrpSpPr/>
            <p:nvPr/>
          </p:nvGrpSpPr>
          <p:grpSpPr>
            <a:xfrm>
              <a:off x="4094151" y="1333934"/>
              <a:ext cx="937998" cy="1638016"/>
              <a:chOff x="1870095" y="1215267"/>
              <a:chExt cx="2460031" cy="4295926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B2C1E09F-86E1-46E7-92BC-164F08592529}"/>
                  </a:ext>
                </a:extLst>
              </p:cNvPr>
              <p:cNvSpPr/>
              <p:nvPr/>
            </p:nvSpPr>
            <p:spPr>
              <a:xfrm>
                <a:off x="1870095" y="121526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B219768B-FD55-4715-8456-ADBB66B7B5CF}"/>
                  </a:ext>
                </a:extLst>
              </p:cNvPr>
              <p:cNvSpPr/>
              <p:nvPr/>
            </p:nvSpPr>
            <p:spPr>
              <a:xfrm>
                <a:off x="1870095" y="167366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D60C7A46-432B-45D1-907D-C70B25EC3D05}"/>
                  </a:ext>
                </a:extLst>
              </p:cNvPr>
              <p:cNvSpPr/>
              <p:nvPr/>
            </p:nvSpPr>
            <p:spPr>
              <a:xfrm>
                <a:off x="1870095" y="213205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DF20D62-9D86-4425-8FC4-189E3C896A54}"/>
                  </a:ext>
                </a:extLst>
              </p:cNvPr>
              <p:cNvSpPr/>
              <p:nvPr/>
            </p:nvSpPr>
            <p:spPr>
              <a:xfrm>
                <a:off x="1870095" y="259045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2992FE5B-E180-4890-8B93-6274C4DBDB99}"/>
                  </a:ext>
                </a:extLst>
              </p:cNvPr>
              <p:cNvSpPr/>
              <p:nvPr/>
            </p:nvSpPr>
            <p:spPr>
              <a:xfrm>
                <a:off x="1870095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299FB5EB-D269-4794-BA10-966C3BF20059}"/>
                  </a:ext>
                </a:extLst>
              </p:cNvPr>
              <p:cNvSpPr/>
              <p:nvPr/>
            </p:nvSpPr>
            <p:spPr>
              <a:xfrm>
                <a:off x="2177599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53F9E959-9124-4E59-85C9-2A48D89A368A}"/>
                  </a:ext>
                </a:extLst>
              </p:cNvPr>
              <p:cNvSpPr/>
              <p:nvPr/>
            </p:nvSpPr>
            <p:spPr>
              <a:xfrm>
                <a:off x="2485103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4F64DFEA-C27F-4C02-9096-49C766F3D4E1}"/>
                  </a:ext>
                </a:extLst>
              </p:cNvPr>
              <p:cNvSpPr/>
              <p:nvPr/>
            </p:nvSpPr>
            <p:spPr>
              <a:xfrm>
                <a:off x="2792607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CB8777D9-F22B-487A-8F36-0FF1B2363C44}"/>
                  </a:ext>
                </a:extLst>
              </p:cNvPr>
              <p:cNvSpPr/>
              <p:nvPr/>
            </p:nvSpPr>
            <p:spPr>
              <a:xfrm>
                <a:off x="3100111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34CDD64-93B4-42CA-B548-95F89DF66BCA}"/>
                  </a:ext>
                </a:extLst>
              </p:cNvPr>
              <p:cNvSpPr/>
              <p:nvPr/>
            </p:nvSpPr>
            <p:spPr>
              <a:xfrm>
                <a:off x="3407614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0A45FC39-F16C-438B-93C4-4E41B0D87A38}"/>
                  </a:ext>
                </a:extLst>
              </p:cNvPr>
              <p:cNvSpPr/>
              <p:nvPr/>
            </p:nvSpPr>
            <p:spPr>
              <a:xfrm>
                <a:off x="3715118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DAD937BF-BCAE-425D-8FF4-5A0346DD0B96}"/>
                  </a:ext>
                </a:extLst>
              </p:cNvPr>
              <p:cNvSpPr/>
              <p:nvPr/>
            </p:nvSpPr>
            <p:spPr>
              <a:xfrm>
                <a:off x="4022622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F5CEA620-17F4-42D0-909B-08B9987CCF70}"/>
                  </a:ext>
                </a:extLst>
              </p:cNvPr>
              <p:cNvSpPr/>
              <p:nvPr/>
            </p:nvSpPr>
            <p:spPr>
              <a:xfrm>
                <a:off x="1870095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3B1119D-179A-45A9-B273-095F07F32BF7}"/>
                  </a:ext>
                </a:extLst>
              </p:cNvPr>
              <p:cNvSpPr/>
              <p:nvPr/>
            </p:nvSpPr>
            <p:spPr>
              <a:xfrm>
                <a:off x="2177599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D7136032-6F6B-4066-B11F-32268CF1BD80}"/>
                  </a:ext>
                </a:extLst>
              </p:cNvPr>
              <p:cNvSpPr/>
              <p:nvPr/>
            </p:nvSpPr>
            <p:spPr>
              <a:xfrm>
                <a:off x="2485103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AC5E9B3F-ADA8-4CF1-87F7-D4BB3C60D20C}"/>
                  </a:ext>
                </a:extLst>
              </p:cNvPr>
              <p:cNvSpPr/>
              <p:nvPr/>
            </p:nvSpPr>
            <p:spPr>
              <a:xfrm>
                <a:off x="2792607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31C02F36-F8A6-4528-8DE4-0E5FD4058111}"/>
                  </a:ext>
                </a:extLst>
              </p:cNvPr>
              <p:cNvSpPr/>
              <p:nvPr/>
            </p:nvSpPr>
            <p:spPr>
              <a:xfrm>
                <a:off x="3100111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D05C546A-3DBF-417A-A842-03CDEE51750D}"/>
                  </a:ext>
                </a:extLst>
              </p:cNvPr>
              <p:cNvSpPr/>
              <p:nvPr/>
            </p:nvSpPr>
            <p:spPr>
              <a:xfrm>
                <a:off x="3407614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1C13A98B-D6A1-4D90-9BC1-B5222182E405}"/>
                  </a:ext>
                </a:extLst>
              </p:cNvPr>
              <p:cNvSpPr/>
              <p:nvPr/>
            </p:nvSpPr>
            <p:spPr>
              <a:xfrm>
                <a:off x="3715118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ED1E26C5-F9FD-4984-8182-605399481013}"/>
                  </a:ext>
                </a:extLst>
              </p:cNvPr>
              <p:cNvSpPr/>
              <p:nvPr/>
            </p:nvSpPr>
            <p:spPr>
              <a:xfrm>
                <a:off x="4022622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E7A90749-9B33-4E45-8F85-CC8D2964DF50}"/>
                  </a:ext>
                </a:extLst>
              </p:cNvPr>
              <p:cNvSpPr/>
              <p:nvPr/>
            </p:nvSpPr>
            <p:spPr>
              <a:xfrm>
                <a:off x="1870095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256D8A3F-AFE9-4915-9AE4-A39E705DD59F}"/>
                  </a:ext>
                </a:extLst>
              </p:cNvPr>
              <p:cNvSpPr/>
              <p:nvPr/>
            </p:nvSpPr>
            <p:spPr>
              <a:xfrm>
                <a:off x="2177599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8DB38938-6956-4F34-A362-BC37AEC2DBA3}"/>
                  </a:ext>
                </a:extLst>
              </p:cNvPr>
              <p:cNvSpPr/>
              <p:nvPr/>
            </p:nvSpPr>
            <p:spPr>
              <a:xfrm>
                <a:off x="2485103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01F22D10-9D5A-4B7A-85D9-65A856EC92A8}"/>
                  </a:ext>
                </a:extLst>
              </p:cNvPr>
              <p:cNvSpPr/>
              <p:nvPr/>
            </p:nvSpPr>
            <p:spPr>
              <a:xfrm>
                <a:off x="2792607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269FD9B6-8749-47EA-916F-915ED36126EA}"/>
                  </a:ext>
                </a:extLst>
              </p:cNvPr>
              <p:cNvSpPr/>
              <p:nvPr/>
            </p:nvSpPr>
            <p:spPr>
              <a:xfrm>
                <a:off x="3100111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1204B60D-3B95-49B7-A9CE-2369581EA760}"/>
                  </a:ext>
                </a:extLst>
              </p:cNvPr>
              <p:cNvSpPr/>
              <p:nvPr/>
            </p:nvSpPr>
            <p:spPr>
              <a:xfrm>
                <a:off x="3407614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BFD9C408-7E0C-41EE-AFF9-CB78C66DB98A}"/>
                  </a:ext>
                </a:extLst>
              </p:cNvPr>
              <p:cNvSpPr/>
              <p:nvPr/>
            </p:nvSpPr>
            <p:spPr>
              <a:xfrm>
                <a:off x="3715118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A5E26A5C-8C10-42AC-AF45-4D59EFBD122F}"/>
                  </a:ext>
                </a:extLst>
              </p:cNvPr>
              <p:cNvSpPr/>
              <p:nvPr/>
            </p:nvSpPr>
            <p:spPr>
              <a:xfrm>
                <a:off x="4022622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B8DC2F77-8946-4EEC-9470-06B512E29B0D}"/>
                  </a:ext>
                </a:extLst>
              </p:cNvPr>
              <p:cNvSpPr/>
              <p:nvPr/>
            </p:nvSpPr>
            <p:spPr>
              <a:xfrm>
                <a:off x="1870095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3BE3C48A-973B-43D4-A6D5-EBBDF8DE7590}"/>
                  </a:ext>
                </a:extLst>
              </p:cNvPr>
              <p:cNvSpPr/>
              <p:nvPr/>
            </p:nvSpPr>
            <p:spPr>
              <a:xfrm>
                <a:off x="2177599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DE1AE86E-82E1-4082-8647-0DA9538035CD}"/>
                  </a:ext>
                </a:extLst>
              </p:cNvPr>
              <p:cNvSpPr/>
              <p:nvPr/>
            </p:nvSpPr>
            <p:spPr>
              <a:xfrm>
                <a:off x="2485103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294E5FC5-E7E6-4FE8-8D2A-A088D8990292}"/>
                  </a:ext>
                </a:extLst>
              </p:cNvPr>
              <p:cNvSpPr/>
              <p:nvPr/>
            </p:nvSpPr>
            <p:spPr>
              <a:xfrm>
                <a:off x="2792607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BDA47E6F-6B36-47B7-85C7-6F4EABEDC1D4}"/>
                  </a:ext>
                </a:extLst>
              </p:cNvPr>
              <p:cNvSpPr/>
              <p:nvPr/>
            </p:nvSpPr>
            <p:spPr>
              <a:xfrm>
                <a:off x="3100111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EE5C4250-B4FA-4712-BA35-7EA2EB9C0D63}"/>
                  </a:ext>
                </a:extLst>
              </p:cNvPr>
              <p:cNvSpPr/>
              <p:nvPr/>
            </p:nvSpPr>
            <p:spPr>
              <a:xfrm>
                <a:off x="3407614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2B4A6D57-C8FD-45CA-A89C-9B4CFB97D63E}"/>
                  </a:ext>
                </a:extLst>
              </p:cNvPr>
              <p:cNvSpPr/>
              <p:nvPr/>
            </p:nvSpPr>
            <p:spPr>
              <a:xfrm>
                <a:off x="3715118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161C762-1F46-4651-86CB-7EAE41456B33}"/>
                  </a:ext>
                </a:extLst>
              </p:cNvPr>
              <p:cNvSpPr/>
              <p:nvPr/>
            </p:nvSpPr>
            <p:spPr>
              <a:xfrm>
                <a:off x="4022622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F0794FE4-9151-48E7-806D-68009AE30346}"/>
                  </a:ext>
                </a:extLst>
              </p:cNvPr>
              <p:cNvSpPr/>
              <p:nvPr/>
            </p:nvSpPr>
            <p:spPr>
              <a:xfrm>
                <a:off x="1870095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1347E3F-3023-419F-902D-FF3594314A44}"/>
                  </a:ext>
                </a:extLst>
              </p:cNvPr>
              <p:cNvSpPr/>
              <p:nvPr/>
            </p:nvSpPr>
            <p:spPr>
              <a:xfrm>
                <a:off x="2177599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6C62B0D7-5AFC-4031-A502-1D5D68E43F0B}"/>
                  </a:ext>
                </a:extLst>
              </p:cNvPr>
              <p:cNvSpPr/>
              <p:nvPr/>
            </p:nvSpPr>
            <p:spPr>
              <a:xfrm>
                <a:off x="2485103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50D5C69B-2BA0-4A25-991C-B2C516BEADBA}"/>
                  </a:ext>
                </a:extLst>
              </p:cNvPr>
              <p:cNvSpPr/>
              <p:nvPr/>
            </p:nvSpPr>
            <p:spPr>
              <a:xfrm>
                <a:off x="2792607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9774C1AE-E5AE-46E4-905A-D2AD7DDCD9EF}"/>
                  </a:ext>
                </a:extLst>
              </p:cNvPr>
              <p:cNvSpPr/>
              <p:nvPr/>
            </p:nvSpPr>
            <p:spPr>
              <a:xfrm>
                <a:off x="3100111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509F238-4CB7-4D29-B12F-31C72FB7C0D8}"/>
                  </a:ext>
                </a:extLst>
              </p:cNvPr>
              <p:cNvSpPr/>
              <p:nvPr/>
            </p:nvSpPr>
            <p:spPr>
              <a:xfrm>
                <a:off x="3407614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F89429E7-572A-4458-9AC2-E364408A93B0}"/>
                  </a:ext>
                </a:extLst>
              </p:cNvPr>
              <p:cNvSpPr/>
              <p:nvPr/>
            </p:nvSpPr>
            <p:spPr>
              <a:xfrm>
                <a:off x="3715118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1260B962-D080-4F14-AD06-551DCBE05785}"/>
                  </a:ext>
                </a:extLst>
              </p:cNvPr>
              <p:cNvSpPr/>
              <p:nvPr/>
            </p:nvSpPr>
            <p:spPr>
              <a:xfrm>
                <a:off x="4022622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88BF7188-F418-4093-8E0F-F902EDC78564}"/>
                  </a:ext>
                </a:extLst>
              </p:cNvPr>
              <p:cNvSpPr/>
              <p:nvPr/>
            </p:nvSpPr>
            <p:spPr>
              <a:xfrm>
                <a:off x="1870095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A7DE428F-BCB4-4B9D-BCA4-932F8B06CDD7}"/>
                  </a:ext>
                </a:extLst>
              </p:cNvPr>
              <p:cNvSpPr/>
              <p:nvPr/>
            </p:nvSpPr>
            <p:spPr>
              <a:xfrm>
                <a:off x="2177599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85BD6E43-9B9A-4D2F-AD32-E5F4F5DA048D}"/>
                  </a:ext>
                </a:extLst>
              </p:cNvPr>
              <p:cNvSpPr/>
              <p:nvPr/>
            </p:nvSpPr>
            <p:spPr>
              <a:xfrm>
                <a:off x="2485103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E26CD386-735E-44E8-AFFD-4AE7DEDDED57}"/>
                  </a:ext>
                </a:extLst>
              </p:cNvPr>
              <p:cNvSpPr/>
              <p:nvPr/>
            </p:nvSpPr>
            <p:spPr>
              <a:xfrm>
                <a:off x="2792607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99E4D0E-2421-4509-8696-4CEE5EC04CEC}"/>
                  </a:ext>
                </a:extLst>
              </p:cNvPr>
              <p:cNvSpPr/>
              <p:nvPr/>
            </p:nvSpPr>
            <p:spPr>
              <a:xfrm>
                <a:off x="3100111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42731952-23BD-490A-9333-190736648CAA}"/>
                  </a:ext>
                </a:extLst>
              </p:cNvPr>
              <p:cNvSpPr/>
              <p:nvPr/>
            </p:nvSpPr>
            <p:spPr>
              <a:xfrm>
                <a:off x="3407614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A326858-C8E5-4D97-A8EE-BD56C1309176}"/>
                  </a:ext>
                </a:extLst>
              </p:cNvPr>
              <p:cNvSpPr/>
              <p:nvPr/>
            </p:nvSpPr>
            <p:spPr>
              <a:xfrm>
                <a:off x="3715118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B60B8669-328A-4F4B-811F-5C15B1F0BBC7}"/>
                  </a:ext>
                </a:extLst>
              </p:cNvPr>
              <p:cNvSpPr/>
              <p:nvPr/>
            </p:nvSpPr>
            <p:spPr>
              <a:xfrm>
                <a:off x="4022622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D50BFBDE-50A0-4E07-A41A-62F2350A6CC1}"/>
                  </a:ext>
                </a:extLst>
              </p:cNvPr>
              <p:cNvSpPr/>
              <p:nvPr/>
            </p:nvSpPr>
            <p:spPr>
              <a:xfrm>
                <a:off x="1870095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EFDBB63F-946E-41FE-BFCE-5B9FB4BE1F56}"/>
                  </a:ext>
                </a:extLst>
              </p:cNvPr>
              <p:cNvSpPr/>
              <p:nvPr/>
            </p:nvSpPr>
            <p:spPr>
              <a:xfrm>
                <a:off x="2177599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70AB58DA-620F-4AAC-8A9B-5DF813E5D3FC}"/>
                  </a:ext>
                </a:extLst>
              </p:cNvPr>
              <p:cNvSpPr/>
              <p:nvPr/>
            </p:nvSpPr>
            <p:spPr>
              <a:xfrm>
                <a:off x="2485103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D1381F88-9572-48D5-BCC1-825C1EA95288}"/>
                  </a:ext>
                </a:extLst>
              </p:cNvPr>
              <p:cNvSpPr/>
              <p:nvPr/>
            </p:nvSpPr>
            <p:spPr>
              <a:xfrm>
                <a:off x="2792607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990EB4D-4181-4D08-894A-6AD24A1BC4AE}"/>
                  </a:ext>
                </a:extLst>
              </p:cNvPr>
              <p:cNvSpPr/>
              <p:nvPr/>
            </p:nvSpPr>
            <p:spPr>
              <a:xfrm>
                <a:off x="3100111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66941FD6-D3E6-48E3-8108-39B1268827FF}"/>
                  </a:ext>
                </a:extLst>
              </p:cNvPr>
              <p:cNvSpPr/>
              <p:nvPr/>
            </p:nvSpPr>
            <p:spPr>
              <a:xfrm>
                <a:off x="3407614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2B6F8A04-5DC4-486B-96E9-C3977F0A4694}"/>
                  </a:ext>
                </a:extLst>
              </p:cNvPr>
              <p:cNvSpPr/>
              <p:nvPr/>
            </p:nvSpPr>
            <p:spPr>
              <a:xfrm>
                <a:off x="3715118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B41D7E47-ADD5-42A4-847E-82C5B425D47D}"/>
                  </a:ext>
                </a:extLst>
              </p:cNvPr>
              <p:cNvSpPr/>
              <p:nvPr/>
            </p:nvSpPr>
            <p:spPr>
              <a:xfrm>
                <a:off x="4022622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291D9A21-AF9A-4508-B563-A2517CF17D5F}"/>
                  </a:ext>
                </a:extLst>
              </p:cNvPr>
              <p:cNvSpPr/>
              <p:nvPr/>
            </p:nvSpPr>
            <p:spPr>
              <a:xfrm>
                <a:off x="1870095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A654B26C-D471-4956-9E0D-69BCE5EC4D2D}"/>
                  </a:ext>
                </a:extLst>
              </p:cNvPr>
              <p:cNvSpPr/>
              <p:nvPr/>
            </p:nvSpPr>
            <p:spPr>
              <a:xfrm>
                <a:off x="2177599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B4E73C79-3443-4BBB-A0F4-F3BD8F424DE8}"/>
                  </a:ext>
                </a:extLst>
              </p:cNvPr>
              <p:cNvSpPr/>
              <p:nvPr/>
            </p:nvSpPr>
            <p:spPr>
              <a:xfrm>
                <a:off x="2485103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34E683F-F0AE-4D9B-A6C0-B3E47C1FF809}"/>
                  </a:ext>
                </a:extLst>
              </p:cNvPr>
              <p:cNvSpPr/>
              <p:nvPr/>
            </p:nvSpPr>
            <p:spPr>
              <a:xfrm>
                <a:off x="2792607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FE125CE5-B70B-4878-8227-118A5BB41C49}"/>
                  </a:ext>
                </a:extLst>
              </p:cNvPr>
              <p:cNvSpPr/>
              <p:nvPr/>
            </p:nvSpPr>
            <p:spPr>
              <a:xfrm>
                <a:off x="3100111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28B5C7D1-D4B4-4380-BC19-A66FADF16237}"/>
                  </a:ext>
                </a:extLst>
              </p:cNvPr>
              <p:cNvSpPr/>
              <p:nvPr/>
            </p:nvSpPr>
            <p:spPr>
              <a:xfrm>
                <a:off x="3407614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B2ECDE1B-828C-43BF-AC86-CF98DA2774EE}"/>
                  </a:ext>
                </a:extLst>
              </p:cNvPr>
              <p:cNvSpPr/>
              <p:nvPr/>
            </p:nvSpPr>
            <p:spPr>
              <a:xfrm>
                <a:off x="3715118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77CAC2EE-8FE5-4A72-8B1B-F0C4CE99BA69}"/>
                  </a:ext>
                </a:extLst>
              </p:cNvPr>
              <p:cNvSpPr/>
              <p:nvPr/>
            </p:nvSpPr>
            <p:spPr>
              <a:xfrm>
                <a:off x="4022622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FC901697-866D-498E-889F-07D38413CD65}"/>
                </a:ext>
              </a:extLst>
            </p:cNvPr>
            <p:cNvSpPr txBox="1"/>
            <p:nvPr/>
          </p:nvSpPr>
          <p:spPr>
            <a:xfrm>
              <a:off x="-300867" y="743319"/>
              <a:ext cx="1451038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OSEventTbl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74DC2DCC-5113-43C2-8946-01706E4DE932}"/>
                </a:ext>
              </a:extLst>
            </p:cNvPr>
            <p:cNvSpPr txBox="1"/>
            <p:nvPr/>
          </p:nvSpPr>
          <p:spPr>
            <a:xfrm>
              <a:off x="1512671" y="887740"/>
              <a:ext cx="564578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[0]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1037EF1E-F838-4256-A921-9637C47C64C0}"/>
                </a:ext>
              </a:extLst>
            </p:cNvPr>
            <p:cNvSpPr txBox="1"/>
            <p:nvPr/>
          </p:nvSpPr>
          <p:spPr>
            <a:xfrm>
              <a:off x="2415702" y="887740"/>
              <a:ext cx="564578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[1]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B167DD2-3B78-4311-9EF6-ECF461EFF8F0}"/>
                </a:ext>
              </a:extLst>
            </p:cNvPr>
            <p:cNvSpPr txBox="1"/>
            <p:nvPr/>
          </p:nvSpPr>
          <p:spPr>
            <a:xfrm>
              <a:off x="3256923" y="887740"/>
              <a:ext cx="564578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[2]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CC8B0B13-680C-49D5-8D3C-9A921189650E}"/>
                </a:ext>
              </a:extLst>
            </p:cNvPr>
            <p:cNvSpPr txBox="1"/>
            <p:nvPr/>
          </p:nvSpPr>
          <p:spPr>
            <a:xfrm>
              <a:off x="4284037" y="887740"/>
              <a:ext cx="564578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[3]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620F22C8-4607-4DE0-BC60-1CC11AF65C2F}"/>
                </a:ext>
              </a:extLst>
            </p:cNvPr>
            <p:cNvSpPr/>
            <p:nvPr/>
          </p:nvSpPr>
          <p:spPr>
            <a:xfrm>
              <a:off x="2047076" y="3455980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F7237B98-980D-4132-8E7D-6C08932FD9C2}"/>
                </a:ext>
              </a:extLst>
            </p:cNvPr>
            <p:cNvSpPr/>
            <p:nvPr/>
          </p:nvSpPr>
          <p:spPr>
            <a:xfrm>
              <a:off x="2047076" y="3630764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18F69AD7-E6CD-4B39-9780-2DF0AE503A70}"/>
                </a:ext>
              </a:extLst>
            </p:cNvPr>
            <p:cNvSpPr/>
            <p:nvPr/>
          </p:nvSpPr>
          <p:spPr>
            <a:xfrm>
              <a:off x="2047076" y="3805548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72C1D20E-18DC-4BD6-BB01-9B9240D04506}"/>
                </a:ext>
              </a:extLst>
            </p:cNvPr>
            <p:cNvSpPr/>
            <p:nvPr/>
          </p:nvSpPr>
          <p:spPr>
            <a:xfrm>
              <a:off x="2047076" y="3980331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id="{F24AFAF1-BA1F-4A2D-BCF3-A0E28A1220EE}"/>
                </a:ext>
              </a:extLst>
            </p:cNvPr>
            <p:cNvSpPr/>
            <p:nvPr/>
          </p:nvSpPr>
          <p:spPr>
            <a:xfrm>
              <a:off x="2047076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52D65B0E-390D-4D54-A372-01A62876DA57}"/>
                </a:ext>
              </a:extLst>
            </p:cNvPr>
            <p:cNvSpPr/>
            <p:nvPr/>
          </p:nvSpPr>
          <p:spPr>
            <a:xfrm>
              <a:off x="2164326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B572CFA4-0BD8-48DC-8FD7-B3A537A41579}"/>
                </a:ext>
              </a:extLst>
            </p:cNvPr>
            <p:cNvSpPr/>
            <p:nvPr/>
          </p:nvSpPr>
          <p:spPr>
            <a:xfrm>
              <a:off x="2281576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43CA3D6B-B139-4B8E-949B-CC7D391A1522}"/>
                </a:ext>
              </a:extLst>
            </p:cNvPr>
            <p:cNvSpPr/>
            <p:nvPr/>
          </p:nvSpPr>
          <p:spPr>
            <a:xfrm>
              <a:off x="2398825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BBE8C8E6-CA94-4C23-8FA5-E1AEF652BF72}"/>
                </a:ext>
              </a:extLst>
            </p:cNvPr>
            <p:cNvSpPr/>
            <p:nvPr/>
          </p:nvSpPr>
          <p:spPr>
            <a:xfrm>
              <a:off x="2516075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DC350806-C665-419A-AE12-F722FF13965F}"/>
                </a:ext>
              </a:extLst>
            </p:cNvPr>
            <p:cNvSpPr/>
            <p:nvPr/>
          </p:nvSpPr>
          <p:spPr>
            <a:xfrm>
              <a:off x="2633325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5A163087-15EE-41F8-AE9E-F00B9FA64DAF}"/>
                </a:ext>
              </a:extLst>
            </p:cNvPr>
            <p:cNvSpPr/>
            <p:nvPr/>
          </p:nvSpPr>
          <p:spPr>
            <a:xfrm>
              <a:off x="2750574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33344A45-EFE2-4FCB-870F-630653C04598}"/>
                </a:ext>
              </a:extLst>
            </p:cNvPr>
            <p:cNvSpPr/>
            <p:nvPr/>
          </p:nvSpPr>
          <p:spPr>
            <a:xfrm>
              <a:off x="2867824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2350BF79-AAEF-4F62-85B5-0E6CC1A165B9}"/>
                </a:ext>
              </a:extLst>
            </p:cNvPr>
            <p:cNvSpPr/>
            <p:nvPr/>
          </p:nvSpPr>
          <p:spPr>
            <a:xfrm>
              <a:off x="2047076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9F9283EB-CEBC-47A7-8C39-4EFFB1E573FF}"/>
                </a:ext>
              </a:extLst>
            </p:cNvPr>
            <p:cNvSpPr/>
            <p:nvPr/>
          </p:nvSpPr>
          <p:spPr>
            <a:xfrm>
              <a:off x="2164326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3F271AB9-286F-4DDE-97DB-5BC1FB0065D0}"/>
                </a:ext>
              </a:extLst>
            </p:cNvPr>
            <p:cNvSpPr/>
            <p:nvPr/>
          </p:nvSpPr>
          <p:spPr>
            <a:xfrm>
              <a:off x="2281576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998DF28A-5FF1-4A31-BBBF-38B68C7CAC18}"/>
                </a:ext>
              </a:extLst>
            </p:cNvPr>
            <p:cNvSpPr/>
            <p:nvPr/>
          </p:nvSpPr>
          <p:spPr>
            <a:xfrm>
              <a:off x="2398825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65C33F94-3AD6-458F-84D5-E70ADC961BAC}"/>
                </a:ext>
              </a:extLst>
            </p:cNvPr>
            <p:cNvSpPr/>
            <p:nvPr/>
          </p:nvSpPr>
          <p:spPr>
            <a:xfrm>
              <a:off x="2516075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0CB6B940-3BBE-4119-8508-7C4060FA0459}"/>
                </a:ext>
              </a:extLst>
            </p:cNvPr>
            <p:cNvSpPr/>
            <p:nvPr/>
          </p:nvSpPr>
          <p:spPr>
            <a:xfrm>
              <a:off x="2633325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9395962A-FEDE-4E97-BD60-EABE179B4221}"/>
                </a:ext>
              </a:extLst>
            </p:cNvPr>
            <p:cNvSpPr/>
            <p:nvPr/>
          </p:nvSpPr>
          <p:spPr>
            <a:xfrm>
              <a:off x="2750574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0C2F10A7-2821-4B85-9FB7-F4724E5F9D92}"/>
                </a:ext>
              </a:extLst>
            </p:cNvPr>
            <p:cNvSpPr/>
            <p:nvPr/>
          </p:nvSpPr>
          <p:spPr>
            <a:xfrm>
              <a:off x="2867824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730B435F-A111-4B5F-8570-038B3534AC6F}"/>
                </a:ext>
              </a:extLst>
            </p:cNvPr>
            <p:cNvSpPr/>
            <p:nvPr/>
          </p:nvSpPr>
          <p:spPr>
            <a:xfrm>
              <a:off x="2047076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31732685-CA46-4FD9-980B-ACE57226388C}"/>
                </a:ext>
              </a:extLst>
            </p:cNvPr>
            <p:cNvSpPr/>
            <p:nvPr/>
          </p:nvSpPr>
          <p:spPr>
            <a:xfrm>
              <a:off x="2164326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0" name="직사각형 519">
              <a:extLst>
                <a:ext uri="{FF2B5EF4-FFF2-40B4-BE49-F238E27FC236}">
                  <a16:creationId xmlns:a16="http://schemas.microsoft.com/office/drawing/2014/main" id="{9794588E-FE3C-45D2-AFB4-817409C89631}"/>
                </a:ext>
              </a:extLst>
            </p:cNvPr>
            <p:cNvSpPr/>
            <p:nvPr/>
          </p:nvSpPr>
          <p:spPr>
            <a:xfrm>
              <a:off x="2281576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1B5924A5-C98D-4D15-AEE4-B836DCE81ED5}"/>
                </a:ext>
              </a:extLst>
            </p:cNvPr>
            <p:cNvSpPr/>
            <p:nvPr/>
          </p:nvSpPr>
          <p:spPr>
            <a:xfrm>
              <a:off x="2398825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B8384381-DCDE-4889-AF86-53284E5526DE}"/>
                </a:ext>
              </a:extLst>
            </p:cNvPr>
            <p:cNvSpPr/>
            <p:nvPr/>
          </p:nvSpPr>
          <p:spPr>
            <a:xfrm>
              <a:off x="2516075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69967B28-7EA5-46D2-99CD-330E98AFC74F}"/>
                </a:ext>
              </a:extLst>
            </p:cNvPr>
            <p:cNvSpPr/>
            <p:nvPr/>
          </p:nvSpPr>
          <p:spPr>
            <a:xfrm>
              <a:off x="2633325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1CFC8E03-B2FC-4EA8-9D58-6D9FDDFC7847}"/>
                </a:ext>
              </a:extLst>
            </p:cNvPr>
            <p:cNvSpPr/>
            <p:nvPr/>
          </p:nvSpPr>
          <p:spPr>
            <a:xfrm>
              <a:off x="2750574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658DC198-84A3-464A-8053-4B66406D739D}"/>
                </a:ext>
              </a:extLst>
            </p:cNvPr>
            <p:cNvSpPr/>
            <p:nvPr/>
          </p:nvSpPr>
          <p:spPr>
            <a:xfrm>
              <a:off x="2867824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1DE3190C-39D8-4D66-95BB-54A019FCD448}"/>
                </a:ext>
              </a:extLst>
            </p:cNvPr>
            <p:cNvSpPr/>
            <p:nvPr/>
          </p:nvSpPr>
          <p:spPr>
            <a:xfrm>
              <a:off x="2047076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4A716D04-CD2E-421A-BA79-A915DE9394E0}"/>
                </a:ext>
              </a:extLst>
            </p:cNvPr>
            <p:cNvSpPr/>
            <p:nvPr/>
          </p:nvSpPr>
          <p:spPr>
            <a:xfrm>
              <a:off x="2164326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9FC215C7-103C-4A66-85E4-18FAEFE69A23}"/>
                </a:ext>
              </a:extLst>
            </p:cNvPr>
            <p:cNvSpPr/>
            <p:nvPr/>
          </p:nvSpPr>
          <p:spPr>
            <a:xfrm>
              <a:off x="2281576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31C05ED2-B500-48E1-8AD3-2FF9720B9BD4}"/>
                </a:ext>
              </a:extLst>
            </p:cNvPr>
            <p:cNvSpPr/>
            <p:nvPr/>
          </p:nvSpPr>
          <p:spPr>
            <a:xfrm>
              <a:off x="2398825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00023E25-2C6A-48B6-BEB9-A8C84063592E}"/>
                </a:ext>
              </a:extLst>
            </p:cNvPr>
            <p:cNvSpPr/>
            <p:nvPr/>
          </p:nvSpPr>
          <p:spPr>
            <a:xfrm>
              <a:off x="2516075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CB23F887-85A5-491F-BF21-1D268B10461A}"/>
                </a:ext>
              </a:extLst>
            </p:cNvPr>
            <p:cNvSpPr/>
            <p:nvPr/>
          </p:nvSpPr>
          <p:spPr>
            <a:xfrm>
              <a:off x="2633325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7DFAD390-EB7F-4420-95C5-248A724BC04E}"/>
                </a:ext>
              </a:extLst>
            </p:cNvPr>
            <p:cNvSpPr/>
            <p:nvPr/>
          </p:nvSpPr>
          <p:spPr>
            <a:xfrm>
              <a:off x="2750574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5341FC99-DA23-4D7D-B797-BC9C32259C3C}"/>
                </a:ext>
              </a:extLst>
            </p:cNvPr>
            <p:cNvSpPr/>
            <p:nvPr/>
          </p:nvSpPr>
          <p:spPr>
            <a:xfrm>
              <a:off x="2867824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25C79C2E-6DC7-4337-91D7-68EE0A019201}"/>
                </a:ext>
              </a:extLst>
            </p:cNvPr>
            <p:cNvSpPr/>
            <p:nvPr/>
          </p:nvSpPr>
          <p:spPr>
            <a:xfrm>
              <a:off x="2047076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654AEE84-0CB7-4FD2-B7B6-B467CA3BFCFB}"/>
                </a:ext>
              </a:extLst>
            </p:cNvPr>
            <p:cNvSpPr/>
            <p:nvPr/>
          </p:nvSpPr>
          <p:spPr>
            <a:xfrm>
              <a:off x="2164326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6B4E5D9B-68CA-497C-A9C3-D43A2BEF6F82}"/>
                </a:ext>
              </a:extLst>
            </p:cNvPr>
            <p:cNvSpPr/>
            <p:nvPr/>
          </p:nvSpPr>
          <p:spPr>
            <a:xfrm>
              <a:off x="2281576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8C2805F8-E472-41A8-820F-BEEE85898E1B}"/>
                </a:ext>
              </a:extLst>
            </p:cNvPr>
            <p:cNvSpPr/>
            <p:nvPr/>
          </p:nvSpPr>
          <p:spPr>
            <a:xfrm>
              <a:off x="2398825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E6A29D46-0D03-4054-A4F4-39EE75E3EECE}"/>
                </a:ext>
              </a:extLst>
            </p:cNvPr>
            <p:cNvSpPr/>
            <p:nvPr/>
          </p:nvSpPr>
          <p:spPr>
            <a:xfrm>
              <a:off x="2516075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BBE95804-C547-4479-9E0C-73C63976A0C9}"/>
                </a:ext>
              </a:extLst>
            </p:cNvPr>
            <p:cNvSpPr/>
            <p:nvPr/>
          </p:nvSpPr>
          <p:spPr>
            <a:xfrm>
              <a:off x="2633325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939EC6A0-D2DF-4574-8C99-3D9605F547E8}"/>
                </a:ext>
              </a:extLst>
            </p:cNvPr>
            <p:cNvSpPr/>
            <p:nvPr/>
          </p:nvSpPr>
          <p:spPr>
            <a:xfrm>
              <a:off x="2750574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3917FE38-CE6B-4581-854C-A004ED388106}"/>
                </a:ext>
              </a:extLst>
            </p:cNvPr>
            <p:cNvSpPr/>
            <p:nvPr/>
          </p:nvSpPr>
          <p:spPr>
            <a:xfrm>
              <a:off x="2867824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8ED20F29-B7DE-46FB-9BF6-0EE20449EB10}"/>
                </a:ext>
              </a:extLst>
            </p:cNvPr>
            <p:cNvSpPr/>
            <p:nvPr/>
          </p:nvSpPr>
          <p:spPr>
            <a:xfrm>
              <a:off x="2047076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CFE29C8D-1546-464D-8EBE-3FA276DA72BD}"/>
                </a:ext>
              </a:extLst>
            </p:cNvPr>
            <p:cNvSpPr/>
            <p:nvPr/>
          </p:nvSpPr>
          <p:spPr>
            <a:xfrm>
              <a:off x="2164326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9BDDBCE7-04FD-4018-A3A0-AE37566E9487}"/>
                </a:ext>
              </a:extLst>
            </p:cNvPr>
            <p:cNvSpPr/>
            <p:nvPr/>
          </p:nvSpPr>
          <p:spPr>
            <a:xfrm>
              <a:off x="2281576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258F5CFD-9F70-409D-AC34-CF30AA3936D4}"/>
                </a:ext>
              </a:extLst>
            </p:cNvPr>
            <p:cNvSpPr/>
            <p:nvPr/>
          </p:nvSpPr>
          <p:spPr>
            <a:xfrm>
              <a:off x="2398825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045D3986-763A-44B9-9F33-03A5E4FDB209}"/>
                </a:ext>
              </a:extLst>
            </p:cNvPr>
            <p:cNvSpPr/>
            <p:nvPr/>
          </p:nvSpPr>
          <p:spPr>
            <a:xfrm>
              <a:off x="2516075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34399EC8-ADE5-4144-AB3D-91AAF2627749}"/>
                </a:ext>
              </a:extLst>
            </p:cNvPr>
            <p:cNvSpPr/>
            <p:nvPr/>
          </p:nvSpPr>
          <p:spPr>
            <a:xfrm>
              <a:off x="2633325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B33FD335-B6DC-4BAE-BC28-E396A891AC9D}"/>
                </a:ext>
              </a:extLst>
            </p:cNvPr>
            <p:cNvSpPr/>
            <p:nvPr/>
          </p:nvSpPr>
          <p:spPr>
            <a:xfrm>
              <a:off x="2750574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4D8069FA-C529-4AEA-B24F-6F508071986C}"/>
                </a:ext>
              </a:extLst>
            </p:cNvPr>
            <p:cNvSpPr/>
            <p:nvPr/>
          </p:nvSpPr>
          <p:spPr>
            <a:xfrm>
              <a:off x="2867824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6120BBFC-7E90-4323-9F62-BD0F41B8DC42}"/>
                </a:ext>
              </a:extLst>
            </p:cNvPr>
            <p:cNvSpPr/>
            <p:nvPr/>
          </p:nvSpPr>
          <p:spPr>
            <a:xfrm>
              <a:off x="2047076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32FFC523-C575-4DE9-ADB1-0F86BDCFE5AE}"/>
                </a:ext>
              </a:extLst>
            </p:cNvPr>
            <p:cNvSpPr/>
            <p:nvPr/>
          </p:nvSpPr>
          <p:spPr>
            <a:xfrm>
              <a:off x="2164326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E4F835B3-C257-4700-8CAE-E10AEC4DE5CC}"/>
                </a:ext>
              </a:extLst>
            </p:cNvPr>
            <p:cNvSpPr/>
            <p:nvPr/>
          </p:nvSpPr>
          <p:spPr>
            <a:xfrm>
              <a:off x="2281576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3" name="직사각형 552">
              <a:extLst>
                <a:ext uri="{FF2B5EF4-FFF2-40B4-BE49-F238E27FC236}">
                  <a16:creationId xmlns:a16="http://schemas.microsoft.com/office/drawing/2014/main" id="{9814223D-8676-4EF9-B71E-3F25EA0C7A63}"/>
                </a:ext>
              </a:extLst>
            </p:cNvPr>
            <p:cNvSpPr/>
            <p:nvPr/>
          </p:nvSpPr>
          <p:spPr>
            <a:xfrm>
              <a:off x="2398825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25EFF8F4-5049-4D71-9B21-7F5A25C63CCE}"/>
                </a:ext>
              </a:extLst>
            </p:cNvPr>
            <p:cNvSpPr/>
            <p:nvPr/>
          </p:nvSpPr>
          <p:spPr>
            <a:xfrm>
              <a:off x="2516075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5083BCC0-16B9-4AD9-8515-9FC150977B15}"/>
                </a:ext>
              </a:extLst>
            </p:cNvPr>
            <p:cNvSpPr/>
            <p:nvPr/>
          </p:nvSpPr>
          <p:spPr>
            <a:xfrm>
              <a:off x="2633325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A6EDA639-E858-4AAB-8281-47F03FCBAAC8}"/>
                </a:ext>
              </a:extLst>
            </p:cNvPr>
            <p:cNvSpPr/>
            <p:nvPr/>
          </p:nvSpPr>
          <p:spPr>
            <a:xfrm>
              <a:off x="2750574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8DF0767D-C1B2-432C-862C-783C92FB56C2}"/>
                </a:ext>
              </a:extLst>
            </p:cNvPr>
            <p:cNvSpPr/>
            <p:nvPr/>
          </p:nvSpPr>
          <p:spPr>
            <a:xfrm>
              <a:off x="2867824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02B8CCD5-7324-444E-A5D1-BEC70044DEBA}"/>
                </a:ext>
              </a:extLst>
            </p:cNvPr>
            <p:cNvSpPr/>
            <p:nvPr/>
          </p:nvSpPr>
          <p:spPr>
            <a:xfrm>
              <a:off x="2047076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D476659D-CD73-4D65-9DD1-034AE76172CA}"/>
                </a:ext>
              </a:extLst>
            </p:cNvPr>
            <p:cNvSpPr/>
            <p:nvPr/>
          </p:nvSpPr>
          <p:spPr>
            <a:xfrm>
              <a:off x="2164326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65E017E5-91D0-404C-A30A-34F3AEF864DB}"/>
                </a:ext>
              </a:extLst>
            </p:cNvPr>
            <p:cNvSpPr/>
            <p:nvPr/>
          </p:nvSpPr>
          <p:spPr>
            <a:xfrm>
              <a:off x="2281576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5E0ECAA4-FE26-4D06-8128-5A0780502D69}"/>
                </a:ext>
              </a:extLst>
            </p:cNvPr>
            <p:cNvSpPr/>
            <p:nvPr/>
          </p:nvSpPr>
          <p:spPr>
            <a:xfrm>
              <a:off x="2398825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AA09AB70-D339-4CA9-9484-473170C28600}"/>
                </a:ext>
              </a:extLst>
            </p:cNvPr>
            <p:cNvSpPr/>
            <p:nvPr/>
          </p:nvSpPr>
          <p:spPr>
            <a:xfrm>
              <a:off x="2516075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C816F452-50AF-4341-8477-BBF43C40EF2B}"/>
                </a:ext>
              </a:extLst>
            </p:cNvPr>
            <p:cNvSpPr/>
            <p:nvPr/>
          </p:nvSpPr>
          <p:spPr>
            <a:xfrm>
              <a:off x="2633325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4" name="직사각형 563">
              <a:extLst>
                <a:ext uri="{FF2B5EF4-FFF2-40B4-BE49-F238E27FC236}">
                  <a16:creationId xmlns:a16="http://schemas.microsoft.com/office/drawing/2014/main" id="{D7092F82-34E6-43D7-8155-1E4C9730163A}"/>
                </a:ext>
              </a:extLst>
            </p:cNvPr>
            <p:cNvSpPr/>
            <p:nvPr/>
          </p:nvSpPr>
          <p:spPr>
            <a:xfrm>
              <a:off x="2750574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5" name="직사각형 564">
              <a:extLst>
                <a:ext uri="{FF2B5EF4-FFF2-40B4-BE49-F238E27FC236}">
                  <a16:creationId xmlns:a16="http://schemas.microsoft.com/office/drawing/2014/main" id="{5318B4B5-0D9A-475A-80E8-5CFE80ADA8D0}"/>
                </a:ext>
              </a:extLst>
            </p:cNvPr>
            <p:cNvSpPr/>
            <p:nvPr/>
          </p:nvSpPr>
          <p:spPr>
            <a:xfrm>
              <a:off x="2867824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7" name="직사각형 566">
              <a:extLst>
                <a:ext uri="{FF2B5EF4-FFF2-40B4-BE49-F238E27FC236}">
                  <a16:creationId xmlns:a16="http://schemas.microsoft.com/office/drawing/2014/main" id="{A4693FB7-6327-4F01-8487-1F500E016702}"/>
                </a:ext>
              </a:extLst>
            </p:cNvPr>
            <p:cNvSpPr/>
            <p:nvPr/>
          </p:nvSpPr>
          <p:spPr>
            <a:xfrm>
              <a:off x="3700370" y="3457264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8" name="직사각형 567">
              <a:extLst>
                <a:ext uri="{FF2B5EF4-FFF2-40B4-BE49-F238E27FC236}">
                  <a16:creationId xmlns:a16="http://schemas.microsoft.com/office/drawing/2014/main" id="{70767DE8-D520-4A3E-BEF2-8CAFD31F0372}"/>
                </a:ext>
              </a:extLst>
            </p:cNvPr>
            <p:cNvSpPr/>
            <p:nvPr/>
          </p:nvSpPr>
          <p:spPr>
            <a:xfrm>
              <a:off x="3700370" y="3632048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9" name="직사각형 568">
              <a:extLst>
                <a:ext uri="{FF2B5EF4-FFF2-40B4-BE49-F238E27FC236}">
                  <a16:creationId xmlns:a16="http://schemas.microsoft.com/office/drawing/2014/main" id="{6DB9B0BE-7ADE-4158-8DD6-7E793C30A003}"/>
                </a:ext>
              </a:extLst>
            </p:cNvPr>
            <p:cNvSpPr/>
            <p:nvPr/>
          </p:nvSpPr>
          <p:spPr>
            <a:xfrm>
              <a:off x="3700370" y="3806832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0" name="직사각형 569">
              <a:extLst>
                <a:ext uri="{FF2B5EF4-FFF2-40B4-BE49-F238E27FC236}">
                  <a16:creationId xmlns:a16="http://schemas.microsoft.com/office/drawing/2014/main" id="{AA8B15A8-2FD8-4C40-AAD9-CB36E605B472}"/>
                </a:ext>
              </a:extLst>
            </p:cNvPr>
            <p:cNvSpPr/>
            <p:nvPr/>
          </p:nvSpPr>
          <p:spPr>
            <a:xfrm>
              <a:off x="3700370" y="3981615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1" name="직사각형 570">
              <a:extLst>
                <a:ext uri="{FF2B5EF4-FFF2-40B4-BE49-F238E27FC236}">
                  <a16:creationId xmlns:a16="http://schemas.microsoft.com/office/drawing/2014/main" id="{849C6D07-A7FF-4888-B811-11388218718A}"/>
                </a:ext>
              </a:extLst>
            </p:cNvPr>
            <p:cNvSpPr/>
            <p:nvPr/>
          </p:nvSpPr>
          <p:spPr>
            <a:xfrm>
              <a:off x="3700370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2" name="직사각형 571">
              <a:extLst>
                <a:ext uri="{FF2B5EF4-FFF2-40B4-BE49-F238E27FC236}">
                  <a16:creationId xmlns:a16="http://schemas.microsoft.com/office/drawing/2014/main" id="{D6F56618-AF56-4FA4-94D8-4007AA5C8B9A}"/>
                </a:ext>
              </a:extLst>
            </p:cNvPr>
            <p:cNvSpPr/>
            <p:nvPr/>
          </p:nvSpPr>
          <p:spPr>
            <a:xfrm>
              <a:off x="3817620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3" name="직사각형 572">
              <a:extLst>
                <a:ext uri="{FF2B5EF4-FFF2-40B4-BE49-F238E27FC236}">
                  <a16:creationId xmlns:a16="http://schemas.microsoft.com/office/drawing/2014/main" id="{7163A38F-F8C7-4EEE-A985-1056307E9F32}"/>
                </a:ext>
              </a:extLst>
            </p:cNvPr>
            <p:cNvSpPr/>
            <p:nvPr/>
          </p:nvSpPr>
          <p:spPr>
            <a:xfrm>
              <a:off x="3934870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4" name="직사각형 573">
              <a:extLst>
                <a:ext uri="{FF2B5EF4-FFF2-40B4-BE49-F238E27FC236}">
                  <a16:creationId xmlns:a16="http://schemas.microsoft.com/office/drawing/2014/main" id="{D15F56C4-4A2C-4D2D-886D-CCF06343BB45}"/>
                </a:ext>
              </a:extLst>
            </p:cNvPr>
            <p:cNvSpPr/>
            <p:nvPr/>
          </p:nvSpPr>
          <p:spPr>
            <a:xfrm>
              <a:off x="4052119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5" name="직사각형 574">
              <a:extLst>
                <a:ext uri="{FF2B5EF4-FFF2-40B4-BE49-F238E27FC236}">
                  <a16:creationId xmlns:a16="http://schemas.microsoft.com/office/drawing/2014/main" id="{B1B32159-C10E-406A-97E7-419469AA64A9}"/>
                </a:ext>
              </a:extLst>
            </p:cNvPr>
            <p:cNvSpPr/>
            <p:nvPr/>
          </p:nvSpPr>
          <p:spPr>
            <a:xfrm>
              <a:off x="4169369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A3588CDC-7EEA-4843-9BE0-FF8FA140D123}"/>
                </a:ext>
              </a:extLst>
            </p:cNvPr>
            <p:cNvSpPr/>
            <p:nvPr/>
          </p:nvSpPr>
          <p:spPr>
            <a:xfrm>
              <a:off x="4286619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949827A0-5446-4293-BE00-0E4C3B3201AC}"/>
                </a:ext>
              </a:extLst>
            </p:cNvPr>
            <p:cNvSpPr/>
            <p:nvPr/>
          </p:nvSpPr>
          <p:spPr>
            <a:xfrm>
              <a:off x="4403868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53507219-CF57-4587-8FA8-A71EF47F67A6}"/>
                </a:ext>
              </a:extLst>
            </p:cNvPr>
            <p:cNvSpPr/>
            <p:nvPr/>
          </p:nvSpPr>
          <p:spPr>
            <a:xfrm>
              <a:off x="4521118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7500DE23-374F-4532-8791-68C0611D53AA}"/>
                </a:ext>
              </a:extLst>
            </p:cNvPr>
            <p:cNvSpPr/>
            <p:nvPr/>
          </p:nvSpPr>
          <p:spPr>
            <a:xfrm>
              <a:off x="3700370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F4DA3E00-82D9-4B12-835D-297FD2FE2DEA}"/>
                </a:ext>
              </a:extLst>
            </p:cNvPr>
            <p:cNvSpPr/>
            <p:nvPr/>
          </p:nvSpPr>
          <p:spPr>
            <a:xfrm>
              <a:off x="3817620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20F18EDB-8716-4D7A-BB97-49EA3E32C44C}"/>
                </a:ext>
              </a:extLst>
            </p:cNvPr>
            <p:cNvSpPr/>
            <p:nvPr/>
          </p:nvSpPr>
          <p:spPr>
            <a:xfrm>
              <a:off x="3934870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CFB8A92A-5F0F-4C66-AC74-F955AEC4212F}"/>
                </a:ext>
              </a:extLst>
            </p:cNvPr>
            <p:cNvSpPr/>
            <p:nvPr/>
          </p:nvSpPr>
          <p:spPr>
            <a:xfrm>
              <a:off x="4052119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8E97E749-595F-4BC0-B65A-0209472FE801}"/>
                </a:ext>
              </a:extLst>
            </p:cNvPr>
            <p:cNvSpPr/>
            <p:nvPr/>
          </p:nvSpPr>
          <p:spPr>
            <a:xfrm>
              <a:off x="4169369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83D16B6C-6F50-4BA4-AA2C-4C9D9099553A}"/>
                </a:ext>
              </a:extLst>
            </p:cNvPr>
            <p:cNvSpPr/>
            <p:nvPr/>
          </p:nvSpPr>
          <p:spPr>
            <a:xfrm>
              <a:off x="4286619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424F0C8E-42DB-41F3-9D52-1DF8124DFAFA}"/>
                </a:ext>
              </a:extLst>
            </p:cNvPr>
            <p:cNvSpPr/>
            <p:nvPr/>
          </p:nvSpPr>
          <p:spPr>
            <a:xfrm>
              <a:off x="4403868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6" name="직사각형 585">
              <a:extLst>
                <a:ext uri="{FF2B5EF4-FFF2-40B4-BE49-F238E27FC236}">
                  <a16:creationId xmlns:a16="http://schemas.microsoft.com/office/drawing/2014/main" id="{4DFF94BE-DA63-4C1E-801B-00D5FB046C9D}"/>
                </a:ext>
              </a:extLst>
            </p:cNvPr>
            <p:cNvSpPr/>
            <p:nvPr/>
          </p:nvSpPr>
          <p:spPr>
            <a:xfrm>
              <a:off x="4521118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ED74291E-10CB-406C-8276-E541882698D3}"/>
                </a:ext>
              </a:extLst>
            </p:cNvPr>
            <p:cNvSpPr/>
            <p:nvPr/>
          </p:nvSpPr>
          <p:spPr>
            <a:xfrm>
              <a:off x="3700370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6516F431-E31A-4B4E-A02D-FF7FCAABA9D7}"/>
                </a:ext>
              </a:extLst>
            </p:cNvPr>
            <p:cNvSpPr/>
            <p:nvPr/>
          </p:nvSpPr>
          <p:spPr>
            <a:xfrm>
              <a:off x="3817620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ED7D5E78-A5F0-4DB1-83A6-DAEE9BCAF412}"/>
                </a:ext>
              </a:extLst>
            </p:cNvPr>
            <p:cNvSpPr/>
            <p:nvPr/>
          </p:nvSpPr>
          <p:spPr>
            <a:xfrm>
              <a:off x="3934870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DF4777D2-2CF7-4D4E-8DDB-9FB19936279D}"/>
                </a:ext>
              </a:extLst>
            </p:cNvPr>
            <p:cNvSpPr/>
            <p:nvPr/>
          </p:nvSpPr>
          <p:spPr>
            <a:xfrm>
              <a:off x="4052119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8FABFBEB-5610-448C-80CC-99B42E906955}"/>
                </a:ext>
              </a:extLst>
            </p:cNvPr>
            <p:cNvSpPr/>
            <p:nvPr/>
          </p:nvSpPr>
          <p:spPr>
            <a:xfrm>
              <a:off x="4169369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91429B7F-4635-475F-BE03-3E59D1C143E8}"/>
                </a:ext>
              </a:extLst>
            </p:cNvPr>
            <p:cNvSpPr/>
            <p:nvPr/>
          </p:nvSpPr>
          <p:spPr>
            <a:xfrm>
              <a:off x="4286619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D84FDB83-70B4-475F-81D7-DE38EA183A3C}"/>
                </a:ext>
              </a:extLst>
            </p:cNvPr>
            <p:cNvSpPr/>
            <p:nvPr/>
          </p:nvSpPr>
          <p:spPr>
            <a:xfrm>
              <a:off x="4403868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2019C66D-5617-44EC-8F9B-601A0A836E91}"/>
                </a:ext>
              </a:extLst>
            </p:cNvPr>
            <p:cNvSpPr/>
            <p:nvPr/>
          </p:nvSpPr>
          <p:spPr>
            <a:xfrm>
              <a:off x="4521118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D5CA8614-DE9A-4C57-924C-E06EE6EF52C4}"/>
                </a:ext>
              </a:extLst>
            </p:cNvPr>
            <p:cNvSpPr/>
            <p:nvPr/>
          </p:nvSpPr>
          <p:spPr>
            <a:xfrm>
              <a:off x="3700370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47937DC1-32CF-4EC7-B78C-24B709AA92C3}"/>
                </a:ext>
              </a:extLst>
            </p:cNvPr>
            <p:cNvSpPr/>
            <p:nvPr/>
          </p:nvSpPr>
          <p:spPr>
            <a:xfrm>
              <a:off x="3817620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F06ABFEB-DB79-4A0B-8038-B12031F9D7F2}"/>
                </a:ext>
              </a:extLst>
            </p:cNvPr>
            <p:cNvSpPr/>
            <p:nvPr/>
          </p:nvSpPr>
          <p:spPr>
            <a:xfrm>
              <a:off x="3934870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2CCF04DC-CF2B-42EB-AF9E-DE680D318D75}"/>
                </a:ext>
              </a:extLst>
            </p:cNvPr>
            <p:cNvSpPr/>
            <p:nvPr/>
          </p:nvSpPr>
          <p:spPr>
            <a:xfrm>
              <a:off x="4052119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3F4DC9CA-5388-4584-ABF7-FD02EC0F7062}"/>
                </a:ext>
              </a:extLst>
            </p:cNvPr>
            <p:cNvSpPr/>
            <p:nvPr/>
          </p:nvSpPr>
          <p:spPr>
            <a:xfrm>
              <a:off x="4169369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9209778E-96A6-4D3D-989A-8575BCAB8782}"/>
                </a:ext>
              </a:extLst>
            </p:cNvPr>
            <p:cNvSpPr/>
            <p:nvPr/>
          </p:nvSpPr>
          <p:spPr>
            <a:xfrm>
              <a:off x="4286619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47E86CDD-38A2-4C33-8C07-057DE4CB469F}"/>
                </a:ext>
              </a:extLst>
            </p:cNvPr>
            <p:cNvSpPr/>
            <p:nvPr/>
          </p:nvSpPr>
          <p:spPr>
            <a:xfrm>
              <a:off x="4403868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A6FE5F30-A438-4FA5-90B8-B1242FCA4B54}"/>
                </a:ext>
              </a:extLst>
            </p:cNvPr>
            <p:cNvSpPr/>
            <p:nvPr/>
          </p:nvSpPr>
          <p:spPr>
            <a:xfrm>
              <a:off x="4521118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F6DADA19-779B-4A24-B063-86B839F8B1B1}"/>
                </a:ext>
              </a:extLst>
            </p:cNvPr>
            <p:cNvSpPr/>
            <p:nvPr/>
          </p:nvSpPr>
          <p:spPr>
            <a:xfrm>
              <a:off x="3700370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0C0FBBF6-14B7-4B92-B1B6-22C2493494A5}"/>
                </a:ext>
              </a:extLst>
            </p:cNvPr>
            <p:cNvSpPr/>
            <p:nvPr/>
          </p:nvSpPr>
          <p:spPr>
            <a:xfrm>
              <a:off x="3817620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92D58288-19E7-45B1-934D-5922B2C4299D}"/>
                </a:ext>
              </a:extLst>
            </p:cNvPr>
            <p:cNvSpPr/>
            <p:nvPr/>
          </p:nvSpPr>
          <p:spPr>
            <a:xfrm>
              <a:off x="3934870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71CDD3B6-14A2-4E38-B20C-C0C6C80F355C}"/>
                </a:ext>
              </a:extLst>
            </p:cNvPr>
            <p:cNvSpPr/>
            <p:nvPr/>
          </p:nvSpPr>
          <p:spPr>
            <a:xfrm>
              <a:off x="4052119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E82680C0-A871-458D-89D0-BB2FF0E50A72}"/>
                </a:ext>
              </a:extLst>
            </p:cNvPr>
            <p:cNvSpPr/>
            <p:nvPr/>
          </p:nvSpPr>
          <p:spPr>
            <a:xfrm>
              <a:off x="4169369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BB453A82-7AA4-457E-88DD-1A6A03641D34}"/>
                </a:ext>
              </a:extLst>
            </p:cNvPr>
            <p:cNvSpPr/>
            <p:nvPr/>
          </p:nvSpPr>
          <p:spPr>
            <a:xfrm>
              <a:off x="4286619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614FAB6A-507A-472E-A26E-8D864F9374DA}"/>
                </a:ext>
              </a:extLst>
            </p:cNvPr>
            <p:cNvSpPr/>
            <p:nvPr/>
          </p:nvSpPr>
          <p:spPr>
            <a:xfrm>
              <a:off x="4403868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F06F0164-65A2-4906-AEB2-EB08F2D2FBAC}"/>
                </a:ext>
              </a:extLst>
            </p:cNvPr>
            <p:cNvSpPr/>
            <p:nvPr/>
          </p:nvSpPr>
          <p:spPr>
            <a:xfrm>
              <a:off x="4521118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7D046628-4731-43A6-8F47-53FED94DDBBA}"/>
                </a:ext>
              </a:extLst>
            </p:cNvPr>
            <p:cNvSpPr/>
            <p:nvPr/>
          </p:nvSpPr>
          <p:spPr>
            <a:xfrm>
              <a:off x="3700370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9F3A4828-9ECC-41F6-BB55-72CB0649243A}"/>
                </a:ext>
              </a:extLst>
            </p:cNvPr>
            <p:cNvSpPr/>
            <p:nvPr/>
          </p:nvSpPr>
          <p:spPr>
            <a:xfrm>
              <a:off x="3817620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2170257D-F04D-4F0C-AC4B-8620DEEE5620}"/>
                </a:ext>
              </a:extLst>
            </p:cNvPr>
            <p:cNvSpPr/>
            <p:nvPr/>
          </p:nvSpPr>
          <p:spPr>
            <a:xfrm>
              <a:off x="3934870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5FF71FFC-388B-468B-A23E-66451D1308AF}"/>
                </a:ext>
              </a:extLst>
            </p:cNvPr>
            <p:cNvSpPr/>
            <p:nvPr/>
          </p:nvSpPr>
          <p:spPr>
            <a:xfrm>
              <a:off x="4052119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916E4AE6-F75F-4802-B9E8-4FEBEB123981}"/>
                </a:ext>
              </a:extLst>
            </p:cNvPr>
            <p:cNvSpPr/>
            <p:nvPr/>
          </p:nvSpPr>
          <p:spPr>
            <a:xfrm>
              <a:off x="4169369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4D361BF9-157F-42A4-9791-9933837C03D0}"/>
                </a:ext>
              </a:extLst>
            </p:cNvPr>
            <p:cNvSpPr/>
            <p:nvPr/>
          </p:nvSpPr>
          <p:spPr>
            <a:xfrm>
              <a:off x="4286619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B149DBAB-22C5-4B51-B0A1-350166E6DBFC}"/>
                </a:ext>
              </a:extLst>
            </p:cNvPr>
            <p:cNvSpPr/>
            <p:nvPr/>
          </p:nvSpPr>
          <p:spPr>
            <a:xfrm>
              <a:off x="4403868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3FB18DF4-02A7-4183-9D57-53B8C2CF5350}"/>
                </a:ext>
              </a:extLst>
            </p:cNvPr>
            <p:cNvSpPr/>
            <p:nvPr/>
          </p:nvSpPr>
          <p:spPr>
            <a:xfrm>
              <a:off x="4521118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92921050-A69F-4208-8690-688B19E99EF1}"/>
                </a:ext>
              </a:extLst>
            </p:cNvPr>
            <p:cNvSpPr/>
            <p:nvPr/>
          </p:nvSpPr>
          <p:spPr>
            <a:xfrm>
              <a:off x="3700370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3EF60A8E-3C7B-4EC9-A0D0-EE3D7C96180E}"/>
                </a:ext>
              </a:extLst>
            </p:cNvPr>
            <p:cNvSpPr/>
            <p:nvPr/>
          </p:nvSpPr>
          <p:spPr>
            <a:xfrm>
              <a:off x="3817620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DB1A6359-E3A0-47EA-9B6E-DDE86838872E}"/>
                </a:ext>
              </a:extLst>
            </p:cNvPr>
            <p:cNvSpPr/>
            <p:nvPr/>
          </p:nvSpPr>
          <p:spPr>
            <a:xfrm>
              <a:off x="3934870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D8A96CE1-EBAB-4FCA-9719-76CE26E46212}"/>
                </a:ext>
              </a:extLst>
            </p:cNvPr>
            <p:cNvSpPr/>
            <p:nvPr/>
          </p:nvSpPr>
          <p:spPr>
            <a:xfrm>
              <a:off x="4052119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E07428CA-74CD-44FB-91D4-605B6F590253}"/>
                </a:ext>
              </a:extLst>
            </p:cNvPr>
            <p:cNvSpPr/>
            <p:nvPr/>
          </p:nvSpPr>
          <p:spPr>
            <a:xfrm>
              <a:off x="4169369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2CDD8667-B893-4F62-8894-3D0EA01B3F52}"/>
                </a:ext>
              </a:extLst>
            </p:cNvPr>
            <p:cNvSpPr/>
            <p:nvPr/>
          </p:nvSpPr>
          <p:spPr>
            <a:xfrm>
              <a:off x="4286619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141CE77D-39D2-4238-81F9-6375A9B605C8}"/>
                </a:ext>
              </a:extLst>
            </p:cNvPr>
            <p:cNvSpPr/>
            <p:nvPr/>
          </p:nvSpPr>
          <p:spPr>
            <a:xfrm>
              <a:off x="4403868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7C24968F-15C6-4543-AA56-CD1143F7B719}"/>
                </a:ext>
              </a:extLst>
            </p:cNvPr>
            <p:cNvSpPr/>
            <p:nvPr/>
          </p:nvSpPr>
          <p:spPr>
            <a:xfrm>
              <a:off x="4521118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47278A26-17BD-42DB-9826-D04F8BCB4450}"/>
                </a:ext>
              </a:extLst>
            </p:cNvPr>
            <p:cNvSpPr/>
            <p:nvPr/>
          </p:nvSpPr>
          <p:spPr>
            <a:xfrm>
              <a:off x="3700370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BE724ABA-B8C1-4DA2-82DD-54EC50129687}"/>
                </a:ext>
              </a:extLst>
            </p:cNvPr>
            <p:cNvSpPr/>
            <p:nvPr/>
          </p:nvSpPr>
          <p:spPr>
            <a:xfrm>
              <a:off x="3817620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E923BA8B-E494-4DE6-A489-E11632F2B5F7}"/>
                </a:ext>
              </a:extLst>
            </p:cNvPr>
            <p:cNvSpPr/>
            <p:nvPr/>
          </p:nvSpPr>
          <p:spPr>
            <a:xfrm>
              <a:off x="3934870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9D2B41BE-8BB4-4C42-A981-44815F969394}"/>
                </a:ext>
              </a:extLst>
            </p:cNvPr>
            <p:cNvSpPr/>
            <p:nvPr/>
          </p:nvSpPr>
          <p:spPr>
            <a:xfrm>
              <a:off x="4052119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6883BEFB-C041-461C-BE57-D9EFACABBAC3}"/>
                </a:ext>
              </a:extLst>
            </p:cNvPr>
            <p:cNvSpPr/>
            <p:nvPr/>
          </p:nvSpPr>
          <p:spPr>
            <a:xfrm>
              <a:off x="4169369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D085A999-7F53-42BD-9C19-A1124C49C124}"/>
                </a:ext>
              </a:extLst>
            </p:cNvPr>
            <p:cNvSpPr/>
            <p:nvPr/>
          </p:nvSpPr>
          <p:spPr>
            <a:xfrm>
              <a:off x="4286619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E409FE0D-B991-4F74-84A2-32322B149786}"/>
                </a:ext>
              </a:extLst>
            </p:cNvPr>
            <p:cNvSpPr/>
            <p:nvPr/>
          </p:nvSpPr>
          <p:spPr>
            <a:xfrm>
              <a:off x="4403868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47FD3D7E-A49F-462C-8C51-FE9DFFDF378B}"/>
                </a:ext>
              </a:extLst>
            </p:cNvPr>
            <p:cNvSpPr/>
            <p:nvPr/>
          </p:nvSpPr>
          <p:spPr>
            <a:xfrm>
              <a:off x="4521118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48891769-39B0-4C82-8EC1-090268BA176C}"/>
                </a:ext>
              </a:extLst>
            </p:cNvPr>
            <p:cNvSpPr/>
            <p:nvPr/>
          </p:nvSpPr>
          <p:spPr>
            <a:xfrm>
              <a:off x="5458377" y="3437826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A76B55A7-DD9F-43FF-8327-2AFF86586410}"/>
                </a:ext>
              </a:extLst>
            </p:cNvPr>
            <p:cNvSpPr/>
            <p:nvPr/>
          </p:nvSpPr>
          <p:spPr>
            <a:xfrm>
              <a:off x="5458377" y="3612610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F6747585-9439-4477-92D7-A33332DBDCB3}"/>
                </a:ext>
              </a:extLst>
            </p:cNvPr>
            <p:cNvSpPr/>
            <p:nvPr/>
          </p:nvSpPr>
          <p:spPr>
            <a:xfrm>
              <a:off x="5458377" y="3787394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A9523777-B7C3-47D2-AF79-770733FE1376}"/>
                </a:ext>
              </a:extLst>
            </p:cNvPr>
            <p:cNvSpPr/>
            <p:nvPr/>
          </p:nvSpPr>
          <p:spPr>
            <a:xfrm>
              <a:off x="5458377" y="3962177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F8D1D794-2F27-4A32-AB7D-3A1192A89C06}"/>
                </a:ext>
              </a:extLst>
            </p:cNvPr>
            <p:cNvSpPr/>
            <p:nvPr/>
          </p:nvSpPr>
          <p:spPr>
            <a:xfrm>
              <a:off x="5458377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862FDD3F-9BD0-45E2-ABA2-3BC9FB604E01}"/>
                </a:ext>
              </a:extLst>
            </p:cNvPr>
            <p:cNvSpPr/>
            <p:nvPr/>
          </p:nvSpPr>
          <p:spPr>
            <a:xfrm>
              <a:off x="5575627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F3172D31-E4BB-4007-B237-1C6D1C1AB3D9}"/>
                </a:ext>
              </a:extLst>
            </p:cNvPr>
            <p:cNvSpPr/>
            <p:nvPr/>
          </p:nvSpPr>
          <p:spPr>
            <a:xfrm>
              <a:off x="5692877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A6B657B9-8735-40C9-B8D3-2CABBA7F0BF1}"/>
                </a:ext>
              </a:extLst>
            </p:cNvPr>
            <p:cNvSpPr/>
            <p:nvPr/>
          </p:nvSpPr>
          <p:spPr>
            <a:xfrm>
              <a:off x="5810126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FB193EA9-5BEB-4F0C-99C1-4530862FBC96}"/>
                </a:ext>
              </a:extLst>
            </p:cNvPr>
            <p:cNvSpPr/>
            <p:nvPr/>
          </p:nvSpPr>
          <p:spPr>
            <a:xfrm>
              <a:off x="5927376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912E616E-C121-4987-852B-A7C283CE133E}"/>
                </a:ext>
              </a:extLst>
            </p:cNvPr>
            <p:cNvSpPr/>
            <p:nvPr/>
          </p:nvSpPr>
          <p:spPr>
            <a:xfrm>
              <a:off x="6044626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F1D050A2-3BC3-4974-AD8B-2D48A1C1A186}"/>
                </a:ext>
              </a:extLst>
            </p:cNvPr>
            <p:cNvSpPr/>
            <p:nvPr/>
          </p:nvSpPr>
          <p:spPr>
            <a:xfrm>
              <a:off x="6161875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71A323C9-FC33-4D62-8162-6B123BE43782}"/>
                </a:ext>
              </a:extLst>
            </p:cNvPr>
            <p:cNvSpPr/>
            <p:nvPr/>
          </p:nvSpPr>
          <p:spPr>
            <a:xfrm>
              <a:off x="6279125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EBA92123-A517-469A-9519-A14505380495}"/>
                </a:ext>
              </a:extLst>
            </p:cNvPr>
            <p:cNvSpPr/>
            <p:nvPr/>
          </p:nvSpPr>
          <p:spPr>
            <a:xfrm>
              <a:off x="5458377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D1263304-734F-4618-938B-62751507BD0A}"/>
                </a:ext>
              </a:extLst>
            </p:cNvPr>
            <p:cNvSpPr/>
            <p:nvPr/>
          </p:nvSpPr>
          <p:spPr>
            <a:xfrm>
              <a:off x="5575627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668EFB88-CC48-424E-BF92-E1DEE5B76F89}"/>
                </a:ext>
              </a:extLst>
            </p:cNvPr>
            <p:cNvSpPr/>
            <p:nvPr/>
          </p:nvSpPr>
          <p:spPr>
            <a:xfrm>
              <a:off x="5692877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E84A07A4-B19E-40F8-BC6A-C379811588CE}"/>
                </a:ext>
              </a:extLst>
            </p:cNvPr>
            <p:cNvSpPr/>
            <p:nvPr/>
          </p:nvSpPr>
          <p:spPr>
            <a:xfrm>
              <a:off x="5810126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278BA789-E4F4-41C4-8A21-590692ED14F9}"/>
                </a:ext>
              </a:extLst>
            </p:cNvPr>
            <p:cNvSpPr/>
            <p:nvPr/>
          </p:nvSpPr>
          <p:spPr>
            <a:xfrm>
              <a:off x="5927376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3" name="직사각형 652">
              <a:extLst>
                <a:ext uri="{FF2B5EF4-FFF2-40B4-BE49-F238E27FC236}">
                  <a16:creationId xmlns:a16="http://schemas.microsoft.com/office/drawing/2014/main" id="{939BE401-DE04-4421-BFED-7C9ADB04D733}"/>
                </a:ext>
              </a:extLst>
            </p:cNvPr>
            <p:cNvSpPr/>
            <p:nvPr/>
          </p:nvSpPr>
          <p:spPr>
            <a:xfrm>
              <a:off x="6044626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4" name="직사각형 653">
              <a:extLst>
                <a:ext uri="{FF2B5EF4-FFF2-40B4-BE49-F238E27FC236}">
                  <a16:creationId xmlns:a16="http://schemas.microsoft.com/office/drawing/2014/main" id="{A18A602F-0C87-4986-B44A-BE7A3AA76205}"/>
                </a:ext>
              </a:extLst>
            </p:cNvPr>
            <p:cNvSpPr/>
            <p:nvPr/>
          </p:nvSpPr>
          <p:spPr>
            <a:xfrm>
              <a:off x="6161875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5" name="직사각형 654">
              <a:extLst>
                <a:ext uri="{FF2B5EF4-FFF2-40B4-BE49-F238E27FC236}">
                  <a16:creationId xmlns:a16="http://schemas.microsoft.com/office/drawing/2014/main" id="{9472DFDB-2329-4725-BEFB-658530CB2F06}"/>
                </a:ext>
              </a:extLst>
            </p:cNvPr>
            <p:cNvSpPr/>
            <p:nvPr/>
          </p:nvSpPr>
          <p:spPr>
            <a:xfrm>
              <a:off x="6279125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82F9136A-B86B-4A00-BEB3-4AFB819FA40D}"/>
                </a:ext>
              </a:extLst>
            </p:cNvPr>
            <p:cNvSpPr/>
            <p:nvPr/>
          </p:nvSpPr>
          <p:spPr>
            <a:xfrm>
              <a:off x="5458377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7" name="직사각형 656">
              <a:extLst>
                <a:ext uri="{FF2B5EF4-FFF2-40B4-BE49-F238E27FC236}">
                  <a16:creationId xmlns:a16="http://schemas.microsoft.com/office/drawing/2014/main" id="{7EE66022-7223-400B-BA73-AFDDBF5276A5}"/>
                </a:ext>
              </a:extLst>
            </p:cNvPr>
            <p:cNvSpPr/>
            <p:nvPr/>
          </p:nvSpPr>
          <p:spPr>
            <a:xfrm>
              <a:off x="5575627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8" name="직사각형 657">
              <a:extLst>
                <a:ext uri="{FF2B5EF4-FFF2-40B4-BE49-F238E27FC236}">
                  <a16:creationId xmlns:a16="http://schemas.microsoft.com/office/drawing/2014/main" id="{383E20C2-25EB-4FA2-BB4B-03D3FFE56317}"/>
                </a:ext>
              </a:extLst>
            </p:cNvPr>
            <p:cNvSpPr/>
            <p:nvPr/>
          </p:nvSpPr>
          <p:spPr>
            <a:xfrm>
              <a:off x="5692877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9" name="직사각형 658">
              <a:extLst>
                <a:ext uri="{FF2B5EF4-FFF2-40B4-BE49-F238E27FC236}">
                  <a16:creationId xmlns:a16="http://schemas.microsoft.com/office/drawing/2014/main" id="{5AFD1F25-2C3F-483C-B22D-61FDDE422543}"/>
                </a:ext>
              </a:extLst>
            </p:cNvPr>
            <p:cNvSpPr/>
            <p:nvPr/>
          </p:nvSpPr>
          <p:spPr>
            <a:xfrm>
              <a:off x="5810126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D84298C4-1701-43F3-B4B8-3A141D65FE79}"/>
                </a:ext>
              </a:extLst>
            </p:cNvPr>
            <p:cNvSpPr/>
            <p:nvPr/>
          </p:nvSpPr>
          <p:spPr>
            <a:xfrm>
              <a:off x="5927376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1" name="직사각형 660">
              <a:extLst>
                <a:ext uri="{FF2B5EF4-FFF2-40B4-BE49-F238E27FC236}">
                  <a16:creationId xmlns:a16="http://schemas.microsoft.com/office/drawing/2014/main" id="{C6292C00-9FC6-4DE1-9825-C67974AB0CCB}"/>
                </a:ext>
              </a:extLst>
            </p:cNvPr>
            <p:cNvSpPr/>
            <p:nvPr/>
          </p:nvSpPr>
          <p:spPr>
            <a:xfrm>
              <a:off x="6044626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2" name="직사각형 661">
              <a:extLst>
                <a:ext uri="{FF2B5EF4-FFF2-40B4-BE49-F238E27FC236}">
                  <a16:creationId xmlns:a16="http://schemas.microsoft.com/office/drawing/2014/main" id="{613D1729-5A28-40FC-B83E-2C6A8D9DA1B9}"/>
                </a:ext>
              </a:extLst>
            </p:cNvPr>
            <p:cNvSpPr/>
            <p:nvPr/>
          </p:nvSpPr>
          <p:spPr>
            <a:xfrm>
              <a:off x="6161875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326EB1FA-8835-4E04-A37C-2945184C8F80}"/>
                </a:ext>
              </a:extLst>
            </p:cNvPr>
            <p:cNvSpPr/>
            <p:nvPr/>
          </p:nvSpPr>
          <p:spPr>
            <a:xfrm>
              <a:off x="6279125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133B9CC3-875C-472C-BC4D-4D9A7E7D384A}"/>
                </a:ext>
              </a:extLst>
            </p:cNvPr>
            <p:cNvSpPr/>
            <p:nvPr/>
          </p:nvSpPr>
          <p:spPr>
            <a:xfrm>
              <a:off x="5458377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5" name="직사각형 664">
              <a:extLst>
                <a:ext uri="{FF2B5EF4-FFF2-40B4-BE49-F238E27FC236}">
                  <a16:creationId xmlns:a16="http://schemas.microsoft.com/office/drawing/2014/main" id="{CBA2020A-8B1E-4F77-A564-5C4D9061882B}"/>
                </a:ext>
              </a:extLst>
            </p:cNvPr>
            <p:cNvSpPr/>
            <p:nvPr/>
          </p:nvSpPr>
          <p:spPr>
            <a:xfrm>
              <a:off x="5575627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6" name="직사각형 665">
              <a:extLst>
                <a:ext uri="{FF2B5EF4-FFF2-40B4-BE49-F238E27FC236}">
                  <a16:creationId xmlns:a16="http://schemas.microsoft.com/office/drawing/2014/main" id="{5B348478-3E73-462B-AB08-9A95A37F58EB}"/>
                </a:ext>
              </a:extLst>
            </p:cNvPr>
            <p:cNvSpPr/>
            <p:nvPr/>
          </p:nvSpPr>
          <p:spPr>
            <a:xfrm>
              <a:off x="5692877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7" name="직사각형 666">
              <a:extLst>
                <a:ext uri="{FF2B5EF4-FFF2-40B4-BE49-F238E27FC236}">
                  <a16:creationId xmlns:a16="http://schemas.microsoft.com/office/drawing/2014/main" id="{EE86D8AF-5A74-48F2-9E50-D3B178F6E048}"/>
                </a:ext>
              </a:extLst>
            </p:cNvPr>
            <p:cNvSpPr/>
            <p:nvPr/>
          </p:nvSpPr>
          <p:spPr>
            <a:xfrm>
              <a:off x="5810126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8" name="직사각형 667">
              <a:extLst>
                <a:ext uri="{FF2B5EF4-FFF2-40B4-BE49-F238E27FC236}">
                  <a16:creationId xmlns:a16="http://schemas.microsoft.com/office/drawing/2014/main" id="{D578581B-C0BF-4AFB-B02B-087E1FC4BB18}"/>
                </a:ext>
              </a:extLst>
            </p:cNvPr>
            <p:cNvSpPr/>
            <p:nvPr/>
          </p:nvSpPr>
          <p:spPr>
            <a:xfrm>
              <a:off x="5927376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9" name="직사각형 668">
              <a:extLst>
                <a:ext uri="{FF2B5EF4-FFF2-40B4-BE49-F238E27FC236}">
                  <a16:creationId xmlns:a16="http://schemas.microsoft.com/office/drawing/2014/main" id="{93098FFD-D154-471B-8AE0-668B8D7E5566}"/>
                </a:ext>
              </a:extLst>
            </p:cNvPr>
            <p:cNvSpPr/>
            <p:nvPr/>
          </p:nvSpPr>
          <p:spPr>
            <a:xfrm>
              <a:off x="6044626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F7BFF7DC-C43C-4A6F-B4E2-2E2CFBE20037}"/>
                </a:ext>
              </a:extLst>
            </p:cNvPr>
            <p:cNvSpPr/>
            <p:nvPr/>
          </p:nvSpPr>
          <p:spPr>
            <a:xfrm>
              <a:off x="6161875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1" name="직사각형 670">
              <a:extLst>
                <a:ext uri="{FF2B5EF4-FFF2-40B4-BE49-F238E27FC236}">
                  <a16:creationId xmlns:a16="http://schemas.microsoft.com/office/drawing/2014/main" id="{EB9BAD67-15BE-4AC5-8214-B0C7CC3C436E}"/>
                </a:ext>
              </a:extLst>
            </p:cNvPr>
            <p:cNvSpPr/>
            <p:nvPr/>
          </p:nvSpPr>
          <p:spPr>
            <a:xfrm>
              <a:off x="6279125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2" name="직사각형 671">
              <a:extLst>
                <a:ext uri="{FF2B5EF4-FFF2-40B4-BE49-F238E27FC236}">
                  <a16:creationId xmlns:a16="http://schemas.microsoft.com/office/drawing/2014/main" id="{F2BACCF0-C849-453F-BEB9-BD27F9775544}"/>
                </a:ext>
              </a:extLst>
            </p:cNvPr>
            <p:cNvSpPr/>
            <p:nvPr/>
          </p:nvSpPr>
          <p:spPr>
            <a:xfrm>
              <a:off x="5458377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3" name="직사각형 672">
              <a:extLst>
                <a:ext uri="{FF2B5EF4-FFF2-40B4-BE49-F238E27FC236}">
                  <a16:creationId xmlns:a16="http://schemas.microsoft.com/office/drawing/2014/main" id="{DC972FEC-6935-4CB3-901F-3D8B6C4AB987}"/>
                </a:ext>
              </a:extLst>
            </p:cNvPr>
            <p:cNvSpPr/>
            <p:nvPr/>
          </p:nvSpPr>
          <p:spPr>
            <a:xfrm>
              <a:off x="5575627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4" name="직사각형 673">
              <a:extLst>
                <a:ext uri="{FF2B5EF4-FFF2-40B4-BE49-F238E27FC236}">
                  <a16:creationId xmlns:a16="http://schemas.microsoft.com/office/drawing/2014/main" id="{F6D3835B-94C0-4AC0-97F7-1CD93DE546C4}"/>
                </a:ext>
              </a:extLst>
            </p:cNvPr>
            <p:cNvSpPr/>
            <p:nvPr/>
          </p:nvSpPr>
          <p:spPr>
            <a:xfrm>
              <a:off x="5692877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5" name="직사각형 674">
              <a:extLst>
                <a:ext uri="{FF2B5EF4-FFF2-40B4-BE49-F238E27FC236}">
                  <a16:creationId xmlns:a16="http://schemas.microsoft.com/office/drawing/2014/main" id="{3E24EFA2-33A6-44D5-91BC-0AB44D3C8B61}"/>
                </a:ext>
              </a:extLst>
            </p:cNvPr>
            <p:cNvSpPr/>
            <p:nvPr/>
          </p:nvSpPr>
          <p:spPr>
            <a:xfrm>
              <a:off x="5810126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6" name="직사각형 675">
              <a:extLst>
                <a:ext uri="{FF2B5EF4-FFF2-40B4-BE49-F238E27FC236}">
                  <a16:creationId xmlns:a16="http://schemas.microsoft.com/office/drawing/2014/main" id="{62087F65-DDDA-47D6-B94A-D8EB7D4E6115}"/>
                </a:ext>
              </a:extLst>
            </p:cNvPr>
            <p:cNvSpPr/>
            <p:nvPr/>
          </p:nvSpPr>
          <p:spPr>
            <a:xfrm>
              <a:off x="5927376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7" name="직사각형 676">
              <a:extLst>
                <a:ext uri="{FF2B5EF4-FFF2-40B4-BE49-F238E27FC236}">
                  <a16:creationId xmlns:a16="http://schemas.microsoft.com/office/drawing/2014/main" id="{78334988-94DB-4678-87BF-63A765CA2E00}"/>
                </a:ext>
              </a:extLst>
            </p:cNvPr>
            <p:cNvSpPr/>
            <p:nvPr/>
          </p:nvSpPr>
          <p:spPr>
            <a:xfrm>
              <a:off x="6044626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8" name="직사각형 677">
              <a:extLst>
                <a:ext uri="{FF2B5EF4-FFF2-40B4-BE49-F238E27FC236}">
                  <a16:creationId xmlns:a16="http://schemas.microsoft.com/office/drawing/2014/main" id="{A5680CD8-4B91-420C-9E4D-344F03B33338}"/>
                </a:ext>
              </a:extLst>
            </p:cNvPr>
            <p:cNvSpPr/>
            <p:nvPr/>
          </p:nvSpPr>
          <p:spPr>
            <a:xfrm>
              <a:off x="6161875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9" name="직사각형 678">
              <a:extLst>
                <a:ext uri="{FF2B5EF4-FFF2-40B4-BE49-F238E27FC236}">
                  <a16:creationId xmlns:a16="http://schemas.microsoft.com/office/drawing/2014/main" id="{73389A9B-525E-4911-9A11-5E5C1D89B966}"/>
                </a:ext>
              </a:extLst>
            </p:cNvPr>
            <p:cNvSpPr/>
            <p:nvPr/>
          </p:nvSpPr>
          <p:spPr>
            <a:xfrm>
              <a:off x="6279125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0" name="직사각형 679">
              <a:extLst>
                <a:ext uri="{FF2B5EF4-FFF2-40B4-BE49-F238E27FC236}">
                  <a16:creationId xmlns:a16="http://schemas.microsoft.com/office/drawing/2014/main" id="{6BFEAFFC-029D-4050-8DA8-E9D98CF6F43A}"/>
                </a:ext>
              </a:extLst>
            </p:cNvPr>
            <p:cNvSpPr/>
            <p:nvPr/>
          </p:nvSpPr>
          <p:spPr>
            <a:xfrm>
              <a:off x="5458377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1" name="직사각형 680">
              <a:extLst>
                <a:ext uri="{FF2B5EF4-FFF2-40B4-BE49-F238E27FC236}">
                  <a16:creationId xmlns:a16="http://schemas.microsoft.com/office/drawing/2014/main" id="{4829A200-C2E3-4E48-9DBE-C1A0821C1065}"/>
                </a:ext>
              </a:extLst>
            </p:cNvPr>
            <p:cNvSpPr/>
            <p:nvPr/>
          </p:nvSpPr>
          <p:spPr>
            <a:xfrm>
              <a:off x="5575627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2" name="직사각형 681">
              <a:extLst>
                <a:ext uri="{FF2B5EF4-FFF2-40B4-BE49-F238E27FC236}">
                  <a16:creationId xmlns:a16="http://schemas.microsoft.com/office/drawing/2014/main" id="{697BA020-D75E-4455-9B9C-9C1782C7478B}"/>
                </a:ext>
              </a:extLst>
            </p:cNvPr>
            <p:cNvSpPr/>
            <p:nvPr/>
          </p:nvSpPr>
          <p:spPr>
            <a:xfrm>
              <a:off x="5692877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3" name="직사각형 682">
              <a:extLst>
                <a:ext uri="{FF2B5EF4-FFF2-40B4-BE49-F238E27FC236}">
                  <a16:creationId xmlns:a16="http://schemas.microsoft.com/office/drawing/2014/main" id="{83AED656-4EC9-4044-9B86-EA96102580CD}"/>
                </a:ext>
              </a:extLst>
            </p:cNvPr>
            <p:cNvSpPr/>
            <p:nvPr/>
          </p:nvSpPr>
          <p:spPr>
            <a:xfrm>
              <a:off x="5810126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4" name="직사각형 683">
              <a:extLst>
                <a:ext uri="{FF2B5EF4-FFF2-40B4-BE49-F238E27FC236}">
                  <a16:creationId xmlns:a16="http://schemas.microsoft.com/office/drawing/2014/main" id="{8FFBF935-CA0B-427D-8CC5-074D4A387F59}"/>
                </a:ext>
              </a:extLst>
            </p:cNvPr>
            <p:cNvSpPr/>
            <p:nvPr/>
          </p:nvSpPr>
          <p:spPr>
            <a:xfrm>
              <a:off x="5927376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5" name="직사각형 684">
              <a:extLst>
                <a:ext uri="{FF2B5EF4-FFF2-40B4-BE49-F238E27FC236}">
                  <a16:creationId xmlns:a16="http://schemas.microsoft.com/office/drawing/2014/main" id="{D05BE8AF-071A-4495-910B-1E1DADA821C6}"/>
                </a:ext>
              </a:extLst>
            </p:cNvPr>
            <p:cNvSpPr/>
            <p:nvPr/>
          </p:nvSpPr>
          <p:spPr>
            <a:xfrm>
              <a:off x="6044626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87F3BD10-35DE-4B30-B37D-B6DB8293ACFF}"/>
                </a:ext>
              </a:extLst>
            </p:cNvPr>
            <p:cNvSpPr/>
            <p:nvPr/>
          </p:nvSpPr>
          <p:spPr>
            <a:xfrm>
              <a:off x="6161875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7" name="직사각형 686">
              <a:extLst>
                <a:ext uri="{FF2B5EF4-FFF2-40B4-BE49-F238E27FC236}">
                  <a16:creationId xmlns:a16="http://schemas.microsoft.com/office/drawing/2014/main" id="{563B4623-F813-4EAF-A762-7934BEE4241A}"/>
                </a:ext>
              </a:extLst>
            </p:cNvPr>
            <p:cNvSpPr/>
            <p:nvPr/>
          </p:nvSpPr>
          <p:spPr>
            <a:xfrm>
              <a:off x="6279125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8" name="직사각형 687">
              <a:extLst>
                <a:ext uri="{FF2B5EF4-FFF2-40B4-BE49-F238E27FC236}">
                  <a16:creationId xmlns:a16="http://schemas.microsoft.com/office/drawing/2014/main" id="{6D8F7D9E-D20D-4B58-8808-E0D54B35B8AC}"/>
                </a:ext>
              </a:extLst>
            </p:cNvPr>
            <p:cNvSpPr/>
            <p:nvPr/>
          </p:nvSpPr>
          <p:spPr>
            <a:xfrm>
              <a:off x="5458377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9" name="직사각형 688">
              <a:extLst>
                <a:ext uri="{FF2B5EF4-FFF2-40B4-BE49-F238E27FC236}">
                  <a16:creationId xmlns:a16="http://schemas.microsoft.com/office/drawing/2014/main" id="{4617F29B-1188-47CA-A0BF-FA7BE3795510}"/>
                </a:ext>
              </a:extLst>
            </p:cNvPr>
            <p:cNvSpPr/>
            <p:nvPr/>
          </p:nvSpPr>
          <p:spPr>
            <a:xfrm>
              <a:off x="5575627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0" name="직사각형 689">
              <a:extLst>
                <a:ext uri="{FF2B5EF4-FFF2-40B4-BE49-F238E27FC236}">
                  <a16:creationId xmlns:a16="http://schemas.microsoft.com/office/drawing/2014/main" id="{F9A3AF18-CC4B-4719-9BE6-82FE5BEE45C7}"/>
                </a:ext>
              </a:extLst>
            </p:cNvPr>
            <p:cNvSpPr/>
            <p:nvPr/>
          </p:nvSpPr>
          <p:spPr>
            <a:xfrm>
              <a:off x="5692877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1" name="직사각형 690">
              <a:extLst>
                <a:ext uri="{FF2B5EF4-FFF2-40B4-BE49-F238E27FC236}">
                  <a16:creationId xmlns:a16="http://schemas.microsoft.com/office/drawing/2014/main" id="{9CDB11D2-4D7F-4387-92C6-46C109B1B54E}"/>
                </a:ext>
              </a:extLst>
            </p:cNvPr>
            <p:cNvSpPr/>
            <p:nvPr/>
          </p:nvSpPr>
          <p:spPr>
            <a:xfrm>
              <a:off x="5810126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2" name="직사각형 691">
              <a:extLst>
                <a:ext uri="{FF2B5EF4-FFF2-40B4-BE49-F238E27FC236}">
                  <a16:creationId xmlns:a16="http://schemas.microsoft.com/office/drawing/2014/main" id="{C30DA83D-C26F-4390-A4C4-74C93DCA5FE0}"/>
                </a:ext>
              </a:extLst>
            </p:cNvPr>
            <p:cNvSpPr/>
            <p:nvPr/>
          </p:nvSpPr>
          <p:spPr>
            <a:xfrm>
              <a:off x="5927376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3" name="직사각형 692">
              <a:extLst>
                <a:ext uri="{FF2B5EF4-FFF2-40B4-BE49-F238E27FC236}">
                  <a16:creationId xmlns:a16="http://schemas.microsoft.com/office/drawing/2014/main" id="{2E3797D7-10F2-4B29-957E-F4FD1A315C57}"/>
                </a:ext>
              </a:extLst>
            </p:cNvPr>
            <p:cNvSpPr/>
            <p:nvPr/>
          </p:nvSpPr>
          <p:spPr>
            <a:xfrm>
              <a:off x="6044626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4" name="직사각형 693">
              <a:extLst>
                <a:ext uri="{FF2B5EF4-FFF2-40B4-BE49-F238E27FC236}">
                  <a16:creationId xmlns:a16="http://schemas.microsoft.com/office/drawing/2014/main" id="{BFE3157E-D96E-448C-93C6-5A278430CA72}"/>
                </a:ext>
              </a:extLst>
            </p:cNvPr>
            <p:cNvSpPr/>
            <p:nvPr/>
          </p:nvSpPr>
          <p:spPr>
            <a:xfrm>
              <a:off x="6161875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5" name="직사각형 694">
              <a:extLst>
                <a:ext uri="{FF2B5EF4-FFF2-40B4-BE49-F238E27FC236}">
                  <a16:creationId xmlns:a16="http://schemas.microsoft.com/office/drawing/2014/main" id="{D86A713D-316B-47D9-99D5-9C98DBC65AD7}"/>
                </a:ext>
              </a:extLst>
            </p:cNvPr>
            <p:cNvSpPr/>
            <p:nvPr/>
          </p:nvSpPr>
          <p:spPr>
            <a:xfrm>
              <a:off x="6279125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6" name="직사각형 695">
              <a:extLst>
                <a:ext uri="{FF2B5EF4-FFF2-40B4-BE49-F238E27FC236}">
                  <a16:creationId xmlns:a16="http://schemas.microsoft.com/office/drawing/2014/main" id="{85FC85DE-DC5A-4FFB-8765-B9EF0C8845A3}"/>
                </a:ext>
              </a:extLst>
            </p:cNvPr>
            <p:cNvSpPr/>
            <p:nvPr/>
          </p:nvSpPr>
          <p:spPr>
            <a:xfrm>
              <a:off x="5458377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7" name="직사각형 696">
              <a:extLst>
                <a:ext uri="{FF2B5EF4-FFF2-40B4-BE49-F238E27FC236}">
                  <a16:creationId xmlns:a16="http://schemas.microsoft.com/office/drawing/2014/main" id="{0A3E498D-B1ED-4490-95FD-2241DBFB2343}"/>
                </a:ext>
              </a:extLst>
            </p:cNvPr>
            <p:cNvSpPr/>
            <p:nvPr/>
          </p:nvSpPr>
          <p:spPr>
            <a:xfrm>
              <a:off x="5575627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8" name="직사각형 697">
              <a:extLst>
                <a:ext uri="{FF2B5EF4-FFF2-40B4-BE49-F238E27FC236}">
                  <a16:creationId xmlns:a16="http://schemas.microsoft.com/office/drawing/2014/main" id="{DEA2D211-8085-48D4-8D70-92D39BA4AAF1}"/>
                </a:ext>
              </a:extLst>
            </p:cNvPr>
            <p:cNvSpPr/>
            <p:nvPr/>
          </p:nvSpPr>
          <p:spPr>
            <a:xfrm>
              <a:off x="5692877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9" name="직사각형 698">
              <a:extLst>
                <a:ext uri="{FF2B5EF4-FFF2-40B4-BE49-F238E27FC236}">
                  <a16:creationId xmlns:a16="http://schemas.microsoft.com/office/drawing/2014/main" id="{F25D87F5-4293-4544-A79F-2FE7AB3E9014}"/>
                </a:ext>
              </a:extLst>
            </p:cNvPr>
            <p:cNvSpPr/>
            <p:nvPr/>
          </p:nvSpPr>
          <p:spPr>
            <a:xfrm>
              <a:off x="5810126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0" name="직사각형 699">
              <a:extLst>
                <a:ext uri="{FF2B5EF4-FFF2-40B4-BE49-F238E27FC236}">
                  <a16:creationId xmlns:a16="http://schemas.microsoft.com/office/drawing/2014/main" id="{17439778-77A0-40FF-9468-72253BCED7A4}"/>
                </a:ext>
              </a:extLst>
            </p:cNvPr>
            <p:cNvSpPr/>
            <p:nvPr/>
          </p:nvSpPr>
          <p:spPr>
            <a:xfrm>
              <a:off x="5927376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3931B737-78CA-4028-A447-AC52B2F1106A}"/>
                </a:ext>
              </a:extLst>
            </p:cNvPr>
            <p:cNvSpPr/>
            <p:nvPr/>
          </p:nvSpPr>
          <p:spPr>
            <a:xfrm>
              <a:off x="6044626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2" name="직사각형 701">
              <a:extLst>
                <a:ext uri="{FF2B5EF4-FFF2-40B4-BE49-F238E27FC236}">
                  <a16:creationId xmlns:a16="http://schemas.microsoft.com/office/drawing/2014/main" id="{C338C2C8-0F3D-4ED1-BD6F-30989AA05D49}"/>
                </a:ext>
              </a:extLst>
            </p:cNvPr>
            <p:cNvSpPr/>
            <p:nvPr/>
          </p:nvSpPr>
          <p:spPr>
            <a:xfrm>
              <a:off x="6161875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3" name="직사각형 702">
              <a:extLst>
                <a:ext uri="{FF2B5EF4-FFF2-40B4-BE49-F238E27FC236}">
                  <a16:creationId xmlns:a16="http://schemas.microsoft.com/office/drawing/2014/main" id="{810C6D55-3A69-4C29-9BD6-EE1A92380BAB}"/>
                </a:ext>
              </a:extLst>
            </p:cNvPr>
            <p:cNvSpPr/>
            <p:nvPr/>
          </p:nvSpPr>
          <p:spPr>
            <a:xfrm>
              <a:off x="6279125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5" name="직사각형 704">
              <a:extLst>
                <a:ext uri="{FF2B5EF4-FFF2-40B4-BE49-F238E27FC236}">
                  <a16:creationId xmlns:a16="http://schemas.microsoft.com/office/drawing/2014/main" id="{E4BFB1F4-469F-4DD9-AA32-678B300A5290}"/>
                </a:ext>
              </a:extLst>
            </p:cNvPr>
            <p:cNvSpPr/>
            <p:nvPr/>
          </p:nvSpPr>
          <p:spPr>
            <a:xfrm>
              <a:off x="7450883" y="3433802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6" name="직사각형 705">
              <a:extLst>
                <a:ext uri="{FF2B5EF4-FFF2-40B4-BE49-F238E27FC236}">
                  <a16:creationId xmlns:a16="http://schemas.microsoft.com/office/drawing/2014/main" id="{018CB7B6-5E57-4054-B5B3-BC407E300EB3}"/>
                </a:ext>
              </a:extLst>
            </p:cNvPr>
            <p:cNvSpPr/>
            <p:nvPr/>
          </p:nvSpPr>
          <p:spPr>
            <a:xfrm>
              <a:off x="7450883" y="3608586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7" name="직사각형 706">
              <a:extLst>
                <a:ext uri="{FF2B5EF4-FFF2-40B4-BE49-F238E27FC236}">
                  <a16:creationId xmlns:a16="http://schemas.microsoft.com/office/drawing/2014/main" id="{70051822-DF9A-47B8-9BBA-1EF83DD75697}"/>
                </a:ext>
              </a:extLst>
            </p:cNvPr>
            <p:cNvSpPr/>
            <p:nvPr/>
          </p:nvSpPr>
          <p:spPr>
            <a:xfrm>
              <a:off x="7450883" y="3783370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8" name="직사각형 707">
              <a:extLst>
                <a:ext uri="{FF2B5EF4-FFF2-40B4-BE49-F238E27FC236}">
                  <a16:creationId xmlns:a16="http://schemas.microsoft.com/office/drawing/2014/main" id="{08A227D8-0919-4DCE-940D-AFCCF722A631}"/>
                </a:ext>
              </a:extLst>
            </p:cNvPr>
            <p:cNvSpPr/>
            <p:nvPr/>
          </p:nvSpPr>
          <p:spPr>
            <a:xfrm>
              <a:off x="7450883" y="3958153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9" name="직사각형 708">
              <a:extLst>
                <a:ext uri="{FF2B5EF4-FFF2-40B4-BE49-F238E27FC236}">
                  <a16:creationId xmlns:a16="http://schemas.microsoft.com/office/drawing/2014/main" id="{241FC1FD-19DF-4951-866A-C0D64BA31FA2}"/>
                </a:ext>
              </a:extLst>
            </p:cNvPr>
            <p:cNvSpPr/>
            <p:nvPr/>
          </p:nvSpPr>
          <p:spPr>
            <a:xfrm>
              <a:off x="7450883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0" name="직사각형 709">
              <a:extLst>
                <a:ext uri="{FF2B5EF4-FFF2-40B4-BE49-F238E27FC236}">
                  <a16:creationId xmlns:a16="http://schemas.microsoft.com/office/drawing/2014/main" id="{6A56F221-42D9-4627-A168-FCF33ECF3EB1}"/>
                </a:ext>
              </a:extLst>
            </p:cNvPr>
            <p:cNvSpPr/>
            <p:nvPr/>
          </p:nvSpPr>
          <p:spPr>
            <a:xfrm>
              <a:off x="7568133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1" name="직사각형 710">
              <a:extLst>
                <a:ext uri="{FF2B5EF4-FFF2-40B4-BE49-F238E27FC236}">
                  <a16:creationId xmlns:a16="http://schemas.microsoft.com/office/drawing/2014/main" id="{5CD1F03E-A3B3-4126-814B-EFF2C5146A02}"/>
                </a:ext>
              </a:extLst>
            </p:cNvPr>
            <p:cNvSpPr/>
            <p:nvPr/>
          </p:nvSpPr>
          <p:spPr>
            <a:xfrm>
              <a:off x="7685383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2" name="직사각형 711">
              <a:extLst>
                <a:ext uri="{FF2B5EF4-FFF2-40B4-BE49-F238E27FC236}">
                  <a16:creationId xmlns:a16="http://schemas.microsoft.com/office/drawing/2014/main" id="{F5E3BDFD-F192-4248-A57E-96D670AC5C06}"/>
                </a:ext>
              </a:extLst>
            </p:cNvPr>
            <p:cNvSpPr/>
            <p:nvPr/>
          </p:nvSpPr>
          <p:spPr>
            <a:xfrm>
              <a:off x="7802632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3" name="직사각형 712">
              <a:extLst>
                <a:ext uri="{FF2B5EF4-FFF2-40B4-BE49-F238E27FC236}">
                  <a16:creationId xmlns:a16="http://schemas.microsoft.com/office/drawing/2014/main" id="{28CA2E55-DDF2-4E16-BEE7-27171C3D0F36}"/>
                </a:ext>
              </a:extLst>
            </p:cNvPr>
            <p:cNvSpPr/>
            <p:nvPr/>
          </p:nvSpPr>
          <p:spPr>
            <a:xfrm>
              <a:off x="7919882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4" name="직사각형 713">
              <a:extLst>
                <a:ext uri="{FF2B5EF4-FFF2-40B4-BE49-F238E27FC236}">
                  <a16:creationId xmlns:a16="http://schemas.microsoft.com/office/drawing/2014/main" id="{F90022B0-3375-48ED-9166-0A21BA274989}"/>
                </a:ext>
              </a:extLst>
            </p:cNvPr>
            <p:cNvSpPr/>
            <p:nvPr/>
          </p:nvSpPr>
          <p:spPr>
            <a:xfrm>
              <a:off x="8037132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5" name="직사각형 714">
              <a:extLst>
                <a:ext uri="{FF2B5EF4-FFF2-40B4-BE49-F238E27FC236}">
                  <a16:creationId xmlns:a16="http://schemas.microsoft.com/office/drawing/2014/main" id="{4CE86759-26D7-48B3-A979-B7A1839366A1}"/>
                </a:ext>
              </a:extLst>
            </p:cNvPr>
            <p:cNvSpPr/>
            <p:nvPr/>
          </p:nvSpPr>
          <p:spPr>
            <a:xfrm>
              <a:off x="8154381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6" name="직사각형 715">
              <a:extLst>
                <a:ext uri="{FF2B5EF4-FFF2-40B4-BE49-F238E27FC236}">
                  <a16:creationId xmlns:a16="http://schemas.microsoft.com/office/drawing/2014/main" id="{5962F70F-CAE6-4C08-A575-821BE85C66C1}"/>
                </a:ext>
              </a:extLst>
            </p:cNvPr>
            <p:cNvSpPr/>
            <p:nvPr/>
          </p:nvSpPr>
          <p:spPr>
            <a:xfrm>
              <a:off x="8271631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" name="직사각형 716">
              <a:extLst>
                <a:ext uri="{FF2B5EF4-FFF2-40B4-BE49-F238E27FC236}">
                  <a16:creationId xmlns:a16="http://schemas.microsoft.com/office/drawing/2014/main" id="{924DE47F-B5F3-4428-A254-72F51D8D18D3}"/>
                </a:ext>
              </a:extLst>
            </p:cNvPr>
            <p:cNvSpPr/>
            <p:nvPr/>
          </p:nvSpPr>
          <p:spPr>
            <a:xfrm>
              <a:off x="7450883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8" name="직사각형 717">
              <a:extLst>
                <a:ext uri="{FF2B5EF4-FFF2-40B4-BE49-F238E27FC236}">
                  <a16:creationId xmlns:a16="http://schemas.microsoft.com/office/drawing/2014/main" id="{CCBCE231-6706-43A0-9A49-FC4DE3FEEC87}"/>
                </a:ext>
              </a:extLst>
            </p:cNvPr>
            <p:cNvSpPr/>
            <p:nvPr/>
          </p:nvSpPr>
          <p:spPr>
            <a:xfrm>
              <a:off x="7568133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9" name="직사각형 718">
              <a:extLst>
                <a:ext uri="{FF2B5EF4-FFF2-40B4-BE49-F238E27FC236}">
                  <a16:creationId xmlns:a16="http://schemas.microsoft.com/office/drawing/2014/main" id="{E6ABA2B0-37A0-48D8-85BF-52F12F46694E}"/>
                </a:ext>
              </a:extLst>
            </p:cNvPr>
            <p:cNvSpPr/>
            <p:nvPr/>
          </p:nvSpPr>
          <p:spPr>
            <a:xfrm>
              <a:off x="7685383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0" name="직사각형 719">
              <a:extLst>
                <a:ext uri="{FF2B5EF4-FFF2-40B4-BE49-F238E27FC236}">
                  <a16:creationId xmlns:a16="http://schemas.microsoft.com/office/drawing/2014/main" id="{50AC94DE-EF1B-42FC-8354-D4198A788CF4}"/>
                </a:ext>
              </a:extLst>
            </p:cNvPr>
            <p:cNvSpPr/>
            <p:nvPr/>
          </p:nvSpPr>
          <p:spPr>
            <a:xfrm>
              <a:off x="7802632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1" name="직사각형 720">
              <a:extLst>
                <a:ext uri="{FF2B5EF4-FFF2-40B4-BE49-F238E27FC236}">
                  <a16:creationId xmlns:a16="http://schemas.microsoft.com/office/drawing/2014/main" id="{F1251DFE-E4DF-4101-82DB-0D2D710919E5}"/>
                </a:ext>
              </a:extLst>
            </p:cNvPr>
            <p:cNvSpPr/>
            <p:nvPr/>
          </p:nvSpPr>
          <p:spPr>
            <a:xfrm>
              <a:off x="7919882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2" name="직사각형 721">
              <a:extLst>
                <a:ext uri="{FF2B5EF4-FFF2-40B4-BE49-F238E27FC236}">
                  <a16:creationId xmlns:a16="http://schemas.microsoft.com/office/drawing/2014/main" id="{2ECE5E76-C214-46F6-8CD2-07CB28636737}"/>
                </a:ext>
              </a:extLst>
            </p:cNvPr>
            <p:cNvSpPr/>
            <p:nvPr/>
          </p:nvSpPr>
          <p:spPr>
            <a:xfrm>
              <a:off x="8037132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3" name="직사각형 722">
              <a:extLst>
                <a:ext uri="{FF2B5EF4-FFF2-40B4-BE49-F238E27FC236}">
                  <a16:creationId xmlns:a16="http://schemas.microsoft.com/office/drawing/2014/main" id="{01C35BDF-381A-4630-850F-D6FDD0E24054}"/>
                </a:ext>
              </a:extLst>
            </p:cNvPr>
            <p:cNvSpPr/>
            <p:nvPr/>
          </p:nvSpPr>
          <p:spPr>
            <a:xfrm>
              <a:off x="8154381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1D71D828-54A5-4AA2-85B7-3A6A55E69101}"/>
                </a:ext>
              </a:extLst>
            </p:cNvPr>
            <p:cNvSpPr/>
            <p:nvPr/>
          </p:nvSpPr>
          <p:spPr>
            <a:xfrm>
              <a:off x="8271631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77F21284-695C-4C00-8880-4DA7E5DDB689}"/>
                </a:ext>
              </a:extLst>
            </p:cNvPr>
            <p:cNvSpPr/>
            <p:nvPr/>
          </p:nvSpPr>
          <p:spPr>
            <a:xfrm>
              <a:off x="7450883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6" name="직사각형 725">
              <a:extLst>
                <a:ext uri="{FF2B5EF4-FFF2-40B4-BE49-F238E27FC236}">
                  <a16:creationId xmlns:a16="http://schemas.microsoft.com/office/drawing/2014/main" id="{18EDD66C-0E8F-4DC7-B675-0552EF2DFC7D}"/>
                </a:ext>
              </a:extLst>
            </p:cNvPr>
            <p:cNvSpPr/>
            <p:nvPr/>
          </p:nvSpPr>
          <p:spPr>
            <a:xfrm>
              <a:off x="7568133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41E90D13-F70F-4455-8306-095FED2CFCC2}"/>
                </a:ext>
              </a:extLst>
            </p:cNvPr>
            <p:cNvSpPr/>
            <p:nvPr/>
          </p:nvSpPr>
          <p:spPr>
            <a:xfrm>
              <a:off x="7685383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8" name="직사각형 727">
              <a:extLst>
                <a:ext uri="{FF2B5EF4-FFF2-40B4-BE49-F238E27FC236}">
                  <a16:creationId xmlns:a16="http://schemas.microsoft.com/office/drawing/2014/main" id="{C383DEE9-DEBE-4F6F-9BCC-70BEF2344A6A}"/>
                </a:ext>
              </a:extLst>
            </p:cNvPr>
            <p:cNvSpPr/>
            <p:nvPr/>
          </p:nvSpPr>
          <p:spPr>
            <a:xfrm>
              <a:off x="7802632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D0F95600-43A0-476E-9762-F67E63B4F1AA}"/>
                </a:ext>
              </a:extLst>
            </p:cNvPr>
            <p:cNvSpPr/>
            <p:nvPr/>
          </p:nvSpPr>
          <p:spPr>
            <a:xfrm>
              <a:off x="7919882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0" name="직사각형 729">
              <a:extLst>
                <a:ext uri="{FF2B5EF4-FFF2-40B4-BE49-F238E27FC236}">
                  <a16:creationId xmlns:a16="http://schemas.microsoft.com/office/drawing/2014/main" id="{1787A301-B301-498C-B2E1-EB2F21FF5B02}"/>
                </a:ext>
              </a:extLst>
            </p:cNvPr>
            <p:cNvSpPr/>
            <p:nvPr/>
          </p:nvSpPr>
          <p:spPr>
            <a:xfrm>
              <a:off x="8037132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1" name="직사각형 730">
              <a:extLst>
                <a:ext uri="{FF2B5EF4-FFF2-40B4-BE49-F238E27FC236}">
                  <a16:creationId xmlns:a16="http://schemas.microsoft.com/office/drawing/2014/main" id="{38C2B98D-CA8A-44BD-9EE0-822522759B9A}"/>
                </a:ext>
              </a:extLst>
            </p:cNvPr>
            <p:cNvSpPr/>
            <p:nvPr/>
          </p:nvSpPr>
          <p:spPr>
            <a:xfrm>
              <a:off x="8154381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2" name="직사각형 731">
              <a:extLst>
                <a:ext uri="{FF2B5EF4-FFF2-40B4-BE49-F238E27FC236}">
                  <a16:creationId xmlns:a16="http://schemas.microsoft.com/office/drawing/2014/main" id="{F779F18A-E4AE-4209-A40A-52B25B3F606A}"/>
                </a:ext>
              </a:extLst>
            </p:cNvPr>
            <p:cNvSpPr/>
            <p:nvPr/>
          </p:nvSpPr>
          <p:spPr>
            <a:xfrm>
              <a:off x="8271631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3" name="직사각형 732">
              <a:extLst>
                <a:ext uri="{FF2B5EF4-FFF2-40B4-BE49-F238E27FC236}">
                  <a16:creationId xmlns:a16="http://schemas.microsoft.com/office/drawing/2014/main" id="{EBDAC3B2-216D-4822-92F3-16423C8AD977}"/>
                </a:ext>
              </a:extLst>
            </p:cNvPr>
            <p:cNvSpPr/>
            <p:nvPr/>
          </p:nvSpPr>
          <p:spPr>
            <a:xfrm>
              <a:off x="7450883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4" name="직사각형 733">
              <a:extLst>
                <a:ext uri="{FF2B5EF4-FFF2-40B4-BE49-F238E27FC236}">
                  <a16:creationId xmlns:a16="http://schemas.microsoft.com/office/drawing/2014/main" id="{BFDF32BD-14E0-49F5-A541-A59434C033C5}"/>
                </a:ext>
              </a:extLst>
            </p:cNvPr>
            <p:cNvSpPr/>
            <p:nvPr/>
          </p:nvSpPr>
          <p:spPr>
            <a:xfrm>
              <a:off x="7568133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5" name="직사각형 734">
              <a:extLst>
                <a:ext uri="{FF2B5EF4-FFF2-40B4-BE49-F238E27FC236}">
                  <a16:creationId xmlns:a16="http://schemas.microsoft.com/office/drawing/2014/main" id="{BB53E02F-875F-4926-9038-D8A33389D31D}"/>
                </a:ext>
              </a:extLst>
            </p:cNvPr>
            <p:cNvSpPr/>
            <p:nvPr/>
          </p:nvSpPr>
          <p:spPr>
            <a:xfrm>
              <a:off x="7685383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6" name="직사각형 735">
              <a:extLst>
                <a:ext uri="{FF2B5EF4-FFF2-40B4-BE49-F238E27FC236}">
                  <a16:creationId xmlns:a16="http://schemas.microsoft.com/office/drawing/2014/main" id="{C3DAFEF6-0694-462B-BA68-5B4F67A75B64}"/>
                </a:ext>
              </a:extLst>
            </p:cNvPr>
            <p:cNvSpPr/>
            <p:nvPr/>
          </p:nvSpPr>
          <p:spPr>
            <a:xfrm>
              <a:off x="7802632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7" name="직사각형 736">
              <a:extLst>
                <a:ext uri="{FF2B5EF4-FFF2-40B4-BE49-F238E27FC236}">
                  <a16:creationId xmlns:a16="http://schemas.microsoft.com/office/drawing/2014/main" id="{21C854DA-50AE-444E-8885-DDB69D99C84F}"/>
                </a:ext>
              </a:extLst>
            </p:cNvPr>
            <p:cNvSpPr/>
            <p:nvPr/>
          </p:nvSpPr>
          <p:spPr>
            <a:xfrm>
              <a:off x="7919882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8" name="직사각형 737">
              <a:extLst>
                <a:ext uri="{FF2B5EF4-FFF2-40B4-BE49-F238E27FC236}">
                  <a16:creationId xmlns:a16="http://schemas.microsoft.com/office/drawing/2014/main" id="{A42D310A-9510-47FD-A445-CBD00BE43D3A}"/>
                </a:ext>
              </a:extLst>
            </p:cNvPr>
            <p:cNvSpPr/>
            <p:nvPr/>
          </p:nvSpPr>
          <p:spPr>
            <a:xfrm>
              <a:off x="8037132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9" name="직사각형 738">
              <a:extLst>
                <a:ext uri="{FF2B5EF4-FFF2-40B4-BE49-F238E27FC236}">
                  <a16:creationId xmlns:a16="http://schemas.microsoft.com/office/drawing/2014/main" id="{4966A14C-FAE8-47E1-8206-716EA26A8476}"/>
                </a:ext>
              </a:extLst>
            </p:cNvPr>
            <p:cNvSpPr/>
            <p:nvPr/>
          </p:nvSpPr>
          <p:spPr>
            <a:xfrm>
              <a:off x="8154381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0" name="직사각형 739">
              <a:extLst>
                <a:ext uri="{FF2B5EF4-FFF2-40B4-BE49-F238E27FC236}">
                  <a16:creationId xmlns:a16="http://schemas.microsoft.com/office/drawing/2014/main" id="{63E4B2B2-A85E-4D24-B7CB-B3E127075603}"/>
                </a:ext>
              </a:extLst>
            </p:cNvPr>
            <p:cNvSpPr/>
            <p:nvPr/>
          </p:nvSpPr>
          <p:spPr>
            <a:xfrm>
              <a:off x="8271631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1" name="직사각형 740">
              <a:extLst>
                <a:ext uri="{FF2B5EF4-FFF2-40B4-BE49-F238E27FC236}">
                  <a16:creationId xmlns:a16="http://schemas.microsoft.com/office/drawing/2014/main" id="{572D2009-C7D2-4EED-A632-63C13BA7E7FD}"/>
                </a:ext>
              </a:extLst>
            </p:cNvPr>
            <p:cNvSpPr/>
            <p:nvPr/>
          </p:nvSpPr>
          <p:spPr>
            <a:xfrm>
              <a:off x="7450883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2" name="직사각형 741">
              <a:extLst>
                <a:ext uri="{FF2B5EF4-FFF2-40B4-BE49-F238E27FC236}">
                  <a16:creationId xmlns:a16="http://schemas.microsoft.com/office/drawing/2014/main" id="{F2B1CF28-5D97-451D-80C2-4E6A0CE06B2D}"/>
                </a:ext>
              </a:extLst>
            </p:cNvPr>
            <p:cNvSpPr/>
            <p:nvPr/>
          </p:nvSpPr>
          <p:spPr>
            <a:xfrm>
              <a:off x="7568133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3" name="직사각형 742">
              <a:extLst>
                <a:ext uri="{FF2B5EF4-FFF2-40B4-BE49-F238E27FC236}">
                  <a16:creationId xmlns:a16="http://schemas.microsoft.com/office/drawing/2014/main" id="{92B5F5AC-42FA-4EBF-9556-E44BF0CE07A5}"/>
                </a:ext>
              </a:extLst>
            </p:cNvPr>
            <p:cNvSpPr/>
            <p:nvPr/>
          </p:nvSpPr>
          <p:spPr>
            <a:xfrm>
              <a:off x="7685383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4" name="직사각형 743">
              <a:extLst>
                <a:ext uri="{FF2B5EF4-FFF2-40B4-BE49-F238E27FC236}">
                  <a16:creationId xmlns:a16="http://schemas.microsoft.com/office/drawing/2014/main" id="{378AF30B-6AA4-4700-886D-19C57E79B547}"/>
                </a:ext>
              </a:extLst>
            </p:cNvPr>
            <p:cNvSpPr/>
            <p:nvPr/>
          </p:nvSpPr>
          <p:spPr>
            <a:xfrm>
              <a:off x="7802632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5" name="직사각형 744">
              <a:extLst>
                <a:ext uri="{FF2B5EF4-FFF2-40B4-BE49-F238E27FC236}">
                  <a16:creationId xmlns:a16="http://schemas.microsoft.com/office/drawing/2014/main" id="{BF868EE0-870B-4488-AFCF-295B705A32A8}"/>
                </a:ext>
              </a:extLst>
            </p:cNvPr>
            <p:cNvSpPr/>
            <p:nvPr/>
          </p:nvSpPr>
          <p:spPr>
            <a:xfrm>
              <a:off x="7919882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6" name="직사각형 745">
              <a:extLst>
                <a:ext uri="{FF2B5EF4-FFF2-40B4-BE49-F238E27FC236}">
                  <a16:creationId xmlns:a16="http://schemas.microsoft.com/office/drawing/2014/main" id="{DBD0A441-AF89-4388-A64C-BA9D8725BAC6}"/>
                </a:ext>
              </a:extLst>
            </p:cNvPr>
            <p:cNvSpPr/>
            <p:nvPr/>
          </p:nvSpPr>
          <p:spPr>
            <a:xfrm>
              <a:off x="8037132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7" name="직사각형 746">
              <a:extLst>
                <a:ext uri="{FF2B5EF4-FFF2-40B4-BE49-F238E27FC236}">
                  <a16:creationId xmlns:a16="http://schemas.microsoft.com/office/drawing/2014/main" id="{C3D3CC98-5ECF-42A8-9D6D-2176E1E870BF}"/>
                </a:ext>
              </a:extLst>
            </p:cNvPr>
            <p:cNvSpPr/>
            <p:nvPr/>
          </p:nvSpPr>
          <p:spPr>
            <a:xfrm>
              <a:off x="8154381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8" name="직사각형 747">
              <a:extLst>
                <a:ext uri="{FF2B5EF4-FFF2-40B4-BE49-F238E27FC236}">
                  <a16:creationId xmlns:a16="http://schemas.microsoft.com/office/drawing/2014/main" id="{A6470500-4A4F-4863-A211-122293D8A4CF}"/>
                </a:ext>
              </a:extLst>
            </p:cNvPr>
            <p:cNvSpPr/>
            <p:nvPr/>
          </p:nvSpPr>
          <p:spPr>
            <a:xfrm>
              <a:off x="8271631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9" name="직사각형 748">
              <a:extLst>
                <a:ext uri="{FF2B5EF4-FFF2-40B4-BE49-F238E27FC236}">
                  <a16:creationId xmlns:a16="http://schemas.microsoft.com/office/drawing/2014/main" id="{E9F6AEDE-E9E7-488E-A235-F0A6C21AFE6D}"/>
                </a:ext>
              </a:extLst>
            </p:cNvPr>
            <p:cNvSpPr/>
            <p:nvPr/>
          </p:nvSpPr>
          <p:spPr>
            <a:xfrm>
              <a:off x="7450883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0" name="직사각형 749">
              <a:extLst>
                <a:ext uri="{FF2B5EF4-FFF2-40B4-BE49-F238E27FC236}">
                  <a16:creationId xmlns:a16="http://schemas.microsoft.com/office/drawing/2014/main" id="{58F0F002-996D-4A92-94BA-09983BC3AB0A}"/>
                </a:ext>
              </a:extLst>
            </p:cNvPr>
            <p:cNvSpPr/>
            <p:nvPr/>
          </p:nvSpPr>
          <p:spPr>
            <a:xfrm>
              <a:off x="7568133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1" name="직사각형 750">
              <a:extLst>
                <a:ext uri="{FF2B5EF4-FFF2-40B4-BE49-F238E27FC236}">
                  <a16:creationId xmlns:a16="http://schemas.microsoft.com/office/drawing/2014/main" id="{B3FB5207-D69F-4C3C-8627-298025E1F174}"/>
                </a:ext>
              </a:extLst>
            </p:cNvPr>
            <p:cNvSpPr/>
            <p:nvPr/>
          </p:nvSpPr>
          <p:spPr>
            <a:xfrm>
              <a:off x="7685383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3FFD2CB0-C03F-41A3-8325-1C0091CA37C5}"/>
                </a:ext>
              </a:extLst>
            </p:cNvPr>
            <p:cNvSpPr/>
            <p:nvPr/>
          </p:nvSpPr>
          <p:spPr>
            <a:xfrm>
              <a:off x="7802632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3" name="직사각형 752">
              <a:extLst>
                <a:ext uri="{FF2B5EF4-FFF2-40B4-BE49-F238E27FC236}">
                  <a16:creationId xmlns:a16="http://schemas.microsoft.com/office/drawing/2014/main" id="{FFBDB6E3-5B0F-49F3-8F85-7C46D0517B80}"/>
                </a:ext>
              </a:extLst>
            </p:cNvPr>
            <p:cNvSpPr/>
            <p:nvPr/>
          </p:nvSpPr>
          <p:spPr>
            <a:xfrm>
              <a:off x="7919882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4" name="직사각형 753">
              <a:extLst>
                <a:ext uri="{FF2B5EF4-FFF2-40B4-BE49-F238E27FC236}">
                  <a16:creationId xmlns:a16="http://schemas.microsoft.com/office/drawing/2014/main" id="{98AFF293-D4D2-4DFE-B6F7-CEBE1ACC8A4B}"/>
                </a:ext>
              </a:extLst>
            </p:cNvPr>
            <p:cNvSpPr/>
            <p:nvPr/>
          </p:nvSpPr>
          <p:spPr>
            <a:xfrm>
              <a:off x="8037132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5" name="직사각형 754">
              <a:extLst>
                <a:ext uri="{FF2B5EF4-FFF2-40B4-BE49-F238E27FC236}">
                  <a16:creationId xmlns:a16="http://schemas.microsoft.com/office/drawing/2014/main" id="{47DE572F-8D2A-4646-8BD2-E0F6EEADF8DD}"/>
                </a:ext>
              </a:extLst>
            </p:cNvPr>
            <p:cNvSpPr/>
            <p:nvPr/>
          </p:nvSpPr>
          <p:spPr>
            <a:xfrm>
              <a:off x="8154381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6" name="직사각형 755">
              <a:extLst>
                <a:ext uri="{FF2B5EF4-FFF2-40B4-BE49-F238E27FC236}">
                  <a16:creationId xmlns:a16="http://schemas.microsoft.com/office/drawing/2014/main" id="{2A975005-8800-46C2-8353-E6733F779070}"/>
                </a:ext>
              </a:extLst>
            </p:cNvPr>
            <p:cNvSpPr/>
            <p:nvPr/>
          </p:nvSpPr>
          <p:spPr>
            <a:xfrm>
              <a:off x="8271631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7" name="직사각형 756">
              <a:extLst>
                <a:ext uri="{FF2B5EF4-FFF2-40B4-BE49-F238E27FC236}">
                  <a16:creationId xmlns:a16="http://schemas.microsoft.com/office/drawing/2014/main" id="{E0C18A96-3F30-426E-A6A6-2339AB969CD5}"/>
                </a:ext>
              </a:extLst>
            </p:cNvPr>
            <p:cNvSpPr/>
            <p:nvPr/>
          </p:nvSpPr>
          <p:spPr>
            <a:xfrm>
              <a:off x="7450883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8" name="직사각형 757">
              <a:extLst>
                <a:ext uri="{FF2B5EF4-FFF2-40B4-BE49-F238E27FC236}">
                  <a16:creationId xmlns:a16="http://schemas.microsoft.com/office/drawing/2014/main" id="{2DCF21A8-F18E-4288-8AF9-4DACB806F8A6}"/>
                </a:ext>
              </a:extLst>
            </p:cNvPr>
            <p:cNvSpPr/>
            <p:nvPr/>
          </p:nvSpPr>
          <p:spPr>
            <a:xfrm>
              <a:off x="7568133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9" name="직사각형 758">
              <a:extLst>
                <a:ext uri="{FF2B5EF4-FFF2-40B4-BE49-F238E27FC236}">
                  <a16:creationId xmlns:a16="http://schemas.microsoft.com/office/drawing/2014/main" id="{7F1CD68D-2B4D-49D0-805A-208D1F1D324C}"/>
                </a:ext>
              </a:extLst>
            </p:cNvPr>
            <p:cNvSpPr/>
            <p:nvPr/>
          </p:nvSpPr>
          <p:spPr>
            <a:xfrm>
              <a:off x="7685383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0" name="직사각형 759">
              <a:extLst>
                <a:ext uri="{FF2B5EF4-FFF2-40B4-BE49-F238E27FC236}">
                  <a16:creationId xmlns:a16="http://schemas.microsoft.com/office/drawing/2014/main" id="{E1CC84A2-CA7E-41C4-81BA-17BCE2820216}"/>
                </a:ext>
              </a:extLst>
            </p:cNvPr>
            <p:cNvSpPr/>
            <p:nvPr/>
          </p:nvSpPr>
          <p:spPr>
            <a:xfrm>
              <a:off x="7802632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1" name="직사각형 760">
              <a:extLst>
                <a:ext uri="{FF2B5EF4-FFF2-40B4-BE49-F238E27FC236}">
                  <a16:creationId xmlns:a16="http://schemas.microsoft.com/office/drawing/2014/main" id="{E8E4E172-FD00-434C-A289-B4C89229C739}"/>
                </a:ext>
              </a:extLst>
            </p:cNvPr>
            <p:cNvSpPr/>
            <p:nvPr/>
          </p:nvSpPr>
          <p:spPr>
            <a:xfrm>
              <a:off x="7919882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2" name="직사각형 761">
              <a:extLst>
                <a:ext uri="{FF2B5EF4-FFF2-40B4-BE49-F238E27FC236}">
                  <a16:creationId xmlns:a16="http://schemas.microsoft.com/office/drawing/2014/main" id="{03C60CB5-6205-4CEC-B17F-E7B6D84F0D12}"/>
                </a:ext>
              </a:extLst>
            </p:cNvPr>
            <p:cNvSpPr/>
            <p:nvPr/>
          </p:nvSpPr>
          <p:spPr>
            <a:xfrm>
              <a:off x="8037132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3" name="직사각형 762">
              <a:extLst>
                <a:ext uri="{FF2B5EF4-FFF2-40B4-BE49-F238E27FC236}">
                  <a16:creationId xmlns:a16="http://schemas.microsoft.com/office/drawing/2014/main" id="{A6783337-916F-4CA1-8315-3E5E4B3CD45F}"/>
                </a:ext>
              </a:extLst>
            </p:cNvPr>
            <p:cNvSpPr/>
            <p:nvPr/>
          </p:nvSpPr>
          <p:spPr>
            <a:xfrm>
              <a:off x="8154381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4" name="직사각형 763">
              <a:extLst>
                <a:ext uri="{FF2B5EF4-FFF2-40B4-BE49-F238E27FC236}">
                  <a16:creationId xmlns:a16="http://schemas.microsoft.com/office/drawing/2014/main" id="{FA6414D1-A407-4547-B983-D7DC52AFA9A6}"/>
                </a:ext>
              </a:extLst>
            </p:cNvPr>
            <p:cNvSpPr/>
            <p:nvPr/>
          </p:nvSpPr>
          <p:spPr>
            <a:xfrm>
              <a:off x="8271631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5" name="직사각형 764">
              <a:extLst>
                <a:ext uri="{FF2B5EF4-FFF2-40B4-BE49-F238E27FC236}">
                  <a16:creationId xmlns:a16="http://schemas.microsoft.com/office/drawing/2014/main" id="{F66C0A72-AAF4-4920-924F-01A4CF9DE29F}"/>
                </a:ext>
              </a:extLst>
            </p:cNvPr>
            <p:cNvSpPr/>
            <p:nvPr/>
          </p:nvSpPr>
          <p:spPr>
            <a:xfrm>
              <a:off x="7450883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6" name="직사각형 765">
              <a:extLst>
                <a:ext uri="{FF2B5EF4-FFF2-40B4-BE49-F238E27FC236}">
                  <a16:creationId xmlns:a16="http://schemas.microsoft.com/office/drawing/2014/main" id="{14B4AC90-12E4-4246-887F-0B8030A43EDC}"/>
                </a:ext>
              </a:extLst>
            </p:cNvPr>
            <p:cNvSpPr/>
            <p:nvPr/>
          </p:nvSpPr>
          <p:spPr>
            <a:xfrm>
              <a:off x="7568133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7" name="직사각형 766">
              <a:extLst>
                <a:ext uri="{FF2B5EF4-FFF2-40B4-BE49-F238E27FC236}">
                  <a16:creationId xmlns:a16="http://schemas.microsoft.com/office/drawing/2014/main" id="{6D9DCB1A-84D2-4CBF-8280-DDA4A1D99CE1}"/>
                </a:ext>
              </a:extLst>
            </p:cNvPr>
            <p:cNvSpPr/>
            <p:nvPr/>
          </p:nvSpPr>
          <p:spPr>
            <a:xfrm>
              <a:off x="7685383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8" name="직사각형 767">
              <a:extLst>
                <a:ext uri="{FF2B5EF4-FFF2-40B4-BE49-F238E27FC236}">
                  <a16:creationId xmlns:a16="http://schemas.microsoft.com/office/drawing/2014/main" id="{D09AC860-9D0B-41A6-A4D6-1154E18A8CB8}"/>
                </a:ext>
              </a:extLst>
            </p:cNvPr>
            <p:cNvSpPr/>
            <p:nvPr/>
          </p:nvSpPr>
          <p:spPr>
            <a:xfrm>
              <a:off x="7802632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9" name="직사각형 768">
              <a:extLst>
                <a:ext uri="{FF2B5EF4-FFF2-40B4-BE49-F238E27FC236}">
                  <a16:creationId xmlns:a16="http://schemas.microsoft.com/office/drawing/2014/main" id="{92EA4EBB-6ED6-46AA-9262-CA8D454D7CBC}"/>
                </a:ext>
              </a:extLst>
            </p:cNvPr>
            <p:cNvSpPr/>
            <p:nvPr/>
          </p:nvSpPr>
          <p:spPr>
            <a:xfrm>
              <a:off x="7919882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0" name="직사각형 769">
              <a:extLst>
                <a:ext uri="{FF2B5EF4-FFF2-40B4-BE49-F238E27FC236}">
                  <a16:creationId xmlns:a16="http://schemas.microsoft.com/office/drawing/2014/main" id="{8B420FD2-403B-4EE3-A16D-759C6E5E11DE}"/>
                </a:ext>
              </a:extLst>
            </p:cNvPr>
            <p:cNvSpPr/>
            <p:nvPr/>
          </p:nvSpPr>
          <p:spPr>
            <a:xfrm>
              <a:off x="8037132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1" name="직사각형 770">
              <a:extLst>
                <a:ext uri="{FF2B5EF4-FFF2-40B4-BE49-F238E27FC236}">
                  <a16:creationId xmlns:a16="http://schemas.microsoft.com/office/drawing/2014/main" id="{1FB4CC2E-CC30-4045-8CC2-9273C2517C71}"/>
                </a:ext>
              </a:extLst>
            </p:cNvPr>
            <p:cNvSpPr/>
            <p:nvPr/>
          </p:nvSpPr>
          <p:spPr>
            <a:xfrm>
              <a:off x="8154381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0C5F685B-D50D-4520-A9E4-4FF86054A2C7}"/>
                </a:ext>
              </a:extLst>
            </p:cNvPr>
            <p:cNvSpPr/>
            <p:nvPr/>
          </p:nvSpPr>
          <p:spPr>
            <a:xfrm>
              <a:off x="8271631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73" name="직선 화살표 연결선 772">
              <a:extLst>
                <a:ext uri="{FF2B5EF4-FFF2-40B4-BE49-F238E27FC236}">
                  <a16:creationId xmlns:a16="http://schemas.microsoft.com/office/drawing/2014/main" id="{794212D1-9660-4403-ACED-A6B1490981C2}"/>
                </a:ext>
              </a:extLst>
            </p:cNvPr>
            <p:cNvCxnSpPr>
              <a:stCxn id="501" idx="3"/>
              <a:endCxn id="570" idx="1"/>
            </p:cNvCxnSpPr>
            <p:nvPr/>
          </p:nvCxnSpPr>
          <p:spPr>
            <a:xfrm>
              <a:off x="2985074" y="4067723"/>
              <a:ext cx="715296" cy="128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직선 화살표 연결선 773">
              <a:extLst>
                <a:ext uri="{FF2B5EF4-FFF2-40B4-BE49-F238E27FC236}">
                  <a16:creationId xmlns:a16="http://schemas.microsoft.com/office/drawing/2014/main" id="{F0284017-2C82-4CD5-92ED-8E39446E4246}"/>
                </a:ext>
              </a:extLst>
            </p:cNvPr>
            <p:cNvCxnSpPr>
              <a:cxnSpLocks/>
              <a:stCxn id="570" idx="3"/>
              <a:endCxn id="639" idx="1"/>
            </p:cNvCxnSpPr>
            <p:nvPr/>
          </p:nvCxnSpPr>
          <p:spPr>
            <a:xfrm flipV="1">
              <a:off x="4638368" y="4049569"/>
              <a:ext cx="820009" cy="19438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직선 화살표 연결선 776">
              <a:extLst>
                <a:ext uri="{FF2B5EF4-FFF2-40B4-BE49-F238E27FC236}">
                  <a16:creationId xmlns:a16="http://schemas.microsoft.com/office/drawing/2014/main" id="{DAFA46B5-0B27-4FF6-95FB-94FD04F0E0DC}"/>
                </a:ext>
              </a:extLst>
            </p:cNvPr>
            <p:cNvCxnSpPr>
              <a:cxnSpLocks/>
              <a:stCxn id="639" idx="3"/>
              <a:endCxn id="708" idx="1"/>
            </p:cNvCxnSpPr>
            <p:nvPr/>
          </p:nvCxnSpPr>
          <p:spPr>
            <a:xfrm flipV="1">
              <a:off x="6396375" y="4045545"/>
              <a:ext cx="1054508" cy="402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1" name="직사각형 780">
              <a:extLst>
                <a:ext uri="{FF2B5EF4-FFF2-40B4-BE49-F238E27FC236}">
                  <a16:creationId xmlns:a16="http://schemas.microsoft.com/office/drawing/2014/main" id="{0A13DBF3-585C-4284-82A3-F82CD83C23D7}"/>
                </a:ext>
              </a:extLst>
            </p:cNvPr>
            <p:cNvSpPr/>
            <p:nvPr/>
          </p:nvSpPr>
          <p:spPr>
            <a:xfrm>
              <a:off x="260308" y="4274339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76441A15-F20F-4850-AA26-F052E6B3E79E}"/>
                </a:ext>
              </a:extLst>
            </p:cNvPr>
            <p:cNvSpPr txBox="1"/>
            <p:nvPr/>
          </p:nvSpPr>
          <p:spPr>
            <a:xfrm>
              <a:off x="-394797" y="3792841"/>
              <a:ext cx="2084225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OSEventFreeList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cxnSp>
          <p:nvCxnSpPr>
            <p:cNvPr id="783" name="직선 화살표 연결선 782">
              <a:extLst>
                <a:ext uri="{FF2B5EF4-FFF2-40B4-BE49-F238E27FC236}">
                  <a16:creationId xmlns:a16="http://schemas.microsoft.com/office/drawing/2014/main" id="{BE6206E7-6028-464E-BD9B-0AB515954E38}"/>
                </a:ext>
              </a:extLst>
            </p:cNvPr>
            <p:cNvCxnSpPr>
              <a:cxnSpLocks/>
              <a:stCxn id="781" idx="3"/>
              <a:endCxn id="501" idx="1"/>
            </p:cNvCxnSpPr>
            <p:nvPr/>
          </p:nvCxnSpPr>
          <p:spPr>
            <a:xfrm flipV="1">
              <a:off x="1198306" y="4067723"/>
              <a:ext cx="848770" cy="294008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4848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218276" y="100289"/>
            <a:ext cx="4134465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 =  OSSemCreate ( 1 );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E0ED4-E7DF-4740-A056-5C55C18E6928}"/>
              </a:ext>
            </a:extLst>
          </p:cNvPr>
          <p:cNvSpPr/>
          <p:nvPr/>
        </p:nvSpPr>
        <p:spPr>
          <a:xfrm>
            <a:off x="1870095" y="167366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5" y="213205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8199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5159026" y="52787"/>
            <a:ext cx="4698722" cy="3259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 Task1 (void *pdata)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OSSemPend (pevent, 0, &amp;err);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 = temp + 1;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OSTimeDly(200*5);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OSSemPost()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E0ED4-E7DF-4740-A056-5C55C18E6928}"/>
              </a:ext>
            </a:extLst>
          </p:cNvPr>
          <p:cNvSpPr/>
          <p:nvPr/>
        </p:nvSpPr>
        <p:spPr>
          <a:xfrm>
            <a:off x="1870095" y="167366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5" y="213205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457CBB1-BE01-4CE3-B084-D2A0C32C2C4B}"/>
              </a:ext>
            </a:extLst>
          </p:cNvPr>
          <p:cNvSpPr/>
          <p:nvPr/>
        </p:nvSpPr>
        <p:spPr>
          <a:xfrm>
            <a:off x="5108661" y="30088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2773C79-9212-43E8-B141-5E0AC8C0B213}"/>
              </a:ext>
            </a:extLst>
          </p:cNvPr>
          <p:cNvSpPr/>
          <p:nvPr/>
        </p:nvSpPr>
        <p:spPr>
          <a:xfrm>
            <a:off x="5384112" y="30088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04117E4-009E-4D6D-A708-DBA53E330A1F}"/>
              </a:ext>
            </a:extLst>
          </p:cNvPr>
          <p:cNvSpPr/>
          <p:nvPr/>
        </p:nvSpPr>
        <p:spPr>
          <a:xfrm>
            <a:off x="5659562" y="30088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8AE63AC-5A55-4802-8490-1424B09B3885}"/>
              </a:ext>
            </a:extLst>
          </p:cNvPr>
          <p:cNvSpPr/>
          <p:nvPr/>
        </p:nvSpPr>
        <p:spPr>
          <a:xfrm>
            <a:off x="5935014" y="30088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889D10-7AFA-4600-9A97-43132226BD75}"/>
              </a:ext>
            </a:extLst>
          </p:cNvPr>
          <p:cNvSpPr/>
          <p:nvPr/>
        </p:nvSpPr>
        <p:spPr>
          <a:xfrm>
            <a:off x="6210464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733E66F-EB41-4A18-85DF-0DD49DF33839}"/>
              </a:ext>
            </a:extLst>
          </p:cNvPr>
          <p:cNvSpPr/>
          <p:nvPr/>
        </p:nvSpPr>
        <p:spPr>
          <a:xfrm>
            <a:off x="6485915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7FE720B-8787-4AFE-870F-62C7121BA7F0}"/>
              </a:ext>
            </a:extLst>
          </p:cNvPr>
          <p:cNvSpPr/>
          <p:nvPr/>
        </p:nvSpPr>
        <p:spPr>
          <a:xfrm>
            <a:off x="6761367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2D53CED-9B78-4AF3-A6D3-07404BAB95A8}"/>
              </a:ext>
            </a:extLst>
          </p:cNvPr>
          <p:cNvSpPr/>
          <p:nvPr/>
        </p:nvSpPr>
        <p:spPr>
          <a:xfrm>
            <a:off x="7036817" y="3008798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8C1EB9-8C42-4E29-8D54-8859020B913F}"/>
              </a:ext>
            </a:extLst>
          </p:cNvPr>
          <p:cNvSpPr/>
          <p:nvPr/>
        </p:nvSpPr>
        <p:spPr>
          <a:xfrm>
            <a:off x="5108661" y="32842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A6ABBBB-EDEA-4018-8E7E-15F1F3632357}"/>
              </a:ext>
            </a:extLst>
          </p:cNvPr>
          <p:cNvSpPr/>
          <p:nvPr/>
        </p:nvSpPr>
        <p:spPr>
          <a:xfrm>
            <a:off x="5384112" y="32842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D6332B0-ED41-4880-90C3-E7970592F5A9}"/>
              </a:ext>
            </a:extLst>
          </p:cNvPr>
          <p:cNvSpPr/>
          <p:nvPr/>
        </p:nvSpPr>
        <p:spPr>
          <a:xfrm>
            <a:off x="5659562" y="32842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92F017A-F666-4A3C-BA8E-850C85F74166}"/>
              </a:ext>
            </a:extLst>
          </p:cNvPr>
          <p:cNvSpPr/>
          <p:nvPr/>
        </p:nvSpPr>
        <p:spPr>
          <a:xfrm>
            <a:off x="5935014" y="32842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9D59DAF-3862-4133-BF23-48E22D855CDC}"/>
              </a:ext>
            </a:extLst>
          </p:cNvPr>
          <p:cNvSpPr/>
          <p:nvPr/>
        </p:nvSpPr>
        <p:spPr>
          <a:xfrm>
            <a:off x="6210464" y="328425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0CC779C-9CC6-4B72-95F4-23D75CBB9623}"/>
              </a:ext>
            </a:extLst>
          </p:cNvPr>
          <p:cNvSpPr/>
          <p:nvPr/>
        </p:nvSpPr>
        <p:spPr>
          <a:xfrm>
            <a:off x="6485915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9CA17F9-6341-4BFA-A9A5-89C8061A4C14}"/>
              </a:ext>
            </a:extLst>
          </p:cNvPr>
          <p:cNvSpPr/>
          <p:nvPr/>
        </p:nvSpPr>
        <p:spPr>
          <a:xfrm>
            <a:off x="6761367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08C0366-0D45-4B37-B5FB-09C4956ACF48}"/>
              </a:ext>
            </a:extLst>
          </p:cNvPr>
          <p:cNvSpPr/>
          <p:nvPr/>
        </p:nvSpPr>
        <p:spPr>
          <a:xfrm>
            <a:off x="7036817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7E0E956-846B-4147-BC61-EB3C22C7CFB8}"/>
              </a:ext>
            </a:extLst>
          </p:cNvPr>
          <p:cNvSpPr/>
          <p:nvPr/>
        </p:nvSpPr>
        <p:spPr>
          <a:xfrm>
            <a:off x="5108661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A09CC63-FD36-4EF9-A563-F8BD30E80AF2}"/>
              </a:ext>
            </a:extLst>
          </p:cNvPr>
          <p:cNvSpPr/>
          <p:nvPr/>
        </p:nvSpPr>
        <p:spPr>
          <a:xfrm>
            <a:off x="5384112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47CED09-E95B-426F-BE16-E00CA5E1DC11}"/>
              </a:ext>
            </a:extLst>
          </p:cNvPr>
          <p:cNvSpPr/>
          <p:nvPr/>
        </p:nvSpPr>
        <p:spPr>
          <a:xfrm>
            <a:off x="5659562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BED4425-A072-4CCC-87D3-5339CF3112BA}"/>
              </a:ext>
            </a:extLst>
          </p:cNvPr>
          <p:cNvSpPr/>
          <p:nvPr/>
        </p:nvSpPr>
        <p:spPr>
          <a:xfrm>
            <a:off x="5935014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BA951A6-B274-44B3-BC09-BC22890F13AD}"/>
              </a:ext>
            </a:extLst>
          </p:cNvPr>
          <p:cNvSpPr/>
          <p:nvPr/>
        </p:nvSpPr>
        <p:spPr>
          <a:xfrm>
            <a:off x="6210464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1C9A229-8DA1-47D8-86CC-CFC016BBBC3F}"/>
              </a:ext>
            </a:extLst>
          </p:cNvPr>
          <p:cNvSpPr/>
          <p:nvPr/>
        </p:nvSpPr>
        <p:spPr>
          <a:xfrm>
            <a:off x="6485915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2A7377A-74EE-48F9-B042-FC04CB8AA463}"/>
              </a:ext>
            </a:extLst>
          </p:cNvPr>
          <p:cNvSpPr/>
          <p:nvPr/>
        </p:nvSpPr>
        <p:spPr>
          <a:xfrm>
            <a:off x="6761367" y="35597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C7E3CE5-5058-4628-BA22-D9FD291EA4E3}"/>
              </a:ext>
            </a:extLst>
          </p:cNvPr>
          <p:cNvSpPr/>
          <p:nvPr/>
        </p:nvSpPr>
        <p:spPr>
          <a:xfrm>
            <a:off x="7036817" y="35596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4910C9B-3493-4792-87F0-5CEAD19F4753}"/>
              </a:ext>
            </a:extLst>
          </p:cNvPr>
          <p:cNvSpPr/>
          <p:nvPr/>
        </p:nvSpPr>
        <p:spPr>
          <a:xfrm>
            <a:off x="5108661" y="38351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0991431-46E1-49AE-A731-0FA411C9934F}"/>
              </a:ext>
            </a:extLst>
          </p:cNvPr>
          <p:cNvSpPr/>
          <p:nvPr/>
        </p:nvSpPr>
        <p:spPr>
          <a:xfrm>
            <a:off x="5384112" y="38351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055B9B2-AC58-4607-909E-BB3E9F5F7AE9}"/>
              </a:ext>
            </a:extLst>
          </p:cNvPr>
          <p:cNvSpPr/>
          <p:nvPr/>
        </p:nvSpPr>
        <p:spPr>
          <a:xfrm>
            <a:off x="5659562" y="38351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9C13CEE-7708-4F6D-9E26-01BDF7BD0F35}"/>
              </a:ext>
            </a:extLst>
          </p:cNvPr>
          <p:cNvSpPr/>
          <p:nvPr/>
        </p:nvSpPr>
        <p:spPr>
          <a:xfrm>
            <a:off x="5935014" y="38351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4939D63-20CD-4CF3-ABAB-4DD3FA23408A}"/>
              </a:ext>
            </a:extLst>
          </p:cNvPr>
          <p:cNvSpPr/>
          <p:nvPr/>
        </p:nvSpPr>
        <p:spPr>
          <a:xfrm>
            <a:off x="6210464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FA9D858-C9B3-45AA-96AD-5C0C66B9B7CC}"/>
              </a:ext>
            </a:extLst>
          </p:cNvPr>
          <p:cNvSpPr/>
          <p:nvPr/>
        </p:nvSpPr>
        <p:spPr>
          <a:xfrm>
            <a:off x="6485915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EBFD1AD-7F5E-4680-9AA4-891CC800E322}"/>
              </a:ext>
            </a:extLst>
          </p:cNvPr>
          <p:cNvSpPr/>
          <p:nvPr/>
        </p:nvSpPr>
        <p:spPr>
          <a:xfrm>
            <a:off x="6761367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5F392D7-C49D-4E57-9D6E-3004CC9BC6BC}"/>
              </a:ext>
            </a:extLst>
          </p:cNvPr>
          <p:cNvSpPr/>
          <p:nvPr/>
        </p:nvSpPr>
        <p:spPr>
          <a:xfrm>
            <a:off x="7036817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7DCB4CD-24A6-4564-842E-252502F49410}"/>
              </a:ext>
            </a:extLst>
          </p:cNvPr>
          <p:cNvSpPr/>
          <p:nvPr/>
        </p:nvSpPr>
        <p:spPr>
          <a:xfrm>
            <a:off x="5108661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077431C-0726-4D3A-BCC5-5A3C2754ED5A}"/>
              </a:ext>
            </a:extLst>
          </p:cNvPr>
          <p:cNvSpPr/>
          <p:nvPr/>
        </p:nvSpPr>
        <p:spPr>
          <a:xfrm>
            <a:off x="5384112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91F1A65-B263-475D-A020-3234598B9A10}"/>
              </a:ext>
            </a:extLst>
          </p:cNvPr>
          <p:cNvSpPr/>
          <p:nvPr/>
        </p:nvSpPr>
        <p:spPr>
          <a:xfrm>
            <a:off x="5659562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B3E205-286D-4188-93C0-7980F1ABB0C3}"/>
              </a:ext>
            </a:extLst>
          </p:cNvPr>
          <p:cNvSpPr/>
          <p:nvPr/>
        </p:nvSpPr>
        <p:spPr>
          <a:xfrm>
            <a:off x="5935014" y="41106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4416DDF-B47C-4FF5-8EB0-0BF7B9D8A8AE}"/>
              </a:ext>
            </a:extLst>
          </p:cNvPr>
          <p:cNvSpPr/>
          <p:nvPr/>
        </p:nvSpPr>
        <p:spPr>
          <a:xfrm>
            <a:off x="6210464" y="41106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2ECBA98-FD54-4E3D-AE7A-42396C172966}"/>
              </a:ext>
            </a:extLst>
          </p:cNvPr>
          <p:cNvSpPr/>
          <p:nvPr/>
        </p:nvSpPr>
        <p:spPr>
          <a:xfrm>
            <a:off x="6485915" y="41106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622A965-58A0-4606-AD32-C16EE2EC33DC}"/>
              </a:ext>
            </a:extLst>
          </p:cNvPr>
          <p:cNvSpPr/>
          <p:nvPr/>
        </p:nvSpPr>
        <p:spPr>
          <a:xfrm>
            <a:off x="6761367" y="41106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914B02B-6EAD-4CF9-B042-8ED6B5A2AEC4}"/>
              </a:ext>
            </a:extLst>
          </p:cNvPr>
          <p:cNvSpPr/>
          <p:nvPr/>
        </p:nvSpPr>
        <p:spPr>
          <a:xfrm>
            <a:off x="7036817" y="41106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F54604-5DCA-4FAE-B84E-1BBB1F4BA3F5}"/>
              </a:ext>
            </a:extLst>
          </p:cNvPr>
          <p:cNvSpPr/>
          <p:nvPr/>
        </p:nvSpPr>
        <p:spPr>
          <a:xfrm>
            <a:off x="5108661" y="43860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2746B68-83B6-42C8-9785-CCFA13145F44}"/>
              </a:ext>
            </a:extLst>
          </p:cNvPr>
          <p:cNvSpPr/>
          <p:nvPr/>
        </p:nvSpPr>
        <p:spPr>
          <a:xfrm>
            <a:off x="5384112" y="43860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5CFE144-0C43-4614-B6B0-F661AC36C1F4}"/>
              </a:ext>
            </a:extLst>
          </p:cNvPr>
          <p:cNvSpPr/>
          <p:nvPr/>
        </p:nvSpPr>
        <p:spPr>
          <a:xfrm>
            <a:off x="5659562" y="43860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678D11B-6CEC-4B1A-A85D-30D11D5041AB}"/>
              </a:ext>
            </a:extLst>
          </p:cNvPr>
          <p:cNvSpPr/>
          <p:nvPr/>
        </p:nvSpPr>
        <p:spPr>
          <a:xfrm>
            <a:off x="5935014" y="43860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999EC35-9A60-4788-9898-7EA2FCD6C51C}"/>
              </a:ext>
            </a:extLst>
          </p:cNvPr>
          <p:cNvSpPr/>
          <p:nvPr/>
        </p:nvSpPr>
        <p:spPr>
          <a:xfrm>
            <a:off x="6210464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DC8642B-9C62-45D2-B6B9-F7AA17482843}"/>
              </a:ext>
            </a:extLst>
          </p:cNvPr>
          <p:cNvSpPr/>
          <p:nvPr/>
        </p:nvSpPr>
        <p:spPr>
          <a:xfrm>
            <a:off x="6485915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19B1A47-B7D5-4912-9E3F-6C68FC008111}"/>
              </a:ext>
            </a:extLst>
          </p:cNvPr>
          <p:cNvSpPr/>
          <p:nvPr/>
        </p:nvSpPr>
        <p:spPr>
          <a:xfrm>
            <a:off x="6761367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B33AAD4-2F7E-4F65-BF5F-C26B0C4A6BF8}"/>
              </a:ext>
            </a:extLst>
          </p:cNvPr>
          <p:cNvSpPr/>
          <p:nvPr/>
        </p:nvSpPr>
        <p:spPr>
          <a:xfrm>
            <a:off x="7036817" y="43860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03FB6B0-5E88-45BD-8A63-C77F16BAE6CB}"/>
              </a:ext>
            </a:extLst>
          </p:cNvPr>
          <p:cNvSpPr/>
          <p:nvPr/>
        </p:nvSpPr>
        <p:spPr>
          <a:xfrm>
            <a:off x="5108661" y="466150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6BB80DC-FF9B-475E-B604-7DAB90DB7F8A}"/>
              </a:ext>
            </a:extLst>
          </p:cNvPr>
          <p:cNvSpPr/>
          <p:nvPr/>
        </p:nvSpPr>
        <p:spPr>
          <a:xfrm>
            <a:off x="5384112" y="466150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44946EF-BC0A-4CA2-951C-2E97F4EDF25E}"/>
              </a:ext>
            </a:extLst>
          </p:cNvPr>
          <p:cNvSpPr/>
          <p:nvPr/>
        </p:nvSpPr>
        <p:spPr>
          <a:xfrm>
            <a:off x="5659562" y="466150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AA30B06-49E2-4AC1-AB84-516F4A7CD2E9}"/>
              </a:ext>
            </a:extLst>
          </p:cNvPr>
          <p:cNvSpPr/>
          <p:nvPr/>
        </p:nvSpPr>
        <p:spPr>
          <a:xfrm>
            <a:off x="5935014" y="466150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7E62CB-8EC4-4002-9367-719C74BC2846}"/>
              </a:ext>
            </a:extLst>
          </p:cNvPr>
          <p:cNvSpPr/>
          <p:nvPr/>
        </p:nvSpPr>
        <p:spPr>
          <a:xfrm>
            <a:off x="6210464" y="46615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0C9E120-8550-46E2-8AAD-B876A01ECAE3}"/>
              </a:ext>
            </a:extLst>
          </p:cNvPr>
          <p:cNvSpPr/>
          <p:nvPr/>
        </p:nvSpPr>
        <p:spPr>
          <a:xfrm>
            <a:off x="6485915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690DD61-CCF3-4BAD-A581-8B51496227B9}"/>
              </a:ext>
            </a:extLst>
          </p:cNvPr>
          <p:cNvSpPr/>
          <p:nvPr/>
        </p:nvSpPr>
        <p:spPr>
          <a:xfrm>
            <a:off x="6761367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2B96F1C-0BA5-48BB-8C4A-1F74150FD92A}"/>
              </a:ext>
            </a:extLst>
          </p:cNvPr>
          <p:cNvSpPr/>
          <p:nvPr/>
        </p:nvSpPr>
        <p:spPr>
          <a:xfrm>
            <a:off x="7036817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9AD3CB3-A9CD-4BDA-A95D-F97F3EBC7DC2}"/>
              </a:ext>
            </a:extLst>
          </p:cNvPr>
          <p:cNvSpPr/>
          <p:nvPr/>
        </p:nvSpPr>
        <p:spPr>
          <a:xfrm>
            <a:off x="5108661" y="4936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34EDAB8-EEBB-4D8F-8C14-24A955DB5637}"/>
              </a:ext>
            </a:extLst>
          </p:cNvPr>
          <p:cNvSpPr/>
          <p:nvPr/>
        </p:nvSpPr>
        <p:spPr>
          <a:xfrm>
            <a:off x="5384112" y="4936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C388F9F-9580-49D8-879E-246D0DFFAF42}"/>
              </a:ext>
            </a:extLst>
          </p:cNvPr>
          <p:cNvSpPr/>
          <p:nvPr/>
        </p:nvSpPr>
        <p:spPr>
          <a:xfrm>
            <a:off x="5659562" y="4936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C7F3753-1E2F-43B1-B9A1-506716737E9D}"/>
              </a:ext>
            </a:extLst>
          </p:cNvPr>
          <p:cNvSpPr/>
          <p:nvPr/>
        </p:nvSpPr>
        <p:spPr>
          <a:xfrm>
            <a:off x="5935014" y="4936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CDC75E0-C243-420D-AFE8-0A07324F10EF}"/>
              </a:ext>
            </a:extLst>
          </p:cNvPr>
          <p:cNvSpPr/>
          <p:nvPr/>
        </p:nvSpPr>
        <p:spPr>
          <a:xfrm>
            <a:off x="6210464" y="49369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7C215BC-18C9-404C-B5ED-BBBDBDE6ADDA}"/>
              </a:ext>
            </a:extLst>
          </p:cNvPr>
          <p:cNvSpPr/>
          <p:nvPr/>
        </p:nvSpPr>
        <p:spPr>
          <a:xfrm>
            <a:off x="6485915" y="49369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87FF703-CA7B-40FD-8F7D-807C140EAA94}"/>
              </a:ext>
            </a:extLst>
          </p:cNvPr>
          <p:cNvSpPr/>
          <p:nvPr/>
        </p:nvSpPr>
        <p:spPr>
          <a:xfrm>
            <a:off x="6761367" y="49369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EB9F414-0EBF-400C-8B97-420EC3102E93}"/>
              </a:ext>
            </a:extLst>
          </p:cNvPr>
          <p:cNvSpPr/>
          <p:nvPr/>
        </p:nvSpPr>
        <p:spPr>
          <a:xfrm>
            <a:off x="7036817" y="49369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6D637F5-CFE9-4C56-80E2-C7793DE5CD86}"/>
              </a:ext>
            </a:extLst>
          </p:cNvPr>
          <p:cNvSpPr txBox="1"/>
          <p:nvPr/>
        </p:nvSpPr>
        <p:spPr>
          <a:xfrm>
            <a:off x="4580939" y="311791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BFD8780-3CB8-4875-B5B6-C9343C0394EE}"/>
              </a:ext>
            </a:extLst>
          </p:cNvPr>
          <p:cNvSpPr/>
          <p:nvPr/>
        </p:nvSpPr>
        <p:spPr>
          <a:xfrm>
            <a:off x="5108661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7E2328B-3B29-4701-97CB-D100D2701720}"/>
              </a:ext>
            </a:extLst>
          </p:cNvPr>
          <p:cNvSpPr/>
          <p:nvPr/>
        </p:nvSpPr>
        <p:spPr>
          <a:xfrm>
            <a:off x="5384112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5AA8919-48F7-4C39-A079-03C68DB1C250}"/>
              </a:ext>
            </a:extLst>
          </p:cNvPr>
          <p:cNvSpPr/>
          <p:nvPr/>
        </p:nvSpPr>
        <p:spPr>
          <a:xfrm>
            <a:off x="5659562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02274C7-573C-47C5-BE54-FF3F2397FA27}"/>
              </a:ext>
            </a:extLst>
          </p:cNvPr>
          <p:cNvSpPr/>
          <p:nvPr/>
        </p:nvSpPr>
        <p:spPr>
          <a:xfrm>
            <a:off x="5935014" y="5632958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CF7D771-2F1A-43DC-A274-46367E787A3E}"/>
              </a:ext>
            </a:extLst>
          </p:cNvPr>
          <p:cNvSpPr/>
          <p:nvPr/>
        </p:nvSpPr>
        <p:spPr>
          <a:xfrm>
            <a:off x="6210464" y="5632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2A52D0B-377B-4D78-8AA3-41349B5BB2FB}"/>
              </a:ext>
            </a:extLst>
          </p:cNvPr>
          <p:cNvSpPr/>
          <p:nvPr/>
        </p:nvSpPr>
        <p:spPr>
          <a:xfrm>
            <a:off x="6485915" y="5632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04E735F-DE9F-4962-AD5A-1F989904E214}"/>
              </a:ext>
            </a:extLst>
          </p:cNvPr>
          <p:cNvSpPr/>
          <p:nvPr/>
        </p:nvSpPr>
        <p:spPr>
          <a:xfrm>
            <a:off x="6761367" y="5632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0B862E3-CC6B-47B1-B719-8003C54FCA7F}"/>
              </a:ext>
            </a:extLst>
          </p:cNvPr>
          <p:cNvSpPr/>
          <p:nvPr/>
        </p:nvSpPr>
        <p:spPr>
          <a:xfrm>
            <a:off x="7036817" y="5632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50795C7-57FE-4EF5-8311-0153532E69A9}"/>
              </a:ext>
            </a:extLst>
          </p:cNvPr>
          <p:cNvSpPr/>
          <p:nvPr/>
        </p:nvSpPr>
        <p:spPr>
          <a:xfrm>
            <a:off x="9041967" y="3008224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994A89C-43DF-415E-B286-4237B67E7C5D}"/>
              </a:ext>
            </a:extLst>
          </p:cNvPr>
          <p:cNvSpPr/>
          <p:nvPr/>
        </p:nvSpPr>
        <p:spPr>
          <a:xfrm>
            <a:off x="9041966" y="3451137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3EAEDD9-4ED7-4D9C-B160-617B3350A41C}"/>
              </a:ext>
            </a:extLst>
          </p:cNvPr>
          <p:cNvSpPr txBox="1"/>
          <p:nvPr/>
        </p:nvSpPr>
        <p:spPr>
          <a:xfrm>
            <a:off x="7587718" y="297540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DDE4895-A930-46F1-A5B6-2EAD1CBE4726}"/>
              </a:ext>
            </a:extLst>
          </p:cNvPr>
          <p:cNvSpPr txBox="1"/>
          <p:nvPr/>
        </p:nvSpPr>
        <p:spPr>
          <a:xfrm>
            <a:off x="7761812" y="3408241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F97AFDF-B23A-402D-BB1D-4347397E54F7}"/>
              </a:ext>
            </a:extLst>
          </p:cNvPr>
          <p:cNvSpPr/>
          <p:nvPr/>
        </p:nvSpPr>
        <p:spPr>
          <a:xfrm>
            <a:off x="9041963" y="3889144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88C3820-6F07-4830-B114-FA741623FDEC}"/>
              </a:ext>
            </a:extLst>
          </p:cNvPr>
          <p:cNvSpPr txBox="1"/>
          <p:nvPr/>
        </p:nvSpPr>
        <p:spPr>
          <a:xfrm>
            <a:off x="7595920" y="3833821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7" name="화살표: 오른쪽 156">
            <a:extLst>
              <a:ext uri="{FF2B5EF4-FFF2-40B4-BE49-F238E27FC236}">
                <a16:creationId xmlns:a16="http://schemas.microsoft.com/office/drawing/2014/main" id="{F020F7A6-6CB5-4A2C-94BD-E708DDDD805A}"/>
              </a:ext>
            </a:extLst>
          </p:cNvPr>
          <p:cNvSpPr/>
          <p:nvPr/>
        </p:nvSpPr>
        <p:spPr>
          <a:xfrm>
            <a:off x="5034660" y="2529157"/>
            <a:ext cx="694421" cy="363212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209FA85-16F5-4305-BDBB-6493CF27291E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DC2C842-C3E2-4BFE-8088-5736A220BD76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B175539-989C-4D78-9EC5-FCB84D1C7FB4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221CFB2-891B-46C6-9E40-ACBDE246F000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5D083A9-3490-4F8D-B9EE-F096201F9076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8722B70-5A38-4CE5-BDB0-38E111ED4136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97F2A3A-FAF7-45DD-95D8-34EA679C97EB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CDD4A68-1C15-4504-85BA-7A10B361BFA0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155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5" y="213205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C827707-29AF-43BB-982F-F9B36313FE3C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4CB2A9F-C829-436F-84CE-52E6EFED1E93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89D2105-37BD-45BA-8213-CCD09FE179BD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90AA8D4-D10E-43CC-BB25-65263AAEAD8B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5F49688-9D44-4CA8-A098-4BE6F5D85195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0A8270-3141-406D-84C4-C44A1119F9D3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CAC2DAF-38E1-4D64-BF59-1AF0AFE57FF0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41CF9A-574C-417A-92E7-F4CBFC43A386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7695FF3-03C5-4365-A755-544A5ED42DFA}"/>
              </a:ext>
            </a:extLst>
          </p:cNvPr>
          <p:cNvSpPr txBox="1"/>
          <p:nvPr/>
        </p:nvSpPr>
        <p:spPr>
          <a:xfrm>
            <a:off x="5159026" y="52787"/>
            <a:ext cx="5121915" cy="2859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 Task2 (void *pdata)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OSSemPend(pevent, 200*10,&amp;err);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 = temp + 1;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OSTimeDly(200*5);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595DB8F-2ED0-4567-B904-42D03C5E2D2B}"/>
              </a:ext>
            </a:extLst>
          </p:cNvPr>
          <p:cNvSpPr/>
          <p:nvPr/>
        </p:nvSpPr>
        <p:spPr>
          <a:xfrm>
            <a:off x="5108661" y="30088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9C706E55-9AB9-47F9-8514-D247E0A9D119}"/>
              </a:ext>
            </a:extLst>
          </p:cNvPr>
          <p:cNvSpPr/>
          <p:nvPr/>
        </p:nvSpPr>
        <p:spPr>
          <a:xfrm>
            <a:off x="5384112" y="30088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012D0C7-3DE2-4DC3-9B12-5AAFD21AE3BF}"/>
              </a:ext>
            </a:extLst>
          </p:cNvPr>
          <p:cNvSpPr/>
          <p:nvPr/>
        </p:nvSpPr>
        <p:spPr>
          <a:xfrm>
            <a:off x="5659562" y="30088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79465456-30A8-4CE4-9F90-AD1EF725B085}"/>
              </a:ext>
            </a:extLst>
          </p:cNvPr>
          <p:cNvSpPr/>
          <p:nvPr/>
        </p:nvSpPr>
        <p:spPr>
          <a:xfrm>
            <a:off x="5935014" y="30088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816999B-84C7-4028-808D-CD254303D35B}"/>
              </a:ext>
            </a:extLst>
          </p:cNvPr>
          <p:cNvSpPr/>
          <p:nvPr/>
        </p:nvSpPr>
        <p:spPr>
          <a:xfrm>
            <a:off x="6210464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6DFAE4BA-4D3F-4838-A4B0-55037762BA9C}"/>
              </a:ext>
            </a:extLst>
          </p:cNvPr>
          <p:cNvSpPr/>
          <p:nvPr/>
        </p:nvSpPr>
        <p:spPr>
          <a:xfrm>
            <a:off x="6485915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86D4188-A2CC-41E8-A456-B85DF362DABD}"/>
              </a:ext>
            </a:extLst>
          </p:cNvPr>
          <p:cNvSpPr/>
          <p:nvPr/>
        </p:nvSpPr>
        <p:spPr>
          <a:xfrm>
            <a:off x="6761367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45D3E5D-B2C0-4384-9DDD-732056513508}"/>
              </a:ext>
            </a:extLst>
          </p:cNvPr>
          <p:cNvSpPr/>
          <p:nvPr/>
        </p:nvSpPr>
        <p:spPr>
          <a:xfrm>
            <a:off x="7036817" y="3008798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C5DE3086-BC15-4574-BB02-95A154151F26}"/>
              </a:ext>
            </a:extLst>
          </p:cNvPr>
          <p:cNvSpPr/>
          <p:nvPr/>
        </p:nvSpPr>
        <p:spPr>
          <a:xfrm>
            <a:off x="5108661" y="32842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EFBB3F26-9062-44C2-8984-603E4CE52823}"/>
              </a:ext>
            </a:extLst>
          </p:cNvPr>
          <p:cNvSpPr/>
          <p:nvPr/>
        </p:nvSpPr>
        <p:spPr>
          <a:xfrm>
            <a:off x="5384112" y="32842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133367F5-C533-4BF8-8B6A-9D30D4722B38}"/>
              </a:ext>
            </a:extLst>
          </p:cNvPr>
          <p:cNvSpPr/>
          <p:nvPr/>
        </p:nvSpPr>
        <p:spPr>
          <a:xfrm>
            <a:off x="5659562" y="32842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45F58C78-D6C4-4A2D-85E0-A730DF3739EA}"/>
              </a:ext>
            </a:extLst>
          </p:cNvPr>
          <p:cNvSpPr/>
          <p:nvPr/>
        </p:nvSpPr>
        <p:spPr>
          <a:xfrm>
            <a:off x="5935014" y="32842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5827337-0BCA-4A9D-ACA7-BC11E09691D6}"/>
              </a:ext>
            </a:extLst>
          </p:cNvPr>
          <p:cNvSpPr/>
          <p:nvPr/>
        </p:nvSpPr>
        <p:spPr>
          <a:xfrm>
            <a:off x="6210464" y="328425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6A8D947-0DC4-4CEA-82F0-FCB8F41FED6D}"/>
              </a:ext>
            </a:extLst>
          </p:cNvPr>
          <p:cNvSpPr/>
          <p:nvPr/>
        </p:nvSpPr>
        <p:spPr>
          <a:xfrm>
            <a:off x="6485915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9296A442-B19C-401A-99FF-086D6F993BA5}"/>
              </a:ext>
            </a:extLst>
          </p:cNvPr>
          <p:cNvSpPr/>
          <p:nvPr/>
        </p:nvSpPr>
        <p:spPr>
          <a:xfrm>
            <a:off x="6761367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7F80D79D-2993-459D-B350-358907D4C62F}"/>
              </a:ext>
            </a:extLst>
          </p:cNvPr>
          <p:cNvSpPr/>
          <p:nvPr/>
        </p:nvSpPr>
        <p:spPr>
          <a:xfrm>
            <a:off x="7036817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C6D17B62-DFD8-4BAC-A664-DAFE411B5D4D}"/>
              </a:ext>
            </a:extLst>
          </p:cNvPr>
          <p:cNvSpPr/>
          <p:nvPr/>
        </p:nvSpPr>
        <p:spPr>
          <a:xfrm>
            <a:off x="5108661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B7706CA8-3F3A-4406-AD53-52E89767B25F}"/>
              </a:ext>
            </a:extLst>
          </p:cNvPr>
          <p:cNvSpPr/>
          <p:nvPr/>
        </p:nvSpPr>
        <p:spPr>
          <a:xfrm>
            <a:off x="5384112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C82F167-82B5-4B35-919E-42DE6D968E26}"/>
              </a:ext>
            </a:extLst>
          </p:cNvPr>
          <p:cNvSpPr/>
          <p:nvPr/>
        </p:nvSpPr>
        <p:spPr>
          <a:xfrm>
            <a:off x="5659562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90B82412-3E38-4937-B78C-81AB34ECB0FE}"/>
              </a:ext>
            </a:extLst>
          </p:cNvPr>
          <p:cNvSpPr/>
          <p:nvPr/>
        </p:nvSpPr>
        <p:spPr>
          <a:xfrm>
            <a:off x="5935014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C2FAD922-5900-42BE-82F8-1A323D6D48E1}"/>
              </a:ext>
            </a:extLst>
          </p:cNvPr>
          <p:cNvSpPr/>
          <p:nvPr/>
        </p:nvSpPr>
        <p:spPr>
          <a:xfrm>
            <a:off x="6210464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AA1E6ED-0D6B-4E57-B1E0-2C85FDAA790A}"/>
              </a:ext>
            </a:extLst>
          </p:cNvPr>
          <p:cNvSpPr/>
          <p:nvPr/>
        </p:nvSpPr>
        <p:spPr>
          <a:xfrm>
            <a:off x="6485915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6BBE5FB5-1E7D-4BCB-AF28-A57CBBD0212D}"/>
              </a:ext>
            </a:extLst>
          </p:cNvPr>
          <p:cNvSpPr/>
          <p:nvPr/>
        </p:nvSpPr>
        <p:spPr>
          <a:xfrm>
            <a:off x="6761367" y="35597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EE170D79-1CCD-4ABE-9071-499838D4B127}"/>
              </a:ext>
            </a:extLst>
          </p:cNvPr>
          <p:cNvSpPr/>
          <p:nvPr/>
        </p:nvSpPr>
        <p:spPr>
          <a:xfrm>
            <a:off x="7036817" y="35596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DAA966B8-5BC7-4A0A-AF4D-43868430E272}"/>
              </a:ext>
            </a:extLst>
          </p:cNvPr>
          <p:cNvSpPr/>
          <p:nvPr/>
        </p:nvSpPr>
        <p:spPr>
          <a:xfrm>
            <a:off x="5108661" y="38351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49417705-E87A-49D0-84BE-F94D18747023}"/>
              </a:ext>
            </a:extLst>
          </p:cNvPr>
          <p:cNvSpPr/>
          <p:nvPr/>
        </p:nvSpPr>
        <p:spPr>
          <a:xfrm>
            <a:off x="5384112" y="38351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EB861D8A-1C33-45F3-81B8-89051A6A6723}"/>
              </a:ext>
            </a:extLst>
          </p:cNvPr>
          <p:cNvSpPr/>
          <p:nvPr/>
        </p:nvSpPr>
        <p:spPr>
          <a:xfrm>
            <a:off x="5659562" y="38351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49FE89D6-AE50-42E5-B4B5-8508C4C50017}"/>
              </a:ext>
            </a:extLst>
          </p:cNvPr>
          <p:cNvSpPr/>
          <p:nvPr/>
        </p:nvSpPr>
        <p:spPr>
          <a:xfrm>
            <a:off x="5935014" y="38351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DEC0EF8E-CE06-41F9-A3DC-2C29131B1094}"/>
              </a:ext>
            </a:extLst>
          </p:cNvPr>
          <p:cNvSpPr/>
          <p:nvPr/>
        </p:nvSpPr>
        <p:spPr>
          <a:xfrm>
            <a:off x="6210464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F79DA17F-FFA6-4747-BA81-96D3DBA44C9E}"/>
              </a:ext>
            </a:extLst>
          </p:cNvPr>
          <p:cNvSpPr/>
          <p:nvPr/>
        </p:nvSpPr>
        <p:spPr>
          <a:xfrm>
            <a:off x="6485915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D01DCA86-0129-44C6-BA9D-1F48E2F6E845}"/>
              </a:ext>
            </a:extLst>
          </p:cNvPr>
          <p:cNvSpPr/>
          <p:nvPr/>
        </p:nvSpPr>
        <p:spPr>
          <a:xfrm>
            <a:off x="6761367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1C4ECB92-1EC8-4E8B-B4B2-204F9212BBE3}"/>
              </a:ext>
            </a:extLst>
          </p:cNvPr>
          <p:cNvSpPr/>
          <p:nvPr/>
        </p:nvSpPr>
        <p:spPr>
          <a:xfrm>
            <a:off x="7036817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61F64C97-10BC-4568-944C-3286D8629D59}"/>
              </a:ext>
            </a:extLst>
          </p:cNvPr>
          <p:cNvSpPr/>
          <p:nvPr/>
        </p:nvSpPr>
        <p:spPr>
          <a:xfrm>
            <a:off x="5108661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E124477-BD16-4D6C-BCC9-98DACB12ADE4}"/>
              </a:ext>
            </a:extLst>
          </p:cNvPr>
          <p:cNvSpPr/>
          <p:nvPr/>
        </p:nvSpPr>
        <p:spPr>
          <a:xfrm>
            <a:off x="5384112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D1E932A6-394E-4241-A50A-193ED9EF76A8}"/>
              </a:ext>
            </a:extLst>
          </p:cNvPr>
          <p:cNvSpPr/>
          <p:nvPr/>
        </p:nvSpPr>
        <p:spPr>
          <a:xfrm>
            <a:off x="5659562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32ABD431-7806-4079-8CC6-9E33BBED1000}"/>
              </a:ext>
            </a:extLst>
          </p:cNvPr>
          <p:cNvSpPr/>
          <p:nvPr/>
        </p:nvSpPr>
        <p:spPr>
          <a:xfrm>
            <a:off x="5935014" y="41106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2E0487E-E8DB-45FE-8EF9-A8A71345CCCB}"/>
              </a:ext>
            </a:extLst>
          </p:cNvPr>
          <p:cNvSpPr/>
          <p:nvPr/>
        </p:nvSpPr>
        <p:spPr>
          <a:xfrm>
            <a:off x="6210464" y="41106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3DE46F5B-0DE3-4EF2-9E97-1465F0502A66}"/>
              </a:ext>
            </a:extLst>
          </p:cNvPr>
          <p:cNvSpPr/>
          <p:nvPr/>
        </p:nvSpPr>
        <p:spPr>
          <a:xfrm>
            <a:off x="6485915" y="41106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E4E9FCD-934C-469E-A152-A70EFC56DC7E}"/>
              </a:ext>
            </a:extLst>
          </p:cNvPr>
          <p:cNvSpPr/>
          <p:nvPr/>
        </p:nvSpPr>
        <p:spPr>
          <a:xfrm>
            <a:off x="6761367" y="41106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5A5B1668-FD68-489F-B197-434F1896BF3D}"/>
              </a:ext>
            </a:extLst>
          </p:cNvPr>
          <p:cNvSpPr/>
          <p:nvPr/>
        </p:nvSpPr>
        <p:spPr>
          <a:xfrm>
            <a:off x="7036817" y="41106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BF313B40-C373-42FA-8325-1891F8AF1D57}"/>
              </a:ext>
            </a:extLst>
          </p:cNvPr>
          <p:cNvSpPr/>
          <p:nvPr/>
        </p:nvSpPr>
        <p:spPr>
          <a:xfrm>
            <a:off x="5108661" y="43860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887933E6-BD2D-4FD4-A949-C282A83A87F0}"/>
              </a:ext>
            </a:extLst>
          </p:cNvPr>
          <p:cNvSpPr/>
          <p:nvPr/>
        </p:nvSpPr>
        <p:spPr>
          <a:xfrm>
            <a:off x="5384112" y="43860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848FAE14-A1E8-4133-BE9D-E770E6E35CCF}"/>
              </a:ext>
            </a:extLst>
          </p:cNvPr>
          <p:cNvSpPr/>
          <p:nvPr/>
        </p:nvSpPr>
        <p:spPr>
          <a:xfrm>
            <a:off x="5659562" y="43860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6C3165C8-BE9A-4B48-8526-91E1A5472AF1}"/>
              </a:ext>
            </a:extLst>
          </p:cNvPr>
          <p:cNvSpPr/>
          <p:nvPr/>
        </p:nvSpPr>
        <p:spPr>
          <a:xfrm>
            <a:off x="5935014" y="43860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BB0B4546-6F5E-44B1-BE41-FA5762D9AAA7}"/>
              </a:ext>
            </a:extLst>
          </p:cNvPr>
          <p:cNvSpPr/>
          <p:nvPr/>
        </p:nvSpPr>
        <p:spPr>
          <a:xfrm>
            <a:off x="6210464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AF32D734-FF7A-47C7-8C75-5F7327239D55}"/>
              </a:ext>
            </a:extLst>
          </p:cNvPr>
          <p:cNvSpPr/>
          <p:nvPr/>
        </p:nvSpPr>
        <p:spPr>
          <a:xfrm>
            <a:off x="6485915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7260538D-C26D-4BED-9673-8FD2EB13B7AE}"/>
              </a:ext>
            </a:extLst>
          </p:cNvPr>
          <p:cNvSpPr/>
          <p:nvPr/>
        </p:nvSpPr>
        <p:spPr>
          <a:xfrm>
            <a:off x="6761367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11F6ADDB-C535-4C38-8ADD-1B63D253EA9F}"/>
              </a:ext>
            </a:extLst>
          </p:cNvPr>
          <p:cNvSpPr/>
          <p:nvPr/>
        </p:nvSpPr>
        <p:spPr>
          <a:xfrm>
            <a:off x="7036817" y="43860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8FFDC60-B8F3-4C6C-9903-1612BBBFE8ED}"/>
              </a:ext>
            </a:extLst>
          </p:cNvPr>
          <p:cNvSpPr/>
          <p:nvPr/>
        </p:nvSpPr>
        <p:spPr>
          <a:xfrm>
            <a:off x="5108661" y="466150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8E595DB5-8984-40D5-BF8F-B59D73EDB99F}"/>
              </a:ext>
            </a:extLst>
          </p:cNvPr>
          <p:cNvSpPr/>
          <p:nvPr/>
        </p:nvSpPr>
        <p:spPr>
          <a:xfrm>
            <a:off x="5384112" y="466150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01899676-473B-47C9-8FE7-7F1E7CFABF14}"/>
              </a:ext>
            </a:extLst>
          </p:cNvPr>
          <p:cNvSpPr/>
          <p:nvPr/>
        </p:nvSpPr>
        <p:spPr>
          <a:xfrm>
            <a:off x="5659562" y="466150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F62A1887-D468-4220-B50E-B2DC02609686}"/>
              </a:ext>
            </a:extLst>
          </p:cNvPr>
          <p:cNvSpPr/>
          <p:nvPr/>
        </p:nvSpPr>
        <p:spPr>
          <a:xfrm>
            <a:off x="5935014" y="466150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E4817A9F-0077-49F6-9ECA-7FBCE4C46976}"/>
              </a:ext>
            </a:extLst>
          </p:cNvPr>
          <p:cNvSpPr/>
          <p:nvPr/>
        </p:nvSpPr>
        <p:spPr>
          <a:xfrm>
            <a:off x="6210464" y="46615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E81EBBE-6689-4220-90AB-5009FAE39F99}"/>
              </a:ext>
            </a:extLst>
          </p:cNvPr>
          <p:cNvSpPr/>
          <p:nvPr/>
        </p:nvSpPr>
        <p:spPr>
          <a:xfrm>
            <a:off x="6485915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AA79D2D8-5C8F-4F66-9042-EA38A6219DE7}"/>
              </a:ext>
            </a:extLst>
          </p:cNvPr>
          <p:cNvSpPr/>
          <p:nvPr/>
        </p:nvSpPr>
        <p:spPr>
          <a:xfrm>
            <a:off x="6761367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7B453322-F3F3-43F1-8B8D-75D6C83695DF}"/>
              </a:ext>
            </a:extLst>
          </p:cNvPr>
          <p:cNvSpPr/>
          <p:nvPr/>
        </p:nvSpPr>
        <p:spPr>
          <a:xfrm>
            <a:off x="7036817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D3A34A70-DADE-4562-B167-3AB74F8AD5FA}"/>
              </a:ext>
            </a:extLst>
          </p:cNvPr>
          <p:cNvSpPr/>
          <p:nvPr/>
        </p:nvSpPr>
        <p:spPr>
          <a:xfrm>
            <a:off x="5108661" y="4936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453FB1E6-49E0-446E-91DF-7AE1726342C9}"/>
              </a:ext>
            </a:extLst>
          </p:cNvPr>
          <p:cNvSpPr/>
          <p:nvPr/>
        </p:nvSpPr>
        <p:spPr>
          <a:xfrm>
            <a:off x="5384112" y="4936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DAD1F4E6-3DF3-47F4-BDA2-B8C09C3F0013}"/>
              </a:ext>
            </a:extLst>
          </p:cNvPr>
          <p:cNvSpPr/>
          <p:nvPr/>
        </p:nvSpPr>
        <p:spPr>
          <a:xfrm>
            <a:off x="5659562" y="4936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A1B41D04-3B81-420D-BE13-F642A8B4C596}"/>
              </a:ext>
            </a:extLst>
          </p:cNvPr>
          <p:cNvSpPr/>
          <p:nvPr/>
        </p:nvSpPr>
        <p:spPr>
          <a:xfrm>
            <a:off x="5935014" y="4936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82B24472-1AE8-4E8C-9017-CCF5F45C80B6}"/>
              </a:ext>
            </a:extLst>
          </p:cNvPr>
          <p:cNvSpPr/>
          <p:nvPr/>
        </p:nvSpPr>
        <p:spPr>
          <a:xfrm>
            <a:off x="6210464" y="49369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9E9F3901-FDBC-4439-B864-75FC6C3598CF}"/>
              </a:ext>
            </a:extLst>
          </p:cNvPr>
          <p:cNvSpPr/>
          <p:nvPr/>
        </p:nvSpPr>
        <p:spPr>
          <a:xfrm>
            <a:off x="6485915" y="49369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C643CDB5-215F-42E7-9FC0-AA6B75E97A63}"/>
              </a:ext>
            </a:extLst>
          </p:cNvPr>
          <p:cNvSpPr/>
          <p:nvPr/>
        </p:nvSpPr>
        <p:spPr>
          <a:xfrm>
            <a:off x="6761367" y="49369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91E8217D-E114-4CBC-BC2E-890BD55B11FD}"/>
              </a:ext>
            </a:extLst>
          </p:cNvPr>
          <p:cNvSpPr/>
          <p:nvPr/>
        </p:nvSpPr>
        <p:spPr>
          <a:xfrm>
            <a:off x="7036817" y="49369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E97AB942-61F7-4893-8AB9-CFFFFF2630F0}"/>
              </a:ext>
            </a:extLst>
          </p:cNvPr>
          <p:cNvSpPr txBox="1"/>
          <p:nvPr/>
        </p:nvSpPr>
        <p:spPr>
          <a:xfrm>
            <a:off x="4580939" y="311791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91126BE1-E408-40A0-B324-C4738DE7F947}"/>
              </a:ext>
            </a:extLst>
          </p:cNvPr>
          <p:cNvSpPr/>
          <p:nvPr/>
        </p:nvSpPr>
        <p:spPr>
          <a:xfrm>
            <a:off x="5108661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B809C331-863E-4D13-996A-CF1A0390B9D4}"/>
              </a:ext>
            </a:extLst>
          </p:cNvPr>
          <p:cNvSpPr/>
          <p:nvPr/>
        </p:nvSpPr>
        <p:spPr>
          <a:xfrm>
            <a:off x="5384112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E6EB5AAC-826D-4D73-A1AF-3A4A7E02C1BC}"/>
              </a:ext>
            </a:extLst>
          </p:cNvPr>
          <p:cNvSpPr/>
          <p:nvPr/>
        </p:nvSpPr>
        <p:spPr>
          <a:xfrm>
            <a:off x="5659562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DA44EC93-47C7-4546-9976-6AF1A2A4E45C}"/>
              </a:ext>
            </a:extLst>
          </p:cNvPr>
          <p:cNvSpPr/>
          <p:nvPr/>
        </p:nvSpPr>
        <p:spPr>
          <a:xfrm>
            <a:off x="5935014" y="5632958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D5E4421C-8435-424A-99D1-14C31B34838D}"/>
              </a:ext>
            </a:extLst>
          </p:cNvPr>
          <p:cNvSpPr/>
          <p:nvPr/>
        </p:nvSpPr>
        <p:spPr>
          <a:xfrm>
            <a:off x="6210464" y="5632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60952EE-B1DB-46BD-BD77-F51C0D8CB46D}"/>
              </a:ext>
            </a:extLst>
          </p:cNvPr>
          <p:cNvSpPr/>
          <p:nvPr/>
        </p:nvSpPr>
        <p:spPr>
          <a:xfrm>
            <a:off x="6485915" y="5632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17DCA3A2-C36C-485E-BEA3-B7757261C2F2}"/>
              </a:ext>
            </a:extLst>
          </p:cNvPr>
          <p:cNvSpPr/>
          <p:nvPr/>
        </p:nvSpPr>
        <p:spPr>
          <a:xfrm>
            <a:off x="6761367" y="5632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5664BD78-7935-4058-9EDA-92F65077A42B}"/>
              </a:ext>
            </a:extLst>
          </p:cNvPr>
          <p:cNvSpPr/>
          <p:nvPr/>
        </p:nvSpPr>
        <p:spPr>
          <a:xfrm>
            <a:off x="7036817" y="5632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6834830F-10B1-4047-A899-9F4CEAA47559}"/>
              </a:ext>
            </a:extLst>
          </p:cNvPr>
          <p:cNvSpPr/>
          <p:nvPr/>
        </p:nvSpPr>
        <p:spPr>
          <a:xfrm>
            <a:off x="9041967" y="3008224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EC778C78-4206-4C4C-A471-2DFCE1B2F8E1}"/>
              </a:ext>
            </a:extLst>
          </p:cNvPr>
          <p:cNvSpPr/>
          <p:nvPr/>
        </p:nvSpPr>
        <p:spPr>
          <a:xfrm>
            <a:off x="9041966" y="3451137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34EF3E4-BE61-4BAC-893E-3E89F138943F}"/>
              </a:ext>
            </a:extLst>
          </p:cNvPr>
          <p:cNvSpPr txBox="1"/>
          <p:nvPr/>
        </p:nvSpPr>
        <p:spPr>
          <a:xfrm>
            <a:off x="7587718" y="297540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3A324EC-B17D-46F4-A45E-70489CEB9716}"/>
              </a:ext>
            </a:extLst>
          </p:cNvPr>
          <p:cNvSpPr txBox="1"/>
          <p:nvPr/>
        </p:nvSpPr>
        <p:spPr>
          <a:xfrm>
            <a:off x="7761812" y="3408241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B5D09F00-CA03-40E0-B73E-F937C5733426}"/>
              </a:ext>
            </a:extLst>
          </p:cNvPr>
          <p:cNvSpPr/>
          <p:nvPr/>
        </p:nvSpPr>
        <p:spPr>
          <a:xfrm>
            <a:off x="9041963" y="3889144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1AA2256-37C9-44E6-B26E-EF1AEC17AAD0}"/>
              </a:ext>
            </a:extLst>
          </p:cNvPr>
          <p:cNvSpPr txBox="1"/>
          <p:nvPr/>
        </p:nvSpPr>
        <p:spPr>
          <a:xfrm>
            <a:off x="7595920" y="3833821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1F0D1DAF-7B68-42C7-B7F1-81F9466241EB}"/>
              </a:ext>
            </a:extLst>
          </p:cNvPr>
          <p:cNvSpPr/>
          <p:nvPr/>
        </p:nvSpPr>
        <p:spPr>
          <a:xfrm>
            <a:off x="4842164" y="852055"/>
            <a:ext cx="694421" cy="363212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458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218276" y="100289"/>
            <a:ext cx="324319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OSSemPost (pevent)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5" y="213205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6F5EA3-E641-44FD-B871-1F2387B9633E}"/>
              </a:ext>
            </a:extLst>
          </p:cNvPr>
          <p:cNvSpPr/>
          <p:nvPr/>
        </p:nvSpPr>
        <p:spPr>
          <a:xfrm>
            <a:off x="7124659" y="5288492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C51A4D-95E6-426F-8407-916E59DF3165}"/>
              </a:ext>
            </a:extLst>
          </p:cNvPr>
          <p:cNvSpPr/>
          <p:nvPr/>
        </p:nvSpPr>
        <p:spPr>
          <a:xfrm>
            <a:off x="7124658" y="5731405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BAEDDD-C8D6-461B-BC7F-0BFB51A9D015}"/>
              </a:ext>
            </a:extLst>
          </p:cNvPr>
          <p:cNvSpPr txBox="1"/>
          <p:nvPr/>
        </p:nvSpPr>
        <p:spPr>
          <a:xfrm>
            <a:off x="5670410" y="525567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6307F3-CD65-49EF-8D2A-41EC3155C6E4}"/>
              </a:ext>
            </a:extLst>
          </p:cNvPr>
          <p:cNvSpPr txBox="1"/>
          <p:nvPr/>
        </p:nvSpPr>
        <p:spPr>
          <a:xfrm>
            <a:off x="5844504" y="5688509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4582EF-971B-4448-9D5F-B42F1DF690E8}"/>
              </a:ext>
            </a:extLst>
          </p:cNvPr>
          <p:cNvSpPr/>
          <p:nvPr/>
        </p:nvSpPr>
        <p:spPr>
          <a:xfrm>
            <a:off x="7124655" y="6169412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171FD4-1047-4836-A445-C4DBB156650F}"/>
              </a:ext>
            </a:extLst>
          </p:cNvPr>
          <p:cNvSpPr txBox="1"/>
          <p:nvPr/>
        </p:nvSpPr>
        <p:spPr>
          <a:xfrm>
            <a:off x="5678612" y="611408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FF141B-089B-413A-A2F4-F6E8D9CBFCF1}"/>
              </a:ext>
            </a:extLst>
          </p:cNvPr>
          <p:cNvSpPr/>
          <p:nvPr/>
        </p:nvSpPr>
        <p:spPr>
          <a:xfrm>
            <a:off x="6707563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3F9B70-B4B6-4C5D-87AF-1F4AA2C17C4C}"/>
              </a:ext>
            </a:extLst>
          </p:cNvPr>
          <p:cNvSpPr/>
          <p:nvPr/>
        </p:nvSpPr>
        <p:spPr>
          <a:xfrm>
            <a:off x="7096520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0E3CBF0-F59F-424D-B49B-170FA6747C3A}"/>
              </a:ext>
            </a:extLst>
          </p:cNvPr>
          <p:cNvSpPr/>
          <p:nvPr/>
        </p:nvSpPr>
        <p:spPr>
          <a:xfrm>
            <a:off x="7485475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02337A-1D85-4833-9A04-55AAFE821F30}"/>
              </a:ext>
            </a:extLst>
          </p:cNvPr>
          <p:cNvSpPr/>
          <p:nvPr/>
        </p:nvSpPr>
        <p:spPr>
          <a:xfrm>
            <a:off x="7874432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7466C9-F1F5-4EE8-9406-74D4C4ECBF3A}"/>
              </a:ext>
            </a:extLst>
          </p:cNvPr>
          <p:cNvSpPr/>
          <p:nvPr/>
        </p:nvSpPr>
        <p:spPr>
          <a:xfrm>
            <a:off x="8263388" y="4159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F42621-359B-4335-A34E-005BC48547DD}"/>
              </a:ext>
            </a:extLst>
          </p:cNvPr>
          <p:cNvSpPr/>
          <p:nvPr/>
        </p:nvSpPr>
        <p:spPr>
          <a:xfrm>
            <a:off x="8652344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F97210C-1D1C-4FFB-964A-6156524764A7}"/>
              </a:ext>
            </a:extLst>
          </p:cNvPr>
          <p:cNvSpPr/>
          <p:nvPr/>
        </p:nvSpPr>
        <p:spPr>
          <a:xfrm>
            <a:off x="9041301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9FF66E-2BC6-4DBA-9E3A-5B88DE52CE43}"/>
              </a:ext>
            </a:extLst>
          </p:cNvPr>
          <p:cNvSpPr/>
          <p:nvPr/>
        </p:nvSpPr>
        <p:spPr>
          <a:xfrm>
            <a:off x="9430256" y="4159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F9762EB-C35E-447A-9885-021C0769C0DB}"/>
              </a:ext>
            </a:extLst>
          </p:cNvPr>
          <p:cNvSpPr/>
          <p:nvPr/>
        </p:nvSpPr>
        <p:spPr>
          <a:xfrm>
            <a:off x="6707563" y="80487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9BEC55-9BA6-45BB-A83D-3F5819067CF9}"/>
              </a:ext>
            </a:extLst>
          </p:cNvPr>
          <p:cNvSpPr/>
          <p:nvPr/>
        </p:nvSpPr>
        <p:spPr>
          <a:xfrm>
            <a:off x="7096520" y="8048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39CB7D-2DCC-4A8C-B6CE-508CBE2D4DB5}"/>
              </a:ext>
            </a:extLst>
          </p:cNvPr>
          <p:cNvSpPr/>
          <p:nvPr/>
        </p:nvSpPr>
        <p:spPr>
          <a:xfrm>
            <a:off x="7485475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A5928E-9E2A-477A-9181-C7DD95C9FB45}"/>
              </a:ext>
            </a:extLst>
          </p:cNvPr>
          <p:cNvSpPr/>
          <p:nvPr/>
        </p:nvSpPr>
        <p:spPr>
          <a:xfrm>
            <a:off x="7874432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F9EC4C4-A8A4-4F13-AFEE-BFD3C657F18B}"/>
              </a:ext>
            </a:extLst>
          </p:cNvPr>
          <p:cNvSpPr/>
          <p:nvPr/>
        </p:nvSpPr>
        <p:spPr>
          <a:xfrm>
            <a:off x="8263388" y="80486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484675-5D91-4C6B-AE4B-B9D7A0EB3DC6}"/>
              </a:ext>
            </a:extLst>
          </p:cNvPr>
          <p:cNvSpPr/>
          <p:nvPr/>
        </p:nvSpPr>
        <p:spPr>
          <a:xfrm>
            <a:off x="8652344" y="8048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CCAD25B-2739-4307-9468-EA9D6AAB2CEE}"/>
              </a:ext>
            </a:extLst>
          </p:cNvPr>
          <p:cNvSpPr/>
          <p:nvPr/>
        </p:nvSpPr>
        <p:spPr>
          <a:xfrm>
            <a:off x="9041301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67A63A-E1AE-43E2-A9CA-852DCDECB58B}"/>
              </a:ext>
            </a:extLst>
          </p:cNvPr>
          <p:cNvSpPr/>
          <p:nvPr/>
        </p:nvSpPr>
        <p:spPr>
          <a:xfrm>
            <a:off x="9430256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DC92540-032A-4A30-9133-58E24FA9E2CB}"/>
              </a:ext>
            </a:extLst>
          </p:cNvPr>
          <p:cNvSpPr/>
          <p:nvPr/>
        </p:nvSpPr>
        <p:spPr>
          <a:xfrm>
            <a:off x="6707563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C3AF25-B1D1-4413-882E-7A77CFE5BF9F}"/>
              </a:ext>
            </a:extLst>
          </p:cNvPr>
          <p:cNvSpPr/>
          <p:nvPr/>
        </p:nvSpPr>
        <p:spPr>
          <a:xfrm>
            <a:off x="7096520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B28F61-268F-4468-86E1-7045F52986E4}"/>
              </a:ext>
            </a:extLst>
          </p:cNvPr>
          <p:cNvSpPr/>
          <p:nvPr/>
        </p:nvSpPr>
        <p:spPr>
          <a:xfrm>
            <a:off x="7485475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8B4DFF-2577-4496-A958-D9CC609B715B}"/>
              </a:ext>
            </a:extLst>
          </p:cNvPr>
          <p:cNvSpPr/>
          <p:nvPr/>
        </p:nvSpPr>
        <p:spPr>
          <a:xfrm>
            <a:off x="7874432" y="11938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808B167-372E-46FB-8715-DFF3FECB56EA}"/>
              </a:ext>
            </a:extLst>
          </p:cNvPr>
          <p:cNvSpPr/>
          <p:nvPr/>
        </p:nvSpPr>
        <p:spPr>
          <a:xfrm>
            <a:off x="8263388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B58E813-98BD-4BDF-8081-F06A51B7DB17}"/>
              </a:ext>
            </a:extLst>
          </p:cNvPr>
          <p:cNvSpPr/>
          <p:nvPr/>
        </p:nvSpPr>
        <p:spPr>
          <a:xfrm>
            <a:off x="8652344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1B439D-9BBB-4DD0-8821-97010CD5C5CB}"/>
              </a:ext>
            </a:extLst>
          </p:cNvPr>
          <p:cNvSpPr/>
          <p:nvPr/>
        </p:nvSpPr>
        <p:spPr>
          <a:xfrm>
            <a:off x="9041301" y="119382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B8066F8-EDF0-4D00-AD32-FE48131C9571}"/>
              </a:ext>
            </a:extLst>
          </p:cNvPr>
          <p:cNvSpPr/>
          <p:nvPr/>
        </p:nvSpPr>
        <p:spPr>
          <a:xfrm>
            <a:off x="9430256" y="119382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21918C-9A82-4173-9DE8-9439F7BBE9F8}"/>
              </a:ext>
            </a:extLst>
          </p:cNvPr>
          <p:cNvSpPr/>
          <p:nvPr/>
        </p:nvSpPr>
        <p:spPr>
          <a:xfrm>
            <a:off x="6707563" y="15827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5795336-5B66-400B-A8A4-0959DC17D229}"/>
              </a:ext>
            </a:extLst>
          </p:cNvPr>
          <p:cNvSpPr/>
          <p:nvPr/>
        </p:nvSpPr>
        <p:spPr>
          <a:xfrm>
            <a:off x="7096520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D2A9112-9976-4BAA-86C4-3D259959FE92}"/>
              </a:ext>
            </a:extLst>
          </p:cNvPr>
          <p:cNvSpPr/>
          <p:nvPr/>
        </p:nvSpPr>
        <p:spPr>
          <a:xfrm>
            <a:off x="7485475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05773DF-6300-4A3A-A8D3-C2A49CC472B8}"/>
              </a:ext>
            </a:extLst>
          </p:cNvPr>
          <p:cNvSpPr/>
          <p:nvPr/>
        </p:nvSpPr>
        <p:spPr>
          <a:xfrm>
            <a:off x="7874432" y="158278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6EA419-7773-4A20-AB34-3D397A02EB49}"/>
              </a:ext>
            </a:extLst>
          </p:cNvPr>
          <p:cNvSpPr/>
          <p:nvPr/>
        </p:nvSpPr>
        <p:spPr>
          <a:xfrm>
            <a:off x="8263388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822EE9-5F25-42CE-AF95-9ED81AB1A6E5}"/>
              </a:ext>
            </a:extLst>
          </p:cNvPr>
          <p:cNvSpPr/>
          <p:nvPr/>
        </p:nvSpPr>
        <p:spPr>
          <a:xfrm>
            <a:off x="8652344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6A6409F-0CC1-42B5-A80F-71A837473415}"/>
              </a:ext>
            </a:extLst>
          </p:cNvPr>
          <p:cNvSpPr/>
          <p:nvPr/>
        </p:nvSpPr>
        <p:spPr>
          <a:xfrm>
            <a:off x="9041301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D680A5A-9A41-4F8B-918B-103FA83B447B}"/>
              </a:ext>
            </a:extLst>
          </p:cNvPr>
          <p:cNvSpPr/>
          <p:nvPr/>
        </p:nvSpPr>
        <p:spPr>
          <a:xfrm>
            <a:off x="9430256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28D020-B579-4DA7-A953-48E35DE54EF6}"/>
              </a:ext>
            </a:extLst>
          </p:cNvPr>
          <p:cNvSpPr/>
          <p:nvPr/>
        </p:nvSpPr>
        <p:spPr>
          <a:xfrm>
            <a:off x="6707563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82D61C1-2434-4990-82CF-A5F7B6FE4544}"/>
              </a:ext>
            </a:extLst>
          </p:cNvPr>
          <p:cNvSpPr/>
          <p:nvPr/>
        </p:nvSpPr>
        <p:spPr>
          <a:xfrm>
            <a:off x="7096520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B8484D-4F13-4241-9F3D-C5A5404C89DF}"/>
              </a:ext>
            </a:extLst>
          </p:cNvPr>
          <p:cNvSpPr/>
          <p:nvPr/>
        </p:nvSpPr>
        <p:spPr>
          <a:xfrm>
            <a:off x="7485475" y="19717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ABD57-5594-4514-A58D-629CF0F1B561}"/>
              </a:ext>
            </a:extLst>
          </p:cNvPr>
          <p:cNvSpPr/>
          <p:nvPr/>
        </p:nvSpPr>
        <p:spPr>
          <a:xfrm>
            <a:off x="7874432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469716-8A61-4F5C-A08B-7A6D901A1DB9}"/>
              </a:ext>
            </a:extLst>
          </p:cNvPr>
          <p:cNvSpPr/>
          <p:nvPr/>
        </p:nvSpPr>
        <p:spPr>
          <a:xfrm>
            <a:off x="8263388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FDA3C4-CD47-4603-AF8D-D42621B56743}"/>
              </a:ext>
            </a:extLst>
          </p:cNvPr>
          <p:cNvSpPr/>
          <p:nvPr/>
        </p:nvSpPr>
        <p:spPr>
          <a:xfrm>
            <a:off x="8652344" y="197173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15FCC82-3573-452C-9FCD-16C6194936E4}"/>
              </a:ext>
            </a:extLst>
          </p:cNvPr>
          <p:cNvSpPr/>
          <p:nvPr/>
        </p:nvSpPr>
        <p:spPr>
          <a:xfrm>
            <a:off x="9041301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4AA584-71CC-44A3-BAFD-B1C1208A6EA8}"/>
              </a:ext>
            </a:extLst>
          </p:cNvPr>
          <p:cNvSpPr/>
          <p:nvPr/>
        </p:nvSpPr>
        <p:spPr>
          <a:xfrm>
            <a:off x="9430256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854D89B-0FF9-4E48-B3D0-60EEDBE2292A}"/>
              </a:ext>
            </a:extLst>
          </p:cNvPr>
          <p:cNvSpPr/>
          <p:nvPr/>
        </p:nvSpPr>
        <p:spPr>
          <a:xfrm>
            <a:off x="6707563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CD93891-6B4F-4779-A980-0F5E119DFECC}"/>
              </a:ext>
            </a:extLst>
          </p:cNvPr>
          <p:cNvSpPr/>
          <p:nvPr/>
        </p:nvSpPr>
        <p:spPr>
          <a:xfrm>
            <a:off x="7096520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D27B02-F337-48A3-A3D6-9054C62B0200}"/>
              </a:ext>
            </a:extLst>
          </p:cNvPr>
          <p:cNvSpPr/>
          <p:nvPr/>
        </p:nvSpPr>
        <p:spPr>
          <a:xfrm>
            <a:off x="7485475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3F12892-84FB-491A-86A4-5878310CC259}"/>
              </a:ext>
            </a:extLst>
          </p:cNvPr>
          <p:cNvSpPr/>
          <p:nvPr/>
        </p:nvSpPr>
        <p:spPr>
          <a:xfrm>
            <a:off x="7874432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5D7F3E-A8F7-45BB-8286-CAF42780DD20}"/>
              </a:ext>
            </a:extLst>
          </p:cNvPr>
          <p:cNvSpPr/>
          <p:nvPr/>
        </p:nvSpPr>
        <p:spPr>
          <a:xfrm>
            <a:off x="8263388" y="236069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92EC8BB-5B5F-43DD-B8A4-E5AC19E863D6}"/>
              </a:ext>
            </a:extLst>
          </p:cNvPr>
          <p:cNvSpPr/>
          <p:nvPr/>
        </p:nvSpPr>
        <p:spPr>
          <a:xfrm>
            <a:off x="8652344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F03D5F3-DD9B-4073-ACB7-4DE68B2EC8DB}"/>
              </a:ext>
            </a:extLst>
          </p:cNvPr>
          <p:cNvSpPr/>
          <p:nvPr/>
        </p:nvSpPr>
        <p:spPr>
          <a:xfrm>
            <a:off x="9041301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3351FA8-C3C4-495B-BA72-B381E9F99220}"/>
              </a:ext>
            </a:extLst>
          </p:cNvPr>
          <p:cNvSpPr/>
          <p:nvPr/>
        </p:nvSpPr>
        <p:spPr>
          <a:xfrm>
            <a:off x="9430256" y="236069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E63835B-5BE2-4263-B56A-0F15DCE899FE}"/>
              </a:ext>
            </a:extLst>
          </p:cNvPr>
          <p:cNvSpPr/>
          <p:nvPr/>
        </p:nvSpPr>
        <p:spPr>
          <a:xfrm>
            <a:off x="6707563" y="274965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347FF6-BD67-44B1-994E-02CB66829924}"/>
              </a:ext>
            </a:extLst>
          </p:cNvPr>
          <p:cNvSpPr/>
          <p:nvPr/>
        </p:nvSpPr>
        <p:spPr>
          <a:xfrm>
            <a:off x="7096520" y="27496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16C1BD-1FEA-468E-9CC8-9A4BF0FE41A9}"/>
              </a:ext>
            </a:extLst>
          </p:cNvPr>
          <p:cNvSpPr/>
          <p:nvPr/>
        </p:nvSpPr>
        <p:spPr>
          <a:xfrm>
            <a:off x="7485475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3EA676-1FBD-4631-A75D-5492C70173C9}"/>
              </a:ext>
            </a:extLst>
          </p:cNvPr>
          <p:cNvSpPr/>
          <p:nvPr/>
        </p:nvSpPr>
        <p:spPr>
          <a:xfrm>
            <a:off x="7874432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E1B64E-E894-41A7-A5A9-385099269227}"/>
              </a:ext>
            </a:extLst>
          </p:cNvPr>
          <p:cNvSpPr/>
          <p:nvPr/>
        </p:nvSpPr>
        <p:spPr>
          <a:xfrm>
            <a:off x="8263388" y="274965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CDD104-FECE-46AE-9964-40EABA1AAA0B}"/>
              </a:ext>
            </a:extLst>
          </p:cNvPr>
          <p:cNvSpPr/>
          <p:nvPr/>
        </p:nvSpPr>
        <p:spPr>
          <a:xfrm>
            <a:off x="8652344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EE54330-FA27-4FA0-9B5C-3CDB3EC94516}"/>
              </a:ext>
            </a:extLst>
          </p:cNvPr>
          <p:cNvSpPr/>
          <p:nvPr/>
        </p:nvSpPr>
        <p:spPr>
          <a:xfrm>
            <a:off x="9041301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107B305-AA20-47D9-B0E7-0ED3669E445A}"/>
              </a:ext>
            </a:extLst>
          </p:cNvPr>
          <p:cNvSpPr/>
          <p:nvPr/>
        </p:nvSpPr>
        <p:spPr>
          <a:xfrm>
            <a:off x="9430256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5356BB6-7072-4F9F-9C1D-A188AE08E645}"/>
              </a:ext>
            </a:extLst>
          </p:cNvPr>
          <p:cNvSpPr/>
          <p:nvPr/>
        </p:nvSpPr>
        <p:spPr>
          <a:xfrm>
            <a:off x="6707563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9B74063-0422-43B6-B0D5-F08A3AEC6C94}"/>
              </a:ext>
            </a:extLst>
          </p:cNvPr>
          <p:cNvSpPr/>
          <p:nvPr/>
        </p:nvSpPr>
        <p:spPr>
          <a:xfrm>
            <a:off x="7096520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EC5D9BD-A90D-4B05-BC04-48F1C1F465A1}"/>
              </a:ext>
            </a:extLst>
          </p:cNvPr>
          <p:cNvSpPr/>
          <p:nvPr/>
        </p:nvSpPr>
        <p:spPr>
          <a:xfrm>
            <a:off x="7485475" y="31386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D461E34-E16A-415E-ACD7-D5A8C5C7A33A}"/>
              </a:ext>
            </a:extLst>
          </p:cNvPr>
          <p:cNvSpPr/>
          <p:nvPr/>
        </p:nvSpPr>
        <p:spPr>
          <a:xfrm>
            <a:off x="7874432" y="313860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3E84AEF-4D2D-4A96-9962-1CD6AB509494}"/>
              </a:ext>
            </a:extLst>
          </p:cNvPr>
          <p:cNvSpPr/>
          <p:nvPr/>
        </p:nvSpPr>
        <p:spPr>
          <a:xfrm>
            <a:off x="8263388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4DFC0C-7627-419B-A62F-8498CFAF369B}"/>
              </a:ext>
            </a:extLst>
          </p:cNvPr>
          <p:cNvSpPr/>
          <p:nvPr/>
        </p:nvSpPr>
        <p:spPr>
          <a:xfrm>
            <a:off x="8652344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A36A6FC-ECD2-493E-9E9A-F8698494C7CF}"/>
              </a:ext>
            </a:extLst>
          </p:cNvPr>
          <p:cNvSpPr/>
          <p:nvPr/>
        </p:nvSpPr>
        <p:spPr>
          <a:xfrm>
            <a:off x="9041301" y="313860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572DCC8-778B-4DE7-9483-20E70530EF1D}"/>
              </a:ext>
            </a:extLst>
          </p:cNvPr>
          <p:cNvSpPr/>
          <p:nvPr/>
        </p:nvSpPr>
        <p:spPr>
          <a:xfrm>
            <a:off x="9430256" y="313860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53C946-E2DB-4095-9753-D90B2EC1EBFF}"/>
              </a:ext>
            </a:extLst>
          </p:cNvPr>
          <p:cNvSpPr txBox="1"/>
          <p:nvPr/>
        </p:nvSpPr>
        <p:spPr>
          <a:xfrm>
            <a:off x="5962382" y="569994"/>
            <a:ext cx="86273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90AA247-BAE5-417F-B331-CFA3453F018D}"/>
              </a:ext>
            </a:extLst>
          </p:cNvPr>
          <p:cNvSpPr/>
          <p:nvPr/>
        </p:nvSpPr>
        <p:spPr>
          <a:xfrm>
            <a:off x="6707563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5368E7C-8037-4CCE-8889-708D50A398FF}"/>
              </a:ext>
            </a:extLst>
          </p:cNvPr>
          <p:cNvSpPr/>
          <p:nvPr/>
        </p:nvSpPr>
        <p:spPr>
          <a:xfrm>
            <a:off x="7096520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A653C3-BD8D-4D8A-AC0A-49B5002C94F3}"/>
              </a:ext>
            </a:extLst>
          </p:cNvPr>
          <p:cNvSpPr/>
          <p:nvPr/>
        </p:nvSpPr>
        <p:spPr>
          <a:xfrm>
            <a:off x="7485475" y="41214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FD269FF-FE99-4569-9E22-552CFD836EBE}"/>
              </a:ext>
            </a:extLst>
          </p:cNvPr>
          <p:cNvSpPr/>
          <p:nvPr/>
        </p:nvSpPr>
        <p:spPr>
          <a:xfrm>
            <a:off x="7874432" y="41214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98C8E6A-37F6-4B47-A4F2-6797A4F2D9D9}"/>
              </a:ext>
            </a:extLst>
          </p:cNvPr>
          <p:cNvSpPr/>
          <p:nvPr/>
        </p:nvSpPr>
        <p:spPr>
          <a:xfrm>
            <a:off x="8263388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A583DA6-56B0-45DB-A6F7-D8E5DF1B877A}"/>
              </a:ext>
            </a:extLst>
          </p:cNvPr>
          <p:cNvSpPr/>
          <p:nvPr/>
        </p:nvSpPr>
        <p:spPr>
          <a:xfrm>
            <a:off x="8652344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A5971A9-1F25-48D7-9537-7BAFA54C7536}"/>
              </a:ext>
            </a:extLst>
          </p:cNvPr>
          <p:cNvSpPr/>
          <p:nvPr/>
        </p:nvSpPr>
        <p:spPr>
          <a:xfrm>
            <a:off x="9041301" y="41214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02585D4-27E7-43BA-A3CE-3915CCB14181}"/>
              </a:ext>
            </a:extLst>
          </p:cNvPr>
          <p:cNvSpPr/>
          <p:nvPr/>
        </p:nvSpPr>
        <p:spPr>
          <a:xfrm>
            <a:off x="9430256" y="41214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B399792-B44E-4EBF-A538-DB887B65FEFA}"/>
              </a:ext>
            </a:extLst>
          </p:cNvPr>
          <p:cNvSpPr txBox="1"/>
          <p:nvPr/>
        </p:nvSpPr>
        <p:spPr>
          <a:xfrm>
            <a:off x="7437403" y="4520521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C827707-29AF-43BB-982F-F9B36313FE3C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4CB2A9F-C829-436F-84CE-52E6EFED1E93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89D2105-37BD-45BA-8213-CCD09FE179BD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90AA8D4-D10E-43CC-BB25-65263AAEAD8B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5F49688-9D44-4CA8-A098-4BE6F5D85195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0A8270-3141-406D-84C4-C44A1119F9D3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CAC2DAF-38E1-4D64-BF59-1AF0AFE57FF0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41CF9A-574C-417A-92E7-F4CBFC43A386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912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796DF-AFEA-4827-B5B8-A0564F383E0A}"/>
              </a:ext>
            </a:extLst>
          </p:cNvPr>
          <p:cNvSpPr txBox="1"/>
          <p:nvPr/>
        </p:nvSpPr>
        <p:spPr>
          <a:xfrm>
            <a:off x="1235698" y="3575008"/>
            <a:ext cx="2903359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while(flag);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 = 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679E1F-AEE6-419B-BCFD-30BBE9727508}"/>
              </a:ext>
            </a:extLst>
          </p:cNvPr>
          <p:cNvSpPr/>
          <p:nvPr/>
        </p:nvSpPr>
        <p:spPr>
          <a:xfrm>
            <a:off x="4607396" y="1103179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96240-5DC7-4D0F-B243-441BD7F57D97}"/>
              </a:ext>
            </a:extLst>
          </p:cNvPr>
          <p:cNvSpPr txBox="1"/>
          <p:nvPr/>
        </p:nvSpPr>
        <p:spPr>
          <a:xfrm>
            <a:off x="4557896" y="57155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CA01FAC-5152-4D68-A4E8-97FE3B169815}"/>
              </a:ext>
            </a:extLst>
          </p:cNvPr>
          <p:cNvSpPr/>
          <p:nvPr/>
        </p:nvSpPr>
        <p:spPr>
          <a:xfrm>
            <a:off x="743318" y="5041147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F68ED0-FB71-4CEB-BD0D-A9540DA1F37D}"/>
              </a:ext>
            </a:extLst>
          </p:cNvPr>
          <p:cNvSpPr/>
          <p:nvPr/>
        </p:nvSpPr>
        <p:spPr>
          <a:xfrm>
            <a:off x="1858297" y="2243230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ACFD6-F44F-4509-9A57-2B8B9DB852AA}"/>
              </a:ext>
            </a:extLst>
          </p:cNvPr>
          <p:cNvSpPr txBox="1"/>
          <p:nvPr/>
        </p:nvSpPr>
        <p:spPr>
          <a:xfrm>
            <a:off x="1808797" y="1711610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30DBA2-42AC-4A23-8743-8E6F602C0D89}"/>
              </a:ext>
            </a:extLst>
          </p:cNvPr>
          <p:cNvSpPr/>
          <p:nvPr/>
        </p:nvSpPr>
        <p:spPr>
          <a:xfrm>
            <a:off x="7356495" y="230437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33271-F229-4E86-8CF6-DAD08DB53E78}"/>
              </a:ext>
            </a:extLst>
          </p:cNvPr>
          <p:cNvSpPr txBox="1"/>
          <p:nvPr/>
        </p:nvSpPr>
        <p:spPr>
          <a:xfrm>
            <a:off x="7306995" y="177275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F1EB914-9806-4F98-BD66-3E5C1DCE72A0}"/>
              </a:ext>
            </a:extLst>
          </p:cNvPr>
          <p:cNvSpPr/>
          <p:nvPr/>
        </p:nvSpPr>
        <p:spPr>
          <a:xfrm>
            <a:off x="5904060" y="3708041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AD1376-D663-47FC-8844-421761E34651}"/>
              </a:ext>
            </a:extLst>
          </p:cNvPr>
          <p:cNvSpPr/>
          <p:nvPr/>
        </p:nvSpPr>
        <p:spPr>
          <a:xfrm>
            <a:off x="4656896" y="2166419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E5A80-3FB3-43DF-8617-D0D429F66485}"/>
              </a:ext>
            </a:extLst>
          </p:cNvPr>
          <p:cNvSpPr txBox="1"/>
          <p:nvPr/>
        </p:nvSpPr>
        <p:spPr>
          <a:xfrm>
            <a:off x="4607396" y="1634799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438ACB-345C-41D0-90EC-CBB13C6AA409}"/>
              </a:ext>
            </a:extLst>
          </p:cNvPr>
          <p:cNvSpPr txBox="1"/>
          <p:nvPr/>
        </p:nvSpPr>
        <p:spPr>
          <a:xfrm>
            <a:off x="6597018" y="3575008"/>
            <a:ext cx="2903359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while(flag);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 = 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99406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796DF-AFEA-4827-B5B8-A0564F383E0A}"/>
              </a:ext>
            </a:extLst>
          </p:cNvPr>
          <p:cNvSpPr txBox="1"/>
          <p:nvPr/>
        </p:nvSpPr>
        <p:spPr>
          <a:xfrm>
            <a:off x="1235698" y="3575008"/>
            <a:ext cx="2903359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while(flag);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 = 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679E1F-AEE6-419B-BCFD-30BBE9727508}"/>
              </a:ext>
            </a:extLst>
          </p:cNvPr>
          <p:cNvSpPr/>
          <p:nvPr/>
        </p:nvSpPr>
        <p:spPr>
          <a:xfrm>
            <a:off x="4607396" y="1103179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96240-5DC7-4D0F-B243-441BD7F57D97}"/>
              </a:ext>
            </a:extLst>
          </p:cNvPr>
          <p:cNvSpPr txBox="1"/>
          <p:nvPr/>
        </p:nvSpPr>
        <p:spPr>
          <a:xfrm>
            <a:off x="4557896" y="57155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CA01FAC-5152-4D68-A4E8-97FE3B169815}"/>
              </a:ext>
            </a:extLst>
          </p:cNvPr>
          <p:cNvSpPr/>
          <p:nvPr/>
        </p:nvSpPr>
        <p:spPr>
          <a:xfrm>
            <a:off x="650176" y="3870273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F68ED0-FB71-4CEB-BD0D-A9540DA1F37D}"/>
              </a:ext>
            </a:extLst>
          </p:cNvPr>
          <p:cNvSpPr/>
          <p:nvPr/>
        </p:nvSpPr>
        <p:spPr>
          <a:xfrm>
            <a:off x="1858297" y="2243230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ACFD6-F44F-4509-9A57-2B8B9DB852AA}"/>
              </a:ext>
            </a:extLst>
          </p:cNvPr>
          <p:cNvSpPr txBox="1"/>
          <p:nvPr/>
        </p:nvSpPr>
        <p:spPr>
          <a:xfrm>
            <a:off x="1808797" y="1711610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30DBA2-42AC-4A23-8743-8E6F602C0D89}"/>
              </a:ext>
            </a:extLst>
          </p:cNvPr>
          <p:cNvSpPr/>
          <p:nvPr/>
        </p:nvSpPr>
        <p:spPr>
          <a:xfrm>
            <a:off x="7356495" y="230437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33271-F229-4E86-8CF6-DAD08DB53E78}"/>
              </a:ext>
            </a:extLst>
          </p:cNvPr>
          <p:cNvSpPr txBox="1"/>
          <p:nvPr/>
        </p:nvSpPr>
        <p:spPr>
          <a:xfrm>
            <a:off x="7306995" y="177275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F1EB914-9806-4F98-BD66-3E5C1DCE72A0}"/>
              </a:ext>
            </a:extLst>
          </p:cNvPr>
          <p:cNvSpPr/>
          <p:nvPr/>
        </p:nvSpPr>
        <p:spPr>
          <a:xfrm>
            <a:off x="6088189" y="5280219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AD1376-D663-47FC-8844-421761E34651}"/>
              </a:ext>
            </a:extLst>
          </p:cNvPr>
          <p:cNvSpPr/>
          <p:nvPr/>
        </p:nvSpPr>
        <p:spPr>
          <a:xfrm>
            <a:off x="4656896" y="2166419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E5A80-3FB3-43DF-8617-D0D429F66485}"/>
              </a:ext>
            </a:extLst>
          </p:cNvPr>
          <p:cNvSpPr txBox="1"/>
          <p:nvPr/>
        </p:nvSpPr>
        <p:spPr>
          <a:xfrm>
            <a:off x="4607396" y="1634799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438ACB-345C-41D0-90EC-CBB13C6AA409}"/>
              </a:ext>
            </a:extLst>
          </p:cNvPr>
          <p:cNvSpPr txBox="1"/>
          <p:nvPr/>
        </p:nvSpPr>
        <p:spPr>
          <a:xfrm>
            <a:off x="6597018" y="3575008"/>
            <a:ext cx="2903359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while(flag);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 = 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E1A24-FC5A-4B47-9F95-F7912D0D01D9}"/>
              </a:ext>
            </a:extLst>
          </p:cNvPr>
          <p:cNvSpPr txBox="1"/>
          <p:nvPr/>
        </p:nvSpPr>
        <p:spPr>
          <a:xfrm>
            <a:off x="650176" y="212377"/>
            <a:ext cx="3052439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Test And Set : TAS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84671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796DF-AFEA-4827-B5B8-A0564F383E0A}"/>
              </a:ext>
            </a:extLst>
          </p:cNvPr>
          <p:cNvSpPr txBox="1"/>
          <p:nvPr/>
        </p:nvSpPr>
        <p:spPr>
          <a:xfrm>
            <a:off x="1235698" y="3575008"/>
            <a:ext cx="2903359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lock(&amp;flag)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unlock(&amp;flag)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679E1F-AEE6-419B-BCFD-30BBE9727508}"/>
              </a:ext>
            </a:extLst>
          </p:cNvPr>
          <p:cNvSpPr/>
          <p:nvPr/>
        </p:nvSpPr>
        <p:spPr>
          <a:xfrm>
            <a:off x="4607396" y="1103179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96240-5DC7-4D0F-B243-441BD7F57D97}"/>
              </a:ext>
            </a:extLst>
          </p:cNvPr>
          <p:cNvSpPr txBox="1"/>
          <p:nvPr/>
        </p:nvSpPr>
        <p:spPr>
          <a:xfrm>
            <a:off x="4557896" y="57155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CA01FAC-5152-4D68-A4E8-97FE3B169815}"/>
              </a:ext>
            </a:extLst>
          </p:cNvPr>
          <p:cNvSpPr/>
          <p:nvPr/>
        </p:nvSpPr>
        <p:spPr>
          <a:xfrm>
            <a:off x="833056" y="4743377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F68ED0-FB71-4CEB-BD0D-A9540DA1F37D}"/>
              </a:ext>
            </a:extLst>
          </p:cNvPr>
          <p:cNvSpPr/>
          <p:nvPr/>
        </p:nvSpPr>
        <p:spPr>
          <a:xfrm>
            <a:off x="1858297" y="2243230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ACFD6-F44F-4509-9A57-2B8B9DB852AA}"/>
              </a:ext>
            </a:extLst>
          </p:cNvPr>
          <p:cNvSpPr txBox="1"/>
          <p:nvPr/>
        </p:nvSpPr>
        <p:spPr>
          <a:xfrm>
            <a:off x="1808797" y="1711610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30DBA2-42AC-4A23-8743-8E6F602C0D89}"/>
              </a:ext>
            </a:extLst>
          </p:cNvPr>
          <p:cNvSpPr/>
          <p:nvPr/>
        </p:nvSpPr>
        <p:spPr>
          <a:xfrm>
            <a:off x="7356495" y="230437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33271-F229-4E86-8CF6-DAD08DB53E78}"/>
              </a:ext>
            </a:extLst>
          </p:cNvPr>
          <p:cNvSpPr txBox="1"/>
          <p:nvPr/>
        </p:nvSpPr>
        <p:spPr>
          <a:xfrm>
            <a:off x="7306995" y="177275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F1EB914-9806-4F98-BD66-3E5C1DCE72A0}"/>
              </a:ext>
            </a:extLst>
          </p:cNvPr>
          <p:cNvSpPr/>
          <p:nvPr/>
        </p:nvSpPr>
        <p:spPr>
          <a:xfrm>
            <a:off x="6064591" y="3691403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AD1376-D663-47FC-8844-421761E34651}"/>
              </a:ext>
            </a:extLst>
          </p:cNvPr>
          <p:cNvSpPr/>
          <p:nvPr/>
        </p:nvSpPr>
        <p:spPr>
          <a:xfrm>
            <a:off x="4656896" y="2166419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E5A80-3FB3-43DF-8617-D0D429F66485}"/>
              </a:ext>
            </a:extLst>
          </p:cNvPr>
          <p:cNvSpPr txBox="1"/>
          <p:nvPr/>
        </p:nvSpPr>
        <p:spPr>
          <a:xfrm>
            <a:off x="4607396" y="1634799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438ACB-345C-41D0-90EC-CBB13C6AA409}"/>
              </a:ext>
            </a:extLst>
          </p:cNvPr>
          <p:cNvSpPr txBox="1"/>
          <p:nvPr/>
        </p:nvSpPr>
        <p:spPr>
          <a:xfrm>
            <a:off x="6597018" y="3575008"/>
            <a:ext cx="2903359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lock(&amp;flag)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unlock(&amp;flag)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E1A24-FC5A-4B47-9F95-F7912D0D01D9}"/>
              </a:ext>
            </a:extLst>
          </p:cNvPr>
          <p:cNvSpPr txBox="1"/>
          <p:nvPr/>
        </p:nvSpPr>
        <p:spPr>
          <a:xfrm>
            <a:off x="650176" y="212377"/>
            <a:ext cx="3052439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Test And Set : TAS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45634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7621D4-2D91-4FDE-ADBB-FBDF4CFE1BD7}"/>
              </a:ext>
            </a:extLst>
          </p:cNvPr>
          <p:cNvCxnSpPr/>
          <p:nvPr/>
        </p:nvCxnSpPr>
        <p:spPr>
          <a:xfrm>
            <a:off x="2011680" y="814111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D5559-3AF2-4AF7-B34F-ACD0A254EBA9}"/>
              </a:ext>
            </a:extLst>
          </p:cNvPr>
          <p:cNvCxnSpPr/>
          <p:nvPr/>
        </p:nvCxnSpPr>
        <p:spPr>
          <a:xfrm>
            <a:off x="1309657" y="2442333"/>
            <a:ext cx="130375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4FA7A0-B64B-451F-BE9C-616D25110AC5}"/>
              </a:ext>
            </a:extLst>
          </p:cNvPr>
          <p:cNvCxnSpPr>
            <a:cxnSpLocks/>
          </p:cNvCxnSpPr>
          <p:nvPr/>
        </p:nvCxnSpPr>
        <p:spPr>
          <a:xfrm flipV="1">
            <a:off x="2011680" y="1864196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6805B0-9CEC-4628-B512-2061B56EB2ED}"/>
              </a:ext>
            </a:extLst>
          </p:cNvPr>
          <p:cNvCxnSpPr/>
          <p:nvPr/>
        </p:nvCxnSpPr>
        <p:spPr>
          <a:xfrm>
            <a:off x="4041058" y="1864196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73DB8F8-D5AC-42D2-867D-1617A49556EE}"/>
              </a:ext>
            </a:extLst>
          </p:cNvPr>
          <p:cNvCxnSpPr>
            <a:cxnSpLocks/>
          </p:cNvCxnSpPr>
          <p:nvPr/>
        </p:nvCxnSpPr>
        <p:spPr>
          <a:xfrm flipH="1" flipV="1">
            <a:off x="2011680" y="2442333"/>
            <a:ext cx="2029378" cy="10500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8ABCDF-9DB2-490D-ACD8-9D0FFF971B57}"/>
              </a:ext>
            </a:extLst>
          </p:cNvPr>
          <p:cNvCxnSpPr/>
          <p:nvPr/>
        </p:nvCxnSpPr>
        <p:spPr>
          <a:xfrm>
            <a:off x="2011680" y="2442333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21CCB-9E17-4B60-8F86-398262F5BEBD}"/>
              </a:ext>
            </a:extLst>
          </p:cNvPr>
          <p:cNvSpPr txBox="1"/>
          <p:nvPr/>
        </p:nvSpPr>
        <p:spPr>
          <a:xfrm>
            <a:off x="1592826" y="37165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8C6-6F1B-4BEF-BD73-2E92DEC4DD63}"/>
              </a:ext>
            </a:extLst>
          </p:cNvPr>
          <p:cNvSpPr txBox="1"/>
          <p:nvPr/>
        </p:nvSpPr>
        <p:spPr>
          <a:xfrm>
            <a:off x="3608888" y="1117928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OSTimeTick()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C529-39CA-4F2E-AC8B-B74B537E395B}"/>
              </a:ext>
            </a:extLst>
          </p:cNvPr>
          <p:cNvSpPr txBox="1"/>
          <p:nvPr/>
        </p:nvSpPr>
        <p:spPr>
          <a:xfrm>
            <a:off x="4147400" y="1770276"/>
            <a:ext cx="2300630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Save Context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schedule();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Restore Context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7670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7621D4-2D91-4FDE-ADBB-FBDF4CFE1BD7}"/>
              </a:ext>
            </a:extLst>
          </p:cNvPr>
          <p:cNvCxnSpPr/>
          <p:nvPr/>
        </p:nvCxnSpPr>
        <p:spPr>
          <a:xfrm>
            <a:off x="1402080" y="1157011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D5559-3AF2-4AF7-B34F-ACD0A254EBA9}"/>
              </a:ext>
            </a:extLst>
          </p:cNvPr>
          <p:cNvCxnSpPr/>
          <p:nvPr/>
        </p:nvCxnSpPr>
        <p:spPr>
          <a:xfrm>
            <a:off x="700057" y="2785233"/>
            <a:ext cx="130375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4FA7A0-B64B-451F-BE9C-616D25110AC5}"/>
              </a:ext>
            </a:extLst>
          </p:cNvPr>
          <p:cNvCxnSpPr>
            <a:cxnSpLocks/>
          </p:cNvCxnSpPr>
          <p:nvPr/>
        </p:nvCxnSpPr>
        <p:spPr>
          <a:xfrm flipV="1">
            <a:off x="1402080" y="2207096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6805B0-9CEC-4628-B512-2061B56EB2ED}"/>
              </a:ext>
            </a:extLst>
          </p:cNvPr>
          <p:cNvCxnSpPr/>
          <p:nvPr/>
        </p:nvCxnSpPr>
        <p:spPr>
          <a:xfrm>
            <a:off x="3431458" y="2207096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73DB8F8-D5AC-42D2-867D-1617A49556EE}"/>
              </a:ext>
            </a:extLst>
          </p:cNvPr>
          <p:cNvCxnSpPr>
            <a:cxnSpLocks/>
          </p:cNvCxnSpPr>
          <p:nvPr/>
        </p:nvCxnSpPr>
        <p:spPr>
          <a:xfrm flipV="1">
            <a:off x="3431458" y="2806559"/>
            <a:ext cx="3769687" cy="102876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8ABCDF-9DB2-490D-ACD8-9D0FFF971B57}"/>
              </a:ext>
            </a:extLst>
          </p:cNvPr>
          <p:cNvCxnSpPr/>
          <p:nvPr/>
        </p:nvCxnSpPr>
        <p:spPr>
          <a:xfrm>
            <a:off x="1402080" y="2785233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21CCB-9E17-4B60-8F86-398262F5BEBD}"/>
              </a:ext>
            </a:extLst>
          </p:cNvPr>
          <p:cNvSpPr txBox="1"/>
          <p:nvPr/>
        </p:nvSpPr>
        <p:spPr>
          <a:xfrm>
            <a:off x="983226" y="71455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8C6-6F1B-4BEF-BD73-2E92DEC4DD63}"/>
              </a:ext>
            </a:extLst>
          </p:cNvPr>
          <p:cNvSpPr txBox="1"/>
          <p:nvPr/>
        </p:nvSpPr>
        <p:spPr>
          <a:xfrm>
            <a:off x="2999288" y="1460828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OSTimeTick()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C529-39CA-4F2E-AC8B-B74B537E395B}"/>
              </a:ext>
            </a:extLst>
          </p:cNvPr>
          <p:cNvSpPr txBox="1"/>
          <p:nvPr/>
        </p:nvSpPr>
        <p:spPr>
          <a:xfrm>
            <a:off x="3514049" y="2074382"/>
            <a:ext cx="2300630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Save Context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schedule();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Restore Context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42E726-B8BA-495E-865F-D5C18F98D2DF}"/>
              </a:ext>
            </a:extLst>
          </p:cNvPr>
          <p:cNvCxnSpPr/>
          <p:nvPr/>
        </p:nvCxnSpPr>
        <p:spPr>
          <a:xfrm>
            <a:off x="7201146" y="1178337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98FC80-1F7B-47D1-A705-21E58D3A8F48}"/>
              </a:ext>
            </a:extLst>
          </p:cNvPr>
          <p:cNvSpPr txBox="1"/>
          <p:nvPr/>
        </p:nvSpPr>
        <p:spPr>
          <a:xfrm>
            <a:off x="6684017" y="694590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9CF52-80BB-4A9F-9FD8-AC74302B4025}"/>
              </a:ext>
            </a:extLst>
          </p:cNvPr>
          <p:cNvSpPr txBox="1"/>
          <p:nvPr/>
        </p:nvSpPr>
        <p:spPr>
          <a:xfrm>
            <a:off x="7364810" y="2540749"/>
            <a:ext cx="273344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OSTimeDly(200);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36967-FE08-467B-9F7B-3206726CB78F}"/>
              </a:ext>
            </a:extLst>
          </p:cNvPr>
          <p:cNvCxnSpPr/>
          <p:nvPr/>
        </p:nvCxnSpPr>
        <p:spPr>
          <a:xfrm>
            <a:off x="7212944" y="2806559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1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24712-4793-4525-B82C-60242D95AC02}"/>
              </a:ext>
            </a:extLst>
          </p:cNvPr>
          <p:cNvSpPr txBox="1"/>
          <p:nvPr/>
        </p:nvSpPr>
        <p:spPr>
          <a:xfrm>
            <a:off x="464344" y="292894"/>
            <a:ext cx="4028667" cy="1489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PC : 192.168.0.183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id : linux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passwd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520882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7621D4-2D91-4FDE-ADBB-FBDF4CFE1BD7}"/>
              </a:ext>
            </a:extLst>
          </p:cNvPr>
          <p:cNvCxnSpPr/>
          <p:nvPr/>
        </p:nvCxnSpPr>
        <p:spPr>
          <a:xfrm>
            <a:off x="2011680" y="814111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D5559-3AF2-4AF7-B34F-ACD0A254EBA9}"/>
              </a:ext>
            </a:extLst>
          </p:cNvPr>
          <p:cNvCxnSpPr/>
          <p:nvPr/>
        </p:nvCxnSpPr>
        <p:spPr>
          <a:xfrm>
            <a:off x="1309657" y="2442333"/>
            <a:ext cx="130375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4FA7A0-B64B-451F-BE9C-616D25110AC5}"/>
              </a:ext>
            </a:extLst>
          </p:cNvPr>
          <p:cNvCxnSpPr>
            <a:cxnSpLocks/>
          </p:cNvCxnSpPr>
          <p:nvPr/>
        </p:nvCxnSpPr>
        <p:spPr>
          <a:xfrm flipV="1">
            <a:off x="2011680" y="1864196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6805B0-9CEC-4628-B512-2061B56EB2ED}"/>
              </a:ext>
            </a:extLst>
          </p:cNvPr>
          <p:cNvCxnSpPr>
            <a:cxnSpLocks/>
          </p:cNvCxnSpPr>
          <p:nvPr/>
        </p:nvCxnSpPr>
        <p:spPr>
          <a:xfrm>
            <a:off x="4041058" y="1864196"/>
            <a:ext cx="0" cy="133915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8ABCDF-9DB2-490D-ACD8-9D0FFF971B57}"/>
              </a:ext>
            </a:extLst>
          </p:cNvPr>
          <p:cNvCxnSpPr/>
          <p:nvPr/>
        </p:nvCxnSpPr>
        <p:spPr>
          <a:xfrm>
            <a:off x="2011680" y="2442333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21CCB-9E17-4B60-8F86-398262F5BEBD}"/>
              </a:ext>
            </a:extLst>
          </p:cNvPr>
          <p:cNvSpPr txBox="1"/>
          <p:nvPr/>
        </p:nvSpPr>
        <p:spPr>
          <a:xfrm>
            <a:off x="1592826" y="37165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8C6-6F1B-4BEF-BD73-2E92DEC4DD63}"/>
              </a:ext>
            </a:extLst>
          </p:cNvPr>
          <p:cNvSpPr txBox="1"/>
          <p:nvPr/>
        </p:nvSpPr>
        <p:spPr>
          <a:xfrm>
            <a:off x="3608888" y="1117928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OSTimeTick()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C529-39CA-4F2E-AC8B-B74B537E395B}"/>
              </a:ext>
            </a:extLst>
          </p:cNvPr>
          <p:cNvSpPr txBox="1"/>
          <p:nvPr/>
        </p:nvSpPr>
        <p:spPr>
          <a:xfrm>
            <a:off x="4123649" y="1731482"/>
            <a:ext cx="2300630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Save Context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schedule();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Restore Context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ADE0E3-D5C2-48E1-AA3D-AB11049C157F}"/>
              </a:ext>
            </a:extLst>
          </p:cNvPr>
          <p:cNvCxnSpPr>
            <a:cxnSpLocks/>
          </p:cNvCxnSpPr>
          <p:nvPr/>
        </p:nvCxnSpPr>
        <p:spPr>
          <a:xfrm flipV="1">
            <a:off x="5958348" y="1781605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553EB4-F6BF-49F6-A0B1-C0C8AAE0B790}"/>
              </a:ext>
            </a:extLst>
          </p:cNvPr>
          <p:cNvCxnSpPr>
            <a:cxnSpLocks/>
          </p:cNvCxnSpPr>
          <p:nvPr/>
        </p:nvCxnSpPr>
        <p:spPr>
          <a:xfrm>
            <a:off x="7987726" y="1781605"/>
            <a:ext cx="0" cy="142174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40923F-EF67-407D-A85C-B7788E4E2856}"/>
              </a:ext>
            </a:extLst>
          </p:cNvPr>
          <p:cNvCxnSpPr>
            <a:cxnSpLocks/>
          </p:cNvCxnSpPr>
          <p:nvPr/>
        </p:nvCxnSpPr>
        <p:spPr>
          <a:xfrm flipH="1" flipV="1">
            <a:off x="5958348" y="2359742"/>
            <a:ext cx="2029378" cy="84360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FBFCBF-9A7E-4884-9866-6AA413B1D2F7}"/>
              </a:ext>
            </a:extLst>
          </p:cNvPr>
          <p:cNvSpPr txBox="1"/>
          <p:nvPr/>
        </p:nvSpPr>
        <p:spPr>
          <a:xfrm>
            <a:off x="7555556" y="1035337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OSKeyBoard()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0C241-F6B2-4754-9333-A8BE1048F2DD}"/>
              </a:ext>
            </a:extLst>
          </p:cNvPr>
          <p:cNvSpPr txBox="1"/>
          <p:nvPr/>
        </p:nvSpPr>
        <p:spPr>
          <a:xfrm>
            <a:off x="8075465" y="1781605"/>
            <a:ext cx="1915909" cy="856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Save Context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96D336-0912-44C4-B379-4AEF24431568}"/>
              </a:ext>
            </a:extLst>
          </p:cNvPr>
          <p:cNvCxnSpPr>
            <a:cxnSpLocks/>
          </p:cNvCxnSpPr>
          <p:nvPr/>
        </p:nvCxnSpPr>
        <p:spPr>
          <a:xfrm flipH="1" flipV="1">
            <a:off x="2011680" y="2427584"/>
            <a:ext cx="2029378" cy="84360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AA4501-6173-46D9-B6AE-DE32EE4EA2CA}"/>
              </a:ext>
            </a:extLst>
          </p:cNvPr>
          <p:cNvSpPr txBox="1"/>
          <p:nvPr/>
        </p:nvSpPr>
        <p:spPr>
          <a:xfrm>
            <a:off x="3539613" y="283169"/>
            <a:ext cx="3810659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중첩 인터럽트를 허용</a:t>
            </a:r>
          </a:p>
        </p:txBody>
      </p:sp>
    </p:spTree>
    <p:extLst>
      <p:ext uri="{BB962C8B-B14F-4D97-AF65-F5344CB8AC3E}">
        <p14:creationId xmlns:p14="http://schemas.microsoft.com/office/powerpoint/2010/main" val="33775426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7621D4-2D91-4FDE-ADBB-FBDF4CFE1BD7}"/>
              </a:ext>
            </a:extLst>
          </p:cNvPr>
          <p:cNvCxnSpPr/>
          <p:nvPr/>
        </p:nvCxnSpPr>
        <p:spPr>
          <a:xfrm>
            <a:off x="1699014" y="1551530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D5559-3AF2-4AF7-B34F-ACD0A254EBA9}"/>
              </a:ext>
            </a:extLst>
          </p:cNvPr>
          <p:cNvCxnSpPr/>
          <p:nvPr/>
        </p:nvCxnSpPr>
        <p:spPr>
          <a:xfrm>
            <a:off x="996991" y="3179752"/>
            <a:ext cx="130375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4FA7A0-B64B-451F-BE9C-616D25110AC5}"/>
              </a:ext>
            </a:extLst>
          </p:cNvPr>
          <p:cNvCxnSpPr>
            <a:cxnSpLocks/>
          </p:cNvCxnSpPr>
          <p:nvPr/>
        </p:nvCxnSpPr>
        <p:spPr>
          <a:xfrm flipV="1">
            <a:off x="1699014" y="2601615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6805B0-9CEC-4628-B512-2061B56EB2ED}"/>
              </a:ext>
            </a:extLst>
          </p:cNvPr>
          <p:cNvCxnSpPr>
            <a:cxnSpLocks/>
          </p:cNvCxnSpPr>
          <p:nvPr/>
        </p:nvCxnSpPr>
        <p:spPr>
          <a:xfrm>
            <a:off x="3728392" y="2601615"/>
            <a:ext cx="0" cy="133915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8ABCDF-9DB2-490D-ACD8-9D0FFF971B57}"/>
              </a:ext>
            </a:extLst>
          </p:cNvPr>
          <p:cNvCxnSpPr/>
          <p:nvPr/>
        </p:nvCxnSpPr>
        <p:spPr>
          <a:xfrm>
            <a:off x="1699014" y="3179752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21CCB-9E17-4B60-8F86-398262F5BEBD}"/>
              </a:ext>
            </a:extLst>
          </p:cNvPr>
          <p:cNvSpPr txBox="1"/>
          <p:nvPr/>
        </p:nvSpPr>
        <p:spPr>
          <a:xfrm>
            <a:off x="1280160" y="1109078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8C6-6F1B-4BEF-BD73-2E92DEC4DD63}"/>
              </a:ext>
            </a:extLst>
          </p:cNvPr>
          <p:cNvSpPr txBox="1"/>
          <p:nvPr/>
        </p:nvSpPr>
        <p:spPr>
          <a:xfrm>
            <a:off x="3296222" y="1855347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OSKeyBoard()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C529-39CA-4F2E-AC8B-B74B537E395B}"/>
              </a:ext>
            </a:extLst>
          </p:cNvPr>
          <p:cNvSpPr txBox="1"/>
          <p:nvPr/>
        </p:nvSpPr>
        <p:spPr>
          <a:xfrm>
            <a:off x="3810983" y="2468901"/>
            <a:ext cx="2300630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Save Context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schedule();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Restore Context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ADE0E3-D5C2-48E1-AA3D-AB11049C157F}"/>
              </a:ext>
            </a:extLst>
          </p:cNvPr>
          <p:cNvCxnSpPr>
            <a:cxnSpLocks/>
          </p:cNvCxnSpPr>
          <p:nvPr/>
        </p:nvCxnSpPr>
        <p:spPr>
          <a:xfrm flipV="1">
            <a:off x="5645682" y="2519024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553EB4-F6BF-49F6-A0B1-C0C8AAE0B790}"/>
              </a:ext>
            </a:extLst>
          </p:cNvPr>
          <p:cNvCxnSpPr>
            <a:cxnSpLocks/>
          </p:cNvCxnSpPr>
          <p:nvPr/>
        </p:nvCxnSpPr>
        <p:spPr>
          <a:xfrm>
            <a:off x="7675060" y="2519024"/>
            <a:ext cx="0" cy="142174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40923F-EF67-407D-A85C-B7788E4E2856}"/>
              </a:ext>
            </a:extLst>
          </p:cNvPr>
          <p:cNvCxnSpPr>
            <a:cxnSpLocks/>
          </p:cNvCxnSpPr>
          <p:nvPr/>
        </p:nvCxnSpPr>
        <p:spPr>
          <a:xfrm flipH="1" flipV="1">
            <a:off x="5645682" y="3097161"/>
            <a:ext cx="2029378" cy="84360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FBFCBF-9A7E-4884-9866-6AA413B1D2F7}"/>
              </a:ext>
            </a:extLst>
          </p:cNvPr>
          <p:cNvSpPr txBox="1"/>
          <p:nvPr/>
        </p:nvSpPr>
        <p:spPr>
          <a:xfrm>
            <a:off x="7242890" y="1772756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OSKeyBoard()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0C241-F6B2-4754-9333-A8BE1048F2DD}"/>
              </a:ext>
            </a:extLst>
          </p:cNvPr>
          <p:cNvSpPr txBox="1"/>
          <p:nvPr/>
        </p:nvSpPr>
        <p:spPr>
          <a:xfrm>
            <a:off x="7762799" y="2519024"/>
            <a:ext cx="1915909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96D336-0912-44C4-B379-4AEF24431568}"/>
              </a:ext>
            </a:extLst>
          </p:cNvPr>
          <p:cNvCxnSpPr>
            <a:cxnSpLocks/>
          </p:cNvCxnSpPr>
          <p:nvPr/>
        </p:nvCxnSpPr>
        <p:spPr>
          <a:xfrm flipH="1" flipV="1">
            <a:off x="1699014" y="3165003"/>
            <a:ext cx="2029378" cy="84360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AA4501-6173-46D9-B6AE-DE32EE4EA2CA}"/>
              </a:ext>
            </a:extLst>
          </p:cNvPr>
          <p:cNvSpPr txBox="1"/>
          <p:nvPr/>
        </p:nvSpPr>
        <p:spPr>
          <a:xfrm>
            <a:off x="3226947" y="1020588"/>
            <a:ext cx="3810659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중첩 인터럽트를 허용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9346-749F-4C0B-A44A-D231E656293C}"/>
              </a:ext>
            </a:extLst>
          </p:cNvPr>
          <p:cNvSpPr txBox="1"/>
          <p:nvPr/>
        </p:nvSpPr>
        <p:spPr>
          <a:xfrm>
            <a:off x="2808093" y="259572"/>
            <a:ext cx="579005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39522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B4615-A6B5-439C-802C-370E9E01534D}"/>
              </a:ext>
            </a:extLst>
          </p:cNvPr>
          <p:cNvSpPr txBox="1"/>
          <p:nvPr/>
        </p:nvSpPr>
        <p:spPr>
          <a:xfrm>
            <a:off x="230075" y="129786"/>
            <a:ext cx="2895344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C9FF-85E5-4459-9A4F-546A070A7445}"/>
              </a:ext>
            </a:extLst>
          </p:cNvPr>
          <p:cNvSpPr txBox="1"/>
          <p:nvPr/>
        </p:nvSpPr>
        <p:spPr>
          <a:xfrm>
            <a:off x="471948" y="1114978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D6CAF-7BDF-48DF-96D0-A9CC11F7D282}"/>
              </a:ext>
            </a:extLst>
          </p:cNvPr>
          <p:cNvSpPr txBox="1"/>
          <p:nvPr/>
        </p:nvSpPr>
        <p:spPr>
          <a:xfrm>
            <a:off x="471947" y="303868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Task3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DFBE1-0754-4D40-BB27-EA799924FED9}"/>
              </a:ext>
            </a:extLst>
          </p:cNvPr>
          <p:cNvSpPr/>
          <p:nvPr/>
        </p:nvSpPr>
        <p:spPr>
          <a:xfrm>
            <a:off x="2507226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8A38A4-7173-4E51-B1D8-C55F3A3A431F}"/>
              </a:ext>
            </a:extLst>
          </p:cNvPr>
          <p:cNvSpPr/>
          <p:nvPr/>
        </p:nvSpPr>
        <p:spPr>
          <a:xfrm>
            <a:off x="3232846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26CC8-DD61-4393-91EF-6BCFC0485634}"/>
              </a:ext>
            </a:extLst>
          </p:cNvPr>
          <p:cNvSpPr/>
          <p:nvPr/>
        </p:nvSpPr>
        <p:spPr>
          <a:xfrm>
            <a:off x="3504217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9BA33-898D-4E1E-9970-A78248B69D7C}"/>
              </a:ext>
            </a:extLst>
          </p:cNvPr>
          <p:cNvSpPr/>
          <p:nvPr/>
        </p:nvSpPr>
        <p:spPr>
          <a:xfrm>
            <a:off x="4229837" y="1256046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5B754D-915C-41A3-ABEE-C247A5603DC9}"/>
              </a:ext>
            </a:extLst>
          </p:cNvPr>
          <p:cNvSpPr/>
          <p:nvPr/>
        </p:nvSpPr>
        <p:spPr>
          <a:xfrm>
            <a:off x="6055688" y="-65490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FB29C1-511C-45EE-B8B8-1E6EF8C63D73}"/>
              </a:ext>
            </a:extLst>
          </p:cNvPr>
          <p:cNvSpPr/>
          <p:nvPr/>
        </p:nvSpPr>
        <p:spPr>
          <a:xfrm>
            <a:off x="4955457" y="1256046"/>
            <a:ext cx="271371" cy="390552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B8DC9-D049-414F-B50C-E1D0B6466DA5}"/>
              </a:ext>
            </a:extLst>
          </p:cNvPr>
          <p:cNvSpPr/>
          <p:nvPr/>
        </p:nvSpPr>
        <p:spPr>
          <a:xfrm>
            <a:off x="4233322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AE1858-C96B-4792-AE89-5515A388BA70}"/>
              </a:ext>
            </a:extLst>
          </p:cNvPr>
          <p:cNvSpPr/>
          <p:nvPr/>
        </p:nvSpPr>
        <p:spPr>
          <a:xfrm>
            <a:off x="4958942" y="3193791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F81E7-EF0D-4F68-8F2F-40CBD8CE1F1B}"/>
              </a:ext>
            </a:extLst>
          </p:cNvPr>
          <p:cNvSpPr/>
          <p:nvPr/>
        </p:nvSpPr>
        <p:spPr>
          <a:xfrm>
            <a:off x="5250426" y="1256046"/>
            <a:ext cx="1168072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224D5C0-57E9-48D8-A7B3-65BC0233ADEC}"/>
              </a:ext>
            </a:extLst>
          </p:cNvPr>
          <p:cNvCxnSpPr/>
          <p:nvPr/>
        </p:nvCxnSpPr>
        <p:spPr>
          <a:xfrm flipV="1">
            <a:off x="4229837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09FE31-549D-4EDB-9F98-5AA3D7BE56F0}"/>
              </a:ext>
            </a:extLst>
          </p:cNvPr>
          <p:cNvCxnSpPr/>
          <p:nvPr/>
        </p:nvCxnSpPr>
        <p:spPr>
          <a:xfrm flipV="1">
            <a:off x="5230313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B76C9B-DF84-47CC-85BB-C91208A7623B}"/>
              </a:ext>
            </a:extLst>
          </p:cNvPr>
          <p:cNvCxnSpPr/>
          <p:nvPr/>
        </p:nvCxnSpPr>
        <p:spPr>
          <a:xfrm>
            <a:off x="4229837" y="1038448"/>
            <a:ext cx="4377322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817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B4615-A6B5-439C-802C-370E9E01534D}"/>
              </a:ext>
            </a:extLst>
          </p:cNvPr>
          <p:cNvSpPr txBox="1"/>
          <p:nvPr/>
        </p:nvSpPr>
        <p:spPr>
          <a:xfrm>
            <a:off x="230075" y="129786"/>
            <a:ext cx="2895344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C9FF-85E5-4459-9A4F-546A070A7445}"/>
              </a:ext>
            </a:extLst>
          </p:cNvPr>
          <p:cNvSpPr txBox="1"/>
          <p:nvPr/>
        </p:nvSpPr>
        <p:spPr>
          <a:xfrm>
            <a:off x="471948" y="1114978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0ACF8-C273-4095-B335-7788632B40CC}"/>
              </a:ext>
            </a:extLst>
          </p:cNvPr>
          <p:cNvSpPr txBox="1"/>
          <p:nvPr/>
        </p:nvSpPr>
        <p:spPr>
          <a:xfrm>
            <a:off x="450681" y="202989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Task2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D6CAF-7BDF-48DF-96D0-A9CC11F7D282}"/>
              </a:ext>
            </a:extLst>
          </p:cNvPr>
          <p:cNvSpPr txBox="1"/>
          <p:nvPr/>
        </p:nvSpPr>
        <p:spPr>
          <a:xfrm>
            <a:off x="471947" y="303868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Task3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DFBE1-0754-4D40-BB27-EA799924FED9}"/>
              </a:ext>
            </a:extLst>
          </p:cNvPr>
          <p:cNvSpPr/>
          <p:nvPr/>
        </p:nvSpPr>
        <p:spPr>
          <a:xfrm>
            <a:off x="2507226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8A38A4-7173-4E51-B1D8-C55F3A3A431F}"/>
              </a:ext>
            </a:extLst>
          </p:cNvPr>
          <p:cNvSpPr/>
          <p:nvPr/>
        </p:nvSpPr>
        <p:spPr>
          <a:xfrm>
            <a:off x="3232846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26CC8-DD61-4393-91EF-6BCFC0485634}"/>
              </a:ext>
            </a:extLst>
          </p:cNvPr>
          <p:cNvSpPr/>
          <p:nvPr/>
        </p:nvSpPr>
        <p:spPr>
          <a:xfrm>
            <a:off x="3504217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9BA33-898D-4E1E-9970-A78248B69D7C}"/>
              </a:ext>
            </a:extLst>
          </p:cNvPr>
          <p:cNvSpPr/>
          <p:nvPr/>
        </p:nvSpPr>
        <p:spPr>
          <a:xfrm>
            <a:off x="4229837" y="1256046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5B754D-915C-41A3-ABEE-C247A5603DC9}"/>
              </a:ext>
            </a:extLst>
          </p:cNvPr>
          <p:cNvSpPr/>
          <p:nvPr/>
        </p:nvSpPr>
        <p:spPr>
          <a:xfrm>
            <a:off x="6265115" y="488614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FB29C1-511C-45EE-B8B8-1E6EF8C63D73}"/>
              </a:ext>
            </a:extLst>
          </p:cNvPr>
          <p:cNvSpPr/>
          <p:nvPr/>
        </p:nvSpPr>
        <p:spPr>
          <a:xfrm>
            <a:off x="4955457" y="1256046"/>
            <a:ext cx="271371" cy="390552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52E53B-0EB9-44DC-A235-49BC64731BF2}"/>
              </a:ext>
            </a:extLst>
          </p:cNvPr>
          <p:cNvSpPr/>
          <p:nvPr/>
        </p:nvSpPr>
        <p:spPr>
          <a:xfrm>
            <a:off x="5220494" y="2177200"/>
            <a:ext cx="2389674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B8DC9-D049-414F-B50C-E1D0B6466DA5}"/>
              </a:ext>
            </a:extLst>
          </p:cNvPr>
          <p:cNvSpPr/>
          <p:nvPr/>
        </p:nvSpPr>
        <p:spPr>
          <a:xfrm>
            <a:off x="7610168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AE1858-C96B-4792-AE89-5515A388BA70}"/>
              </a:ext>
            </a:extLst>
          </p:cNvPr>
          <p:cNvSpPr/>
          <p:nvPr/>
        </p:nvSpPr>
        <p:spPr>
          <a:xfrm>
            <a:off x="8335788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F81E7-EF0D-4F68-8F2F-40CBD8CE1F1B}"/>
              </a:ext>
            </a:extLst>
          </p:cNvPr>
          <p:cNvSpPr/>
          <p:nvPr/>
        </p:nvSpPr>
        <p:spPr>
          <a:xfrm>
            <a:off x="8607159" y="1256046"/>
            <a:ext cx="1168072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224D5C0-57E9-48D8-A7B3-65BC0233ADEC}"/>
              </a:ext>
            </a:extLst>
          </p:cNvPr>
          <p:cNvCxnSpPr/>
          <p:nvPr/>
        </p:nvCxnSpPr>
        <p:spPr>
          <a:xfrm flipV="1">
            <a:off x="4229837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09FE31-549D-4EDB-9F98-5AA3D7BE56F0}"/>
              </a:ext>
            </a:extLst>
          </p:cNvPr>
          <p:cNvCxnSpPr/>
          <p:nvPr/>
        </p:nvCxnSpPr>
        <p:spPr>
          <a:xfrm flipV="1">
            <a:off x="8607159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B76C9B-DF84-47CC-85BB-C91208A7623B}"/>
              </a:ext>
            </a:extLst>
          </p:cNvPr>
          <p:cNvCxnSpPr/>
          <p:nvPr/>
        </p:nvCxnSpPr>
        <p:spPr>
          <a:xfrm>
            <a:off x="4229837" y="1038448"/>
            <a:ext cx="4377322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8704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B4615-A6B5-439C-802C-370E9E01534D}"/>
              </a:ext>
            </a:extLst>
          </p:cNvPr>
          <p:cNvSpPr txBox="1"/>
          <p:nvPr/>
        </p:nvSpPr>
        <p:spPr>
          <a:xfrm>
            <a:off x="230075" y="129786"/>
            <a:ext cx="2895344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C9FF-85E5-4459-9A4F-546A070A7445}"/>
              </a:ext>
            </a:extLst>
          </p:cNvPr>
          <p:cNvSpPr txBox="1"/>
          <p:nvPr/>
        </p:nvSpPr>
        <p:spPr>
          <a:xfrm>
            <a:off x="471948" y="1114978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0ACF8-C273-4095-B335-7788632B40CC}"/>
              </a:ext>
            </a:extLst>
          </p:cNvPr>
          <p:cNvSpPr txBox="1"/>
          <p:nvPr/>
        </p:nvSpPr>
        <p:spPr>
          <a:xfrm>
            <a:off x="450681" y="202989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Task2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D6CAF-7BDF-48DF-96D0-A9CC11F7D282}"/>
              </a:ext>
            </a:extLst>
          </p:cNvPr>
          <p:cNvSpPr txBox="1"/>
          <p:nvPr/>
        </p:nvSpPr>
        <p:spPr>
          <a:xfrm>
            <a:off x="471947" y="303868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Task3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DFBE1-0754-4D40-BB27-EA799924FED9}"/>
              </a:ext>
            </a:extLst>
          </p:cNvPr>
          <p:cNvSpPr/>
          <p:nvPr/>
        </p:nvSpPr>
        <p:spPr>
          <a:xfrm>
            <a:off x="2507226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8A38A4-7173-4E51-B1D8-C55F3A3A431F}"/>
              </a:ext>
            </a:extLst>
          </p:cNvPr>
          <p:cNvSpPr/>
          <p:nvPr/>
        </p:nvSpPr>
        <p:spPr>
          <a:xfrm>
            <a:off x="3232846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26CC8-DD61-4393-91EF-6BCFC0485634}"/>
              </a:ext>
            </a:extLst>
          </p:cNvPr>
          <p:cNvSpPr/>
          <p:nvPr/>
        </p:nvSpPr>
        <p:spPr>
          <a:xfrm>
            <a:off x="3504217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9BA33-898D-4E1E-9970-A78248B69D7C}"/>
              </a:ext>
            </a:extLst>
          </p:cNvPr>
          <p:cNvSpPr/>
          <p:nvPr/>
        </p:nvSpPr>
        <p:spPr>
          <a:xfrm>
            <a:off x="4229837" y="1256046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5B754D-915C-41A3-ABEE-C247A5603DC9}"/>
              </a:ext>
            </a:extLst>
          </p:cNvPr>
          <p:cNvSpPr/>
          <p:nvPr/>
        </p:nvSpPr>
        <p:spPr>
          <a:xfrm>
            <a:off x="9362276" y="286995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FB29C1-511C-45EE-B8B8-1E6EF8C63D73}"/>
              </a:ext>
            </a:extLst>
          </p:cNvPr>
          <p:cNvSpPr/>
          <p:nvPr/>
        </p:nvSpPr>
        <p:spPr>
          <a:xfrm>
            <a:off x="4955457" y="1256046"/>
            <a:ext cx="271371" cy="390552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B8DC9-D049-414F-B50C-E1D0B6466DA5}"/>
              </a:ext>
            </a:extLst>
          </p:cNvPr>
          <p:cNvSpPr/>
          <p:nvPr/>
        </p:nvSpPr>
        <p:spPr>
          <a:xfrm>
            <a:off x="5220494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AE1858-C96B-4792-AE89-5515A388BA70}"/>
              </a:ext>
            </a:extLst>
          </p:cNvPr>
          <p:cNvSpPr/>
          <p:nvPr/>
        </p:nvSpPr>
        <p:spPr>
          <a:xfrm>
            <a:off x="5946114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F81E7-EF0D-4F68-8F2F-40CBD8CE1F1B}"/>
              </a:ext>
            </a:extLst>
          </p:cNvPr>
          <p:cNvSpPr/>
          <p:nvPr/>
        </p:nvSpPr>
        <p:spPr>
          <a:xfrm>
            <a:off x="6217485" y="1256046"/>
            <a:ext cx="1168072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224D5C0-57E9-48D8-A7B3-65BC0233ADEC}"/>
              </a:ext>
            </a:extLst>
          </p:cNvPr>
          <p:cNvCxnSpPr/>
          <p:nvPr/>
        </p:nvCxnSpPr>
        <p:spPr>
          <a:xfrm flipV="1">
            <a:off x="4229837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09FE31-549D-4EDB-9F98-5AA3D7BE56F0}"/>
              </a:ext>
            </a:extLst>
          </p:cNvPr>
          <p:cNvCxnSpPr/>
          <p:nvPr/>
        </p:nvCxnSpPr>
        <p:spPr>
          <a:xfrm flipV="1">
            <a:off x="6217485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25DE55-540D-474D-BF85-A554B59A4BB2}"/>
              </a:ext>
            </a:extLst>
          </p:cNvPr>
          <p:cNvSpPr/>
          <p:nvPr/>
        </p:nvSpPr>
        <p:spPr>
          <a:xfrm>
            <a:off x="2507226" y="436552"/>
            <a:ext cx="117987" cy="457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B76C9B-DF84-47CC-85BB-C91208A7623B}"/>
              </a:ext>
            </a:extLst>
          </p:cNvPr>
          <p:cNvCxnSpPr>
            <a:cxnSpLocks/>
          </p:cNvCxnSpPr>
          <p:nvPr/>
        </p:nvCxnSpPr>
        <p:spPr>
          <a:xfrm>
            <a:off x="4229837" y="1038448"/>
            <a:ext cx="198764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0193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B4615-A6B5-439C-802C-370E9E01534D}"/>
              </a:ext>
            </a:extLst>
          </p:cNvPr>
          <p:cNvSpPr txBox="1"/>
          <p:nvPr/>
        </p:nvSpPr>
        <p:spPr>
          <a:xfrm>
            <a:off x="230075" y="129786"/>
            <a:ext cx="1261884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뮤텍스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C9FF-85E5-4459-9A4F-546A070A7445}"/>
              </a:ext>
            </a:extLst>
          </p:cNvPr>
          <p:cNvSpPr txBox="1"/>
          <p:nvPr/>
        </p:nvSpPr>
        <p:spPr>
          <a:xfrm>
            <a:off x="471948" y="1114978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0ACF8-C273-4095-B335-7788632B40CC}"/>
              </a:ext>
            </a:extLst>
          </p:cNvPr>
          <p:cNvSpPr txBox="1"/>
          <p:nvPr/>
        </p:nvSpPr>
        <p:spPr>
          <a:xfrm>
            <a:off x="450681" y="202989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Task2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D6CAF-7BDF-48DF-96D0-A9CC11F7D282}"/>
              </a:ext>
            </a:extLst>
          </p:cNvPr>
          <p:cNvSpPr txBox="1"/>
          <p:nvPr/>
        </p:nvSpPr>
        <p:spPr>
          <a:xfrm>
            <a:off x="471947" y="303868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Task3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DFBE1-0754-4D40-BB27-EA799924FED9}"/>
              </a:ext>
            </a:extLst>
          </p:cNvPr>
          <p:cNvSpPr/>
          <p:nvPr/>
        </p:nvSpPr>
        <p:spPr>
          <a:xfrm>
            <a:off x="2507226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8A38A4-7173-4E51-B1D8-C55F3A3A431F}"/>
              </a:ext>
            </a:extLst>
          </p:cNvPr>
          <p:cNvSpPr/>
          <p:nvPr/>
        </p:nvSpPr>
        <p:spPr>
          <a:xfrm>
            <a:off x="3232846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26CC8-DD61-4393-91EF-6BCFC0485634}"/>
              </a:ext>
            </a:extLst>
          </p:cNvPr>
          <p:cNvSpPr/>
          <p:nvPr/>
        </p:nvSpPr>
        <p:spPr>
          <a:xfrm>
            <a:off x="3504217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9BA33-898D-4E1E-9970-A78248B69D7C}"/>
              </a:ext>
            </a:extLst>
          </p:cNvPr>
          <p:cNvSpPr/>
          <p:nvPr/>
        </p:nvSpPr>
        <p:spPr>
          <a:xfrm>
            <a:off x="5491865" y="1259157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FB29C1-511C-45EE-B8B8-1E6EF8C63D73}"/>
              </a:ext>
            </a:extLst>
          </p:cNvPr>
          <p:cNvSpPr/>
          <p:nvPr/>
        </p:nvSpPr>
        <p:spPr>
          <a:xfrm>
            <a:off x="5220494" y="1259157"/>
            <a:ext cx="271371" cy="390552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52E53B-0EB9-44DC-A235-49BC64731BF2}"/>
              </a:ext>
            </a:extLst>
          </p:cNvPr>
          <p:cNvSpPr/>
          <p:nvPr/>
        </p:nvSpPr>
        <p:spPr>
          <a:xfrm>
            <a:off x="7412322" y="2197110"/>
            <a:ext cx="2389674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B8DC9-D049-414F-B50C-E1D0B6466DA5}"/>
              </a:ext>
            </a:extLst>
          </p:cNvPr>
          <p:cNvSpPr/>
          <p:nvPr/>
        </p:nvSpPr>
        <p:spPr>
          <a:xfrm>
            <a:off x="4226018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AE1858-C96B-4792-AE89-5515A388BA70}"/>
              </a:ext>
            </a:extLst>
          </p:cNvPr>
          <p:cNvSpPr/>
          <p:nvPr/>
        </p:nvSpPr>
        <p:spPr>
          <a:xfrm>
            <a:off x="4951638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F81E7-EF0D-4F68-8F2F-40CBD8CE1F1B}"/>
              </a:ext>
            </a:extLst>
          </p:cNvPr>
          <p:cNvSpPr/>
          <p:nvPr/>
        </p:nvSpPr>
        <p:spPr>
          <a:xfrm>
            <a:off x="6211152" y="1259157"/>
            <a:ext cx="1168072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224D5C0-57E9-48D8-A7B3-65BC0233ADEC}"/>
              </a:ext>
            </a:extLst>
          </p:cNvPr>
          <p:cNvCxnSpPr/>
          <p:nvPr/>
        </p:nvCxnSpPr>
        <p:spPr>
          <a:xfrm flipV="1">
            <a:off x="4229837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09FE31-549D-4EDB-9F98-5AA3D7BE56F0}"/>
              </a:ext>
            </a:extLst>
          </p:cNvPr>
          <p:cNvCxnSpPr/>
          <p:nvPr/>
        </p:nvCxnSpPr>
        <p:spPr>
          <a:xfrm flipV="1">
            <a:off x="8607159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B76C9B-DF84-47CC-85BB-C91208A7623B}"/>
              </a:ext>
            </a:extLst>
          </p:cNvPr>
          <p:cNvCxnSpPr/>
          <p:nvPr/>
        </p:nvCxnSpPr>
        <p:spPr>
          <a:xfrm>
            <a:off x="4229837" y="1038448"/>
            <a:ext cx="4377322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5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0" y="-7175"/>
            <a:ext cx="6301725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 =  OSMutexCreate ( 1, &amp;err 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OS_EVENT_TYPE_MUTEX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6F5EA3-E641-44FD-B871-1F2387B9633E}"/>
              </a:ext>
            </a:extLst>
          </p:cNvPr>
          <p:cNvSpPr/>
          <p:nvPr/>
        </p:nvSpPr>
        <p:spPr>
          <a:xfrm>
            <a:off x="7124659" y="5288492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C51A4D-95E6-426F-8407-916E59DF3165}"/>
              </a:ext>
            </a:extLst>
          </p:cNvPr>
          <p:cNvSpPr/>
          <p:nvPr/>
        </p:nvSpPr>
        <p:spPr>
          <a:xfrm>
            <a:off x="7124658" y="5731405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BAEDDD-C8D6-461B-BC7F-0BFB51A9D015}"/>
              </a:ext>
            </a:extLst>
          </p:cNvPr>
          <p:cNvSpPr txBox="1"/>
          <p:nvPr/>
        </p:nvSpPr>
        <p:spPr>
          <a:xfrm>
            <a:off x="5670410" y="525567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6307F3-CD65-49EF-8D2A-41EC3155C6E4}"/>
              </a:ext>
            </a:extLst>
          </p:cNvPr>
          <p:cNvSpPr txBox="1"/>
          <p:nvPr/>
        </p:nvSpPr>
        <p:spPr>
          <a:xfrm>
            <a:off x="5844504" y="5688509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4582EF-971B-4448-9D5F-B42F1DF690E8}"/>
              </a:ext>
            </a:extLst>
          </p:cNvPr>
          <p:cNvSpPr/>
          <p:nvPr/>
        </p:nvSpPr>
        <p:spPr>
          <a:xfrm>
            <a:off x="7124655" y="6169412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171FD4-1047-4836-A445-C4DBB156650F}"/>
              </a:ext>
            </a:extLst>
          </p:cNvPr>
          <p:cNvSpPr txBox="1"/>
          <p:nvPr/>
        </p:nvSpPr>
        <p:spPr>
          <a:xfrm>
            <a:off x="5678612" y="611408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FF141B-089B-413A-A2F4-F6E8D9CBFCF1}"/>
              </a:ext>
            </a:extLst>
          </p:cNvPr>
          <p:cNvSpPr/>
          <p:nvPr/>
        </p:nvSpPr>
        <p:spPr>
          <a:xfrm>
            <a:off x="6707563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3F9B70-B4B6-4C5D-87AF-1F4AA2C17C4C}"/>
              </a:ext>
            </a:extLst>
          </p:cNvPr>
          <p:cNvSpPr/>
          <p:nvPr/>
        </p:nvSpPr>
        <p:spPr>
          <a:xfrm>
            <a:off x="7096520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0E3CBF0-F59F-424D-B49B-170FA6747C3A}"/>
              </a:ext>
            </a:extLst>
          </p:cNvPr>
          <p:cNvSpPr/>
          <p:nvPr/>
        </p:nvSpPr>
        <p:spPr>
          <a:xfrm>
            <a:off x="7485475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02337A-1D85-4833-9A04-55AAFE821F30}"/>
              </a:ext>
            </a:extLst>
          </p:cNvPr>
          <p:cNvSpPr/>
          <p:nvPr/>
        </p:nvSpPr>
        <p:spPr>
          <a:xfrm>
            <a:off x="7874432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7466C9-F1F5-4EE8-9406-74D4C4ECBF3A}"/>
              </a:ext>
            </a:extLst>
          </p:cNvPr>
          <p:cNvSpPr/>
          <p:nvPr/>
        </p:nvSpPr>
        <p:spPr>
          <a:xfrm>
            <a:off x="8263388" y="4159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F42621-359B-4335-A34E-005BC48547DD}"/>
              </a:ext>
            </a:extLst>
          </p:cNvPr>
          <p:cNvSpPr/>
          <p:nvPr/>
        </p:nvSpPr>
        <p:spPr>
          <a:xfrm>
            <a:off x="8652344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F97210C-1D1C-4FFB-964A-6156524764A7}"/>
              </a:ext>
            </a:extLst>
          </p:cNvPr>
          <p:cNvSpPr/>
          <p:nvPr/>
        </p:nvSpPr>
        <p:spPr>
          <a:xfrm>
            <a:off x="9041301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9FF66E-2BC6-4DBA-9E3A-5B88DE52CE43}"/>
              </a:ext>
            </a:extLst>
          </p:cNvPr>
          <p:cNvSpPr/>
          <p:nvPr/>
        </p:nvSpPr>
        <p:spPr>
          <a:xfrm>
            <a:off x="9430256" y="4159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F9762EB-C35E-447A-9885-021C0769C0DB}"/>
              </a:ext>
            </a:extLst>
          </p:cNvPr>
          <p:cNvSpPr/>
          <p:nvPr/>
        </p:nvSpPr>
        <p:spPr>
          <a:xfrm>
            <a:off x="6707563" y="80487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9BEC55-9BA6-45BB-A83D-3F5819067CF9}"/>
              </a:ext>
            </a:extLst>
          </p:cNvPr>
          <p:cNvSpPr/>
          <p:nvPr/>
        </p:nvSpPr>
        <p:spPr>
          <a:xfrm>
            <a:off x="7096520" y="8048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39CB7D-2DCC-4A8C-B6CE-508CBE2D4DB5}"/>
              </a:ext>
            </a:extLst>
          </p:cNvPr>
          <p:cNvSpPr/>
          <p:nvPr/>
        </p:nvSpPr>
        <p:spPr>
          <a:xfrm>
            <a:off x="7485475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A5928E-9E2A-477A-9181-C7DD95C9FB45}"/>
              </a:ext>
            </a:extLst>
          </p:cNvPr>
          <p:cNvSpPr/>
          <p:nvPr/>
        </p:nvSpPr>
        <p:spPr>
          <a:xfrm>
            <a:off x="7874432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F9EC4C4-A8A4-4F13-AFEE-BFD3C657F18B}"/>
              </a:ext>
            </a:extLst>
          </p:cNvPr>
          <p:cNvSpPr/>
          <p:nvPr/>
        </p:nvSpPr>
        <p:spPr>
          <a:xfrm>
            <a:off x="8263388" y="80486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484675-5D91-4C6B-AE4B-B9D7A0EB3DC6}"/>
              </a:ext>
            </a:extLst>
          </p:cNvPr>
          <p:cNvSpPr/>
          <p:nvPr/>
        </p:nvSpPr>
        <p:spPr>
          <a:xfrm>
            <a:off x="8652344" y="8048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CCAD25B-2739-4307-9468-EA9D6AAB2CEE}"/>
              </a:ext>
            </a:extLst>
          </p:cNvPr>
          <p:cNvSpPr/>
          <p:nvPr/>
        </p:nvSpPr>
        <p:spPr>
          <a:xfrm>
            <a:off x="9041301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67A63A-E1AE-43E2-A9CA-852DCDECB58B}"/>
              </a:ext>
            </a:extLst>
          </p:cNvPr>
          <p:cNvSpPr/>
          <p:nvPr/>
        </p:nvSpPr>
        <p:spPr>
          <a:xfrm>
            <a:off x="9430256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DC92540-032A-4A30-9133-58E24FA9E2CB}"/>
              </a:ext>
            </a:extLst>
          </p:cNvPr>
          <p:cNvSpPr/>
          <p:nvPr/>
        </p:nvSpPr>
        <p:spPr>
          <a:xfrm>
            <a:off x="6707563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C3AF25-B1D1-4413-882E-7A77CFE5BF9F}"/>
              </a:ext>
            </a:extLst>
          </p:cNvPr>
          <p:cNvSpPr/>
          <p:nvPr/>
        </p:nvSpPr>
        <p:spPr>
          <a:xfrm>
            <a:off x="7096520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B28F61-268F-4468-86E1-7045F52986E4}"/>
              </a:ext>
            </a:extLst>
          </p:cNvPr>
          <p:cNvSpPr/>
          <p:nvPr/>
        </p:nvSpPr>
        <p:spPr>
          <a:xfrm>
            <a:off x="7485475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8B4DFF-2577-4496-A958-D9CC609B715B}"/>
              </a:ext>
            </a:extLst>
          </p:cNvPr>
          <p:cNvSpPr/>
          <p:nvPr/>
        </p:nvSpPr>
        <p:spPr>
          <a:xfrm>
            <a:off x="7874432" y="11938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808B167-372E-46FB-8715-DFF3FECB56EA}"/>
              </a:ext>
            </a:extLst>
          </p:cNvPr>
          <p:cNvSpPr/>
          <p:nvPr/>
        </p:nvSpPr>
        <p:spPr>
          <a:xfrm>
            <a:off x="8263388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B58E813-98BD-4BDF-8081-F06A51B7DB17}"/>
              </a:ext>
            </a:extLst>
          </p:cNvPr>
          <p:cNvSpPr/>
          <p:nvPr/>
        </p:nvSpPr>
        <p:spPr>
          <a:xfrm>
            <a:off x="8652344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1B439D-9BBB-4DD0-8821-97010CD5C5CB}"/>
              </a:ext>
            </a:extLst>
          </p:cNvPr>
          <p:cNvSpPr/>
          <p:nvPr/>
        </p:nvSpPr>
        <p:spPr>
          <a:xfrm>
            <a:off x="9041301" y="119382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B8066F8-EDF0-4D00-AD32-FE48131C9571}"/>
              </a:ext>
            </a:extLst>
          </p:cNvPr>
          <p:cNvSpPr/>
          <p:nvPr/>
        </p:nvSpPr>
        <p:spPr>
          <a:xfrm>
            <a:off x="9430256" y="119382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21918C-9A82-4173-9DE8-9439F7BBE9F8}"/>
              </a:ext>
            </a:extLst>
          </p:cNvPr>
          <p:cNvSpPr/>
          <p:nvPr/>
        </p:nvSpPr>
        <p:spPr>
          <a:xfrm>
            <a:off x="6707563" y="15827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5795336-5B66-400B-A8A4-0959DC17D229}"/>
              </a:ext>
            </a:extLst>
          </p:cNvPr>
          <p:cNvSpPr/>
          <p:nvPr/>
        </p:nvSpPr>
        <p:spPr>
          <a:xfrm>
            <a:off x="7096520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D2A9112-9976-4BAA-86C4-3D259959FE92}"/>
              </a:ext>
            </a:extLst>
          </p:cNvPr>
          <p:cNvSpPr/>
          <p:nvPr/>
        </p:nvSpPr>
        <p:spPr>
          <a:xfrm>
            <a:off x="7485475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05773DF-6300-4A3A-A8D3-C2A49CC472B8}"/>
              </a:ext>
            </a:extLst>
          </p:cNvPr>
          <p:cNvSpPr/>
          <p:nvPr/>
        </p:nvSpPr>
        <p:spPr>
          <a:xfrm>
            <a:off x="7874432" y="158278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6EA419-7773-4A20-AB34-3D397A02EB49}"/>
              </a:ext>
            </a:extLst>
          </p:cNvPr>
          <p:cNvSpPr/>
          <p:nvPr/>
        </p:nvSpPr>
        <p:spPr>
          <a:xfrm>
            <a:off x="8263388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822EE9-5F25-42CE-AF95-9ED81AB1A6E5}"/>
              </a:ext>
            </a:extLst>
          </p:cNvPr>
          <p:cNvSpPr/>
          <p:nvPr/>
        </p:nvSpPr>
        <p:spPr>
          <a:xfrm>
            <a:off x="8652344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6A6409F-0CC1-42B5-A80F-71A837473415}"/>
              </a:ext>
            </a:extLst>
          </p:cNvPr>
          <p:cNvSpPr/>
          <p:nvPr/>
        </p:nvSpPr>
        <p:spPr>
          <a:xfrm>
            <a:off x="9041301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D680A5A-9A41-4F8B-918B-103FA83B447B}"/>
              </a:ext>
            </a:extLst>
          </p:cNvPr>
          <p:cNvSpPr/>
          <p:nvPr/>
        </p:nvSpPr>
        <p:spPr>
          <a:xfrm>
            <a:off x="9430256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28D020-B579-4DA7-A953-48E35DE54EF6}"/>
              </a:ext>
            </a:extLst>
          </p:cNvPr>
          <p:cNvSpPr/>
          <p:nvPr/>
        </p:nvSpPr>
        <p:spPr>
          <a:xfrm>
            <a:off x="6707563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82D61C1-2434-4990-82CF-A5F7B6FE4544}"/>
              </a:ext>
            </a:extLst>
          </p:cNvPr>
          <p:cNvSpPr/>
          <p:nvPr/>
        </p:nvSpPr>
        <p:spPr>
          <a:xfrm>
            <a:off x="7096520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B8484D-4F13-4241-9F3D-C5A5404C89DF}"/>
              </a:ext>
            </a:extLst>
          </p:cNvPr>
          <p:cNvSpPr/>
          <p:nvPr/>
        </p:nvSpPr>
        <p:spPr>
          <a:xfrm>
            <a:off x="7485475" y="19717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ABD57-5594-4514-A58D-629CF0F1B561}"/>
              </a:ext>
            </a:extLst>
          </p:cNvPr>
          <p:cNvSpPr/>
          <p:nvPr/>
        </p:nvSpPr>
        <p:spPr>
          <a:xfrm>
            <a:off x="7874432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469716-8A61-4F5C-A08B-7A6D901A1DB9}"/>
              </a:ext>
            </a:extLst>
          </p:cNvPr>
          <p:cNvSpPr/>
          <p:nvPr/>
        </p:nvSpPr>
        <p:spPr>
          <a:xfrm>
            <a:off x="8263388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FDA3C4-CD47-4603-AF8D-D42621B56743}"/>
              </a:ext>
            </a:extLst>
          </p:cNvPr>
          <p:cNvSpPr/>
          <p:nvPr/>
        </p:nvSpPr>
        <p:spPr>
          <a:xfrm>
            <a:off x="8652344" y="197173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15FCC82-3573-452C-9FCD-16C6194936E4}"/>
              </a:ext>
            </a:extLst>
          </p:cNvPr>
          <p:cNvSpPr/>
          <p:nvPr/>
        </p:nvSpPr>
        <p:spPr>
          <a:xfrm>
            <a:off x="9041301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4AA584-71CC-44A3-BAFD-B1C1208A6EA8}"/>
              </a:ext>
            </a:extLst>
          </p:cNvPr>
          <p:cNvSpPr/>
          <p:nvPr/>
        </p:nvSpPr>
        <p:spPr>
          <a:xfrm>
            <a:off x="9430256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854D89B-0FF9-4E48-B3D0-60EEDBE2292A}"/>
              </a:ext>
            </a:extLst>
          </p:cNvPr>
          <p:cNvSpPr/>
          <p:nvPr/>
        </p:nvSpPr>
        <p:spPr>
          <a:xfrm>
            <a:off x="6707563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CD93891-6B4F-4779-A980-0F5E119DFECC}"/>
              </a:ext>
            </a:extLst>
          </p:cNvPr>
          <p:cNvSpPr/>
          <p:nvPr/>
        </p:nvSpPr>
        <p:spPr>
          <a:xfrm>
            <a:off x="7096520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D27B02-F337-48A3-A3D6-9054C62B0200}"/>
              </a:ext>
            </a:extLst>
          </p:cNvPr>
          <p:cNvSpPr/>
          <p:nvPr/>
        </p:nvSpPr>
        <p:spPr>
          <a:xfrm>
            <a:off x="7485475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3F12892-84FB-491A-86A4-5878310CC259}"/>
              </a:ext>
            </a:extLst>
          </p:cNvPr>
          <p:cNvSpPr/>
          <p:nvPr/>
        </p:nvSpPr>
        <p:spPr>
          <a:xfrm>
            <a:off x="7874432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5D7F3E-A8F7-45BB-8286-CAF42780DD20}"/>
              </a:ext>
            </a:extLst>
          </p:cNvPr>
          <p:cNvSpPr/>
          <p:nvPr/>
        </p:nvSpPr>
        <p:spPr>
          <a:xfrm>
            <a:off x="8263388" y="236069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92EC8BB-5B5F-43DD-B8A4-E5AC19E863D6}"/>
              </a:ext>
            </a:extLst>
          </p:cNvPr>
          <p:cNvSpPr/>
          <p:nvPr/>
        </p:nvSpPr>
        <p:spPr>
          <a:xfrm>
            <a:off x="8652344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F03D5F3-DD9B-4073-ACB7-4DE68B2EC8DB}"/>
              </a:ext>
            </a:extLst>
          </p:cNvPr>
          <p:cNvSpPr/>
          <p:nvPr/>
        </p:nvSpPr>
        <p:spPr>
          <a:xfrm>
            <a:off x="9041301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3351FA8-C3C4-495B-BA72-B381E9F99220}"/>
              </a:ext>
            </a:extLst>
          </p:cNvPr>
          <p:cNvSpPr/>
          <p:nvPr/>
        </p:nvSpPr>
        <p:spPr>
          <a:xfrm>
            <a:off x="9430256" y="236069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E63835B-5BE2-4263-B56A-0F15DCE899FE}"/>
              </a:ext>
            </a:extLst>
          </p:cNvPr>
          <p:cNvSpPr/>
          <p:nvPr/>
        </p:nvSpPr>
        <p:spPr>
          <a:xfrm>
            <a:off x="6707563" y="274965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347FF6-BD67-44B1-994E-02CB66829924}"/>
              </a:ext>
            </a:extLst>
          </p:cNvPr>
          <p:cNvSpPr/>
          <p:nvPr/>
        </p:nvSpPr>
        <p:spPr>
          <a:xfrm>
            <a:off x="7096520" y="27496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16C1BD-1FEA-468E-9CC8-9A4BF0FE41A9}"/>
              </a:ext>
            </a:extLst>
          </p:cNvPr>
          <p:cNvSpPr/>
          <p:nvPr/>
        </p:nvSpPr>
        <p:spPr>
          <a:xfrm>
            <a:off x="7485475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3EA676-1FBD-4631-A75D-5492C70173C9}"/>
              </a:ext>
            </a:extLst>
          </p:cNvPr>
          <p:cNvSpPr/>
          <p:nvPr/>
        </p:nvSpPr>
        <p:spPr>
          <a:xfrm>
            <a:off x="7874432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E1B64E-E894-41A7-A5A9-385099269227}"/>
              </a:ext>
            </a:extLst>
          </p:cNvPr>
          <p:cNvSpPr/>
          <p:nvPr/>
        </p:nvSpPr>
        <p:spPr>
          <a:xfrm>
            <a:off x="8263388" y="274965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CDD104-FECE-46AE-9964-40EABA1AAA0B}"/>
              </a:ext>
            </a:extLst>
          </p:cNvPr>
          <p:cNvSpPr/>
          <p:nvPr/>
        </p:nvSpPr>
        <p:spPr>
          <a:xfrm>
            <a:off x="8652344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EE54330-FA27-4FA0-9B5C-3CDB3EC94516}"/>
              </a:ext>
            </a:extLst>
          </p:cNvPr>
          <p:cNvSpPr/>
          <p:nvPr/>
        </p:nvSpPr>
        <p:spPr>
          <a:xfrm>
            <a:off x="9041301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107B305-AA20-47D9-B0E7-0ED3669E445A}"/>
              </a:ext>
            </a:extLst>
          </p:cNvPr>
          <p:cNvSpPr/>
          <p:nvPr/>
        </p:nvSpPr>
        <p:spPr>
          <a:xfrm>
            <a:off x="9430256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5356BB6-7072-4F9F-9C1D-A188AE08E645}"/>
              </a:ext>
            </a:extLst>
          </p:cNvPr>
          <p:cNvSpPr/>
          <p:nvPr/>
        </p:nvSpPr>
        <p:spPr>
          <a:xfrm>
            <a:off x="6707563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9B74063-0422-43B6-B0D5-F08A3AEC6C94}"/>
              </a:ext>
            </a:extLst>
          </p:cNvPr>
          <p:cNvSpPr/>
          <p:nvPr/>
        </p:nvSpPr>
        <p:spPr>
          <a:xfrm>
            <a:off x="7096520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EC5D9BD-A90D-4B05-BC04-48F1C1F465A1}"/>
              </a:ext>
            </a:extLst>
          </p:cNvPr>
          <p:cNvSpPr/>
          <p:nvPr/>
        </p:nvSpPr>
        <p:spPr>
          <a:xfrm>
            <a:off x="7485475" y="31386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D461E34-E16A-415E-ACD7-D5A8C5C7A33A}"/>
              </a:ext>
            </a:extLst>
          </p:cNvPr>
          <p:cNvSpPr/>
          <p:nvPr/>
        </p:nvSpPr>
        <p:spPr>
          <a:xfrm>
            <a:off x="7874432" y="313860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3E84AEF-4D2D-4A96-9962-1CD6AB509494}"/>
              </a:ext>
            </a:extLst>
          </p:cNvPr>
          <p:cNvSpPr/>
          <p:nvPr/>
        </p:nvSpPr>
        <p:spPr>
          <a:xfrm>
            <a:off x="8263388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4DFC0C-7627-419B-A62F-8498CFAF369B}"/>
              </a:ext>
            </a:extLst>
          </p:cNvPr>
          <p:cNvSpPr/>
          <p:nvPr/>
        </p:nvSpPr>
        <p:spPr>
          <a:xfrm>
            <a:off x="8652344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A36A6FC-ECD2-493E-9E9A-F8698494C7CF}"/>
              </a:ext>
            </a:extLst>
          </p:cNvPr>
          <p:cNvSpPr/>
          <p:nvPr/>
        </p:nvSpPr>
        <p:spPr>
          <a:xfrm>
            <a:off x="9041301" y="313860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572DCC8-778B-4DE7-9483-20E70530EF1D}"/>
              </a:ext>
            </a:extLst>
          </p:cNvPr>
          <p:cNvSpPr/>
          <p:nvPr/>
        </p:nvSpPr>
        <p:spPr>
          <a:xfrm>
            <a:off x="9430256" y="313860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53C946-E2DB-4095-9753-D90B2EC1EBFF}"/>
              </a:ext>
            </a:extLst>
          </p:cNvPr>
          <p:cNvSpPr txBox="1"/>
          <p:nvPr/>
        </p:nvSpPr>
        <p:spPr>
          <a:xfrm>
            <a:off x="5962382" y="569994"/>
            <a:ext cx="86273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90AA247-BAE5-417F-B331-CFA3453F018D}"/>
              </a:ext>
            </a:extLst>
          </p:cNvPr>
          <p:cNvSpPr/>
          <p:nvPr/>
        </p:nvSpPr>
        <p:spPr>
          <a:xfrm>
            <a:off x="6707563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5368E7C-8037-4CCE-8889-708D50A398FF}"/>
              </a:ext>
            </a:extLst>
          </p:cNvPr>
          <p:cNvSpPr/>
          <p:nvPr/>
        </p:nvSpPr>
        <p:spPr>
          <a:xfrm>
            <a:off x="7096520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A653C3-BD8D-4D8A-AC0A-49B5002C94F3}"/>
              </a:ext>
            </a:extLst>
          </p:cNvPr>
          <p:cNvSpPr/>
          <p:nvPr/>
        </p:nvSpPr>
        <p:spPr>
          <a:xfrm>
            <a:off x="7485475" y="41214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FD269FF-FE99-4569-9E22-552CFD836EBE}"/>
              </a:ext>
            </a:extLst>
          </p:cNvPr>
          <p:cNvSpPr/>
          <p:nvPr/>
        </p:nvSpPr>
        <p:spPr>
          <a:xfrm>
            <a:off x="7874432" y="41214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98C8E6A-37F6-4B47-A4F2-6797A4F2D9D9}"/>
              </a:ext>
            </a:extLst>
          </p:cNvPr>
          <p:cNvSpPr/>
          <p:nvPr/>
        </p:nvSpPr>
        <p:spPr>
          <a:xfrm>
            <a:off x="8263388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A583DA6-56B0-45DB-A6F7-D8E5DF1B877A}"/>
              </a:ext>
            </a:extLst>
          </p:cNvPr>
          <p:cNvSpPr/>
          <p:nvPr/>
        </p:nvSpPr>
        <p:spPr>
          <a:xfrm>
            <a:off x="8652344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A5971A9-1F25-48D7-9537-7BAFA54C7536}"/>
              </a:ext>
            </a:extLst>
          </p:cNvPr>
          <p:cNvSpPr/>
          <p:nvPr/>
        </p:nvSpPr>
        <p:spPr>
          <a:xfrm>
            <a:off x="9041301" y="41214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02585D4-27E7-43BA-A3CE-3915CCB14181}"/>
              </a:ext>
            </a:extLst>
          </p:cNvPr>
          <p:cNvSpPr/>
          <p:nvPr/>
        </p:nvSpPr>
        <p:spPr>
          <a:xfrm>
            <a:off x="9430256" y="41214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B399792-B44E-4EBF-A538-DB887B65FEFA}"/>
              </a:ext>
            </a:extLst>
          </p:cNvPr>
          <p:cNvSpPr txBox="1"/>
          <p:nvPr/>
        </p:nvSpPr>
        <p:spPr>
          <a:xfrm>
            <a:off x="7437403" y="4520521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C827707-29AF-43BB-982F-F9B36313FE3C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4CB2A9F-C829-436F-84CE-52E6EFED1E93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89D2105-37BD-45BA-8213-CCD09FE179BD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90AA8D4-D10E-43CC-BB25-65263AAEAD8B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5F49688-9D44-4CA8-A098-4BE6F5D85195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0A8270-3141-406D-84C4-C44A1119F9D3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CAC2DAF-38E1-4D64-BF59-1AF0AFE57FF0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41CF9A-574C-417A-92E7-F4CBFC43A386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7" y="2132057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D3A8B5B-2855-4386-9A1E-1F9FA86D03BE}"/>
              </a:ext>
            </a:extLst>
          </p:cNvPr>
          <p:cNvSpPr/>
          <p:nvPr/>
        </p:nvSpPr>
        <p:spPr>
          <a:xfrm>
            <a:off x="2485610" y="2130899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5162B82-F501-45D6-8A13-8F3C8C8D8725}"/>
              </a:ext>
            </a:extLst>
          </p:cNvPr>
          <p:cNvSpPr/>
          <p:nvPr/>
        </p:nvSpPr>
        <p:spPr>
          <a:xfrm>
            <a:off x="3101123" y="2129741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9A59866-D1E1-4BBF-B971-2A4BA00C25AF}"/>
              </a:ext>
            </a:extLst>
          </p:cNvPr>
          <p:cNvSpPr/>
          <p:nvPr/>
        </p:nvSpPr>
        <p:spPr>
          <a:xfrm>
            <a:off x="3716636" y="2128583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ff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383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-55446" y="-583342"/>
            <a:ext cx="6301725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OSMutexPend (pevent, 0, &amp;err);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pevent-&gt;OSEventCnt = 0x1ff &amp; 0xff00;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OS_EVENT_TYPE_MUTEX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6F5EA3-E641-44FD-B871-1F2387B9633E}"/>
              </a:ext>
            </a:extLst>
          </p:cNvPr>
          <p:cNvSpPr/>
          <p:nvPr/>
        </p:nvSpPr>
        <p:spPr>
          <a:xfrm>
            <a:off x="7124659" y="5288492"/>
            <a:ext cx="2144032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C51A4D-95E6-426F-8407-916E59DF3165}"/>
              </a:ext>
            </a:extLst>
          </p:cNvPr>
          <p:cNvSpPr/>
          <p:nvPr/>
        </p:nvSpPr>
        <p:spPr>
          <a:xfrm>
            <a:off x="7124658" y="5731405"/>
            <a:ext cx="2144032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BAEDDD-C8D6-461B-BC7F-0BFB51A9D015}"/>
              </a:ext>
            </a:extLst>
          </p:cNvPr>
          <p:cNvSpPr txBox="1"/>
          <p:nvPr/>
        </p:nvSpPr>
        <p:spPr>
          <a:xfrm>
            <a:off x="5670410" y="525567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6307F3-CD65-49EF-8D2A-41EC3155C6E4}"/>
              </a:ext>
            </a:extLst>
          </p:cNvPr>
          <p:cNvSpPr txBox="1"/>
          <p:nvPr/>
        </p:nvSpPr>
        <p:spPr>
          <a:xfrm>
            <a:off x="5844504" y="5688509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4582EF-971B-4448-9D5F-B42F1DF690E8}"/>
              </a:ext>
            </a:extLst>
          </p:cNvPr>
          <p:cNvSpPr/>
          <p:nvPr/>
        </p:nvSpPr>
        <p:spPr>
          <a:xfrm>
            <a:off x="7124655" y="6169412"/>
            <a:ext cx="2144032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171FD4-1047-4836-A445-C4DBB156650F}"/>
              </a:ext>
            </a:extLst>
          </p:cNvPr>
          <p:cNvSpPr txBox="1"/>
          <p:nvPr/>
        </p:nvSpPr>
        <p:spPr>
          <a:xfrm>
            <a:off x="5678612" y="611408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FF141B-089B-413A-A2F4-F6E8D9CBFCF1}"/>
              </a:ext>
            </a:extLst>
          </p:cNvPr>
          <p:cNvSpPr/>
          <p:nvPr/>
        </p:nvSpPr>
        <p:spPr>
          <a:xfrm>
            <a:off x="6707563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3F9B70-B4B6-4C5D-87AF-1F4AA2C17C4C}"/>
              </a:ext>
            </a:extLst>
          </p:cNvPr>
          <p:cNvSpPr/>
          <p:nvPr/>
        </p:nvSpPr>
        <p:spPr>
          <a:xfrm>
            <a:off x="7096520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0E3CBF0-F59F-424D-B49B-170FA6747C3A}"/>
              </a:ext>
            </a:extLst>
          </p:cNvPr>
          <p:cNvSpPr/>
          <p:nvPr/>
        </p:nvSpPr>
        <p:spPr>
          <a:xfrm>
            <a:off x="7485475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02337A-1D85-4833-9A04-55AAFE821F30}"/>
              </a:ext>
            </a:extLst>
          </p:cNvPr>
          <p:cNvSpPr/>
          <p:nvPr/>
        </p:nvSpPr>
        <p:spPr>
          <a:xfrm>
            <a:off x="7874432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7466C9-F1F5-4EE8-9406-74D4C4ECBF3A}"/>
              </a:ext>
            </a:extLst>
          </p:cNvPr>
          <p:cNvSpPr/>
          <p:nvPr/>
        </p:nvSpPr>
        <p:spPr>
          <a:xfrm>
            <a:off x="8263388" y="4159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F42621-359B-4335-A34E-005BC48547DD}"/>
              </a:ext>
            </a:extLst>
          </p:cNvPr>
          <p:cNvSpPr/>
          <p:nvPr/>
        </p:nvSpPr>
        <p:spPr>
          <a:xfrm>
            <a:off x="8652344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F97210C-1D1C-4FFB-964A-6156524764A7}"/>
              </a:ext>
            </a:extLst>
          </p:cNvPr>
          <p:cNvSpPr/>
          <p:nvPr/>
        </p:nvSpPr>
        <p:spPr>
          <a:xfrm>
            <a:off x="9041301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9FF66E-2BC6-4DBA-9E3A-5B88DE52CE43}"/>
              </a:ext>
            </a:extLst>
          </p:cNvPr>
          <p:cNvSpPr/>
          <p:nvPr/>
        </p:nvSpPr>
        <p:spPr>
          <a:xfrm>
            <a:off x="9430256" y="4159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F9762EB-C35E-447A-9885-021C0769C0DB}"/>
              </a:ext>
            </a:extLst>
          </p:cNvPr>
          <p:cNvSpPr/>
          <p:nvPr/>
        </p:nvSpPr>
        <p:spPr>
          <a:xfrm>
            <a:off x="6707563" y="80487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9BEC55-9BA6-45BB-A83D-3F5819067CF9}"/>
              </a:ext>
            </a:extLst>
          </p:cNvPr>
          <p:cNvSpPr/>
          <p:nvPr/>
        </p:nvSpPr>
        <p:spPr>
          <a:xfrm>
            <a:off x="7096520" y="8048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39CB7D-2DCC-4A8C-B6CE-508CBE2D4DB5}"/>
              </a:ext>
            </a:extLst>
          </p:cNvPr>
          <p:cNvSpPr/>
          <p:nvPr/>
        </p:nvSpPr>
        <p:spPr>
          <a:xfrm>
            <a:off x="7485475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A5928E-9E2A-477A-9181-C7DD95C9FB45}"/>
              </a:ext>
            </a:extLst>
          </p:cNvPr>
          <p:cNvSpPr/>
          <p:nvPr/>
        </p:nvSpPr>
        <p:spPr>
          <a:xfrm>
            <a:off x="7874432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F9EC4C4-A8A4-4F13-AFEE-BFD3C657F18B}"/>
              </a:ext>
            </a:extLst>
          </p:cNvPr>
          <p:cNvSpPr/>
          <p:nvPr/>
        </p:nvSpPr>
        <p:spPr>
          <a:xfrm>
            <a:off x="8263388" y="80486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484675-5D91-4C6B-AE4B-B9D7A0EB3DC6}"/>
              </a:ext>
            </a:extLst>
          </p:cNvPr>
          <p:cNvSpPr/>
          <p:nvPr/>
        </p:nvSpPr>
        <p:spPr>
          <a:xfrm>
            <a:off x="8652344" y="8048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CCAD25B-2739-4307-9468-EA9D6AAB2CEE}"/>
              </a:ext>
            </a:extLst>
          </p:cNvPr>
          <p:cNvSpPr/>
          <p:nvPr/>
        </p:nvSpPr>
        <p:spPr>
          <a:xfrm>
            <a:off x="9041301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67A63A-E1AE-43E2-A9CA-852DCDECB58B}"/>
              </a:ext>
            </a:extLst>
          </p:cNvPr>
          <p:cNvSpPr/>
          <p:nvPr/>
        </p:nvSpPr>
        <p:spPr>
          <a:xfrm>
            <a:off x="9430256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DC92540-032A-4A30-9133-58E24FA9E2CB}"/>
              </a:ext>
            </a:extLst>
          </p:cNvPr>
          <p:cNvSpPr/>
          <p:nvPr/>
        </p:nvSpPr>
        <p:spPr>
          <a:xfrm>
            <a:off x="6707563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C3AF25-B1D1-4413-882E-7A77CFE5BF9F}"/>
              </a:ext>
            </a:extLst>
          </p:cNvPr>
          <p:cNvSpPr/>
          <p:nvPr/>
        </p:nvSpPr>
        <p:spPr>
          <a:xfrm>
            <a:off x="7096520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B28F61-268F-4468-86E1-7045F52986E4}"/>
              </a:ext>
            </a:extLst>
          </p:cNvPr>
          <p:cNvSpPr/>
          <p:nvPr/>
        </p:nvSpPr>
        <p:spPr>
          <a:xfrm>
            <a:off x="7485475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8B4DFF-2577-4496-A958-D9CC609B715B}"/>
              </a:ext>
            </a:extLst>
          </p:cNvPr>
          <p:cNvSpPr/>
          <p:nvPr/>
        </p:nvSpPr>
        <p:spPr>
          <a:xfrm>
            <a:off x="7874432" y="11938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808B167-372E-46FB-8715-DFF3FECB56EA}"/>
              </a:ext>
            </a:extLst>
          </p:cNvPr>
          <p:cNvSpPr/>
          <p:nvPr/>
        </p:nvSpPr>
        <p:spPr>
          <a:xfrm>
            <a:off x="8263388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B58E813-98BD-4BDF-8081-F06A51B7DB17}"/>
              </a:ext>
            </a:extLst>
          </p:cNvPr>
          <p:cNvSpPr/>
          <p:nvPr/>
        </p:nvSpPr>
        <p:spPr>
          <a:xfrm>
            <a:off x="8652344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1B439D-9BBB-4DD0-8821-97010CD5C5CB}"/>
              </a:ext>
            </a:extLst>
          </p:cNvPr>
          <p:cNvSpPr/>
          <p:nvPr/>
        </p:nvSpPr>
        <p:spPr>
          <a:xfrm>
            <a:off x="9041301" y="119382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B8066F8-EDF0-4D00-AD32-FE48131C9571}"/>
              </a:ext>
            </a:extLst>
          </p:cNvPr>
          <p:cNvSpPr/>
          <p:nvPr/>
        </p:nvSpPr>
        <p:spPr>
          <a:xfrm>
            <a:off x="9430256" y="119382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21918C-9A82-4173-9DE8-9439F7BBE9F8}"/>
              </a:ext>
            </a:extLst>
          </p:cNvPr>
          <p:cNvSpPr/>
          <p:nvPr/>
        </p:nvSpPr>
        <p:spPr>
          <a:xfrm>
            <a:off x="6707563" y="15827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5795336-5B66-400B-A8A4-0959DC17D229}"/>
              </a:ext>
            </a:extLst>
          </p:cNvPr>
          <p:cNvSpPr/>
          <p:nvPr/>
        </p:nvSpPr>
        <p:spPr>
          <a:xfrm>
            <a:off x="7096520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D2A9112-9976-4BAA-86C4-3D259959FE92}"/>
              </a:ext>
            </a:extLst>
          </p:cNvPr>
          <p:cNvSpPr/>
          <p:nvPr/>
        </p:nvSpPr>
        <p:spPr>
          <a:xfrm>
            <a:off x="7485475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05773DF-6300-4A3A-A8D3-C2A49CC472B8}"/>
              </a:ext>
            </a:extLst>
          </p:cNvPr>
          <p:cNvSpPr/>
          <p:nvPr/>
        </p:nvSpPr>
        <p:spPr>
          <a:xfrm>
            <a:off x="7874432" y="158278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6EA419-7773-4A20-AB34-3D397A02EB49}"/>
              </a:ext>
            </a:extLst>
          </p:cNvPr>
          <p:cNvSpPr/>
          <p:nvPr/>
        </p:nvSpPr>
        <p:spPr>
          <a:xfrm>
            <a:off x="8263388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822EE9-5F25-42CE-AF95-9ED81AB1A6E5}"/>
              </a:ext>
            </a:extLst>
          </p:cNvPr>
          <p:cNvSpPr/>
          <p:nvPr/>
        </p:nvSpPr>
        <p:spPr>
          <a:xfrm>
            <a:off x="8652344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6A6409F-0CC1-42B5-A80F-71A837473415}"/>
              </a:ext>
            </a:extLst>
          </p:cNvPr>
          <p:cNvSpPr/>
          <p:nvPr/>
        </p:nvSpPr>
        <p:spPr>
          <a:xfrm>
            <a:off x="9041301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D680A5A-9A41-4F8B-918B-103FA83B447B}"/>
              </a:ext>
            </a:extLst>
          </p:cNvPr>
          <p:cNvSpPr/>
          <p:nvPr/>
        </p:nvSpPr>
        <p:spPr>
          <a:xfrm>
            <a:off x="9430256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28D020-B579-4DA7-A953-48E35DE54EF6}"/>
              </a:ext>
            </a:extLst>
          </p:cNvPr>
          <p:cNvSpPr/>
          <p:nvPr/>
        </p:nvSpPr>
        <p:spPr>
          <a:xfrm>
            <a:off x="6707563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82D61C1-2434-4990-82CF-A5F7B6FE4544}"/>
              </a:ext>
            </a:extLst>
          </p:cNvPr>
          <p:cNvSpPr/>
          <p:nvPr/>
        </p:nvSpPr>
        <p:spPr>
          <a:xfrm>
            <a:off x="7096520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B8484D-4F13-4241-9F3D-C5A5404C89DF}"/>
              </a:ext>
            </a:extLst>
          </p:cNvPr>
          <p:cNvSpPr/>
          <p:nvPr/>
        </p:nvSpPr>
        <p:spPr>
          <a:xfrm>
            <a:off x="7485475" y="19717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ABD57-5594-4514-A58D-629CF0F1B561}"/>
              </a:ext>
            </a:extLst>
          </p:cNvPr>
          <p:cNvSpPr/>
          <p:nvPr/>
        </p:nvSpPr>
        <p:spPr>
          <a:xfrm>
            <a:off x="7874432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469716-8A61-4F5C-A08B-7A6D901A1DB9}"/>
              </a:ext>
            </a:extLst>
          </p:cNvPr>
          <p:cNvSpPr/>
          <p:nvPr/>
        </p:nvSpPr>
        <p:spPr>
          <a:xfrm>
            <a:off x="8263388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FDA3C4-CD47-4603-AF8D-D42621B56743}"/>
              </a:ext>
            </a:extLst>
          </p:cNvPr>
          <p:cNvSpPr/>
          <p:nvPr/>
        </p:nvSpPr>
        <p:spPr>
          <a:xfrm>
            <a:off x="8652344" y="197173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15FCC82-3573-452C-9FCD-16C6194936E4}"/>
              </a:ext>
            </a:extLst>
          </p:cNvPr>
          <p:cNvSpPr/>
          <p:nvPr/>
        </p:nvSpPr>
        <p:spPr>
          <a:xfrm>
            <a:off x="9041301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4AA584-71CC-44A3-BAFD-B1C1208A6EA8}"/>
              </a:ext>
            </a:extLst>
          </p:cNvPr>
          <p:cNvSpPr/>
          <p:nvPr/>
        </p:nvSpPr>
        <p:spPr>
          <a:xfrm>
            <a:off x="9430256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854D89B-0FF9-4E48-B3D0-60EEDBE2292A}"/>
              </a:ext>
            </a:extLst>
          </p:cNvPr>
          <p:cNvSpPr/>
          <p:nvPr/>
        </p:nvSpPr>
        <p:spPr>
          <a:xfrm>
            <a:off x="6707563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CD93891-6B4F-4779-A980-0F5E119DFECC}"/>
              </a:ext>
            </a:extLst>
          </p:cNvPr>
          <p:cNvSpPr/>
          <p:nvPr/>
        </p:nvSpPr>
        <p:spPr>
          <a:xfrm>
            <a:off x="7096520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D27B02-F337-48A3-A3D6-9054C62B0200}"/>
              </a:ext>
            </a:extLst>
          </p:cNvPr>
          <p:cNvSpPr/>
          <p:nvPr/>
        </p:nvSpPr>
        <p:spPr>
          <a:xfrm>
            <a:off x="7485475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3F12892-84FB-491A-86A4-5878310CC259}"/>
              </a:ext>
            </a:extLst>
          </p:cNvPr>
          <p:cNvSpPr/>
          <p:nvPr/>
        </p:nvSpPr>
        <p:spPr>
          <a:xfrm>
            <a:off x="7874432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5D7F3E-A8F7-45BB-8286-CAF42780DD20}"/>
              </a:ext>
            </a:extLst>
          </p:cNvPr>
          <p:cNvSpPr/>
          <p:nvPr/>
        </p:nvSpPr>
        <p:spPr>
          <a:xfrm>
            <a:off x="8263388" y="236069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92EC8BB-5B5F-43DD-B8A4-E5AC19E863D6}"/>
              </a:ext>
            </a:extLst>
          </p:cNvPr>
          <p:cNvSpPr/>
          <p:nvPr/>
        </p:nvSpPr>
        <p:spPr>
          <a:xfrm>
            <a:off x="8652344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F03D5F3-DD9B-4073-ACB7-4DE68B2EC8DB}"/>
              </a:ext>
            </a:extLst>
          </p:cNvPr>
          <p:cNvSpPr/>
          <p:nvPr/>
        </p:nvSpPr>
        <p:spPr>
          <a:xfrm>
            <a:off x="9041301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3351FA8-C3C4-495B-BA72-B381E9F99220}"/>
              </a:ext>
            </a:extLst>
          </p:cNvPr>
          <p:cNvSpPr/>
          <p:nvPr/>
        </p:nvSpPr>
        <p:spPr>
          <a:xfrm>
            <a:off x="9430256" y="236069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E63835B-5BE2-4263-B56A-0F15DCE899FE}"/>
              </a:ext>
            </a:extLst>
          </p:cNvPr>
          <p:cNvSpPr/>
          <p:nvPr/>
        </p:nvSpPr>
        <p:spPr>
          <a:xfrm>
            <a:off x="6707563" y="274965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347FF6-BD67-44B1-994E-02CB66829924}"/>
              </a:ext>
            </a:extLst>
          </p:cNvPr>
          <p:cNvSpPr/>
          <p:nvPr/>
        </p:nvSpPr>
        <p:spPr>
          <a:xfrm>
            <a:off x="7096520" y="27496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16C1BD-1FEA-468E-9CC8-9A4BF0FE41A9}"/>
              </a:ext>
            </a:extLst>
          </p:cNvPr>
          <p:cNvSpPr/>
          <p:nvPr/>
        </p:nvSpPr>
        <p:spPr>
          <a:xfrm>
            <a:off x="7485475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3EA676-1FBD-4631-A75D-5492C70173C9}"/>
              </a:ext>
            </a:extLst>
          </p:cNvPr>
          <p:cNvSpPr/>
          <p:nvPr/>
        </p:nvSpPr>
        <p:spPr>
          <a:xfrm>
            <a:off x="7874432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E1B64E-E894-41A7-A5A9-385099269227}"/>
              </a:ext>
            </a:extLst>
          </p:cNvPr>
          <p:cNvSpPr/>
          <p:nvPr/>
        </p:nvSpPr>
        <p:spPr>
          <a:xfrm>
            <a:off x="8263388" y="274965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CDD104-FECE-46AE-9964-40EABA1AAA0B}"/>
              </a:ext>
            </a:extLst>
          </p:cNvPr>
          <p:cNvSpPr/>
          <p:nvPr/>
        </p:nvSpPr>
        <p:spPr>
          <a:xfrm>
            <a:off x="8652344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EE54330-FA27-4FA0-9B5C-3CDB3EC94516}"/>
              </a:ext>
            </a:extLst>
          </p:cNvPr>
          <p:cNvSpPr/>
          <p:nvPr/>
        </p:nvSpPr>
        <p:spPr>
          <a:xfrm>
            <a:off x="9041301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107B305-AA20-47D9-B0E7-0ED3669E445A}"/>
              </a:ext>
            </a:extLst>
          </p:cNvPr>
          <p:cNvSpPr/>
          <p:nvPr/>
        </p:nvSpPr>
        <p:spPr>
          <a:xfrm>
            <a:off x="9430256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5356BB6-7072-4F9F-9C1D-A188AE08E645}"/>
              </a:ext>
            </a:extLst>
          </p:cNvPr>
          <p:cNvSpPr/>
          <p:nvPr/>
        </p:nvSpPr>
        <p:spPr>
          <a:xfrm>
            <a:off x="6707563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9B74063-0422-43B6-B0D5-F08A3AEC6C94}"/>
              </a:ext>
            </a:extLst>
          </p:cNvPr>
          <p:cNvSpPr/>
          <p:nvPr/>
        </p:nvSpPr>
        <p:spPr>
          <a:xfrm>
            <a:off x="7096520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EC5D9BD-A90D-4B05-BC04-48F1C1F465A1}"/>
              </a:ext>
            </a:extLst>
          </p:cNvPr>
          <p:cNvSpPr/>
          <p:nvPr/>
        </p:nvSpPr>
        <p:spPr>
          <a:xfrm>
            <a:off x="7485475" y="31386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D461E34-E16A-415E-ACD7-D5A8C5C7A33A}"/>
              </a:ext>
            </a:extLst>
          </p:cNvPr>
          <p:cNvSpPr/>
          <p:nvPr/>
        </p:nvSpPr>
        <p:spPr>
          <a:xfrm>
            <a:off x="7874432" y="313860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3E84AEF-4D2D-4A96-9962-1CD6AB509494}"/>
              </a:ext>
            </a:extLst>
          </p:cNvPr>
          <p:cNvSpPr/>
          <p:nvPr/>
        </p:nvSpPr>
        <p:spPr>
          <a:xfrm>
            <a:off x="8263388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4DFC0C-7627-419B-A62F-8498CFAF369B}"/>
              </a:ext>
            </a:extLst>
          </p:cNvPr>
          <p:cNvSpPr/>
          <p:nvPr/>
        </p:nvSpPr>
        <p:spPr>
          <a:xfrm>
            <a:off x="8652344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A36A6FC-ECD2-493E-9E9A-F8698494C7CF}"/>
              </a:ext>
            </a:extLst>
          </p:cNvPr>
          <p:cNvSpPr/>
          <p:nvPr/>
        </p:nvSpPr>
        <p:spPr>
          <a:xfrm>
            <a:off x="9041301" y="313860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572DCC8-778B-4DE7-9483-20E70530EF1D}"/>
              </a:ext>
            </a:extLst>
          </p:cNvPr>
          <p:cNvSpPr/>
          <p:nvPr/>
        </p:nvSpPr>
        <p:spPr>
          <a:xfrm>
            <a:off x="9430256" y="313860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53C946-E2DB-4095-9753-D90B2EC1EBFF}"/>
              </a:ext>
            </a:extLst>
          </p:cNvPr>
          <p:cNvSpPr txBox="1"/>
          <p:nvPr/>
        </p:nvSpPr>
        <p:spPr>
          <a:xfrm>
            <a:off x="5962382" y="569994"/>
            <a:ext cx="86273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90AA247-BAE5-417F-B331-CFA3453F018D}"/>
              </a:ext>
            </a:extLst>
          </p:cNvPr>
          <p:cNvSpPr/>
          <p:nvPr/>
        </p:nvSpPr>
        <p:spPr>
          <a:xfrm>
            <a:off x="6707563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5368E7C-8037-4CCE-8889-708D50A398FF}"/>
              </a:ext>
            </a:extLst>
          </p:cNvPr>
          <p:cNvSpPr/>
          <p:nvPr/>
        </p:nvSpPr>
        <p:spPr>
          <a:xfrm>
            <a:off x="7096520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A653C3-BD8D-4D8A-AC0A-49B5002C94F3}"/>
              </a:ext>
            </a:extLst>
          </p:cNvPr>
          <p:cNvSpPr/>
          <p:nvPr/>
        </p:nvSpPr>
        <p:spPr>
          <a:xfrm>
            <a:off x="7485475" y="41214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FD269FF-FE99-4569-9E22-552CFD836EBE}"/>
              </a:ext>
            </a:extLst>
          </p:cNvPr>
          <p:cNvSpPr/>
          <p:nvPr/>
        </p:nvSpPr>
        <p:spPr>
          <a:xfrm>
            <a:off x="7874432" y="41214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98C8E6A-37F6-4B47-A4F2-6797A4F2D9D9}"/>
              </a:ext>
            </a:extLst>
          </p:cNvPr>
          <p:cNvSpPr/>
          <p:nvPr/>
        </p:nvSpPr>
        <p:spPr>
          <a:xfrm>
            <a:off x="8263388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A583DA6-56B0-45DB-A6F7-D8E5DF1B877A}"/>
              </a:ext>
            </a:extLst>
          </p:cNvPr>
          <p:cNvSpPr/>
          <p:nvPr/>
        </p:nvSpPr>
        <p:spPr>
          <a:xfrm>
            <a:off x="8652344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A5971A9-1F25-48D7-9537-7BAFA54C7536}"/>
              </a:ext>
            </a:extLst>
          </p:cNvPr>
          <p:cNvSpPr/>
          <p:nvPr/>
        </p:nvSpPr>
        <p:spPr>
          <a:xfrm>
            <a:off x="9041301" y="41214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02585D4-27E7-43BA-A3CE-3915CCB14181}"/>
              </a:ext>
            </a:extLst>
          </p:cNvPr>
          <p:cNvSpPr/>
          <p:nvPr/>
        </p:nvSpPr>
        <p:spPr>
          <a:xfrm>
            <a:off x="9430256" y="41214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B399792-B44E-4EBF-A538-DB887B65FEFA}"/>
              </a:ext>
            </a:extLst>
          </p:cNvPr>
          <p:cNvSpPr txBox="1"/>
          <p:nvPr/>
        </p:nvSpPr>
        <p:spPr>
          <a:xfrm>
            <a:off x="7372510" y="3493358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C827707-29AF-43BB-982F-F9B36313FE3C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4CB2A9F-C829-436F-84CE-52E6EFED1E93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89D2105-37BD-45BA-8213-CCD09FE179BD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90AA8D4-D10E-43CC-BB25-65263AAEAD8B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5F49688-9D44-4CA8-A098-4BE6F5D85195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0A8270-3141-406D-84C4-C44A1119F9D3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CAC2DAF-38E1-4D64-BF59-1AF0AFE57FF0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41CF9A-574C-417A-92E7-F4CBFC43A386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7" y="2132057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D3A8B5B-2855-4386-9A1E-1F9FA86D03BE}"/>
              </a:ext>
            </a:extLst>
          </p:cNvPr>
          <p:cNvSpPr/>
          <p:nvPr/>
        </p:nvSpPr>
        <p:spPr>
          <a:xfrm>
            <a:off x="2485610" y="2130899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5162B82-F501-45D6-8A13-8F3C8C8D8725}"/>
              </a:ext>
            </a:extLst>
          </p:cNvPr>
          <p:cNvSpPr/>
          <p:nvPr/>
        </p:nvSpPr>
        <p:spPr>
          <a:xfrm>
            <a:off x="3101123" y="2129741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9A59866-D1E1-4BBF-B971-2A4BA00C25AF}"/>
              </a:ext>
            </a:extLst>
          </p:cNvPr>
          <p:cNvSpPr/>
          <p:nvPr/>
        </p:nvSpPr>
        <p:spPr>
          <a:xfrm>
            <a:off x="3716636" y="2128583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3E87EC0-A48D-427E-AEE3-F525A0166B68}"/>
              </a:ext>
            </a:extLst>
          </p:cNvPr>
          <p:cNvSpPr/>
          <p:nvPr/>
        </p:nvSpPr>
        <p:spPr>
          <a:xfrm>
            <a:off x="1089404" y="5671176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2F1227-93A3-491D-86A8-16AE2F2EDC51}"/>
              </a:ext>
            </a:extLst>
          </p:cNvPr>
          <p:cNvSpPr txBox="1"/>
          <p:nvPr/>
        </p:nvSpPr>
        <p:spPr>
          <a:xfrm>
            <a:off x="470871" y="5638361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pip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71CAF85-A70C-4DA9-BE45-3FCD40EAD6AC}"/>
              </a:ext>
            </a:extLst>
          </p:cNvPr>
          <p:cNvSpPr/>
          <p:nvPr/>
        </p:nvSpPr>
        <p:spPr>
          <a:xfrm>
            <a:off x="3126803" y="5671175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44648B-584F-4E00-A982-773B1D41B950}"/>
              </a:ext>
            </a:extLst>
          </p:cNvPr>
          <p:cNvSpPr txBox="1"/>
          <p:nvPr/>
        </p:nvSpPr>
        <p:spPr>
          <a:xfrm>
            <a:off x="2249805" y="5638361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7ECB053-9A84-4873-8303-11DA4DAD287B}"/>
              </a:ext>
            </a:extLst>
          </p:cNvPr>
          <p:cNvSpPr/>
          <p:nvPr/>
        </p:nvSpPr>
        <p:spPr>
          <a:xfrm>
            <a:off x="1092632" y="6256739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E8146A9-D4E5-4106-8691-D10250C3CF1A}"/>
              </a:ext>
            </a:extLst>
          </p:cNvPr>
          <p:cNvSpPr txBox="1"/>
          <p:nvPr/>
        </p:nvSpPr>
        <p:spPr>
          <a:xfrm>
            <a:off x="443462" y="6205411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89D6092-0635-47EE-B5BC-415F88E43A39}"/>
              </a:ext>
            </a:extLst>
          </p:cNvPr>
          <p:cNvSpPr txBox="1"/>
          <p:nvPr/>
        </p:nvSpPr>
        <p:spPr>
          <a:xfrm>
            <a:off x="7003622" y="4835138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AF127A6-73DA-4715-9954-3FED144CB73D}"/>
              </a:ext>
            </a:extLst>
          </p:cNvPr>
          <p:cNvCxnSpPr>
            <a:cxnSpLocks/>
            <a:stCxn id="6" idx="3"/>
            <a:endCxn id="78" idx="1"/>
          </p:cNvCxnSpPr>
          <p:nvPr/>
        </p:nvCxnSpPr>
        <p:spPr>
          <a:xfrm>
            <a:off x="4330126" y="2819650"/>
            <a:ext cx="2794533" cy="269029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4D5F284-5DF5-493B-B2BC-A4B6F502AE4E}"/>
              </a:ext>
            </a:extLst>
          </p:cNvPr>
          <p:cNvSpPr/>
          <p:nvPr/>
        </p:nvSpPr>
        <p:spPr>
          <a:xfrm>
            <a:off x="4591612" y="6274070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08683CC-50C4-4ED5-BAB0-2D6FEC34AE27}"/>
              </a:ext>
            </a:extLst>
          </p:cNvPr>
          <p:cNvSpPr txBox="1"/>
          <p:nvPr/>
        </p:nvSpPr>
        <p:spPr>
          <a:xfrm>
            <a:off x="3714614" y="6241256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1552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0" y="-7175"/>
            <a:ext cx="5282215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OSMutexPend (pevent, 0, &amp;err);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OS_EVENT_TYPE_MUTEX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FF141B-089B-413A-A2F4-F6E8D9CBFCF1}"/>
              </a:ext>
            </a:extLst>
          </p:cNvPr>
          <p:cNvSpPr/>
          <p:nvPr/>
        </p:nvSpPr>
        <p:spPr>
          <a:xfrm>
            <a:off x="6707563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3F9B70-B4B6-4C5D-87AF-1F4AA2C17C4C}"/>
              </a:ext>
            </a:extLst>
          </p:cNvPr>
          <p:cNvSpPr/>
          <p:nvPr/>
        </p:nvSpPr>
        <p:spPr>
          <a:xfrm>
            <a:off x="7096520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0E3CBF0-F59F-424D-B49B-170FA6747C3A}"/>
              </a:ext>
            </a:extLst>
          </p:cNvPr>
          <p:cNvSpPr/>
          <p:nvPr/>
        </p:nvSpPr>
        <p:spPr>
          <a:xfrm>
            <a:off x="7485475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02337A-1D85-4833-9A04-55AAFE821F30}"/>
              </a:ext>
            </a:extLst>
          </p:cNvPr>
          <p:cNvSpPr/>
          <p:nvPr/>
        </p:nvSpPr>
        <p:spPr>
          <a:xfrm>
            <a:off x="7874432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7466C9-F1F5-4EE8-9406-74D4C4ECBF3A}"/>
              </a:ext>
            </a:extLst>
          </p:cNvPr>
          <p:cNvSpPr/>
          <p:nvPr/>
        </p:nvSpPr>
        <p:spPr>
          <a:xfrm>
            <a:off x="8263388" y="4159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F42621-359B-4335-A34E-005BC48547DD}"/>
              </a:ext>
            </a:extLst>
          </p:cNvPr>
          <p:cNvSpPr/>
          <p:nvPr/>
        </p:nvSpPr>
        <p:spPr>
          <a:xfrm>
            <a:off x="8652344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F97210C-1D1C-4FFB-964A-6156524764A7}"/>
              </a:ext>
            </a:extLst>
          </p:cNvPr>
          <p:cNvSpPr/>
          <p:nvPr/>
        </p:nvSpPr>
        <p:spPr>
          <a:xfrm>
            <a:off x="9041301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9FF66E-2BC6-4DBA-9E3A-5B88DE52CE43}"/>
              </a:ext>
            </a:extLst>
          </p:cNvPr>
          <p:cNvSpPr/>
          <p:nvPr/>
        </p:nvSpPr>
        <p:spPr>
          <a:xfrm>
            <a:off x="9430256" y="4159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F9762EB-C35E-447A-9885-021C0769C0DB}"/>
              </a:ext>
            </a:extLst>
          </p:cNvPr>
          <p:cNvSpPr/>
          <p:nvPr/>
        </p:nvSpPr>
        <p:spPr>
          <a:xfrm>
            <a:off x="6707563" y="80487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9BEC55-9BA6-45BB-A83D-3F5819067CF9}"/>
              </a:ext>
            </a:extLst>
          </p:cNvPr>
          <p:cNvSpPr/>
          <p:nvPr/>
        </p:nvSpPr>
        <p:spPr>
          <a:xfrm>
            <a:off x="7096520" y="8048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39CB7D-2DCC-4A8C-B6CE-508CBE2D4DB5}"/>
              </a:ext>
            </a:extLst>
          </p:cNvPr>
          <p:cNvSpPr/>
          <p:nvPr/>
        </p:nvSpPr>
        <p:spPr>
          <a:xfrm>
            <a:off x="7485475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A5928E-9E2A-477A-9181-C7DD95C9FB45}"/>
              </a:ext>
            </a:extLst>
          </p:cNvPr>
          <p:cNvSpPr/>
          <p:nvPr/>
        </p:nvSpPr>
        <p:spPr>
          <a:xfrm>
            <a:off x="7874432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F9EC4C4-A8A4-4F13-AFEE-BFD3C657F18B}"/>
              </a:ext>
            </a:extLst>
          </p:cNvPr>
          <p:cNvSpPr/>
          <p:nvPr/>
        </p:nvSpPr>
        <p:spPr>
          <a:xfrm>
            <a:off x="8263388" y="80486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484675-5D91-4C6B-AE4B-B9D7A0EB3DC6}"/>
              </a:ext>
            </a:extLst>
          </p:cNvPr>
          <p:cNvSpPr/>
          <p:nvPr/>
        </p:nvSpPr>
        <p:spPr>
          <a:xfrm>
            <a:off x="8652344" y="8048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CCAD25B-2739-4307-9468-EA9D6AAB2CEE}"/>
              </a:ext>
            </a:extLst>
          </p:cNvPr>
          <p:cNvSpPr/>
          <p:nvPr/>
        </p:nvSpPr>
        <p:spPr>
          <a:xfrm>
            <a:off x="9041301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67A63A-E1AE-43E2-A9CA-852DCDECB58B}"/>
              </a:ext>
            </a:extLst>
          </p:cNvPr>
          <p:cNvSpPr/>
          <p:nvPr/>
        </p:nvSpPr>
        <p:spPr>
          <a:xfrm>
            <a:off x="9430256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DC92540-032A-4A30-9133-58E24FA9E2CB}"/>
              </a:ext>
            </a:extLst>
          </p:cNvPr>
          <p:cNvSpPr/>
          <p:nvPr/>
        </p:nvSpPr>
        <p:spPr>
          <a:xfrm>
            <a:off x="6707563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C3AF25-B1D1-4413-882E-7A77CFE5BF9F}"/>
              </a:ext>
            </a:extLst>
          </p:cNvPr>
          <p:cNvSpPr/>
          <p:nvPr/>
        </p:nvSpPr>
        <p:spPr>
          <a:xfrm>
            <a:off x="7096520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B28F61-268F-4468-86E1-7045F52986E4}"/>
              </a:ext>
            </a:extLst>
          </p:cNvPr>
          <p:cNvSpPr/>
          <p:nvPr/>
        </p:nvSpPr>
        <p:spPr>
          <a:xfrm>
            <a:off x="7485475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8B4DFF-2577-4496-A958-D9CC609B715B}"/>
              </a:ext>
            </a:extLst>
          </p:cNvPr>
          <p:cNvSpPr/>
          <p:nvPr/>
        </p:nvSpPr>
        <p:spPr>
          <a:xfrm>
            <a:off x="7874432" y="11938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808B167-372E-46FB-8715-DFF3FECB56EA}"/>
              </a:ext>
            </a:extLst>
          </p:cNvPr>
          <p:cNvSpPr/>
          <p:nvPr/>
        </p:nvSpPr>
        <p:spPr>
          <a:xfrm>
            <a:off x="8263388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B58E813-98BD-4BDF-8081-F06A51B7DB17}"/>
              </a:ext>
            </a:extLst>
          </p:cNvPr>
          <p:cNvSpPr/>
          <p:nvPr/>
        </p:nvSpPr>
        <p:spPr>
          <a:xfrm>
            <a:off x="8652344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1B439D-9BBB-4DD0-8821-97010CD5C5CB}"/>
              </a:ext>
            </a:extLst>
          </p:cNvPr>
          <p:cNvSpPr/>
          <p:nvPr/>
        </p:nvSpPr>
        <p:spPr>
          <a:xfrm>
            <a:off x="9041301" y="119382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B8066F8-EDF0-4D00-AD32-FE48131C9571}"/>
              </a:ext>
            </a:extLst>
          </p:cNvPr>
          <p:cNvSpPr/>
          <p:nvPr/>
        </p:nvSpPr>
        <p:spPr>
          <a:xfrm>
            <a:off x="9430256" y="119382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21918C-9A82-4173-9DE8-9439F7BBE9F8}"/>
              </a:ext>
            </a:extLst>
          </p:cNvPr>
          <p:cNvSpPr/>
          <p:nvPr/>
        </p:nvSpPr>
        <p:spPr>
          <a:xfrm>
            <a:off x="6707563" y="15827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5795336-5B66-400B-A8A4-0959DC17D229}"/>
              </a:ext>
            </a:extLst>
          </p:cNvPr>
          <p:cNvSpPr/>
          <p:nvPr/>
        </p:nvSpPr>
        <p:spPr>
          <a:xfrm>
            <a:off x="7096520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D2A9112-9976-4BAA-86C4-3D259959FE92}"/>
              </a:ext>
            </a:extLst>
          </p:cNvPr>
          <p:cNvSpPr/>
          <p:nvPr/>
        </p:nvSpPr>
        <p:spPr>
          <a:xfrm>
            <a:off x="7485475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05773DF-6300-4A3A-A8D3-C2A49CC472B8}"/>
              </a:ext>
            </a:extLst>
          </p:cNvPr>
          <p:cNvSpPr/>
          <p:nvPr/>
        </p:nvSpPr>
        <p:spPr>
          <a:xfrm>
            <a:off x="7874432" y="158278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6EA419-7773-4A20-AB34-3D397A02EB49}"/>
              </a:ext>
            </a:extLst>
          </p:cNvPr>
          <p:cNvSpPr/>
          <p:nvPr/>
        </p:nvSpPr>
        <p:spPr>
          <a:xfrm>
            <a:off x="8263388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822EE9-5F25-42CE-AF95-9ED81AB1A6E5}"/>
              </a:ext>
            </a:extLst>
          </p:cNvPr>
          <p:cNvSpPr/>
          <p:nvPr/>
        </p:nvSpPr>
        <p:spPr>
          <a:xfrm>
            <a:off x="8652344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6A6409F-0CC1-42B5-A80F-71A837473415}"/>
              </a:ext>
            </a:extLst>
          </p:cNvPr>
          <p:cNvSpPr/>
          <p:nvPr/>
        </p:nvSpPr>
        <p:spPr>
          <a:xfrm>
            <a:off x="9041301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D680A5A-9A41-4F8B-918B-103FA83B447B}"/>
              </a:ext>
            </a:extLst>
          </p:cNvPr>
          <p:cNvSpPr/>
          <p:nvPr/>
        </p:nvSpPr>
        <p:spPr>
          <a:xfrm>
            <a:off x="9430256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28D020-B579-4DA7-A953-48E35DE54EF6}"/>
              </a:ext>
            </a:extLst>
          </p:cNvPr>
          <p:cNvSpPr/>
          <p:nvPr/>
        </p:nvSpPr>
        <p:spPr>
          <a:xfrm>
            <a:off x="6707563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82D61C1-2434-4990-82CF-A5F7B6FE4544}"/>
              </a:ext>
            </a:extLst>
          </p:cNvPr>
          <p:cNvSpPr/>
          <p:nvPr/>
        </p:nvSpPr>
        <p:spPr>
          <a:xfrm>
            <a:off x="7096520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B8484D-4F13-4241-9F3D-C5A5404C89DF}"/>
              </a:ext>
            </a:extLst>
          </p:cNvPr>
          <p:cNvSpPr/>
          <p:nvPr/>
        </p:nvSpPr>
        <p:spPr>
          <a:xfrm>
            <a:off x="7485475" y="19717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ABD57-5594-4514-A58D-629CF0F1B561}"/>
              </a:ext>
            </a:extLst>
          </p:cNvPr>
          <p:cNvSpPr/>
          <p:nvPr/>
        </p:nvSpPr>
        <p:spPr>
          <a:xfrm>
            <a:off x="7874432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469716-8A61-4F5C-A08B-7A6D901A1DB9}"/>
              </a:ext>
            </a:extLst>
          </p:cNvPr>
          <p:cNvSpPr/>
          <p:nvPr/>
        </p:nvSpPr>
        <p:spPr>
          <a:xfrm>
            <a:off x="8263388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FDA3C4-CD47-4603-AF8D-D42621B56743}"/>
              </a:ext>
            </a:extLst>
          </p:cNvPr>
          <p:cNvSpPr/>
          <p:nvPr/>
        </p:nvSpPr>
        <p:spPr>
          <a:xfrm>
            <a:off x="8652344" y="197173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15FCC82-3573-452C-9FCD-16C6194936E4}"/>
              </a:ext>
            </a:extLst>
          </p:cNvPr>
          <p:cNvSpPr/>
          <p:nvPr/>
        </p:nvSpPr>
        <p:spPr>
          <a:xfrm>
            <a:off x="9041301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4AA584-71CC-44A3-BAFD-B1C1208A6EA8}"/>
              </a:ext>
            </a:extLst>
          </p:cNvPr>
          <p:cNvSpPr/>
          <p:nvPr/>
        </p:nvSpPr>
        <p:spPr>
          <a:xfrm>
            <a:off x="9430256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854D89B-0FF9-4E48-B3D0-60EEDBE2292A}"/>
              </a:ext>
            </a:extLst>
          </p:cNvPr>
          <p:cNvSpPr/>
          <p:nvPr/>
        </p:nvSpPr>
        <p:spPr>
          <a:xfrm>
            <a:off x="6707563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CD93891-6B4F-4779-A980-0F5E119DFECC}"/>
              </a:ext>
            </a:extLst>
          </p:cNvPr>
          <p:cNvSpPr/>
          <p:nvPr/>
        </p:nvSpPr>
        <p:spPr>
          <a:xfrm>
            <a:off x="7096520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D27B02-F337-48A3-A3D6-9054C62B0200}"/>
              </a:ext>
            </a:extLst>
          </p:cNvPr>
          <p:cNvSpPr/>
          <p:nvPr/>
        </p:nvSpPr>
        <p:spPr>
          <a:xfrm>
            <a:off x="7485475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3F12892-84FB-491A-86A4-5878310CC259}"/>
              </a:ext>
            </a:extLst>
          </p:cNvPr>
          <p:cNvSpPr/>
          <p:nvPr/>
        </p:nvSpPr>
        <p:spPr>
          <a:xfrm>
            <a:off x="7874432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5D7F3E-A8F7-45BB-8286-CAF42780DD20}"/>
              </a:ext>
            </a:extLst>
          </p:cNvPr>
          <p:cNvSpPr/>
          <p:nvPr/>
        </p:nvSpPr>
        <p:spPr>
          <a:xfrm>
            <a:off x="8263388" y="236069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92EC8BB-5B5F-43DD-B8A4-E5AC19E863D6}"/>
              </a:ext>
            </a:extLst>
          </p:cNvPr>
          <p:cNvSpPr/>
          <p:nvPr/>
        </p:nvSpPr>
        <p:spPr>
          <a:xfrm>
            <a:off x="8652344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F03D5F3-DD9B-4073-ACB7-4DE68B2EC8DB}"/>
              </a:ext>
            </a:extLst>
          </p:cNvPr>
          <p:cNvSpPr/>
          <p:nvPr/>
        </p:nvSpPr>
        <p:spPr>
          <a:xfrm>
            <a:off x="9041301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3351FA8-C3C4-495B-BA72-B381E9F99220}"/>
              </a:ext>
            </a:extLst>
          </p:cNvPr>
          <p:cNvSpPr/>
          <p:nvPr/>
        </p:nvSpPr>
        <p:spPr>
          <a:xfrm>
            <a:off x="9430256" y="236069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E63835B-5BE2-4263-B56A-0F15DCE899FE}"/>
              </a:ext>
            </a:extLst>
          </p:cNvPr>
          <p:cNvSpPr/>
          <p:nvPr/>
        </p:nvSpPr>
        <p:spPr>
          <a:xfrm>
            <a:off x="6707563" y="274965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347FF6-BD67-44B1-994E-02CB66829924}"/>
              </a:ext>
            </a:extLst>
          </p:cNvPr>
          <p:cNvSpPr/>
          <p:nvPr/>
        </p:nvSpPr>
        <p:spPr>
          <a:xfrm>
            <a:off x="7096520" y="27496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16C1BD-1FEA-468E-9CC8-9A4BF0FE41A9}"/>
              </a:ext>
            </a:extLst>
          </p:cNvPr>
          <p:cNvSpPr/>
          <p:nvPr/>
        </p:nvSpPr>
        <p:spPr>
          <a:xfrm>
            <a:off x="7485475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3EA676-1FBD-4631-A75D-5492C70173C9}"/>
              </a:ext>
            </a:extLst>
          </p:cNvPr>
          <p:cNvSpPr/>
          <p:nvPr/>
        </p:nvSpPr>
        <p:spPr>
          <a:xfrm>
            <a:off x="7874432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E1B64E-E894-41A7-A5A9-385099269227}"/>
              </a:ext>
            </a:extLst>
          </p:cNvPr>
          <p:cNvSpPr/>
          <p:nvPr/>
        </p:nvSpPr>
        <p:spPr>
          <a:xfrm>
            <a:off x="8263388" y="274965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CDD104-FECE-46AE-9964-40EABA1AAA0B}"/>
              </a:ext>
            </a:extLst>
          </p:cNvPr>
          <p:cNvSpPr/>
          <p:nvPr/>
        </p:nvSpPr>
        <p:spPr>
          <a:xfrm>
            <a:off x="8652344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EE54330-FA27-4FA0-9B5C-3CDB3EC94516}"/>
              </a:ext>
            </a:extLst>
          </p:cNvPr>
          <p:cNvSpPr/>
          <p:nvPr/>
        </p:nvSpPr>
        <p:spPr>
          <a:xfrm>
            <a:off x="9041301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107B305-AA20-47D9-B0E7-0ED3669E445A}"/>
              </a:ext>
            </a:extLst>
          </p:cNvPr>
          <p:cNvSpPr/>
          <p:nvPr/>
        </p:nvSpPr>
        <p:spPr>
          <a:xfrm>
            <a:off x="9430256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5356BB6-7072-4F9F-9C1D-A188AE08E645}"/>
              </a:ext>
            </a:extLst>
          </p:cNvPr>
          <p:cNvSpPr/>
          <p:nvPr/>
        </p:nvSpPr>
        <p:spPr>
          <a:xfrm>
            <a:off x="6707563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9B74063-0422-43B6-B0D5-F08A3AEC6C94}"/>
              </a:ext>
            </a:extLst>
          </p:cNvPr>
          <p:cNvSpPr/>
          <p:nvPr/>
        </p:nvSpPr>
        <p:spPr>
          <a:xfrm>
            <a:off x="7096520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EC5D9BD-A90D-4B05-BC04-48F1C1F465A1}"/>
              </a:ext>
            </a:extLst>
          </p:cNvPr>
          <p:cNvSpPr/>
          <p:nvPr/>
        </p:nvSpPr>
        <p:spPr>
          <a:xfrm>
            <a:off x="7485475" y="31386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D461E34-E16A-415E-ACD7-D5A8C5C7A33A}"/>
              </a:ext>
            </a:extLst>
          </p:cNvPr>
          <p:cNvSpPr/>
          <p:nvPr/>
        </p:nvSpPr>
        <p:spPr>
          <a:xfrm>
            <a:off x="7874432" y="313860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3E84AEF-4D2D-4A96-9962-1CD6AB509494}"/>
              </a:ext>
            </a:extLst>
          </p:cNvPr>
          <p:cNvSpPr/>
          <p:nvPr/>
        </p:nvSpPr>
        <p:spPr>
          <a:xfrm>
            <a:off x="8263388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4DFC0C-7627-419B-A62F-8498CFAF369B}"/>
              </a:ext>
            </a:extLst>
          </p:cNvPr>
          <p:cNvSpPr/>
          <p:nvPr/>
        </p:nvSpPr>
        <p:spPr>
          <a:xfrm>
            <a:off x="8652344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A36A6FC-ECD2-493E-9E9A-F8698494C7CF}"/>
              </a:ext>
            </a:extLst>
          </p:cNvPr>
          <p:cNvSpPr/>
          <p:nvPr/>
        </p:nvSpPr>
        <p:spPr>
          <a:xfrm>
            <a:off x="9041301" y="313860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572DCC8-778B-4DE7-9483-20E70530EF1D}"/>
              </a:ext>
            </a:extLst>
          </p:cNvPr>
          <p:cNvSpPr/>
          <p:nvPr/>
        </p:nvSpPr>
        <p:spPr>
          <a:xfrm>
            <a:off x="9430256" y="313860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53C946-E2DB-4095-9753-D90B2EC1EBFF}"/>
              </a:ext>
            </a:extLst>
          </p:cNvPr>
          <p:cNvSpPr txBox="1"/>
          <p:nvPr/>
        </p:nvSpPr>
        <p:spPr>
          <a:xfrm>
            <a:off x="5910064" y="200163"/>
            <a:ext cx="86273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90AA247-BAE5-417F-B331-CFA3453F018D}"/>
              </a:ext>
            </a:extLst>
          </p:cNvPr>
          <p:cNvSpPr/>
          <p:nvPr/>
        </p:nvSpPr>
        <p:spPr>
          <a:xfrm>
            <a:off x="6707563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5368E7C-8037-4CCE-8889-708D50A398FF}"/>
              </a:ext>
            </a:extLst>
          </p:cNvPr>
          <p:cNvSpPr/>
          <p:nvPr/>
        </p:nvSpPr>
        <p:spPr>
          <a:xfrm>
            <a:off x="7096520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A653C3-BD8D-4D8A-AC0A-49B5002C94F3}"/>
              </a:ext>
            </a:extLst>
          </p:cNvPr>
          <p:cNvSpPr/>
          <p:nvPr/>
        </p:nvSpPr>
        <p:spPr>
          <a:xfrm>
            <a:off x="7485475" y="41214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FD269FF-FE99-4569-9E22-552CFD836EBE}"/>
              </a:ext>
            </a:extLst>
          </p:cNvPr>
          <p:cNvSpPr/>
          <p:nvPr/>
        </p:nvSpPr>
        <p:spPr>
          <a:xfrm>
            <a:off x="7874432" y="41214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98C8E6A-37F6-4B47-A4F2-6797A4F2D9D9}"/>
              </a:ext>
            </a:extLst>
          </p:cNvPr>
          <p:cNvSpPr/>
          <p:nvPr/>
        </p:nvSpPr>
        <p:spPr>
          <a:xfrm>
            <a:off x="8263388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A583DA6-56B0-45DB-A6F7-D8E5DF1B877A}"/>
              </a:ext>
            </a:extLst>
          </p:cNvPr>
          <p:cNvSpPr/>
          <p:nvPr/>
        </p:nvSpPr>
        <p:spPr>
          <a:xfrm>
            <a:off x="8652344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A5971A9-1F25-48D7-9537-7BAFA54C7536}"/>
              </a:ext>
            </a:extLst>
          </p:cNvPr>
          <p:cNvSpPr/>
          <p:nvPr/>
        </p:nvSpPr>
        <p:spPr>
          <a:xfrm>
            <a:off x="9041301" y="41214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02585D4-27E7-43BA-A3CE-3915CCB14181}"/>
              </a:ext>
            </a:extLst>
          </p:cNvPr>
          <p:cNvSpPr/>
          <p:nvPr/>
        </p:nvSpPr>
        <p:spPr>
          <a:xfrm>
            <a:off x="9430256" y="41214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B399792-B44E-4EBF-A538-DB887B65FEFA}"/>
              </a:ext>
            </a:extLst>
          </p:cNvPr>
          <p:cNvSpPr txBox="1"/>
          <p:nvPr/>
        </p:nvSpPr>
        <p:spPr>
          <a:xfrm>
            <a:off x="7372510" y="3493358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C827707-29AF-43BB-982F-F9B36313FE3C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4CB2A9F-C829-436F-84CE-52E6EFED1E93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89D2105-37BD-45BA-8213-CCD09FE179BD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90AA8D4-D10E-43CC-BB25-65263AAEAD8B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5F49688-9D44-4CA8-A098-4BE6F5D85195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0A8270-3141-406D-84C4-C44A1119F9D3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CAC2DAF-38E1-4D64-BF59-1AF0AFE57FF0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41CF9A-574C-417A-92E7-F4CBFC43A386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7" y="2132057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D3A8B5B-2855-4386-9A1E-1F9FA86D03BE}"/>
              </a:ext>
            </a:extLst>
          </p:cNvPr>
          <p:cNvSpPr/>
          <p:nvPr/>
        </p:nvSpPr>
        <p:spPr>
          <a:xfrm>
            <a:off x="2485610" y="2130899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5162B82-F501-45D6-8A13-8F3C8C8D8725}"/>
              </a:ext>
            </a:extLst>
          </p:cNvPr>
          <p:cNvSpPr/>
          <p:nvPr/>
        </p:nvSpPr>
        <p:spPr>
          <a:xfrm>
            <a:off x="3101123" y="2129741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9A59866-D1E1-4BBF-B971-2A4BA00C25AF}"/>
              </a:ext>
            </a:extLst>
          </p:cNvPr>
          <p:cNvSpPr/>
          <p:nvPr/>
        </p:nvSpPr>
        <p:spPr>
          <a:xfrm>
            <a:off x="3716636" y="2128583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3E87EC0-A48D-427E-AEE3-F525A0166B68}"/>
              </a:ext>
            </a:extLst>
          </p:cNvPr>
          <p:cNvSpPr/>
          <p:nvPr/>
        </p:nvSpPr>
        <p:spPr>
          <a:xfrm>
            <a:off x="1089404" y="5671176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2F1227-93A3-491D-86A8-16AE2F2EDC51}"/>
              </a:ext>
            </a:extLst>
          </p:cNvPr>
          <p:cNvSpPr txBox="1"/>
          <p:nvPr/>
        </p:nvSpPr>
        <p:spPr>
          <a:xfrm>
            <a:off x="470871" y="5638361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pip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71CAF85-A70C-4DA9-BE45-3FCD40EAD6AC}"/>
              </a:ext>
            </a:extLst>
          </p:cNvPr>
          <p:cNvSpPr/>
          <p:nvPr/>
        </p:nvSpPr>
        <p:spPr>
          <a:xfrm>
            <a:off x="3126803" y="5671175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44648B-584F-4E00-A982-773B1D41B950}"/>
              </a:ext>
            </a:extLst>
          </p:cNvPr>
          <p:cNvSpPr txBox="1"/>
          <p:nvPr/>
        </p:nvSpPr>
        <p:spPr>
          <a:xfrm>
            <a:off x="2249805" y="5638361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7ECB053-9A84-4873-8303-11DA4DAD287B}"/>
              </a:ext>
            </a:extLst>
          </p:cNvPr>
          <p:cNvSpPr/>
          <p:nvPr/>
        </p:nvSpPr>
        <p:spPr>
          <a:xfrm>
            <a:off x="1092632" y="6256739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E8146A9-D4E5-4106-8691-D10250C3CF1A}"/>
              </a:ext>
            </a:extLst>
          </p:cNvPr>
          <p:cNvSpPr txBox="1"/>
          <p:nvPr/>
        </p:nvSpPr>
        <p:spPr>
          <a:xfrm>
            <a:off x="443462" y="6205411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AF127A6-73DA-4715-9954-3FED144CB73D}"/>
              </a:ext>
            </a:extLst>
          </p:cNvPr>
          <p:cNvCxnSpPr>
            <a:stCxn id="6" idx="3"/>
            <a:endCxn id="78" idx="1"/>
          </p:cNvCxnSpPr>
          <p:nvPr/>
        </p:nvCxnSpPr>
        <p:spPr>
          <a:xfrm>
            <a:off x="4330126" y="2819650"/>
            <a:ext cx="1405588" cy="275019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6F5EA3-E641-44FD-B871-1F2387B9633E}"/>
              </a:ext>
            </a:extLst>
          </p:cNvPr>
          <p:cNvSpPr/>
          <p:nvPr/>
        </p:nvSpPr>
        <p:spPr>
          <a:xfrm>
            <a:off x="5735714" y="5375748"/>
            <a:ext cx="1518925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C51A4D-95E6-426F-8407-916E59DF3165}"/>
              </a:ext>
            </a:extLst>
          </p:cNvPr>
          <p:cNvSpPr/>
          <p:nvPr/>
        </p:nvSpPr>
        <p:spPr>
          <a:xfrm>
            <a:off x="5735713" y="5763945"/>
            <a:ext cx="1518925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BAEDDD-C8D6-461B-BC7F-0BFB51A9D015}"/>
              </a:ext>
            </a:extLst>
          </p:cNvPr>
          <p:cNvSpPr txBox="1"/>
          <p:nvPr/>
        </p:nvSpPr>
        <p:spPr>
          <a:xfrm>
            <a:off x="4461118" y="5346987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6307F3-CD65-49EF-8D2A-41EC3155C6E4}"/>
              </a:ext>
            </a:extLst>
          </p:cNvPr>
          <p:cNvSpPr txBox="1"/>
          <p:nvPr/>
        </p:nvSpPr>
        <p:spPr>
          <a:xfrm>
            <a:off x="4613705" y="5726348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4582EF-971B-4448-9D5F-B42F1DF690E8}"/>
              </a:ext>
            </a:extLst>
          </p:cNvPr>
          <p:cNvSpPr/>
          <p:nvPr/>
        </p:nvSpPr>
        <p:spPr>
          <a:xfrm>
            <a:off x="5735710" y="6147842"/>
            <a:ext cx="1518925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171FD4-1047-4836-A445-C4DBB156650F}"/>
              </a:ext>
            </a:extLst>
          </p:cNvPr>
          <p:cNvSpPr txBox="1"/>
          <p:nvPr/>
        </p:nvSpPr>
        <p:spPr>
          <a:xfrm>
            <a:off x="4468307" y="609935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89D6092-0635-47EE-B5BC-415F88E43A39}"/>
              </a:ext>
            </a:extLst>
          </p:cNvPr>
          <p:cNvSpPr txBox="1"/>
          <p:nvPr/>
        </p:nvSpPr>
        <p:spPr>
          <a:xfrm>
            <a:off x="5629629" y="49784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E725600-8C86-4C4F-9785-DD5E4196E215}"/>
              </a:ext>
            </a:extLst>
          </p:cNvPr>
          <p:cNvSpPr/>
          <p:nvPr/>
        </p:nvSpPr>
        <p:spPr>
          <a:xfrm>
            <a:off x="8798749" y="5384803"/>
            <a:ext cx="1827687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8E79802-6902-417C-BE51-E6B00C8FA46E}"/>
              </a:ext>
            </a:extLst>
          </p:cNvPr>
          <p:cNvSpPr/>
          <p:nvPr/>
        </p:nvSpPr>
        <p:spPr>
          <a:xfrm>
            <a:off x="8798748" y="5773000"/>
            <a:ext cx="1827687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C1D3DDC-F65E-41D2-B483-6981ECE62DC3}"/>
              </a:ext>
            </a:extLst>
          </p:cNvPr>
          <p:cNvSpPr txBox="1"/>
          <p:nvPr/>
        </p:nvSpPr>
        <p:spPr>
          <a:xfrm>
            <a:off x="7524153" y="535604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1CECD08-7A95-4D4F-BBE0-500F3DD52B16}"/>
              </a:ext>
            </a:extLst>
          </p:cNvPr>
          <p:cNvSpPr txBox="1"/>
          <p:nvPr/>
        </p:nvSpPr>
        <p:spPr>
          <a:xfrm>
            <a:off x="7676740" y="5735403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6E2EAF5-9471-4312-B93A-91C97B5522D6}"/>
              </a:ext>
            </a:extLst>
          </p:cNvPr>
          <p:cNvSpPr/>
          <p:nvPr/>
        </p:nvSpPr>
        <p:spPr>
          <a:xfrm>
            <a:off x="8798746" y="6156897"/>
            <a:ext cx="1827687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OS_STAT_MUTEX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00FC82E-A2E3-48FB-8338-D94905F9E584}"/>
              </a:ext>
            </a:extLst>
          </p:cNvPr>
          <p:cNvSpPr txBox="1"/>
          <p:nvPr/>
        </p:nvSpPr>
        <p:spPr>
          <a:xfrm>
            <a:off x="7531342" y="6108408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7718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AEA87-99E3-4A16-BDA4-EEBD98A568A8}"/>
              </a:ext>
            </a:extLst>
          </p:cNvPr>
          <p:cNvSpPr txBox="1"/>
          <p:nvPr/>
        </p:nvSpPr>
        <p:spPr>
          <a:xfrm>
            <a:off x="534418" y="302931"/>
            <a:ext cx="4717958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생각하는 철학자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 Dead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B5E4F7F-486E-4950-BE14-4D09A185EF82}"/>
              </a:ext>
            </a:extLst>
          </p:cNvPr>
          <p:cNvSpPr/>
          <p:nvPr/>
        </p:nvSpPr>
        <p:spPr>
          <a:xfrm>
            <a:off x="2867086" y="1522034"/>
            <a:ext cx="3179753" cy="3179753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CB3F8F6-B8E2-4F5F-B911-387724C8A053}"/>
              </a:ext>
            </a:extLst>
          </p:cNvPr>
          <p:cNvSpPr/>
          <p:nvPr/>
        </p:nvSpPr>
        <p:spPr>
          <a:xfrm>
            <a:off x="4890566" y="1166598"/>
            <a:ext cx="389358" cy="3893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D5C8D9-03F1-4D6B-959E-51BE30D6D1BE}"/>
              </a:ext>
            </a:extLst>
          </p:cNvPr>
          <p:cNvSpPr/>
          <p:nvPr/>
        </p:nvSpPr>
        <p:spPr>
          <a:xfrm>
            <a:off x="6123530" y="3039642"/>
            <a:ext cx="389358" cy="3893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C313AA8-3938-4F66-9D95-8844A1F88EF9}"/>
              </a:ext>
            </a:extLst>
          </p:cNvPr>
          <p:cNvSpPr/>
          <p:nvPr/>
        </p:nvSpPr>
        <p:spPr>
          <a:xfrm>
            <a:off x="4831136" y="4667865"/>
            <a:ext cx="389358" cy="3893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46AE4E-8EAA-4632-B16F-52A7C1D6DEC6}"/>
              </a:ext>
            </a:extLst>
          </p:cNvPr>
          <p:cNvSpPr/>
          <p:nvPr/>
        </p:nvSpPr>
        <p:spPr>
          <a:xfrm>
            <a:off x="2867086" y="4142823"/>
            <a:ext cx="389358" cy="3893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898E87-6B27-457E-A576-33AB48B07E9A}"/>
              </a:ext>
            </a:extLst>
          </p:cNvPr>
          <p:cNvSpPr/>
          <p:nvPr/>
        </p:nvSpPr>
        <p:spPr>
          <a:xfrm>
            <a:off x="2595716" y="2048552"/>
            <a:ext cx="389358" cy="3893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03AB63-A451-4024-8483-99B395692B82}"/>
              </a:ext>
            </a:extLst>
          </p:cNvPr>
          <p:cNvSpPr/>
          <p:nvPr/>
        </p:nvSpPr>
        <p:spPr>
          <a:xfrm>
            <a:off x="4695887" y="1652168"/>
            <a:ext cx="389358" cy="3893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9C2207-EB5A-4BB7-8A6C-A797EF2ACDEC}"/>
              </a:ext>
            </a:extLst>
          </p:cNvPr>
          <p:cNvSpPr/>
          <p:nvPr/>
        </p:nvSpPr>
        <p:spPr>
          <a:xfrm>
            <a:off x="3120759" y="2352019"/>
            <a:ext cx="389358" cy="3893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31B6A0-FB51-43F9-9F4D-8EC29FFEF431}"/>
              </a:ext>
            </a:extLst>
          </p:cNvPr>
          <p:cNvSpPr/>
          <p:nvPr/>
        </p:nvSpPr>
        <p:spPr>
          <a:xfrm>
            <a:off x="3309539" y="3803260"/>
            <a:ext cx="389358" cy="3893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35B0B7-1824-4A71-835D-935AC7029E55}"/>
              </a:ext>
            </a:extLst>
          </p:cNvPr>
          <p:cNvSpPr/>
          <p:nvPr/>
        </p:nvSpPr>
        <p:spPr>
          <a:xfrm>
            <a:off x="4636457" y="4182295"/>
            <a:ext cx="389358" cy="3893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E1A25D5-D453-44D5-A8C7-D93D5851EAE3}"/>
              </a:ext>
            </a:extLst>
          </p:cNvPr>
          <p:cNvSpPr/>
          <p:nvPr/>
        </p:nvSpPr>
        <p:spPr>
          <a:xfrm>
            <a:off x="5616186" y="3039642"/>
            <a:ext cx="389358" cy="3893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75A881-7CA4-4F1B-9218-FE9BDCE8DB69}"/>
              </a:ext>
            </a:extLst>
          </p:cNvPr>
          <p:cNvCxnSpPr/>
          <p:nvPr/>
        </p:nvCxnSpPr>
        <p:spPr>
          <a:xfrm>
            <a:off x="3075454" y="1606139"/>
            <a:ext cx="283169" cy="82036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C9BAF06-3AFF-4A28-A74A-E3795F9F4A28}"/>
              </a:ext>
            </a:extLst>
          </p:cNvPr>
          <p:cNvCxnSpPr>
            <a:cxnSpLocks/>
          </p:cNvCxnSpPr>
          <p:nvPr/>
        </p:nvCxnSpPr>
        <p:spPr>
          <a:xfrm flipH="1">
            <a:off x="5040554" y="1257668"/>
            <a:ext cx="542356" cy="5965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C468217-27B3-4AF2-9FA8-DB3727759DD7}"/>
              </a:ext>
            </a:extLst>
          </p:cNvPr>
          <p:cNvCxnSpPr>
            <a:cxnSpLocks/>
          </p:cNvCxnSpPr>
          <p:nvPr/>
        </p:nvCxnSpPr>
        <p:spPr>
          <a:xfrm flipH="1" flipV="1">
            <a:off x="5841920" y="3262733"/>
            <a:ext cx="672525" cy="43063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73A0BB4-E525-45FB-B0C1-638E4AF4EB3E}"/>
              </a:ext>
            </a:extLst>
          </p:cNvPr>
          <p:cNvCxnSpPr>
            <a:cxnSpLocks/>
          </p:cNvCxnSpPr>
          <p:nvPr/>
        </p:nvCxnSpPr>
        <p:spPr>
          <a:xfrm flipV="1">
            <a:off x="4510057" y="4462299"/>
            <a:ext cx="305896" cy="7392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305CFC-EA30-4F8E-B832-637598B9486D}"/>
              </a:ext>
            </a:extLst>
          </p:cNvPr>
          <p:cNvCxnSpPr>
            <a:cxnSpLocks/>
          </p:cNvCxnSpPr>
          <p:nvPr/>
        </p:nvCxnSpPr>
        <p:spPr>
          <a:xfrm flipV="1">
            <a:off x="2670330" y="3981719"/>
            <a:ext cx="729947" cy="16110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3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24712-4793-4525-B82C-60242D95AC02}"/>
              </a:ext>
            </a:extLst>
          </p:cNvPr>
          <p:cNvSpPr txBox="1"/>
          <p:nvPr/>
        </p:nvSpPr>
        <p:spPr>
          <a:xfrm>
            <a:off x="464344" y="292894"/>
            <a:ext cx="3730508" cy="1489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file zilla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설정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사이트 관리자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ctrl+s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21E5EB-D429-4433-97B5-7BAE8486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885" y="292895"/>
            <a:ext cx="5820119" cy="49014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663F995-6D1F-4DD7-832D-22A79276E36E}"/>
              </a:ext>
            </a:extLst>
          </p:cNvPr>
          <p:cNvSpPr/>
          <p:nvPr/>
        </p:nvSpPr>
        <p:spPr>
          <a:xfrm>
            <a:off x="7317502" y="1193646"/>
            <a:ext cx="1776603" cy="245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934FD1-8C25-42E6-811F-0FA60533FEF4}"/>
              </a:ext>
            </a:extLst>
          </p:cNvPr>
          <p:cNvSpPr/>
          <p:nvPr/>
        </p:nvSpPr>
        <p:spPr>
          <a:xfrm>
            <a:off x="7317502" y="962642"/>
            <a:ext cx="1776603" cy="245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523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3F34EE-D674-439D-BE26-567F6BBC10DB}"/>
              </a:ext>
            </a:extLst>
          </p:cNvPr>
          <p:cNvSpPr/>
          <p:nvPr/>
        </p:nvSpPr>
        <p:spPr>
          <a:xfrm>
            <a:off x="4523249" y="804443"/>
            <a:ext cx="814111" cy="578136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C9A982-A4C7-436C-B21A-311EE93CAAD2}"/>
              </a:ext>
            </a:extLst>
          </p:cNvPr>
          <p:cNvSpPr/>
          <p:nvPr/>
        </p:nvSpPr>
        <p:spPr>
          <a:xfrm>
            <a:off x="4523248" y="1642151"/>
            <a:ext cx="814111" cy="578136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36452-2935-4E92-8545-0D5FEE21DC34}"/>
              </a:ext>
            </a:extLst>
          </p:cNvPr>
          <p:cNvSpPr txBox="1"/>
          <p:nvPr/>
        </p:nvSpPr>
        <p:spPr>
          <a:xfrm>
            <a:off x="5496642" y="80444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mutex1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B4575-CC7D-443E-95F4-7DB8B633D914}"/>
              </a:ext>
            </a:extLst>
          </p:cNvPr>
          <p:cNvSpPr txBox="1"/>
          <p:nvPr/>
        </p:nvSpPr>
        <p:spPr>
          <a:xfrm>
            <a:off x="5496641" y="164215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mutex2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D8207-4BF5-442F-8729-36D3DBA22342}"/>
              </a:ext>
            </a:extLst>
          </p:cNvPr>
          <p:cNvSpPr txBox="1"/>
          <p:nvPr/>
        </p:nvSpPr>
        <p:spPr>
          <a:xfrm>
            <a:off x="1597167" y="2845619"/>
            <a:ext cx="2733441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FB316-9165-4E96-AC4A-25FC6F5A30B2}"/>
              </a:ext>
            </a:extLst>
          </p:cNvPr>
          <p:cNvSpPr txBox="1"/>
          <p:nvPr/>
        </p:nvSpPr>
        <p:spPr>
          <a:xfrm>
            <a:off x="7290045" y="2845619"/>
            <a:ext cx="2393604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D94B923-6910-45E9-A927-58C17F70ED1B}"/>
              </a:ext>
            </a:extLst>
          </p:cNvPr>
          <p:cNvSpPr/>
          <p:nvPr/>
        </p:nvSpPr>
        <p:spPr>
          <a:xfrm rot="16200000">
            <a:off x="6782501" y="3070817"/>
            <a:ext cx="530942" cy="675464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E8095E4-765D-428F-ACED-624BB2DC5779}"/>
              </a:ext>
            </a:extLst>
          </p:cNvPr>
          <p:cNvSpPr/>
          <p:nvPr/>
        </p:nvSpPr>
        <p:spPr>
          <a:xfrm rot="16200000">
            <a:off x="993964" y="3039944"/>
            <a:ext cx="530942" cy="675464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288E0-DC72-4703-A681-E8CB217D4674}"/>
              </a:ext>
            </a:extLst>
          </p:cNvPr>
          <p:cNvSpPr txBox="1"/>
          <p:nvPr/>
        </p:nvSpPr>
        <p:spPr>
          <a:xfrm>
            <a:off x="347105" y="697106"/>
            <a:ext cx="4176143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1.lock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은 순서대로 잡는다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32E095-9EAB-4AFA-800A-FF2C18E6ECAA}"/>
              </a:ext>
            </a:extLst>
          </p:cNvPr>
          <p:cNvCxnSpPr>
            <a:stCxn id="3" idx="3"/>
          </p:cNvCxnSpPr>
          <p:nvPr/>
        </p:nvCxnSpPr>
        <p:spPr>
          <a:xfrm>
            <a:off x="5337360" y="1093511"/>
            <a:ext cx="2424634" cy="189959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760117-35EB-449A-B287-BE1F5EF33EB6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flipH="1">
            <a:off x="2963888" y="1931219"/>
            <a:ext cx="1559360" cy="9144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137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3F34EE-D674-439D-BE26-567F6BBC10DB}"/>
              </a:ext>
            </a:extLst>
          </p:cNvPr>
          <p:cNvSpPr/>
          <p:nvPr/>
        </p:nvSpPr>
        <p:spPr>
          <a:xfrm>
            <a:off x="4940751" y="994943"/>
            <a:ext cx="814111" cy="57813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C9A982-A4C7-436C-B21A-311EE93CAAD2}"/>
              </a:ext>
            </a:extLst>
          </p:cNvPr>
          <p:cNvSpPr/>
          <p:nvPr/>
        </p:nvSpPr>
        <p:spPr>
          <a:xfrm>
            <a:off x="4940750" y="1832651"/>
            <a:ext cx="814111" cy="57813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36452-2935-4E92-8545-0D5FEE21DC34}"/>
              </a:ext>
            </a:extLst>
          </p:cNvPr>
          <p:cNvSpPr txBox="1"/>
          <p:nvPr/>
        </p:nvSpPr>
        <p:spPr>
          <a:xfrm>
            <a:off x="5914144" y="99494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mutex1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B4575-CC7D-443E-95F4-7DB8B633D914}"/>
              </a:ext>
            </a:extLst>
          </p:cNvPr>
          <p:cNvSpPr txBox="1"/>
          <p:nvPr/>
        </p:nvSpPr>
        <p:spPr>
          <a:xfrm>
            <a:off x="5914143" y="183265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mutex2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D8207-4BF5-442F-8729-36D3DBA22342}"/>
              </a:ext>
            </a:extLst>
          </p:cNvPr>
          <p:cNvSpPr txBox="1"/>
          <p:nvPr/>
        </p:nvSpPr>
        <p:spPr>
          <a:xfrm>
            <a:off x="2014669" y="3036119"/>
            <a:ext cx="2733441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unlock(&amp;mutex2)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FB316-9165-4E96-AC4A-25FC6F5A30B2}"/>
              </a:ext>
            </a:extLst>
          </p:cNvPr>
          <p:cNvSpPr txBox="1"/>
          <p:nvPr/>
        </p:nvSpPr>
        <p:spPr>
          <a:xfrm>
            <a:off x="7707547" y="3036119"/>
            <a:ext cx="2733441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unlock(&amp;mutex2)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D94B923-6910-45E9-A927-58C17F70ED1B}"/>
              </a:ext>
            </a:extLst>
          </p:cNvPr>
          <p:cNvSpPr/>
          <p:nvPr/>
        </p:nvSpPr>
        <p:spPr>
          <a:xfrm rot="16200000">
            <a:off x="6930893" y="5365194"/>
            <a:ext cx="530942" cy="675464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E8095E4-765D-428F-ACED-624BB2DC5779}"/>
              </a:ext>
            </a:extLst>
          </p:cNvPr>
          <p:cNvSpPr/>
          <p:nvPr/>
        </p:nvSpPr>
        <p:spPr>
          <a:xfrm rot="16200000">
            <a:off x="1411466" y="5501712"/>
            <a:ext cx="530942" cy="675464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288E0-DC72-4703-A681-E8CB217D4674}"/>
              </a:ext>
            </a:extLst>
          </p:cNvPr>
          <p:cNvSpPr txBox="1"/>
          <p:nvPr/>
        </p:nvSpPr>
        <p:spPr>
          <a:xfrm>
            <a:off x="190452" y="678718"/>
            <a:ext cx="4557658" cy="1969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모두를 획득하고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모두를 동시에 해제해야 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1.lock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은 순서대로 잡는다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2.lock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은 역순으로 푼다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02052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3F34EE-D674-439D-BE26-567F6BBC10DB}"/>
              </a:ext>
            </a:extLst>
          </p:cNvPr>
          <p:cNvSpPr/>
          <p:nvPr/>
        </p:nvSpPr>
        <p:spPr>
          <a:xfrm>
            <a:off x="5574890" y="525043"/>
            <a:ext cx="814111" cy="57813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ff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36452-2935-4E92-8545-0D5FEE21DC34}"/>
              </a:ext>
            </a:extLst>
          </p:cNvPr>
          <p:cNvSpPr txBox="1"/>
          <p:nvPr/>
        </p:nvSpPr>
        <p:spPr>
          <a:xfrm>
            <a:off x="6447994" y="54830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mutex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D8207-4BF5-442F-8729-36D3DBA22342}"/>
              </a:ext>
            </a:extLst>
          </p:cNvPr>
          <p:cNvSpPr txBox="1"/>
          <p:nvPr/>
        </p:nvSpPr>
        <p:spPr>
          <a:xfrm>
            <a:off x="1895521" y="1215267"/>
            <a:ext cx="2563522" cy="7253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E8095E4-765D-428F-ACED-624BB2DC5779}"/>
              </a:ext>
            </a:extLst>
          </p:cNvPr>
          <p:cNvSpPr/>
          <p:nvPr/>
        </p:nvSpPr>
        <p:spPr>
          <a:xfrm rot="16200000">
            <a:off x="1357211" y="6010705"/>
            <a:ext cx="530942" cy="675464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288E0-DC72-4703-A681-E8CB217D4674}"/>
              </a:ext>
            </a:extLst>
          </p:cNvPr>
          <p:cNvSpPr txBox="1"/>
          <p:nvPr/>
        </p:nvSpPr>
        <p:spPr>
          <a:xfrm>
            <a:off x="499843" y="282491"/>
            <a:ext cx="256352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self dead lock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74B9A-D69A-4601-B079-C6FEA1BA1903}"/>
              </a:ext>
            </a:extLst>
          </p:cNvPr>
          <p:cNvSpPr txBox="1"/>
          <p:nvPr/>
        </p:nvSpPr>
        <p:spPr>
          <a:xfrm>
            <a:off x="5069614" y="1640881"/>
            <a:ext cx="5545108" cy="3259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count=0;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count_recur(int n)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if( n==0 )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count += count_recur(n-1);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11EFE9-FF98-4409-98F0-1B178A5AD6CC}"/>
              </a:ext>
            </a:extLst>
          </p:cNvPr>
          <p:cNvSpPr/>
          <p:nvPr/>
        </p:nvSpPr>
        <p:spPr>
          <a:xfrm>
            <a:off x="4760779" y="525043"/>
            <a:ext cx="814111" cy="57813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B2E7EE-8430-4CAE-AF9A-96E9A5A965A4}"/>
              </a:ext>
            </a:extLst>
          </p:cNvPr>
          <p:cNvSpPr/>
          <p:nvPr/>
        </p:nvSpPr>
        <p:spPr>
          <a:xfrm>
            <a:off x="3946668" y="525043"/>
            <a:ext cx="814111" cy="57813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875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8288E0-DC72-4703-A681-E8CB217D4674}"/>
              </a:ext>
            </a:extLst>
          </p:cNvPr>
          <p:cNvSpPr txBox="1"/>
          <p:nvPr/>
        </p:nvSpPr>
        <p:spPr>
          <a:xfrm>
            <a:off x="499843" y="282491"/>
            <a:ext cx="2848857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재진입 가능 함수 </a:t>
            </a:r>
          </a:p>
        </p:txBody>
      </p:sp>
    </p:spTree>
    <p:extLst>
      <p:ext uri="{BB962C8B-B14F-4D97-AF65-F5344CB8AC3E}">
        <p14:creationId xmlns:p14="http://schemas.microsoft.com/office/powerpoint/2010/main" val="21203029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8288E0-DC72-4703-A681-E8CB217D4674}"/>
              </a:ext>
            </a:extLst>
          </p:cNvPr>
          <p:cNvSpPr txBox="1"/>
          <p:nvPr/>
        </p:nvSpPr>
        <p:spPr>
          <a:xfrm>
            <a:off x="499843" y="282491"/>
            <a:ext cx="3772186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생산자와 소비자의 문제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63D0215-7BCA-4005-B93E-6D56DAD703F5}"/>
              </a:ext>
            </a:extLst>
          </p:cNvPr>
          <p:cNvSpPr/>
          <p:nvPr/>
        </p:nvSpPr>
        <p:spPr>
          <a:xfrm>
            <a:off x="1686069" y="2222540"/>
            <a:ext cx="1109078" cy="466049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Task1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FBEBDC-4D98-4A35-8A65-C710C3EEC579}"/>
              </a:ext>
            </a:extLst>
          </p:cNvPr>
          <p:cNvSpPr/>
          <p:nvPr/>
        </p:nvSpPr>
        <p:spPr>
          <a:xfrm>
            <a:off x="6747716" y="2210740"/>
            <a:ext cx="1109078" cy="466049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Task2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EFE147-FFE1-45EB-A6C4-50DAF0D6397A}"/>
              </a:ext>
            </a:extLst>
          </p:cNvPr>
          <p:cNvSpPr/>
          <p:nvPr/>
        </p:nvSpPr>
        <p:spPr>
          <a:xfrm>
            <a:off x="1143328" y="2847872"/>
            <a:ext cx="2430534" cy="134505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A98F7-0415-4457-82A2-D779527A35F4}"/>
              </a:ext>
            </a:extLst>
          </p:cNvPr>
          <p:cNvSpPr/>
          <p:nvPr/>
        </p:nvSpPr>
        <p:spPr>
          <a:xfrm>
            <a:off x="1473692" y="3030752"/>
            <a:ext cx="1551530" cy="4483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생산한다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5C1FF1-4091-4BAE-AAC6-AD6073161F83}"/>
              </a:ext>
            </a:extLst>
          </p:cNvPr>
          <p:cNvSpPr txBox="1"/>
          <p:nvPr/>
        </p:nvSpPr>
        <p:spPr>
          <a:xfrm>
            <a:off x="1902246" y="3520398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F1CB9F-D99E-449A-845D-6D89CFD8117B}"/>
              </a:ext>
            </a:extLst>
          </p:cNvPr>
          <p:cNvSpPr/>
          <p:nvPr/>
        </p:nvSpPr>
        <p:spPr>
          <a:xfrm>
            <a:off x="4629411" y="1697496"/>
            <a:ext cx="619433" cy="4483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6C802C-26D1-45CD-9643-3DA8B067DAC3}"/>
              </a:ext>
            </a:extLst>
          </p:cNvPr>
          <p:cNvSpPr/>
          <p:nvPr/>
        </p:nvSpPr>
        <p:spPr>
          <a:xfrm>
            <a:off x="6322961" y="2847872"/>
            <a:ext cx="2430534" cy="134505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7AF80E-0486-4CFB-828F-47D91B90C62B}"/>
              </a:ext>
            </a:extLst>
          </p:cNvPr>
          <p:cNvSpPr/>
          <p:nvPr/>
        </p:nvSpPr>
        <p:spPr>
          <a:xfrm>
            <a:off x="6747716" y="3603667"/>
            <a:ext cx="1551530" cy="4483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소비한다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7C98D-C7AE-428F-B027-0A421F0A577A}"/>
              </a:ext>
            </a:extLst>
          </p:cNvPr>
          <p:cNvSpPr txBox="1"/>
          <p:nvPr/>
        </p:nvSpPr>
        <p:spPr>
          <a:xfrm>
            <a:off x="7015283" y="2847872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5030F-48EA-41E0-8CE2-216BFE59B816}"/>
              </a:ext>
            </a:extLst>
          </p:cNvPr>
          <p:cNvSpPr/>
          <p:nvPr/>
        </p:nvSpPr>
        <p:spPr>
          <a:xfrm>
            <a:off x="4069409" y="3030751"/>
            <a:ext cx="1551530" cy="4483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2F34B-F830-40B5-A91F-54B4DA001CF2}"/>
              </a:ext>
            </a:extLst>
          </p:cNvPr>
          <p:cNvSpPr txBox="1"/>
          <p:nvPr/>
        </p:nvSpPr>
        <p:spPr>
          <a:xfrm>
            <a:off x="4441067" y="1302242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6B799-0358-4E43-97D2-7D9A24A05A24}"/>
              </a:ext>
            </a:extLst>
          </p:cNvPr>
          <p:cNvSpPr txBox="1"/>
          <p:nvPr/>
        </p:nvSpPr>
        <p:spPr>
          <a:xfrm>
            <a:off x="4506405" y="263698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26EBAC-6336-4B10-A190-F75A714EDFAD}"/>
              </a:ext>
            </a:extLst>
          </p:cNvPr>
          <p:cNvSpPr txBox="1"/>
          <p:nvPr/>
        </p:nvSpPr>
        <p:spPr>
          <a:xfrm>
            <a:off x="68043" y="2636981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F2089-1D2A-4BB3-B41A-1D70B16CF436}"/>
              </a:ext>
            </a:extLst>
          </p:cNvPr>
          <p:cNvSpPr txBox="1"/>
          <p:nvPr/>
        </p:nvSpPr>
        <p:spPr>
          <a:xfrm>
            <a:off x="78794" y="3928960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unlock(&amp;mutex)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2CE902-51BC-409B-9948-F75CF1F51D52}"/>
              </a:ext>
            </a:extLst>
          </p:cNvPr>
          <p:cNvSpPr txBox="1"/>
          <p:nvPr/>
        </p:nvSpPr>
        <p:spPr>
          <a:xfrm>
            <a:off x="8556039" y="2629616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2D32B-171D-402E-AF4F-33D9A179E52E}"/>
              </a:ext>
            </a:extLst>
          </p:cNvPr>
          <p:cNvSpPr txBox="1"/>
          <p:nvPr/>
        </p:nvSpPr>
        <p:spPr>
          <a:xfrm>
            <a:off x="8566790" y="3921595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unlock(&amp;mutex)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06927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6FDC06-D52E-4E89-BDDA-866FE0C75B29}"/>
              </a:ext>
            </a:extLst>
          </p:cNvPr>
          <p:cNvSpPr/>
          <p:nvPr/>
        </p:nvSpPr>
        <p:spPr>
          <a:xfrm>
            <a:off x="1905489" y="761877"/>
            <a:ext cx="280219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OS_EVENT_TYPE_FLAG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F6952-7A29-4029-8A7D-5B927ABE5728}"/>
              </a:ext>
            </a:extLst>
          </p:cNvPr>
          <p:cNvSpPr/>
          <p:nvPr/>
        </p:nvSpPr>
        <p:spPr>
          <a:xfrm>
            <a:off x="1905488" y="1180731"/>
            <a:ext cx="280219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852D3-7C01-4C80-B890-8D36B44E4CDA}"/>
              </a:ext>
            </a:extLst>
          </p:cNvPr>
          <p:cNvSpPr txBox="1"/>
          <p:nvPr/>
        </p:nvSpPr>
        <p:spPr>
          <a:xfrm>
            <a:off x="506549" y="679286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OSFlagType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53C73-528C-43E6-9193-AE2CE6DA2582}"/>
              </a:ext>
            </a:extLst>
          </p:cNvPr>
          <p:cNvSpPr txBox="1"/>
          <p:nvPr/>
        </p:nvSpPr>
        <p:spPr>
          <a:xfrm>
            <a:off x="0" y="1101068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OSFlagWaitList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61E1A-31A9-40D9-B759-453EFC62D645}"/>
              </a:ext>
            </a:extLst>
          </p:cNvPr>
          <p:cNvSpPr txBox="1"/>
          <p:nvPr/>
        </p:nvSpPr>
        <p:spPr>
          <a:xfrm>
            <a:off x="1168749" y="-66873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OS_FLAG_GRP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2140F-E110-4243-B33A-3C4F3AB17BBF}"/>
              </a:ext>
            </a:extLst>
          </p:cNvPr>
          <p:cNvSpPr txBox="1"/>
          <p:nvPr/>
        </p:nvSpPr>
        <p:spPr>
          <a:xfrm>
            <a:off x="379911" y="1558289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OSFlagFlags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628F0-A639-4433-923C-7812D7E7B41C}"/>
              </a:ext>
            </a:extLst>
          </p:cNvPr>
          <p:cNvSpPr/>
          <p:nvPr/>
        </p:nvSpPr>
        <p:spPr>
          <a:xfrm>
            <a:off x="1905488" y="1599585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EB95B-1D9F-4CE6-B11F-5184BF7FF786}"/>
              </a:ext>
            </a:extLst>
          </p:cNvPr>
          <p:cNvSpPr/>
          <p:nvPr/>
        </p:nvSpPr>
        <p:spPr>
          <a:xfrm>
            <a:off x="2255762" y="1599585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ADB32D-DF20-407A-8685-50D21A1E224A}"/>
              </a:ext>
            </a:extLst>
          </p:cNvPr>
          <p:cNvSpPr/>
          <p:nvPr/>
        </p:nvSpPr>
        <p:spPr>
          <a:xfrm>
            <a:off x="2606037" y="1599585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3BA96A-4E40-49AA-B668-927E6A499311}"/>
              </a:ext>
            </a:extLst>
          </p:cNvPr>
          <p:cNvSpPr/>
          <p:nvPr/>
        </p:nvSpPr>
        <p:spPr>
          <a:xfrm>
            <a:off x="2956311" y="1599585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2D7B4F-BFA7-4BD5-8AFA-349DBE8EE025}"/>
              </a:ext>
            </a:extLst>
          </p:cNvPr>
          <p:cNvSpPr/>
          <p:nvPr/>
        </p:nvSpPr>
        <p:spPr>
          <a:xfrm>
            <a:off x="3306585" y="1599585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3A1C0-FA2A-4075-B7AE-F90B19601DA5}"/>
              </a:ext>
            </a:extLst>
          </p:cNvPr>
          <p:cNvSpPr/>
          <p:nvPr/>
        </p:nvSpPr>
        <p:spPr>
          <a:xfrm>
            <a:off x="3656859" y="1599585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BF8F27-BE55-46F7-851A-215D1CEF8099}"/>
              </a:ext>
            </a:extLst>
          </p:cNvPr>
          <p:cNvSpPr/>
          <p:nvPr/>
        </p:nvSpPr>
        <p:spPr>
          <a:xfrm>
            <a:off x="4007134" y="1599585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6DD408-8760-4637-8EE2-4960BB3832BE}"/>
              </a:ext>
            </a:extLst>
          </p:cNvPr>
          <p:cNvSpPr/>
          <p:nvPr/>
        </p:nvSpPr>
        <p:spPr>
          <a:xfrm>
            <a:off x="4357408" y="1599585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21002-CA68-433E-B20B-8EC52BD5B358}"/>
              </a:ext>
            </a:extLst>
          </p:cNvPr>
          <p:cNvSpPr txBox="1"/>
          <p:nvPr/>
        </p:nvSpPr>
        <p:spPr>
          <a:xfrm>
            <a:off x="2517747" y="36963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pgrp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02009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261E1A-31A9-40D9-B759-453EFC62D645}"/>
              </a:ext>
            </a:extLst>
          </p:cNvPr>
          <p:cNvSpPr txBox="1"/>
          <p:nvPr/>
        </p:nvSpPr>
        <p:spPr>
          <a:xfrm>
            <a:off x="188464" y="404216"/>
            <a:ext cx="9360255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OSFlagPend (pgrp, 0x3, OS_FLAG_WAIT_SET_ALL, 0, &amp;err);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6FDC06-D52E-4E89-BDDA-866FE0C75B29}"/>
              </a:ext>
            </a:extLst>
          </p:cNvPr>
          <p:cNvSpPr/>
          <p:nvPr/>
        </p:nvSpPr>
        <p:spPr>
          <a:xfrm>
            <a:off x="1691478" y="1716059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OS_EVENT_TYPE_FLAG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F6952-7A29-4029-8A7D-5B927ABE5728}"/>
              </a:ext>
            </a:extLst>
          </p:cNvPr>
          <p:cNvSpPr/>
          <p:nvPr/>
        </p:nvSpPr>
        <p:spPr>
          <a:xfrm>
            <a:off x="1691477" y="2092265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852D3-7C01-4C80-B890-8D36B44E4CDA}"/>
              </a:ext>
            </a:extLst>
          </p:cNvPr>
          <p:cNvSpPr txBox="1"/>
          <p:nvPr/>
        </p:nvSpPr>
        <p:spPr>
          <a:xfrm>
            <a:off x="434976" y="1641877"/>
            <a:ext cx="130676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OSFlagType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53C73-528C-43E6-9193-AE2CE6DA2582}"/>
              </a:ext>
            </a:extLst>
          </p:cNvPr>
          <p:cNvSpPr txBox="1"/>
          <p:nvPr/>
        </p:nvSpPr>
        <p:spPr>
          <a:xfrm>
            <a:off x="-19997" y="2020714"/>
            <a:ext cx="175560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OSFlagWaitList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2140F-E110-4243-B33A-3C4F3AB17BBF}"/>
              </a:ext>
            </a:extLst>
          </p:cNvPr>
          <p:cNvSpPr txBox="1"/>
          <p:nvPr/>
        </p:nvSpPr>
        <p:spPr>
          <a:xfrm>
            <a:off x="321232" y="2431381"/>
            <a:ext cx="141897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OSFlagFlags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628F0-A639-4433-923C-7812D7E7B41C}"/>
              </a:ext>
            </a:extLst>
          </p:cNvPr>
          <p:cNvSpPr/>
          <p:nvPr/>
        </p:nvSpPr>
        <p:spPr>
          <a:xfrm>
            <a:off x="1691477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EB95B-1D9F-4CE6-B11F-5184BF7FF786}"/>
              </a:ext>
            </a:extLst>
          </p:cNvPr>
          <p:cNvSpPr/>
          <p:nvPr/>
        </p:nvSpPr>
        <p:spPr>
          <a:xfrm>
            <a:off x="2006087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ADB32D-DF20-407A-8685-50D21A1E224A}"/>
              </a:ext>
            </a:extLst>
          </p:cNvPr>
          <p:cNvSpPr/>
          <p:nvPr/>
        </p:nvSpPr>
        <p:spPr>
          <a:xfrm>
            <a:off x="2320697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3BA96A-4E40-49AA-B668-927E6A499311}"/>
              </a:ext>
            </a:extLst>
          </p:cNvPr>
          <p:cNvSpPr/>
          <p:nvPr/>
        </p:nvSpPr>
        <p:spPr>
          <a:xfrm>
            <a:off x="2635307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2D7B4F-BFA7-4BD5-8AFA-349DBE8EE025}"/>
              </a:ext>
            </a:extLst>
          </p:cNvPr>
          <p:cNvSpPr/>
          <p:nvPr/>
        </p:nvSpPr>
        <p:spPr>
          <a:xfrm>
            <a:off x="2949917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3A1C0-FA2A-4075-B7AE-F90B19601DA5}"/>
              </a:ext>
            </a:extLst>
          </p:cNvPr>
          <p:cNvSpPr/>
          <p:nvPr/>
        </p:nvSpPr>
        <p:spPr>
          <a:xfrm>
            <a:off x="3264526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BF8F27-BE55-46F7-851A-215D1CEF8099}"/>
              </a:ext>
            </a:extLst>
          </p:cNvPr>
          <p:cNvSpPr/>
          <p:nvPr/>
        </p:nvSpPr>
        <p:spPr>
          <a:xfrm>
            <a:off x="3579137" y="2468472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6DD408-8760-4637-8EE2-4960BB3832BE}"/>
              </a:ext>
            </a:extLst>
          </p:cNvPr>
          <p:cNvSpPr/>
          <p:nvPr/>
        </p:nvSpPr>
        <p:spPr>
          <a:xfrm>
            <a:off x="3893746" y="2468472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21002-CA68-433E-B20B-8EC52BD5B358}"/>
              </a:ext>
            </a:extLst>
          </p:cNvPr>
          <p:cNvSpPr txBox="1"/>
          <p:nvPr/>
        </p:nvSpPr>
        <p:spPr>
          <a:xfrm>
            <a:off x="2241397" y="1363755"/>
            <a:ext cx="633507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pgrp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42E0F-17EA-48A6-B512-B767F0158B2E}"/>
              </a:ext>
            </a:extLst>
          </p:cNvPr>
          <p:cNvSpPr txBox="1"/>
          <p:nvPr/>
        </p:nvSpPr>
        <p:spPr>
          <a:xfrm>
            <a:off x="548718" y="3183795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flags_cur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B5A231-856F-4824-A18E-1B94E6A1EECB}"/>
              </a:ext>
            </a:extLst>
          </p:cNvPr>
          <p:cNvSpPr/>
          <p:nvPr/>
        </p:nvSpPr>
        <p:spPr>
          <a:xfrm>
            <a:off x="1654387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3AD250-51FD-455D-AB6A-A002E613119E}"/>
              </a:ext>
            </a:extLst>
          </p:cNvPr>
          <p:cNvSpPr/>
          <p:nvPr/>
        </p:nvSpPr>
        <p:spPr>
          <a:xfrm>
            <a:off x="1968996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56A62D-D82F-4B74-B8EC-5C9D368C1B0F}"/>
              </a:ext>
            </a:extLst>
          </p:cNvPr>
          <p:cNvSpPr/>
          <p:nvPr/>
        </p:nvSpPr>
        <p:spPr>
          <a:xfrm>
            <a:off x="2283607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E6D415-840A-4E18-8006-38CE6A58EDB6}"/>
              </a:ext>
            </a:extLst>
          </p:cNvPr>
          <p:cNvSpPr/>
          <p:nvPr/>
        </p:nvSpPr>
        <p:spPr>
          <a:xfrm>
            <a:off x="2598217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0E2EA5-0886-4E64-8466-F98167D69CCB}"/>
              </a:ext>
            </a:extLst>
          </p:cNvPr>
          <p:cNvSpPr/>
          <p:nvPr/>
        </p:nvSpPr>
        <p:spPr>
          <a:xfrm>
            <a:off x="2912826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E8BE71-1FFD-4E95-8E46-F570D97B1364}"/>
              </a:ext>
            </a:extLst>
          </p:cNvPr>
          <p:cNvSpPr/>
          <p:nvPr/>
        </p:nvSpPr>
        <p:spPr>
          <a:xfrm>
            <a:off x="3227436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B29756-E278-468A-AB4F-7FAEEB5D00F2}"/>
              </a:ext>
            </a:extLst>
          </p:cNvPr>
          <p:cNvSpPr/>
          <p:nvPr/>
        </p:nvSpPr>
        <p:spPr>
          <a:xfrm>
            <a:off x="3542046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81F537-A349-4D95-BE91-C0023A646526}"/>
              </a:ext>
            </a:extLst>
          </p:cNvPr>
          <p:cNvSpPr/>
          <p:nvPr/>
        </p:nvSpPr>
        <p:spPr>
          <a:xfrm>
            <a:off x="3856656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30E87E-BED1-49CC-9A43-D2EB4E904178}"/>
              </a:ext>
            </a:extLst>
          </p:cNvPr>
          <p:cNvSpPr txBox="1"/>
          <p:nvPr/>
        </p:nvSpPr>
        <p:spPr>
          <a:xfrm>
            <a:off x="548718" y="3676553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flags_rdy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D05797-296F-40DB-8E75-614B10B3B6F1}"/>
              </a:ext>
            </a:extLst>
          </p:cNvPr>
          <p:cNvSpPr/>
          <p:nvPr/>
        </p:nvSpPr>
        <p:spPr>
          <a:xfrm>
            <a:off x="1654387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2E1FD0-1F73-4FA6-9DFF-E83310A7A761}"/>
              </a:ext>
            </a:extLst>
          </p:cNvPr>
          <p:cNvSpPr/>
          <p:nvPr/>
        </p:nvSpPr>
        <p:spPr>
          <a:xfrm>
            <a:off x="1968996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14676F-4EF4-40D5-B223-E0C0CB188FB6}"/>
              </a:ext>
            </a:extLst>
          </p:cNvPr>
          <p:cNvSpPr/>
          <p:nvPr/>
        </p:nvSpPr>
        <p:spPr>
          <a:xfrm>
            <a:off x="2283607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4E0354-FBE9-49F7-8AA1-BBFB42B3B10D}"/>
              </a:ext>
            </a:extLst>
          </p:cNvPr>
          <p:cNvSpPr/>
          <p:nvPr/>
        </p:nvSpPr>
        <p:spPr>
          <a:xfrm>
            <a:off x="2598217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59A55F-43F8-4245-A287-AF0C43E674E8}"/>
              </a:ext>
            </a:extLst>
          </p:cNvPr>
          <p:cNvSpPr/>
          <p:nvPr/>
        </p:nvSpPr>
        <p:spPr>
          <a:xfrm>
            <a:off x="2912826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4C00E9-D8CC-401D-AC7B-8DF0910079F2}"/>
              </a:ext>
            </a:extLst>
          </p:cNvPr>
          <p:cNvSpPr/>
          <p:nvPr/>
        </p:nvSpPr>
        <p:spPr>
          <a:xfrm>
            <a:off x="3227436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44EF71-AFDF-40EE-8755-977D54D420C7}"/>
              </a:ext>
            </a:extLst>
          </p:cNvPr>
          <p:cNvSpPr/>
          <p:nvPr/>
        </p:nvSpPr>
        <p:spPr>
          <a:xfrm>
            <a:off x="3542046" y="3713644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9B72B-BF8D-49A8-BF25-65946FE2A63D}"/>
              </a:ext>
            </a:extLst>
          </p:cNvPr>
          <p:cNvSpPr/>
          <p:nvPr/>
        </p:nvSpPr>
        <p:spPr>
          <a:xfrm>
            <a:off x="3856656" y="3713644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C1EC89-64B8-4340-9C8B-4627E860D2C1}"/>
              </a:ext>
            </a:extLst>
          </p:cNvPr>
          <p:cNvSpPr/>
          <p:nvPr/>
        </p:nvSpPr>
        <p:spPr>
          <a:xfrm>
            <a:off x="1654387" y="4254048"/>
            <a:ext cx="1207847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703C61-B84A-495C-9030-95157B4C9B34}"/>
              </a:ext>
            </a:extLst>
          </p:cNvPr>
          <p:cNvSpPr txBox="1"/>
          <p:nvPr/>
        </p:nvSpPr>
        <p:spPr>
          <a:xfrm>
            <a:off x="776205" y="4248811"/>
            <a:ext cx="970137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consume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1F06AA-93D2-4888-85DD-13D22189ECC3}"/>
              </a:ext>
            </a:extLst>
          </p:cNvPr>
          <p:cNvSpPr/>
          <p:nvPr/>
        </p:nvSpPr>
        <p:spPr>
          <a:xfrm>
            <a:off x="5794313" y="2782252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B6D7A9-9881-4864-BCCF-64AEE9D72E52}"/>
              </a:ext>
            </a:extLst>
          </p:cNvPr>
          <p:cNvSpPr/>
          <p:nvPr/>
        </p:nvSpPr>
        <p:spPr>
          <a:xfrm>
            <a:off x="5794312" y="3158459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0278F7-4099-40A8-80EA-D7DBCC91C691}"/>
              </a:ext>
            </a:extLst>
          </p:cNvPr>
          <p:cNvSpPr txBox="1"/>
          <p:nvPr/>
        </p:nvSpPr>
        <p:spPr>
          <a:xfrm>
            <a:off x="8358905" y="2708071"/>
            <a:ext cx="164339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OSFlagNodeTCB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77DAC1-672B-46E0-843E-04AC47CF886A}"/>
              </a:ext>
            </a:extLst>
          </p:cNvPr>
          <p:cNvSpPr txBox="1"/>
          <p:nvPr/>
        </p:nvSpPr>
        <p:spPr>
          <a:xfrm>
            <a:off x="8358905" y="3086907"/>
            <a:ext cx="209223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OSFlagNodeFlagGrp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74EFCC-6951-4D62-AC83-01B033EF6DA5}"/>
              </a:ext>
            </a:extLst>
          </p:cNvPr>
          <p:cNvSpPr txBox="1"/>
          <p:nvPr/>
        </p:nvSpPr>
        <p:spPr>
          <a:xfrm>
            <a:off x="8358905" y="3497575"/>
            <a:ext cx="186781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OSFlagNodeFlags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FA27F7-5159-4531-B394-A3883EC73DAF}"/>
              </a:ext>
            </a:extLst>
          </p:cNvPr>
          <p:cNvSpPr/>
          <p:nvPr/>
        </p:nvSpPr>
        <p:spPr>
          <a:xfrm>
            <a:off x="5794312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DDC8B0-7ED3-4EBC-933E-8A0B440DE4CA}"/>
              </a:ext>
            </a:extLst>
          </p:cNvPr>
          <p:cNvSpPr/>
          <p:nvPr/>
        </p:nvSpPr>
        <p:spPr>
          <a:xfrm>
            <a:off x="6108922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581AD4-EA96-4B66-8D79-30C9C1DABD32}"/>
              </a:ext>
            </a:extLst>
          </p:cNvPr>
          <p:cNvSpPr/>
          <p:nvPr/>
        </p:nvSpPr>
        <p:spPr>
          <a:xfrm>
            <a:off x="6423532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8E8761-DD87-4EE1-BF68-B5EBE3557D12}"/>
              </a:ext>
            </a:extLst>
          </p:cNvPr>
          <p:cNvSpPr/>
          <p:nvPr/>
        </p:nvSpPr>
        <p:spPr>
          <a:xfrm>
            <a:off x="6738142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3D797B7-C137-4576-9DD2-3224922EABDA}"/>
              </a:ext>
            </a:extLst>
          </p:cNvPr>
          <p:cNvSpPr/>
          <p:nvPr/>
        </p:nvSpPr>
        <p:spPr>
          <a:xfrm>
            <a:off x="7052751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3EEDB3-A339-461A-B03C-D72313869A79}"/>
              </a:ext>
            </a:extLst>
          </p:cNvPr>
          <p:cNvSpPr/>
          <p:nvPr/>
        </p:nvSpPr>
        <p:spPr>
          <a:xfrm>
            <a:off x="7367361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424CB75-4F9E-421C-B6DC-9E78F5E04E10}"/>
              </a:ext>
            </a:extLst>
          </p:cNvPr>
          <p:cNvSpPr/>
          <p:nvPr/>
        </p:nvSpPr>
        <p:spPr>
          <a:xfrm>
            <a:off x="7681972" y="3534666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D01B66-01D9-4951-BB43-01C02BC84999}"/>
              </a:ext>
            </a:extLst>
          </p:cNvPr>
          <p:cNvSpPr/>
          <p:nvPr/>
        </p:nvSpPr>
        <p:spPr>
          <a:xfrm>
            <a:off x="7996581" y="3534666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06F102-1157-4741-92BB-912B0AE17BC2}"/>
              </a:ext>
            </a:extLst>
          </p:cNvPr>
          <p:cNvSpPr/>
          <p:nvPr/>
        </p:nvSpPr>
        <p:spPr>
          <a:xfrm>
            <a:off x="5794312" y="2027209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A4269E-E865-4972-A9DA-C717D519EF3A}"/>
              </a:ext>
            </a:extLst>
          </p:cNvPr>
          <p:cNvSpPr/>
          <p:nvPr/>
        </p:nvSpPr>
        <p:spPr>
          <a:xfrm>
            <a:off x="5794311" y="2403415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238BBC-CCA5-4AC0-9A0C-CF035FC2AA6E}"/>
              </a:ext>
            </a:extLst>
          </p:cNvPr>
          <p:cNvSpPr txBox="1"/>
          <p:nvPr/>
        </p:nvSpPr>
        <p:spPr>
          <a:xfrm>
            <a:off x="8358905" y="1953027"/>
            <a:ext cx="175560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OSFlagNodeNext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6ABED8-80B2-4203-ADD0-54BE6B765160}"/>
              </a:ext>
            </a:extLst>
          </p:cNvPr>
          <p:cNvSpPr txBox="1"/>
          <p:nvPr/>
        </p:nvSpPr>
        <p:spPr>
          <a:xfrm>
            <a:off x="8358905" y="2331864"/>
            <a:ext cx="175560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OSFlagNodePrev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762DA2-A0A8-4167-9789-3F4CC3832BD6}"/>
              </a:ext>
            </a:extLst>
          </p:cNvPr>
          <p:cNvSpPr/>
          <p:nvPr/>
        </p:nvSpPr>
        <p:spPr>
          <a:xfrm>
            <a:off x="5794312" y="3910873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OS_FLAG_WAIT_SET_ALL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124B9F-C2D4-492F-9BD8-403F813A7184}"/>
              </a:ext>
            </a:extLst>
          </p:cNvPr>
          <p:cNvSpPr txBox="1"/>
          <p:nvPr/>
        </p:nvSpPr>
        <p:spPr>
          <a:xfrm>
            <a:off x="8358905" y="3839321"/>
            <a:ext cx="2204450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OSFlagNodeWaitType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36C010-1579-474C-9CF1-AE466F934DDD}"/>
              </a:ext>
            </a:extLst>
          </p:cNvPr>
          <p:cNvSpPr txBox="1"/>
          <p:nvPr/>
        </p:nvSpPr>
        <p:spPr>
          <a:xfrm>
            <a:off x="6702625" y="1619250"/>
            <a:ext cx="633507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3DEE354-00BA-48FD-AFD7-17375A6D88E7}"/>
              </a:ext>
            </a:extLst>
          </p:cNvPr>
          <p:cNvCxnSpPr>
            <a:cxnSpLocks/>
            <a:stCxn id="67" idx="3"/>
            <a:endCxn id="53" idx="1"/>
          </p:cNvCxnSpPr>
          <p:nvPr/>
        </p:nvCxnSpPr>
        <p:spPr>
          <a:xfrm flipV="1">
            <a:off x="5278859" y="2215313"/>
            <a:ext cx="515453" cy="434366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63F2E-1C08-43A5-AEDF-676EBFD9A912}"/>
              </a:ext>
            </a:extLst>
          </p:cNvPr>
          <p:cNvSpPr/>
          <p:nvPr/>
        </p:nvSpPr>
        <p:spPr>
          <a:xfrm>
            <a:off x="3722296" y="5175838"/>
            <a:ext cx="1556563" cy="397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00D66E-CFD4-453A-A614-089296A5F41A}"/>
              </a:ext>
            </a:extLst>
          </p:cNvPr>
          <p:cNvSpPr/>
          <p:nvPr/>
        </p:nvSpPr>
        <p:spPr>
          <a:xfrm>
            <a:off x="3722296" y="5573654"/>
            <a:ext cx="1556563" cy="397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BC14E8-711F-4E22-9525-D44AF83EF450}"/>
              </a:ext>
            </a:extLst>
          </p:cNvPr>
          <p:cNvSpPr txBox="1"/>
          <p:nvPr/>
        </p:nvSpPr>
        <p:spPr>
          <a:xfrm>
            <a:off x="2416119" y="514636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69DCA0-C746-47C5-9535-49E13627E9E8}"/>
              </a:ext>
            </a:extLst>
          </p:cNvPr>
          <p:cNvSpPr txBox="1"/>
          <p:nvPr/>
        </p:nvSpPr>
        <p:spPr>
          <a:xfrm>
            <a:off x="2572488" y="5535126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68B2CB6-29A1-4006-9930-D3C88982D7EA}"/>
              </a:ext>
            </a:extLst>
          </p:cNvPr>
          <p:cNvSpPr/>
          <p:nvPr/>
        </p:nvSpPr>
        <p:spPr>
          <a:xfrm>
            <a:off x="3722296" y="5967064"/>
            <a:ext cx="1556563" cy="397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OS_STAT_FLAG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427DF2-043E-465B-889B-F7A6785C05C8}"/>
              </a:ext>
            </a:extLst>
          </p:cNvPr>
          <p:cNvSpPr txBox="1"/>
          <p:nvPr/>
        </p:nvSpPr>
        <p:spPr>
          <a:xfrm>
            <a:off x="2423486" y="591737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010F32-CF0F-4784-8A26-74EBC24E10BD}"/>
              </a:ext>
            </a:extLst>
          </p:cNvPr>
          <p:cNvSpPr/>
          <p:nvPr/>
        </p:nvSpPr>
        <p:spPr>
          <a:xfrm>
            <a:off x="3722296" y="6360070"/>
            <a:ext cx="1556563" cy="397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C2BF24-4DEE-4DEB-BEFD-025BF91F5654}"/>
              </a:ext>
            </a:extLst>
          </p:cNvPr>
          <p:cNvSpPr txBox="1"/>
          <p:nvPr/>
        </p:nvSpPr>
        <p:spPr>
          <a:xfrm>
            <a:off x="1904172" y="6309536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OSTCBFlagNode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CBF3281-D063-4804-AA85-F0386548BA0E}"/>
              </a:ext>
            </a:extLst>
          </p:cNvPr>
          <p:cNvCxnSpPr>
            <a:cxnSpLocks/>
            <a:stCxn id="40" idx="1"/>
            <a:endCxn id="61" idx="0"/>
          </p:cNvCxnSpPr>
          <p:nvPr/>
        </p:nvCxnSpPr>
        <p:spPr>
          <a:xfrm flipH="1">
            <a:off x="4500578" y="2970356"/>
            <a:ext cx="1293735" cy="220548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79AD06F-47B9-4958-A014-77652777F5E4}"/>
              </a:ext>
            </a:extLst>
          </p:cNvPr>
          <p:cNvCxnSpPr>
            <a:cxnSpLocks/>
            <a:stCxn id="41" idx="1"/>
            <a:endCxn id="2" idx="3"/>
          </p:cNvCxnSpPr>
          <p:nvPr/>
        </p:nvCxnSpPr>
        <p:spPr>
          <a:xfrm flipH="1" flipV="1">
            <a:off x="4208357" y="1904163"/>
            <a:ext cx="1585955" cy="14424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68DB8E4-6A91-4A57-80FE-0169A9240FD0}"/>
              </a:ext>
            </a:extLst>
          </p:cNvPr>
          <p:cNvCxnSpPr>
            <a:cxnSpLocks/>
            <a:stCxn id="3" idx="3"/>
            <a:endCxn id="53" idx="1"/>
          </p:cNvCxnSpPr>
          <p:nvPr/>
        </p:nvCxnSpPr>
        <p:spPr>
          <a:xfrm flipV="1">
            <a:off x="4208356" y="2215313"/>
            <a:ext cx="1585956" cy="6505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7208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261E1A-31A9-40D9-B759-453EFC62D645}"/>
              </a:ext>
            </a:extLst>
          </p:cNvPr>
          <p:cNvSpPr txBox="1"/>
          <p:nvPr/>
        </p:nvSpPr>
        <p:spPr>
          <a:xfrm>
            <a:off x="188464" y="404216"/>
            <a:ext cx="9360255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OSFlagPend (pgrp, 0xc, OS_FLAG_WAIT_SET_ANY, 0, &amp;err);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6FDC06-D52E-4E89-BDDA-866FE0C75B29}"/>
              </a:ext>
            </a:extLst>
          </p:cNvPr>
          <p:cNvSpPr/>
          <p:nvPr/>
        </p:nvSpPr>
        <p:spPr>
          <a:xfrm>
            <a:off x="1639133" y="1798279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OS_EVENT_TYPE_FLAG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F6952-7A29-4029-8A7D-5B927ABE5728}"/>
              </a:ext>
            </a:extLst>
          </p:cNvPr>
          <p:cNvSpPr/>
          <p:nvPr/>
        </p:nvSpPr>
        <p:spPr>
          <a:xfrm>
            <a:off x="1639133" y="2158584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852D3-7C01-4C80-B890-8D36B44E4CDA}"/>
              </a:ext>
            </a:extLst>
          </p:cNvPr>
          <p:cNvSpPr txBox="1"/>
          <p:nvPr/>
        </p:nvSpPr>
        <p:spPr>
          <a:xfrm>
            <a:off x="435742" y="1727232"/>
            <a:ext cx="1178528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OSFlagType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53C73-528C-43E6-9193-AE2CE6DA2582}"/>
              </a:ext>
            </a:extLst>
          </p:cNvPr>
          <p:cNvSpPr txBox="1"/>
          <p:nvPr/>
        </p:nvSpPr>
        <p:spPr>
          <a:xfrm>
            <a:off x="0" y="2090056"/>
            <a:ext cx="157607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OSFlagWaitList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2140F-E110-4243-B33A-3C4F3AB17BBF}"/>
              </a:ext>
            </a:extLst>
          </p:cNvPr>
          <p:cNvSpPr txBox="1"/>
          <p:nvPr/>
        </p:nvSpPr>
        <p:spPr>
          <a:xfrm>
            <a:off x="326806" y="2483365"/>
            <a:ext cx="1277914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OSFlagFlags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628F0-A639-4433-923C-7812D7E7B41C}"/>
              </a:ext>
            </a:extLst>
          </p:cNvPr>
          <p:cNvSpPr/>
          <p:nvPr/>
        </p:nvSpPr>
        <p:spPr>
          <a:xfrm>
            <a:off x="1639133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EB95B-1D9F-4CE6-B11F-5184BF7FF786}"/>
              </a:ext>
            </a:extLst>
          </p:cNvPr>
          <p:cNvSpPr/>
          <p:nvPr/>
        </p:nvSpPr>
        <p:spPr>
          <a:xfrm>
            <a:off x="1940444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ADB32D-DF20-407A-8685-50D21A1E224A}"/>
              </a:ext>
            </a:extLst>
          </p:cNvPr>
          <p:cNvSpPr/>
          <p:nvPr/>
        </p:nvSpPr>
        <p:spPr>
          <a:xfrm>
            <a:off x="2241757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3BA96A-4E40-49AA-B668-927E6A499311}"/>
              </a:ext>
            </a:extLst>
          </p:cNvPr>
          <p:cNvSpPr/>
          <p:nvPr/>
        </p:nvSpPr>
        <p:spPr>
          <a:xfrm>
            <a:off x="2543068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2D7B4F-BFA7-4BD5-8AFA-349DBE8EE025}"/>
              </a:ext>
            </a:extLst>
          </p:cNvPr>
          <p:cNvSpPr/>
          <p:nvPr/>
        </p:nvSpPr>
        <p:spPr>
          <a:xfrm>
            <a:off x="2844380" y="251888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3A1C0-FA2A-4075-B7AE-F90B19601DA5}"/>
              </a:ext>
            </a:extLst>
          </p:cNvPr>
          <p:cNvSpPr/>
          <p:nvPr/>
        </p:nvSpPr>
        <p:spPr>
          <a:xfrm>
            <a:off x="3145691" y="251888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BF8F27-BE55-46F7-851A-215D1CEF8099}"/>
              </a:ext>
            </a:extLst>
          </p:cNvPr>
          <p:cNvSpPr/>
          <p:nvPr/>
        </p:nvSpPr>
        <p:spPr>
          <a:xfrm>
            <a:off x="3447004" y="251888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6DD408-8760-4637-8EE2-4960BB3832BE}"/>
              </a:ext>
            </a:extLst>
          </p:cNvPr>
          <p:cNvSpPr/>
          <p:nvPr/>
        </p:nvSpPr>
        <p:spPr>
          <a:xfrm>
            <a:off x="3748315" y="251888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21002-CA68-433E-B20B-8EC52BD5B358}"/>
              </a:ext>
            </a:extLst>
          </p:cNvPr>
          <p:cNvSpPr txBox="1"/>
          <p:nvPr/>
        </p:nvSpPr>
        <p:spPr>
          <a:xfrm>
            <a:off x="2165808" y="1460866"/>
            <a:ext cx="58221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pgrp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42E0F-17EA-48A6-B512-B767F0158B2E}"/>
              </a:ext>
            </a:extLst>
          </p:cNvPr>
          <p:cNvSpPr txBox="1"/>
          <p:nvPr/>
        </p:nvSpPr>
        <p:spPr>
          <a:xfrm>
            <a:off x="544676" y="3203976"/>
            <a:ext cx="107914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flags_cur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B5A231-856F-4824-A18E-1B94E6A1EECB}"/>
              </a:ext>
            </a:extLst>
          </p:cNvPr>
          <p:cNvSpPr/>
          <p:nvPr/>
        </p:nvSpPr>
        <p:spPr>
          <a:xfrm>
            <a:off x="1603610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3AD250-51FD-455D-AB6A-A002E613119E}"/>
              </a:ext>
            </a:extLst>
          </p:cNvPr>
          <p:cNvSpPr/>
          <p:nvPr/>
        </p:nvSpPr>
        <p:spPr>
          <a:xfrm>
            <a:off x="1904922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56A62D-D82F-4B74-B8EC-5C9D368C1B0F}"/>
              </a:ext>
            </a:extLst>
          </p:cNvPr>
          <p:cNvSpPr/>
          <p:nvPr/>
        </p:nvSpPr>
        <p:spPr>
          <a:xfrm>
            <a:off x="2206234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E6D415-840A-4E18-8006-38CE6A58EDB6}"/>
              </a:ext>
            </a:extLst>
          </p:cNvPr>
          <p:cNvSpPr/>
          <p:nvPr/>
        </p:nvSpPr>
        <p:spPr>
          <a:xfrm>
            <a:off x="2507545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0E2EA5-0886-4E64-8466-F98167D69CCB}"/>
              </a:ext>
            </a:extLst>
          </p:cNvPr>
          <p:cNvSpPr/>
          <p:nvPr/>
        </p:nvSpPr>
        <p:spPr>
          <a:xfrm>
            <a:off x="2808857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E8BE71-1FFD-4E95-8E46-F570D97B1364}"/>
              </a:ext>
            </a:extLst>
          </p:cNvPr>
          <p:cNvSpPr/>
          <p:nvPr/>
        </p:nvSpPr>
        <p:spPr>
          <a:xfrm>
            <a:off x="3110169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B29756-E278-468A-AB4F-7FAEEB5D00F2}"/>
              </a:ext>
            </a:extLst>
          </p:cNvPr>
          <p:cNvSpPr/>
          <p:nvPr/>
        </p:nvSpPr>
        <p:spPr>
          <a:xfrm>
            <a:off x="3411481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81F537-A349-4D95-BE91-C0023A646526}"/>
              </a:ext>
            </a:extLst>
          </p:cNvPr>
          <p:cNvSpPr/>
          <p:nvPr/>
        </p:nvSpPr>
        <p:spPr>
          <a:xfrm>
            <a:off x="3712793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30E87E-BED1-49CC-9A43-D2EB4E904178}"/>
              </a:ext>
            </a:extLst>
          </p:cNvPr>
          <p:cNvSpPr txBox="1"/>
          <p:nvPr/>
        </p:nvSpPr>
        <p:spPr>
          <a:xfrm>
            <a:off x="544676" y="3675905"/>
            <a:ext cx="107914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flags_rdy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D05797-296F-40DB-8E75-614B10B3B6F1}"/>
              </a:ext>
            </a:extLst>
          </p:cNvPr>
          <p:cNvSpPr/>
          <p:nvPr/>
        </p:nvSpPr>
        <p:spPr>
          <a:xfrm>
            <a:off x="1603610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2E1FD0-1F73-4FA6-9DFF-E83310A7A761}"/>
              </a:ext>
            </a:extLst>
          </p:cNvPr>
          <p:cNvSpPr/>
          <p:nvPr/>
        </p:nvSpPr>
        <p:spPr>
          <a:xfrm>
            <a:off x="1904922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14676F-4EF4-40D5-B223-E0C0CB188FB6}"/>
              </a:ext>
            </a:extLst>
          </p:cNvPr>
          <p:cNvSpPr/>
          <p:nvPr/>
        </p:nvSpPr>
        <p:spPr>
          <a:xfrm>
            <a:off x="2206234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4E0354-FBE9-49F7-8AA1-BBFB42B3B10D}"/>
              </a:ext>
            </a:extLst>
          </p:cNvPr>
          <p:cNvSpPr/>
          <p:nvPr/>
        </p:nvSpPr>
        <p:spPr>
          <a:xfrm>
            <a:off x="2507545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59A55F-43F8-4245-A287-AF0C43E674E8}"/>
              </a:ext>
            </a:extLst>
          </p:cNvPr>
          <p:cNvSpPr/>
          <p:nvPr/>
        </p:nvSpPr>
        <p:spPr>
          <a:xfrm>
            <a:off x="2808857" y="371142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4C00E9-D8CC-401D-AC7B-8DF0910079F2}"/>
              </a:ext>
            </a:extLst>
          </p:cNvPr>
          <p:cNvSpPr/>
          <p:nvPr/>
        </p:nvSpPr>
        <p:spPr>
          <a:xfrm>
            <a:off x="3110169" y="371142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44EF71-AFDF-40EE-8755-977D54D420C7}"/>
              </a:ext>
            </a:extLst>
          </p:cNvPr>
          <p:cNvSpPr/>
          <p:nvPr/>
        </p:nvSpPr>
        <p:spPr>
          <a:xfrm>
            <a:off x="3411481" y="371142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9B72B-BF8D-49A8-BF25-65946FE2A63D}"/>
              </a:ext>
            </a:extLst>
          </p:cNvPr>
          <p:cNvSpPr/>
          <p:nvPr/>
        </p:nvSpPr>
        <p:spPr>
          <a:xfrm>
            <a:off x="3712793" y="371142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C1EC89-64B8-4340-9C8B-4627E860D2C1}"/>
              </a:ext>
            </a:extLst>
          </p:cNvPr>
          <p:cNvSpPr/>
          <p:nvPr/>
        </p:nvSpPr>
        <p:spPr>
          <a:xfrm>
            <a:off x="1603610" y="4228991"/>
            <a:ext cx="1156793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703C61-B84A-495C-9030-95157B4C9B34}"/>
              </a:ext>
            </a:extLst>
          </p:cNvPr>
          <p:cNvSpPr txBox="1"/>
          <p:nvPr/>
        </p:nvSpPr>
        <p:spPr>
          <a:xfrm>
            <a:off x="762548" y="4223975"/>
            <a:ext cx="880369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consume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1F06AA-93D2-4888-85DD-13D22189ECC3}"/>
              </a:ext>
            </a:extLst>
          </p:cNvPr>
          <p:cNvSpPr/>
          <p:nvPr/>
        </p:nvSpPr>
        <p:spPr>
          <a:xfrm>
            <a:off x="5045969" y="2521408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B6D7A9-9881-4864-BCCF-64AEE9D72E52}"/>
              </a:ext>
            </a:extLst>
          </p:cNvPr>
          <p:cNvSpPr/>
          <p:nvPr/>
        </p:nvSpPr>
        <p:spPr>
          <a:xfrm>
            <a:off x="5045968" y="2881713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FA27F7-5159-4531-B394-A3883EC73DAF}"/>
              </a:ext>
            </a:extLst>
          </p:cNvPr>
          <p:cNvSpPr/>
          <p:nvPr/>
        </p:nvSpPr>
        <p:spPr>
          <a:xfrm>
            <a:off x="5045968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DDC8B0-7ED3-4EBC-933E-8A0B440DE4CA}"/>
              </a:ext>
            </a:extLst>
          </p:cNvPr>
          <p:cNvSpPr/>
          <p:nvPr/>
        </p:nvSpPr>
        <p:spPr>
          <a:xfrm>
            <a:off x="5347280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581AD4-EA96-4B66-8D79-30C9C1DABD32}"/>
              </a:ext>
            </a:extLst>
          </p:cNvPr>
          <p:cNvSpPr/>
          <p:nvPr/>
        </p:nvSpPr>
        <p:spPr>
          <a:xfrm>
            <a:off x="5648592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8E8761-DD87-4EE1-BF68-B5EBE3557D12}"/>
              </a:ext>
            </a:extLst>
          </p:cNvPr>
          <p:cNvSpPr/>
          <p:nvPr/>
        </p:nvSpPr>
        <p:spPr>
          <a:xfrm>
            <a:off x="5949904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3D797B7-C137-4576-9DD2-3224922EABDA}"/>
              </a:ext>
            </a:extLst>
          </p:cNvPr>
          <p:cNvSpPr/>
          <p:nvPr/>
        </p:nvSpPr>
        <p:spPr>
          <a:xfrm>
            <a:off x="6251215" y="3242018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3EEDB3-A339-461A-B03C-D72313869A79}"/>
              </a:ext>
            </a:extLst>
          </p:cNvPr>
          <p:cNvSpPr/>
          <p:nvPr/>
        </p:nvSpPr>
        <p:spPr>
          <a:xfrm>
            <a:off x="6552527" y="3242018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424CB75-4F9E-421C-B6DC-9E78F5E04E10}"/>
              </a:ext>
            </a:extLst>
          </p:cNvPr>
          <p:cNvSpPr/>
          <p:nvPr/>
        </p:nvSpPr>
        <p:spPr>
          <a:xfrm>
            <a:off x="6853839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D01B66-01D9-4951-BB43-01C02BC84999}"/>
              </a:ext>
            </a:extLst>
          </p:cNvPr>
          <p:cNvSpPr/>
          <p:nvPr/>
        </p:nvSpPr>
        <p:spPr>
          <a:xfrm>
            <a:off x="7155151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06F102-1157-4741-92BB-912B0AE17BC2}"/>
              </a:ext>
            </a:extLst>
          </p:cNvPr>
          <p:cNvSpPr/>
          <p:nvPr/>
        </p:nvSpPr>
        <p:spPr>
          <a:xfrm>
            <a:off x="5045968" y="1798279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A4269E-E865-4972-A9DA-C717D519EF3A}"/>
              </a:ext>
            </a:extLst>
          </p:cNvPr>
          <p:cNvSpPr/>
          <p:nvPr/>
        </p:nvSpPr>
        <p:spPr>
          <a:xfrm>
            <a:off x="5045968" y="2158584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762DA2-A0A8-4167-9789-3F4CC3832BD6}"/>
              </a:ext>
            </a:extLst>
          </p:cNvPr>
          <p:cNvSpPr/>
          <p:nvPr/>
        </p:nvSpPr>
        <p:spPr>
          <a:xfrm>
            <a:off x="5045968" y="3602323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OS_FLAG_WAIT_SET_ANY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36C010-1579-474C-9CF1-AE466F934DDD}"/>
              </a:ext>
            </a:extLst>
          </p:cNvPr>
          <p:cNvSpPr txBox="1"/>
          <p:nvPr/>
        </p:nvSpPr>
        <p:spPr>
          <a:xfrm>
            <a:off x="8743980" y="1363895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pnode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3DEE354-00BA-48FD-AFD7-17375A6D88E7}"/>
              </a:ext>
            </a:extLst>
          </p:cNvPr>
          <p:cNvCxnSpPr>
            <a:cxnSpLocks/>
            <a:stCxn id="67" idx="3"/>
            <a:endCxn id="53" idx="1"/>
          </p:cNvCxnSpPr>
          <p:nvPr/>
        </p:nvCxnSpPr>
        <p:spPr>
          <a:xfrm flipV="1">
            <a:off x="4915992" y="1978431"/>
            <a:ext cx="129976" cy="411351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63F2E-1C08-43A5-AEDF-676EBFD9A912}"/>
              </a:ext>
            </a:extLst>
          </p:cNvPr>
          <p:cNvSpPr/>
          <p:nvPr/>
        </p:nvSpPr>
        <p:spPr>
          <a:xfrm>
            <a:off x="3425223" y="4767268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00D66E-CFD4-453A-A614-089296A5F41A}"/>
              </a:ext>
            </a:extLst>
          </p:cNvPr>
          <p:cNvSpPr/>
          <p:nvPr/>
        </p:nvSpPr>
        <p:spPr>
          <a:xfrm>
            <a:off x="3425223" y="5148269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BC14E8-711F-4E22-9525-D44AF83EF450}"/>
              </a:ext>
            </a:extLst>
          </p:cNvPr>
          <p:cNvSpPr txBox="1"/>
          <p:nvPr/>
        </p:nvSpPr>
        <p:spPr>
          <a:xfrm>
            <a:off x="2241756" y="4749397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69DCA0-C746-47C5-9535-49E13627E9E8}"/>
              </a:ext>
            </a:extLst>
          </p:cNvPr>
          <p:cNvSpPr txBox="1"/>
          <p:nvPr/>
        </p:nvSpPr>
        <p:spPr>
          <a:xfrm>
            <a:off x="2384492" y="5111291"/>
            <a:ext cx="108234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68B2CB6-29A1-4006-9930-D3C88982D7EA}"/>
              </a:ext>
            </a:extLst>
          </p:cNvPr>
          <p:cNvSpPr/>
          <p:nvPr/>
        </p:nvSpPr>
        <p:spPr>
          <a:xfrm>
            <a:off x="3425223" y="5525050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OS_STAT_FLAG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427DF2-043E-465B-889B-F7A6785C05C8}"/>
              </a:ext>
            </a:extLst>
          </p:cNvPr>
          <p:cNvSpPr txBox="1"/>
          <p:nvPr/>
        </p:nvSpPr>
        <p:spPr>
          <a:xfrm>
            <a:off x="2285285" y="5490366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010F32-CF0F-4784-8A26-74EBC24E10BD}"/>
              </a:ext>
            </a:extLst>
          </p:cNvPr>
          <p:cNvSpPr/>
          <p:nvPr/>
        </p:nvSpPr>
        <p:spPr>
          <a:xfrm>
            <a:off x="3425223" y="5901444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C2BF24-4DEE-4DEB-BEFD-025BF91F5654}"/>
              </a:ext>
            </a:extLst>
          </p:cNvPr>
          <p:cNvSpPr txBox="1"/>
          <p:nvPr/>
        </p:nvSpPr>
        <p:spPr>
          <a:xfrm>
            <a:off x="1822738" y="5868713"/>
            <a:ext cx="164339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OSTCBFlagNode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CBF3281-D063-4804-AA85-F0386548BA0E}"/>
              </a:ext>
            </a:extLst>
          </p:cNvPr>
          <p:cNvCxnSpPr>
            <a:cxnSpLocks/>
            <a:stCxn id="40" idx="1"/>
            <a:endCxn id="61" idx="0"/>
          </p:cNvCxnSpPr>
          <p:nvPr/>
        </p:nvCxnSpPr>
        <p:spPr>
          <a:xfrm flipH="1">
            <a:off x="4170608" y="2701560"/>
            <a:ext cx="875362" cy="206570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79AD06F-47B9-4958-A014-77652777F5E4}"/>
              </a:ext>
            </a:extLst>
          </p:cNvPr>
          <p:cNvCxnSpPr>
            <a:cxnSpLocks/>
            <a:stCxn id="84" idx="1"/>
            <a:endCxn id="2" idx="3"/>
          </p:cNvCxnSpPr>
          <p:nvPr/>
        </p:nvCxnSpPr>
        <p:spPr>
          <a:xfrm flipH="1" flipV="1">
            <a:off x="4049628" y="1978431"/>
            <a:ext cx="3891324" cy="109612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68DB8E4-6A91-4A57-80FE-0169A9240FD0}"/>
              </a:ext>
            </a:extLst>
          </p:cNvPr>
          <p:cNvCxnSpPr>
            <a:cxnSpLocks/>
            <a:stCxn id="3" idx="3"/>
            <a:endCxn id="53" idx="1"/>
          </p:cNvCxnSpPr>
          <p:nvPr/>
        </p:nvCxnSpPr>
        <p:spPr>
          <a:xfrm flipV="1">
            <a:off x="4049627" y="1978431"/>
            <a:ext cx="996342" cy="36030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D61E27E-BB64-4639-A6B0-C08BECBA579C}"/>
              </a:ext>
            </a:extLst>
          </p:cNvPr>
          <p:cNvSpPr/>
          <p:nvPr/>
        </p:nvSpPr>
        <p:spPr>
          <a:xfrm>
            <a:off x="7940953" y="2534094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ED0F5E0-CAB3-4D46-A182-12F8249BE1F6}"/>
              </a:ext>
            </a:extLst>
          </p:cNvPr>
          <p:cNvSpPr/>
          <p:nvPr/>
        </p:nvSpPr>
        <p:spPr>
          <a:xfrm>
            <a:off x="7940952" y="2894399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61BA461-B58F-4CF9-8EA1-EF7BBAEB6796}"/>
              </a:ext>
            </a:extLst>
          </p:cNvPr>
          <p:cNvSpPr/>
          <p:nvPr/>
        </p:nvSpPr>
        <p:spPr>
          <a:xfrm>
            <a:off x="7940952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20CE04D-DB3D-4926-A46B-D69391E8C45B}"/>
              </a:ext>
            </a:extLst>
          </p:cNvPr>
          <p:cNvSpPr/>
          <p:nvPr/>
        </p:nvSpPr>
        <p:spPr>
          <a:xfrm>
            <a:off x="8242264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E2D17AA-4CCD-4764-8D7C-A883EA6C1749}"/>
              </a:ext>
            </a:extLst>
          </p:cNvPr>
          <p:cNvSpPr/>
          <p:nvPr/>
        </p:nvSpPr>
        <p:spPr>
          <a:xfrm>
            <a:off x="8543576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2B7C606-EFF9-4322-8CD4-EECD54C06234}"/>
              </a:ext>
            </a:extLst>
          </p:cNvPr>
          <p:cNvSpPr/>
          <p:nvPr/>
        </p:nvSpPr>
        <p:spPr>
          <a:xfrm>
            <a:off x="8844888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1BD9486-3FC6-47BD-98D4-75FDB87EE4FF}"/>
              </a:ext>
            </a:extLst>
          </p:cNvPr>
          <p:cNvSpPr/>
          <p:nvPr/>
        </p:nvSpPr>
        <p:spPr>
          <a:xfrm>
            <a:off x="9146199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2A1C23F-9281-4B7F-BC12-D3C899A280BC}"/>
              </a:ext>
            </a:extLst>
          </p:cNvPr>
          <p:cNvSpPr/>
          <p:nvPr/>
        </p:nvSpPr>
        <p:spPr>
          <a:xfrm>
            <a:off x="9447511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879F5B3-86A9-4015-8DB2-DD3A4CA78F76}"/>
              </a:ext>
            </a:extLst>
          </p:cNvPr>
          <p:cNvSpPr/>
          <p:nvPr/>
        </p:nvSpPr>
        <p:spPr>
          <a:xfrm>
            <a:off x="9748823" y="3254704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CFDBBB6-6557-4288-9F3A-9835A49B9C9F}"/>
              </a:ext>
            </a:extLst>
          </p:cNvPr>
          <p:cNvSpPr/>
          <p:nvPr/>
        </p:nvSpPr>
        <p:spPr>
          <a:xfrm>
            <a:off x="10050135" y="3254704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162C714-9B59-47D2-A6CB-EA01E7EE1864}"/>
              </a:ext>
            </a:extLst>
          </p:cNvPr>
          <p:cNvSpPr/>
          <p:nvPr/>
        </p:nvSpPr>
        <p:spPr>
          <a:xfrm>
            <a:off x="7940952" y="1810965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BAD655-FDDC-482D-880A-7424B0627882}"/>
              </a:ext>
            </a:extLst>
          </p:cNvPr>
          <p:cNvSpPr/>
          <p:nvPr/>
        </p:nvSpPr>
        <p:spPr>
          <a:xfrm>
            <a:off x="7940951" y="2171270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314A733-3182-46F7-80C3-38E521429FAC}"/>
              </a:ext>
            </a:extLst>
          </p:cNvPr>
          <p:cNvSpPr/>
          <p:nvPr/>
        </p:nvSpPr>
        <p:spPr>
          <a:xfrm>
            <a:off x="7940952" y="3615010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OS_FLAG_WAIT_SET_ALL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53FB4D1-783C-4D66-82AA-A57ED5B253AC}"/>
              </a:ext>
            </a:extLst>
          </p:cNvPr>
          <p:cNvSpPr/>
          <p:nvPr/>
        </p:nvSpPr>
        <p:spPr>
          <a:xfrm>
            <a:off x="6647991" y="4782690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BBB9F67-5FAF-406F-8677-50D5540967BE}"/>
              </a:ext>
            </a:extLst>
          </p:cNvPr>
          <p:cNvSpPr/>
          <p:nvPr/>
        </p:nvSpPr>
        <p:spPr>
          <a:xfrm>
            <a:off x="6647991" y="5163691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3E8F81-6B9B-4178-AEAA-B35405597DBF}"/>
              </a:ext>
            </a:extLst>
          </p:cNvPr>
          <p:cNvSpPr txBox="1"/>
          <p:nvPr/>
        </p:nvSpPr>
        <p:spPr>
          <a:xfrm>
            <a:off x="5437291" y="4754444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B69F68-0346-4D32-962D-76FC64096BA0}"/>
              </a:ext>
            </a:extLst>
          </p:cNvPr>
          <p:cNvSpPr txBox="1"/>
          <p:nvPr/>
        </p:nvSpPr>
        <p:spPr>
          <a:xfrm>
            <a:off x="5559386" y="5159522"/>
            <a:ext cx="108234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0F5B1B4-578E-42B3-8F68-EC6D0DD0204A}"/>
              </a:ext>
            </a:extLst>
          </p:cNvPr>
          <p:cNvSpPr/>
          <p:nvPr/>
        </p:nvSpPr>
        <p:spPr>
          <a:xfrm>
            <a:off x="6647991" y="5540472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OS_STAT_FLAG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5A3A26-CFC0-479F-A9D2-3B8B2846C66D}"/>
              </a:ext>
            </a:extLst>
          </p:cNvPr>
          <p:cNvSpPr txBox="1"/>
          <p:nvPr/>
        </p:nvSpPr>
        <p:spPr>
          <a:xfrm>
            <a:off x="5494347" y="5561984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7DACB1E-F849-4ECE-950A-E4A987C6A574}"/>
              </a:ext>
            </a:extLst>
          </p:cNvPr>
          <p:cNvSpPr/>
          <p:nvPr/>
        </p:nvSpPr>
        <p:spPr>
          <a:xfrm>
            <a:off x="6647991" y="5916866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F9D99CB-A653-4425-8658-38728B8A35B4}"/>
              </a:ext>
            </a:extLst>
          </p:cNvPr>
          <p:cNvSpPr txBox="1"/>
          <p:nvPr/>
        </p:nvSpPr>
        <p:spPr>
          <a:xfrm>
            <a:off x="5045968" y="5931431"/>
            <a:ext cx="164339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OSTCBFlagNode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0412380-4B22-4924-8DC7-F525A7B73E03}"/>
              </a:ext>
            </a:extLst>
          </p:cNvPr>
          <p:cNvCxnSpPr>
            <a:cxnSpLocks/>
            <a:stCxn id="83" idx="1"/>
            <a:endCxn id="98" idx="0"/>
          </p:cNvCxnSpPr>
          <p:nvPr/>
        </p:nvCxnSpPr>
        <p:spPr>
          <a:xfrm flipH="1">
            <a:off x="7393376" y="2714247"/>
            <a:ext cx="547577" cy="20684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10F632F-D8C5-4779-8E67-307DD47D81B9}"/>
              </a:ext>
            </a:extLst>
          </p:cNvPr>
          <p:cNvCxnSpPr>
            <a:cxnSpLocks/>
            <a:stCxn id="104" idx="3"/>
            <a:endCxn id="95" idx="2"/>
          </p:cNvCxnSpPr>
          <p:nvPr/>
        </p:nvCxnSpPr>
        <p:spPr>
          <a:xfrm flipV="1">
            <a:off x="8138761" y="3975315"/>
            <a:ext cx="1007438" cy="213205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62820E6-17C2-40E1-8C31-B6C6AE08ED6C}"/>
              </a:ext>
            </a:extLst>
          </p:cNvPr>
          <p:cNvCxnSpPr>
            <a:cxnSpLocks/>
            <a:stCxn id="53" idx="3"/>
            <a:endCxn id="93" idx="1"/>
          </p:cNvCxnSpPr>
          <p:nvPr/>
        </p:nvCxnSpPr>
        <p:spPr>
          <a:xfrm>
            <a:off x="7456463" y="1978431"/>
            <a:ext cx="484490" cy="126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9FA6864-1D79-4C34-BC36-0F3CEC6C646E}"/>
              </a:ext>
            </a:extLst>
          </p:cNvPr>
          <p:cNvCxnSpPr>
            <a:cxnSpLocks/>
            <a:stCxn id="94" idx="1"/>
            <a:endCxn id="54" idx="3"/>
          </p:cNvCxnSpPr>
          <p:nvPr/>
        </p:nvCxnSpPr>
        <p:spPr>
          <a:xfrm flipH="1" flipV="1">
            <a:off x="7456462" y="2338736"/>
            <a:ext cx="484490" cy="126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C331A2-11C4-4D65-A50B-13F97067479F}"/>
              </a:ext>
            </a:extLst>
          </p:cNvPr>
          <p:cNvSpPr txBox="1"/>
          <p:nvPr/>
        </p:nvSpPr>
        <p:spPr>
          <a:xfrm>
            <a:off x="544676" y="-228600"/>
            <a:ext cx="886011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'a' =&gt; 97, 'A'=&gt;65, '0' =&gt; 48  '3'-'0' =&gt; 3 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43532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0DDCF-AE1D-40A4-8879-2F9932FC8816}"/>
              </a:ext>
            </a:extLst>
          </p:cNvPr>
          <p:cNvSpPr txBox="1"/>
          <p:nvPr/>
        </p:nvSpPr>
        <p:spPr>
          <a:xfrm>
            <a:off x="595835" y="377559"/>
            <a:ext cx="494237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 = OSMboxCreate ( 0 );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39DD89-1B07-4F38-95C1-0341EEC2F98A}"/>
              </a:ext>
            </a:extLst>
          </p:cNvPr>
          <p:cNvSpPr/>
          <p:nvPr/>
        </p:nvSpPr>
        <p:spPr>
          <a:xfrm>
            <a:off x="1887792" y="1433541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OS_EVENT_TYPE_MBOX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FCAC62-DA9F-41CF-9BD0-8CFA573735A8}"/>
              </a:ext>
            </a:extLst>
          </p:cNvPr>
          <p:cNvSpPr/>
          <p:nvPr/>
        </p:nvSpPr>
        <p:spPr>
          <a:xfrm>
            <a:off x="1887792" y="2808726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8A1B30-B25E-49AA-A514-964A3E0CB5BF}"/>
              </a:ext>
            </a:extLst>
          </p:cNvPr>
          <p:cNvSpPr/>
          <p:nvPr/>
        </p:nvSpPr>
        <p:spPr>
          <a:xfrm>
            <a:off x="1887792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BC2781-B2DE-453D-91F2-C74538EEBCC1}"/>
              </a:ext>
            </a:extLst>
          </p:cNvPr>
          <p:cNvSpPr/>
          <p:nvPr/>
        </p:nvSpPr>
        <p:spPr>
          <a:xfrm>
            <a:off x="2195296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F52631-49D4-4A10-89F5-0A27FAD0126E}"/>
              </a:ext>
            </a:extLst>
          </p:cNvPr>
          <p:cNvSpPr/>
          <p:nvPr/>
        </p:nvSpPr>
        <p:spPr>
          <a:xfrm>
            <a:off x="2502800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18DDE-05AA-408C-9D04-6792C7A7A544}"/>
              </a:ext>
            </a:extLst>
          </p:cNvPr>
          <p:cNvSpPr/>
          <p:nvPr/>
        </p:nvSpPr>
        <p:spPr>
          <a:xfrm>
            <a:off x="2810304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E7D3A4-33C1-4CF8-BAED-4526764188D6}"/>
              </a:ext>
            </a:extLst>
          </p:cNvPr>
          <p:cNvSpPr/>
          <p:nvPr/>
        </p:nvSpPr>
        <p:spPr>
          <a:xfrm>
            <a:off x="3117808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6EBB6-9650-4C71-AB49-45715665AFCE}"/>
              </a:ext>
            </a:extLst>
          </p:cNvPr>
          <p:cNvSpPr/>
          <p:nvPr/>
        </p:nvSpPr>
        <p:spPr>
          <a:xfrm>
            <a:off x="3425311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97A241-4F35-47F9-AAED-34F38579C2A2}"/>
              </a:ext>
            </a:extLst>
          </p:cNvPr>
          <p:cNvSpPr/>
          <p:nvPr/>
        </p:nvSpPr>
        <p:spPr>
          <a:xfrm>
            <a:off x="3732815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55EC7B-065B-41EB-B8BB-029025CBAE0D}"/>
              </a:ext>
            </a:extLst>
          </p:cNvPr>
          <p:cNvSpPr/>
          <p:nvPr/>
        </p:nvSpPr>
        <p:spPr>
          <a:xfrm>
            <a:off x="4040319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A9A012-DD48-45BF-A1E2-C4C198658CA2}"/>
              </a:ext>
            </a:extLst>
          </p:cNvPr>
          <p:cNvSpPr/>
          <p:nvPr/>
        </p:nvSpPr>
        <p:spPr>
          <a:xfrm>
            <a:off x="1887792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E9B7F-650E-4E8C-9702-59F0C21ACF72}"/>
              </a:ext>
            </a:extLst>
          </p:cNvPr>
          <p:cNvSpPr/>
          <p:nvPr/>
        </p:nvSpPr>
        <p:spPr>
          <a:xfrm>
            <a:off x="2195296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2B4F9C-CF6C-44C5-857E-FCCB76130308}"/>
              </a:ext>
            </a:extLst>
          </p:cNvPr>
          <p:cNvSpPr/>
          <p:nvPr/>
        </p:nvSpPr>
        <p:spPr>
          <a:xfrm>
            <a:off x="2502800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D4AB1A-DA5A-46F0-BA5C-8A15EF2AA97E}"/>
              </a:ext>
            </a:extLst>
          </p:cNvPr>
          <p:cNvSpPr/>
          <p:nvPr/>
        </p:nvSpPr>
        <p:spPr>
          <a:xfrm>
            <a:off x="2810304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4B5CC9-F019-49F5-B34D-AB2BAFCB2F7A}"/>
              </a:ext>
            </a:extLst>
          </p:cNvPr>
          <p:cNvSpPr/>
          <p:nvPr/>
        </p:nvSpPr>
        <p:spPr>
          <a:xfrm>
            <a:off x="3117808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9C8459-88FC-416E-AE4D-613A78959076}"/>
              </a:ext>
            </a:extLst>
          </p:cNvPr>
          <p:cNvSpPr/>
          <p:nvPr/>
        </p:nvSpPr>
        <p:spPr>
          <a:xfrm>
            <a:off x="3425311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57E92-3B3A-4AD1-9428-46FB5939D2D2}"/>
              </a:ext>
            </a:extLst>
          </p:cNvPr>
          <p:cNvSpPr/>
          <p:nvPr/>
        </p:nvSpPr>
        <p:spPr>
          <a:xfrm>
            <a:off x="3732815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11E52A-155D-4B4B-97F1-FC483E8DC45B}"/>
              </a:ext>
            </a:extLst>
          </p:cNvPr>
          <p:cNvSpPr/>
          <p:nvPr/>
        </p:nvSpPr>
        <p:spPr>
          <a:xfrm>
            <a:off x="4040319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C8F250-1387-4D00-BBAE-2E13CCFCF026}"/>
              </a:ext>
            </a:extLst>
          </p:cNvPr>
          <p:cNvSpPr/>
          <p:nvPr/>
        </p:nvSpPr>
        <p:spPr>
          <a:xfrm>
            <a:off x="1887792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756CAC-91D6-43AB-A82B-42E033530BEE}"/>
              </a:ext>
            </a:extLst>
          </p:cNvPr>
          <p:cNvSpPr/>
          <p:nvPr/>
        </p:nvSpPr>
        <p:spPr>
          <a:xfrm>
            <a:off x="2195296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8863A9-2148-4688-BB49-626D6D8ABC9B}"/>
              </a:ext>
            </a:extLst>
          </p:cNvPr>
          <p:cNvSpPr/>
          <p:nvPr/>
        </p:nvSpPr>
        <p:spPr>
          <a:xfrm>
            <a:off x="2502800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022AE2-1B29-4554-8776-E8263577BCE7}"/>
              </a:ext>
            </a:extLst>
          </p:cNvPr>
          <p:cNvSpPr/>
          <p:nvPr/>
        </p:nvSpPr>
        <p:spPr>
          <a:xfrm>
            <a:off x="2810304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917D4-A4F1-4C94-B254-4E29F9392C26}"/>
              </a:ext>
            </a:extLst>
          </p:cNvPr>
          <p:cNvSpPr/>
          <p:nvPr/>
        </p:nvSpPr>
        <p:spPr>
          <a:xfrm>
            <a:off x="3117808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957B94-B8D9-44AD-B527-833F391F894A}"/>
              </a:ext>
            </a:extLst>
          </p:cNvPr>
          <p:cNvSpPr/>
          <p:nvPr/>
        </p:nvSpPr>
        <p:spPr>
          <a:xfrm>
            <a:off x="3425311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83776C-5E1D-47AE-BD33-D791969DC483}"/>
              </a:ext>
            </a:extLst>
          </p:cNvPr>
          <p:cNvSpPr/>
          <p:nvPr/>
        </p:nvSpPr>
        <p:spPr>
          <a:xfrm>
            <a:off x="3732815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5BA854-E892-4043-BDB9-130643708E08}"/>
              </a:ext>
            </a:extLst>
          </p:cNvPr>
          <p:cNvSpPr/>
          <p:nvPr/>
        </p:nvSpPr>
        <p:spPr>
          <a:xfrm>
            <a:off x="4040319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757F58-8716-40A3-8A7B-D90CCCFA20C4}"/>
              </a:ext>
            </a:extLst>
          </p:cNvPr>
          <p:cNvSpPr/>
          <p:nvPr/>
        </p:nvSpPr>
        <p:spPr>
          <a:xfrm>
            <a:off x="1887792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793276-EA84-425C-95C8-9C3150E8E7CD}"/>
              </a:ext>
            </a:extLst>
          </p:cNvPr>
          <p:cNvSpPr/>
          <p:nvPr/>
        </p:nvSpPr>
        <p:spPr>
          <a:xfrm>
            <a:off x="2195296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CF10E7-C79C-45C7-984D-103902155D73}"/>
              </a:ext>
            </a:extLst>
          </p:cNvPr>
          <p:cNvSpPr/>
          <p:nvPr/>
        </p:nvSpPr>
        <p:spPr>
          <a:xfrm>
            <a:off x="2502800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03853B-03BB-4FB7-8A3B-7EE452629EEE}"/>
              </a:ext>
            </a:extLst>
          </p:cNvPr>
          <p:cNvSpPr/>
          <p:nvPr/>
        </p:nvSpPr>
        <p:spPr>
          <a:xfrm>
            <a:off x="2810304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83D177-CD89-4D05-8073-CCAF712F7BC4}"/>
              </a:ext>
            </a:extLst>
          </p:cNvPr>
          <p:cNvSpPr/>
          <p:nvPr/>
        </p:nvSpPr>
        <p:spPr>
          <a:xfrm>
            <a:off x="3117808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9E10F8-AEC4-4F96-B588-C2ED74EBF067}"/>
              </a:ext>
            </a:extLst>
          </p:cNvPr>
          <p:cNvSpPr/>
          <p:nvPr/>
        </p:nvSpPr>
        <p:spPr>
          <a:xfrm>
            <a:off x="3425311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3283D1-1174-4F81-82F4-C3457598B1B2}"/>
              </a:ext>
            </a:extLst>
          </p:cNvPr>
          <p:cNvSpPr/>
          <p:nvPr/>
        </p:nvSpPr>
        <p:spPr>
          <a:xfrm>
            <a:off x="3732815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2CFA64-7493-4A3B-88CB-BDAA9F32A6C5}"/>
              </a:ext>
            </a:extLst>
          </p:cNvPr>
          <p:cNvSpPr/>
          <p:nvPr/>
        </p:nvSpPr>
        <p:spPr>
          <a:xfrm>
            <a:off x="4040319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E679CE-9858-4417-89D1-714BBEAA4468}"/>
              </a:ext>
            </a:extLst>
          </p:cNvPr>
          <p:cNvSpPr/>
          <p:nvPr/>
        </p:nvSpPr>
        <p:spPr>
          <a:xfrm>
            <a:off x="1887792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FEC540-A7B9-4F0D-B7B1-A72090687CA5}"/>
              </a:ext>
            </a:extLst>
          </p:cNvPr>
          <p:cNvSpPr/>
          <p:nvPr/>
        </p:nvSpPr>
        <p:spPr>
          <a:xfrm>
            <a:off x="2195296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EFCB96F-FEC7-4E9F-96E3-0BDCA90C6FB0}"/>
              </a:ext>
            </a:extLst>
          </p:cNvPr>
          <p:cNvSpPr/>
          <p:nvPr/>
        </p:nvSpPr>
        <p:spPr>
          <a:xfrm>
            <a:off x="2502800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59B18B-AE92-43ED-B075-74D55EBD0514}"/>
              </a:ext>
            </a:extLst>
          </p:cNvPr>
          <p:cNvSpPr/>
          <p:nvPr/>
        </p:nvSpPr>
        <p:spPr>
          <a:xfrm>
            <a:off x="2810304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AA0998-2208-4C87-8099-B544CA1F03E5}"/>
              </a:ext>
            </a:extLst>
          </p:cNvPr>
          <p:cNvSpPr/>
          <p:nvPr/>
        </p:nvSpPr>
        <p:spPr>
          <a:xfrm>
            <a:off x="3117808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27278A-86C0-45D8-855A-F981392308F7}"/>
              </a:ext>
            </a:extLst>
          </p:cNvPr>
          <p:cNvSpPr/>
          <p:nvPr/>
        </p:nvSpPr>
        <p:spPr>
          <a:xfrm>
            <a:off x="3425311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082B28-F8D3-4557-974C-5E5B617826FA}"/>
              </a:ext>
            </a:extLst>
          </p:cNvPr>
          <p:cNvSpPr/>
          <p:nvPr/>
        </p:nvSpPr>
        <p:spPr>
          <a:xfrm>
            <a:off x="3732815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FC10DE-3834-472F-9C61-438EBD841BA0}"/>
              </a:ext>
            </a:extLst>
          </p:cNvPr>
          <p:cNvSpPr/>
          <p:nvPr/>
        </p:nvSpPr>
        <p:spPr>
          <a:xfrm>
            <a:off x="4040319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B5415B-A3EA-471C-9DE5-8B03C4164FBF}"/>
              </a:ext>
            </a:extLst>
          </p:cNvPr>
          <p:cNvSpPr/>
          <p:nvPr/>
        </p:nvSpPr>
        <p:spPr>
          <a:xfrm>
            <a:off x="1887792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FA23A0-16E5-4D5B-857F-FF2AB25925B0}"/>
              </a:ext>
            </a:extLst>
          </p:cNvPr>
          <p:cNvSpPr/>
          <p:nvPr/>
        </p:nvSpPr>
        <p:spPr>
          <a:xfrm>
            <a:off x="2195296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77FAB4-0934-42BA-86FA-E803CF27C798}"/>
              </a:ext>
            </a:extLst>
          </p:cNvPr>
          <p:cNvSpPr/>
          <p:nvPr/>
        </p:nvSpPr>
        <p:spPr>
          <a:xfrm>
            <a:off x="2502800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BAB380-45B6-410C-8871-2D6758EA9A73}"/>
              </a:ext>
            </a:extLst>
          </p:cNvPr>
          <p:cNvSpPr/>
          <p:nvPr/>
        </p:nvSpPr>
        <p:spPr>
          <a:xfrm>
            <a:off x="2810304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84932E-8D2D-4D34-8DAD-CF2F46986382}"/>
              </a:ext>
            </a:extLst>
          </p:cNvPr>
          <p:cNvSpPr/>
          <p:nvPr/>
        </p:nvSpPr>
        <p:spPr>
          <a:xfrm>
            <a:off x="3117808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CC1FD1-AE26-4107-9B38-15469A899FB8}"/>
              </a:ext>
            </a:extLst>
          </p:cNvPr>
          <p:cNvSpPr/>
          <p:nvPr/>
        </p:nvSpPr>
        <p:spPr>
          <a:xfrm>
            <a:off x="3425311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E1FB67-D3AF-4FBB-B6A0-0A23C4517969}"/>
              </a:ext>
            </a:extLst>
          </p:cNvPr>
          <p:cNvSpPr/>
          <p:nvPr/>
        </p:nvSpPr>
        <p:spPr>
          <a:xfrm>
            <a:off x="3732815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28A5FC-2738-4867-9EFA-C0FDD17D4E88}"/>
              </a:ext>
            </a:extLst>
          </p:cNvPr>
          <p:cNvSpPr/>
          <p:nvPr/>
        </p:nvSpPr>
        <p:spPr>
          <a:xfrm>
            <a:off x="4040319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A164DC-1336-462D-AC78-296B8041834C}"/>
              </a:ext>
            </a:extLst>
          </p:cNvPr>
          <p:cNvSpPr/>
          <p:nvPr/>
        </p:nvSpPr>
        <p:spPr>
          <a:xfrm>
            <a:off x="1887792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A71CFDC-92F9-4925-80ED-CD23ED760571}"/>
              </a:ext>
            </a:extLst>
          </p:cNvPr>
          <p:cNvSpPr/>
          <p:nvPr/>
        </p:nvSpPr>
        <p:spPr>
          <a:xfrm>
            <a:off x="2195296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52885C-DF84-44E4-9150-A0CA13694A81}"/>
              </a:ext>
            </a:extLst>
          </p:cNvPr>
          <p:cNvSpPr/>
          <p:nvPr/>
        </p:nvSpPr>
        <p:spPr>
          <a:xfrm>
            <a:off x="2502800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5F73AE-A041-42D0-A850-DE8FA6F61E78}"/>
              </a:ext>
            </a:extLst>
          </p:cNvPr>
          <p:cNvSpPr/>
          <p:nvPr/>
        </p:nvSpPr>
        <p:spPr>
          <a:xfrm>
            <a:off x="2810304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8F57A6-9B18-473D-B2B2-4278E5AE8A1F}"/>
              </a:ext>
            </a:extLst>
          </p:cNvPr>
          <p:cNvSpPr/>
          <p:nvPr/>
        </p:nvSpPr>
        <p:spPr>
          <a:xfrm>
            <a:off x="3117808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47DF18-01DD-4E0E-9F6C-4E50DF79E89F}"/>
              </a:ext>
            </a:extLst>
          </p:cNvPr>
          <p:cNvSpPr/>
          <p:nvPr/>
        </p:nvSpPr>
        <p:spPr>
          <a:xfrm>
            <a:off x="3425311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97832B-89C3-4ABF-A7BB-7BDCE216BF00}"/>
              </a:ext>
            </a:extLst>
          </p:cNvPr>
          <p:cNvSpPr/>
          <p:nvPr/>
        </p:nvSpPr>
        <p:spPr>
          <a:xfrm>
            <a:off x="3732815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75A8E1-CFBB-4F34-9831-7DCF84E83861}"/>
              </a:ext>
            </a:extLst>
          </p:cNvPr>
          <p:cNvSpPr/>
          <p:nvPr/>
        </p:nvSpPr>
        <p:spPr>
          <a:xfrm>
            <a:off x="4040319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76B254-C6AF-44FA-AEE2-3A5A148E7F0D}"/>
              </a:ext>
            </a:extLst>
          </p:cNvPr>
          <p:cNvSpPr/>
          <p:nvPr/>
        </p:nvSpPr>
        <p:spPr>
          <a:xfrm>
            <a:off x="1887792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016A8A-6C44-4D6F-AB1A-75D3C07F6570}"/>
              </a:ext>
            </a:extLst>
          </p:cNvPr>
          <p:cNvSpPr/>
          <p:nvPr/>
        </p:nvSpPr>
        <p:spPr>
          <a:xfrm>
            <a:off x="2195296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3636CA-D63C-4E61-87EC-4DCDAB3FF910}"/>
              </a:ext>
            </a:extLst>
          </p:cNvPr>
          <p:cNvSpPr/>
          <p:nvPr/>
        </p:nvSpPr>
        <p:spPr>
          <a:xfrm>
            <a:off x="2502800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E9BA39-1D8E-4142-9D12-AB727CC4151A}"/>
              </a:ext>
            </a:extLst>
          </p:cNvPr>
          <p:cNvSpPr/>
          <p:nvPr/>
        </p:nvSpPr>
        <p:spPr>
          <a:xfrm>
            <a:off x="2810304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226FC3-40DB-4AD9-B662-C31A69A7BAD8}"/>
              </a:ext>
            </a:extLst>
          </p:cNvPr>
          <p:cNvSpPr/>
          <p:nvPr/>
        </p:nvSpPr>
        <p:spPr>
          <a:xfrm>
            <a:off x="3117808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290D95-3325-4CE3-B823-0F3A4D12C072}"/>
              </a:ext>
            </a:extLst>
          </p:cNvPr>
          <p:cNvSpPr/>
          <p:nvPr/>
        </p:nvSpPr>
        <p:spPr>
          <a:xfrm>
            <a:off x="3425311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EB1C24F-4F4D-4DD9-87C3-D417C3E43C4C}"/>
              </a:ext>
            </a:extLst>
          </p:cNvPr>
          <p:cNvSpPr/>
          <p:nvPr/>
        </p:nvSpPr>
        <p:spPr>
          <a:xfrm>
            <a:off x="3732815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EED839-6C20-468E-A814-7C201505B819}"/>
              </a:ext>
            </a:extLst>
          </p:cNvPr>
          <p:cNvSpPr/>
          <p:nvPr/>
        </p:nvSpPr>
        <p:spPr>
          <a:xfrm>
            <a:off x="4040319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72B7F2-8512-4F4E-B23A-DDA996E6C299}"/>
              </a:ext>
            </a:extLst>
          </p:cNvPr>
          <p:cNvSpPr txBox="1"/>
          <p:nvPr/>
        </p:nvSpPr>
        <p:spPr>
          <a:xfrm>
            <a:off x="130300" y="1355234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CA746E-84F2-4340-98C8-3021758C67E8}"/>
              </a:ext>
            </a:extLst>
          </p:cNvPr>
          <p:cNvSpPr txBox="1"/>
          <p:nvPr/>
        </p:nvSpPr>
        <p:spPr>
          <a:xfrm>
            <a:off x="271364" y="1872585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E7E9D9-AB7A-48A2-9B13-8C8D063362DE}"/>
              </a:ext>
            </a:extLst>
          </p:cNvPr>
          <p:cNvSpPr txBox="1"/>
          <p:nvPr/>
        </p:nvSpPr>
        <p:spPr>
          <a:xfrm>
            <a:off x="271364" y="2330980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DC639-1D21-499B-843B-CEF4838BF6D2}"/>
              </a:ext>
            </a:extLst>
          </p:cNvPr>
          <p:cNvSpPr txBox="1"/>
          <p:nvPr/>
        </p:nvSpPr>
        <p:spPr>
          <a:xfrm>
            <a:off x="271364" y="280301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56EB6F-B87C-4A27-8197-036260FC0316}"/>
              </a:ext>
            </a:extLst>
          </p:cNvPr>
          <p:cNvSpPr txBox="1"/>
          <p:nvPr/>
        </p:nvSpPr>
        <p:spPr>
          <a:xfrm>
            <a:off x="271364" y="3233388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D64726-F4A2-4BD7-BC27-EA9BD93EE751}"/>
              </a:ext>
            </a:extLst>
          </p:cNvPr>
          <p:cNvSpPr txBox="1"/>
          <p:nvPr/>
        </p:nvSpPr>
        <p:spPr>
          <a:xfrm>
            <a:off x="2501285" y="888617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62FEB97-2DE1-4315-B1AE-54174D07C72E}"/>
              </a:ext>
            </a:extLst>
          </p:cNvPr>
          <p:cNvSpPr/>
          <p:nvPr/>
        </p:nvSpPr>
        <p:spPr>
          <a:xfrm>
            <a:off x="1887792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E8FB8-793F-4637-B953-56BDC12FFEDE}"/>
              </a:ext>
            </a:extLst>
          </p:cNvPr>
          <p:cNvSpPr/>
          <p:nvPr/>
        </p:nvSpPr>
        <p:spPr>
          <a:xfrm>
            <a:off x="2195296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32C00E3-2A64-4386-AD58-26F944DA83AC}"/>
              </a:ext>
            </a:extLst>
          </p:cNvPr>
          <p:cNvSpPr/>
          <p:nvPr/>
        </p:nvSpPr>
        <p:spPr>
          <a:xfrm>
            <a:off x="2502800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58DAA6-5E26-4683-9637-7EE50177C38D}"/>
              </a:ext>
            </a:extLst>
          </p:cNvPr>
          <p:cNvSpPr/>
          <p:nvPr/>
        </p:nvSpPr>
        <p:spPr>
          <a:xfrm>
            <a:off x="2810304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B7B18D-B0AE-4C67-A16E-B35E19473CAA}"/>
              </a:ext>
            </a:extLst>
          </p:cNvPr>
          <p:cNvSpPr/>
          <p:nvPr/>
        </p:nvSpPr>
        <p:spPr>
          <a:xfrm>
            <a:off x="3117808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BA178C-EBD3-43C6-8E50-880BADFBC978}"/>
              </a:ext>
            </a:extLst>
          </p:cNvPr>
          <p:cNvSpPr/>
          <p:nvPr/>
        </p:nvSpPr>
        <p:spPr>
          <a:xfrm>
            <a:off x="3425311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8569F0-7236-48E5-9322-8D4927530D9A}"/>
              </a:ext>
            </a:extLst>
          </p:cNvPr>
          <p:cNvSpPr/>
          <p:nvPr/>
        </p:nvSpPr>
        <p:spPr>
          <a:xfrm>
            <a:off x="3732815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0AC1E0-3CD8-4A77-8358-6B2557D23447}"/>
              </a:ext>
            </a:extLst>
          </p:cNvPr>
          <p:cNvSpPr/>
          <p:nvPr/>
        </p:nvSpPr>
        <p:spPr>
          <a:xfrm>
            <a:off x="4040319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D77625-A8EA-4751-B1D3-212A9BCD4F70}"/>
              </a:ext>
            </a:extLst>
          </p:cNvPr>
          <p:cNvSpPr/>
          <p:nvPr/>
        </p:nvSpPr>
        <p:spPr>
          <a:xfrm>
            <a:off x="1887794" y="2350331"/>
            <a:ext cx="2460029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665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0DDCF-AE1D-40A4-8879-2F9932FC8816}"/>
              </a:ext>
            </a:extLst>
          </p:cNvPr>
          <p:cNvSpPr txBox="1"/>
          <p:nvPr/>
        </p:nvSpPr>
        <p:spPr>
          <a:xfrm>
            <a:off x="595835" y="377559"/>
            <a:ext cx="5961888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msg = OSMboxPend(pevent, 0, &amp;err);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39DD89-1B07-4F38-95C1-0341EEC2F98A}"/>
              </a:ext>
            </a:extLst>
          </p:cNvPr>
          <p:cNvSpPr/>
          <p:nvPr/>
        </p:nvSpPr>
        <p:spPr>
          <a:xfrm>
            <a:off x="1887792" y="1433541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OS_EVENT_TYPE_MBOX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FCAC62-DA9F-41CF-9BD0-8CFA573735A8}"/>
              </a:ext>
            </a:extLst>
          </p:cNvPr>
          <p:cNvSpPr/>
          <p:nvPr/>
        </p:nvSpPr>
        <p:spPr>
          <a:xfrm>
            <a:off x="1887792" y="2808726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8A1B30-B25E-49AA-A514-964A3E0CB5BF}"/>
              </a:ext>
            </a:extLst>
          </p:cNvPr>
          <p:cNvSpPr/>
          <p:nvPr/>
        </p:nvSpPr>
        <p:spPr>
          <a:xfrm>
            <a:off x="1887792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BC2781-B2DE-453D-91F2-C74538EEBCC1}"/>
              </a:ext>
            </a:extLst>
          </p:cNvPr>
          <p:cNvSpPr/>
          <p:nvPr/>
        </p:nvSpPr>
        <p:spPr>
          <a:xfrm>
            <a:off x="2195296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F52631-49D4-4A10-89F5-0A27FAD0126E}"/>
              </a:ext>
            </a:extLst>
          </p:cNvPr>
          <p:cNvSpPr/>
          <p:nvPr/>
        </p:nvSpPr>
        <p:spPr>
          <a:xfrm>
            <a:off x="2502800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18DDE-05AA-408C-9D04-6792C7A7A544}"/>
              </a:ext>
            </a:extLst>
          </p:cNvPr>
          <p:cNvSpPr/>
          <p:nvPr/>
        </p:nvSpPr>
        <p:spPr>
          <a:xfrm>
            <a:off x="2810304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E7D3A4-33C1-4CF8-BAED-4526764188D6}"/>
              </a:ext>
            </a:extLst>
          </p:cNvPr>
          <p:cNvSpPr/>
          <p:nvPr/>
        </p:nvSpPr>
        <p:spPr>
          <a:xfrm>
            <a:off x="3117808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6EBB6-9650-4C71-AB49-45715665AFCE}"/>
              </a:ext>
            </a:extLst>
          </p:cNvPr>
          <p:cNvSpPr/>
          <p:nvPr/>
        </p:nvSpPr>
        <p:spPr>
          <a:xfrm>
            <a:off x="3425311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97A241-4F35-47F9-AAED-34F38579C2A2}"/>
              </a:ext>
            </a:extLst>
          </p:cNvPr>
          <p:cNvSpPr/>
          <p:nvPr/>
        </p:nvSpPr>
        <p:spPr>
          <a:xfrm>
            <a:off x="3732815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55EC7B-065B-41EB-B8BB-029025CBAE0D}"/>
              </a:ext>
            </a:extLst>
          </p:cNvPr>
          <p:cNvSpPr/>
          <p:nvPr/>
        </p:nvSpPr>
        <p:spPr>
          <a:xfrm>
            <a:off x="4040319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A9A012-DD48-45BF-A1E2-C4C198658CA2}"/>
              </a:ext>
            </a:extLst>
          </p:cNvPr>
          <p:cNvSpPr/>
          <p:nvPr/>
        </p:nvSpPr>
        <p:spPr>
          <a:xfrm>
            <a:off x="1887792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E9B7F-650E-4E8C-9702-59F0C21ACF72}"/>
              </a:ext>
            </a:extLst>
          </p:cNvPr>
          <p:cNvSpPr/>
          <p:nvPr/>
        </p:nvSpPr>
        <p:spPr>
          <a:xfrm>
            <a:off x="2195296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2B4F9C-CF6C-44C5-857E-FCCB76130308}"/>
              </a:ext>
            </a:extLst>
          </p:cNvPr>
          <p:cNvSpPr/>
          <p:nvPr/>
        </p:nvSpPr>
        <p:spPr>
          <a:xfrm>
            <a:off x="2502800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D4AB1A-DA5A-46F0-BA5C-8A15EF2AA97E}"/>
              </a:ext>
            </a:extLst>
          </p:cNvPr>
          <p:cNvSpPr/>
          <p:nvPr/>
        </p:nvSpPr>
        <p:spPr>
          <a:xfrm>
            <a:off x="2810304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4B5CC9-F019-49F5-B34D-AB2BAFCB2F7A}"/>
              </a:ext>
            </a:extLst>
          </p:cNvPr>
          <p:cNvSpPr/>
          <p:nvPr/>
        </p:nvSpPr>
        <p:spPr>
          <a:xfrm>
            <a:off x="3117808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9C8459-88FC-416E-AE4D-613A78959076}"/>
              </a:ext>
            </a:extLst>
          </p:cNvPr>
          <p:cNvSpPr/>
          <p:nvPr/>
        </p:nvSpPr>
        <p:spPr>
          <a:xfrm>
            <a:off x="3425311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57E92-3B3A-4AD1-9428-46FB5939D2D2}"/>
              </a:ext>
            </a:extLst>
          </p:cNvPr>
          <p:cNvSpPr/>
          <p:nvPr/>
        </p:nvSpPr>
        <p:spPr>
          <a:xfrm>
            <a:off x="3732815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11E52A-155D-4B4B-97F1-FC483E8DC45B}"/>
              </a:ext>
            </a:extLst>
          </p:cNvPr>
          <p:cNvSpPr/>
          <p:nvPr/>
        </p:nvSpPr>
        <p:spPr>
          <a:xfrm>
            <a:off x="4040319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C8F250-1387-4D00-BBAE-2E13CCFCF026}"/>
              </a:ext>
            </a:extLst>
          </p:cNvPr>
          <p:cNvSpPr/>
          <p:nvPr/>
        </p:nvSpPr>
        <p:spPr>
          <a:xfrm>
            <a:off x="1887792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756CAC-91D6-43AB-A82B-42E033530BEE}"/>
              </a:ext>
            </a:extLst>
          </p:cNvPr>
          <p:cNvSpPr/>
          <p:nvPr/>
        </p:nvSpPr>
        <p:spPr>
          <a:xfrm>
            <a:off x="2195296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8863A9-2148-4688-BB49-626D6D8ABC9B}"/>
              </a:ext>
            </a:extLst>
          </p:cNvPr>
          <p:cNvSpPr/>
          <p:nvPr/>
        </p:nvSpPr>
        <p:spPr>
          <a:xfrm>
            <a:off x="2502800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022AE2-1B29-4554-8776-E8263577BCE7}"/>
              </a:ext>
            </a:extLst>
          </p:cNvPr>
          <p:cNvSpPr/>
          <p:nvPr/>
        </p:nvSpPr>
        <p:spPr>
          <a:xfrm>
            <a:off x="2810304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917D4-A4F1-4C94-B254-4E29F9392C26}"/>
              </a:ext>
            </a:extLst>
          </p:cNvPr>
          <p:cNvSpPr/>
          <p:nvPr/>
        </p:nvSpPr>
        <p:spPr>
          <a:xfrm>
            <a:off x="3117808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957B94-B8D9-44AD-B527-833F391F894A}"/>
              </a:ext>
            </a:extLst>
          </p:cNvPr>
          <p:cNvSpPr/>
          <p:nvPr/>
        </p:nvSpPr>
        <p:spPr>
          <a:xfrm>
            <a:off x="3425311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83776C-5E1D-47AE-BD33-D791969DC483}"/>
              </a:ext>
            </a:extLst>
          </p:cNvPr>
          <p:cNvSpPr/>
          <p:nvPr/>
        </p:nvSpPr>
        <p:spPr>
          <a:xfrm>
            <a:off x="3732815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5BA854-E892-4043-BDB9-130643708E08}"/>
              </a:ext>
            </a:extLst>
          </p:cNvPr>
          <p:cNvSpPr/>
          <p:nvPr/>
        </p:nvSpPr>
        <p:spPr>
          <a:xfrm>
            <a:off x="4040319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757F58-8716-40A3-8A7B-D90CCCFA20C4}"/>
              </a:ext>
            </a:extLst>
          </p:cNvPr>
          <p:cNvSpPr/>
          <p:nvPr/>
        </p:nvSpPr>
        <p:spPr>
          <a:xfrm>
            <a:off x="1887792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793276-EA84-425C-95C8-9C3150E8E7CD}"/>
              </a:ext>
            </a:extLst>
          </p:cNvPr>
          <p:cNvSpPr/>
          <p:nvPr/>
        </p:nvSpPr>
        <p:spPr>
          <a:xfrm>
            <a:off x="2195296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CF10E7-C79C-45C7-984D-103902155D73}"/>
              </a:ext>
            </a:extLst>
          </p:cNvPr>
          <p:cNvSpPr/>
          <p:nvPr/>
        </p:nvSpPr>
        <p:spPr>
          <a:xfrm>
            <a:off x="2502800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03853B-03BB-4FB7-8A3B-7EE452629EEE}"/>
              </a:ext>
            </a:extLst>
          </p:cNvPr>
          <p:cNvSpPr/>
          <p:nvPr/>
        </p:nvSpPr>
        <p:spPr>
          <a:xfrm>
            <a:off x="2810304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83D177-CD89-4D05-8073-CCAF712F7BC4}"/>
              </a:ext>
            </a:extLst>
          </p:cNvPr>
          <p:cNvSpPr/>
          <p:nvPr/>
        </p:nvSpPr>
        <p:spPr>
          <a:xfrm>
            <a:off x="3117808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9E10F8-AEC4-4F96-B588-C2ED74EBF067}"/>
              </a:ext>
            </a:extLst>
          </p:cNvPr>
          <p:cNvSpPr/>
          <p:nvPr/>
        </p:nvSpPr>
        <p:spPr>
          <a:xfrm>
            <a:off x="3425311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3283D1-1174-4F81-82F4-C3457598B1B2}"/>
              </a:ext>
            </a:extLst>
          </p:cNvPr>
          <p:cNvSpPr/>
          <p:nvPr/>
        </p:nvSpPr>
        <p:spPr>
          <a:xfrm>
            <a:off x="3732815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2CFA64-7493-4A3B-88CB-BDAA9F32A6C5}"/>
              </a:ext>
            </a:extLst>
          </p:cNvPr>
          <p:cNvSpPr/>
          <p:nvPr/>
        </p:nvSpPr>
        <p:spPr>
          <a:xfrm>
            <a:off x="4040319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E679CE-9858-4417-89D1-714BBEAA4468}"/>
              </a:ext>
            </a:extLst>
          </p:cNvPr>
          <p:cNvSpPr/>
          <p:nvPr/>
        </p:nvSpPr>
        <p:spPr>
          <a:xfrm>
            <a:off x="1887792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FEC540-A7B9-4F0D-B7B1-A72090687CA5}"/>
              </a:ext>
            </a:extLst>
          </p:cNvPr>
          <p:cNvSpPr/>
          <p:nvPr/>
        </p:nvSpPr>
        <p:spPr>
          <a:xfrm>
            <a:off x="2195296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EFCB96F-FEC7-4E9F-96E3-0BDCA90C6FB0}"/>
              </a:ext>
            </a:extLst>
          </p:cNvPr>
          <p:cNvSpPr/>
          <p:nvPr/>
        </p:nvSpPr>
        <p:spPr>
          <a:xfrm>
            <a:off x="2502800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59B18B-AE92-43ED-B075-74D55EBD0514}"/>
              </a:ext>
            </a:extLst>
          </p:cNvPr>
          <p:cNvSpPr/>
          <p:nvPr/>
        </p:nvSpPr>
        <p:spPr>
          <a:xfrm>
            <a:off x="2810304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AA0998-2208-4C87-8099-B544CA1F03E5}"/>
              </a:ext>
            </a:extLst>
          </p:cNvPr>
          <p:cNvSpPr/>
          <p:nvPr/>
        </p:nvSpPr>
        <p:spPr>
          <a:xfrm>
            <a:off x="3117808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27278A-86C0-45D8-855A-F981392308F7}"/>
              </a:ext>
            </a:extLst>
          </p:cNvPr>
          <p:cNvSpPr/>
          <p:nvPr/>
        </p:nvSpPr>
        <p:spPr>
          <a:xfrm>
            <a:off x="3425311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082B28-F8D3-4557-974C-5E5B617826FA}"/>
              </a:ext>
            </a:extLst>
          </p:cNvPr>
          <p:cNvSpPr/>
          <p:nvPr/>
        </p:nvSpPr>
        <p:spPr>
          <a:xfrm>
            <a:off x="3732815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FC10DE-3834-472F-9C61-438EBD841BA0}"/>
              </a:ext>
            </a:extLst>
          </p:cNvPr>
          <p:cNvSpPr/>
          <p:nvPr/>
        </p:nvSpPr>
        <p:spPr>
          <a:xfrm>
            <a:off x="4040319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B5415B-A3EA-471C-9DE5-8B03C4164FBF}"/>
              </a:ext>
            </a:extLst>
          </p:cNvPr>
          <p:cNvSpPr/>
          <p:nvPr/>
        </p:nvSpPr>
        <p:spPr>
          <a:xfrm>
            <a:off x="1887792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FA23A0-16E5-4D5B-857F-FF2AB25925B0}"/>
              </a:ext>
            </a:extLst>
          </p:cNvPr>
          <p:cNvSpPr/>
          <p:nvPr/>
        </p:nvSpPr>
        <p:spPr>
          <a:xfrm>
            <a:off x="2195296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77FAB4-0934-42BA-86FA-E803CF27C798}"/>
              </a:ext>
            </a:extLst>
          </p:cNvPr>
          <p:cNvSpPr/>
          <p:nvPr/>
        </p:nvSpPr>
        <p:spPr>
          <a:xfrm>
            <a:off x="2502800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BAB380-45B6-410C-8871-2D6758EA9A73}"/>
              </a:ext>
            </a:extLst>
          </p:cNvPr>
          <p:cNvSpPr/>
          <p:nvPr/>
        </p:nvSpPr>
        <p:spPr>
          <a:xfrm>
            <a:off x="2810304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84932E-8D2D-4D34-8DAD-CF2F46986382}"/>
              </a:ext>
            </a:extLst>
          </p:cNvPr>
          <p:cNvSpPr/>
          <p:nvPr/>
        </p:nvSpPr>
        <p:spPr>
          <a:xfrm>
            <a:off x="3117808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CC1FD1-AE26-4107-9B38-15469A899FB8}"/>
              </a:ext>
            </a:extLst>
          </p:cNvPr>
          <p:cNvSpPr/>
          <p:nvPr/>
        </p:nvSpPr>
        <p:spPr>
          <a:xfrm>
            <a:off x="3425311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E1FB67-D3AF-4FBB-B6A0-0A23C4517969}"/>
              </a:ext>
            </a:extLst>
          </p:cNvPr>
          <p:cNvSpPr/>
          <p:nvPr/>
        </p:nvSpPr>
        <p:spPr>
          <a:xfrm>
            <a:off x="3732815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28A5FC-2738-4867-9EFA-C0FDD17D4E88}"/>
              </a:ext>
            </a:extLst>
          </p:cNvPr>
          <p:cNvSpPr/>
          <p:nvPr/>
        </p:nvSpPr>
        <p:spPr>
          <a:xfrm>
            <a:off x="4040319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A164DC-1336-462D-AC78-296B8041834C}"/>
              </a:ext>
            </a:extLst>
          </p:cNvPr>
          <p:cNvSpPr/>
          <p:nvPr/>
        </p:nvSpPr>
        <p:spPr>
          <a:xfrm>
            <a:off x="1887792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A71CFDC-92F9-4925-80ED-CD23ED760571}"/>
              </a:ext>
            </a:extLst>
          </p:cNvPr>
          <p:cNvSpPr/>
          <p:nvPr/>
        </p:nvSpPr>
        <p:spPr>
          <a:xfrm>
            <a:off x="2195296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52885C-DF84-44E4-9150-A0CA13694A81}"/>
              </a:ext>
            </a:extLst>
          </p:cNvPr>
          <p:cNvSpPr/>
          <p:nvPr/>
        </p:nvSpPr>
        <p:spPr>
          <a:xfrm>
            <a:off x="2502800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5F73AE-A041-42D0-A850-DE8FA6F61E78}"/>
              </a:ext>
            </a:extLst>
          </p:cNvPr>
          <p:cNvSpPr/>
          <p:nvPr/>
        </p:nvSpPr>
        <p:spPr>
          <a:xfrm>
            <a:off x="2810304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8F57A6-9B18-473D-B2B2-4278E5AE8A1F}"/>
              </a:ext>
            </a:extLst>
          </p:cNvPr>
          <p:cNvSpPr/>
          <p:nvPr/>
        </p:nvSpPr>
        <p:spPr>
          <a:xfrm>
            <a:off x="3117808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47DF18-01DD-4E0E-9F6C-4E50DF79E89F}"/>
              </a:ext>
            </a:extLst>
          </p:cNvPr>
          <p:cNvSpPr/>
          <p:nvPr/>
        </p:nvSpPr>
        <p:spPr>
          <a:xfrm>
            <a:off x="3425311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97832B-89C3-4ABF-A7BB-7BDCE216BF00}"/>
              </a:ext>
            </a:extLst>
          </p:cNvPr>
          <p:cNvSpPr/>
          <p:nvPr/>
        </p:nvSpPr>
        <p:spPr>
          <a:xfrm>
            <a:off x="3732815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75A8E1-CFBB-4F34-9831-7DCF84E83861}"/>
              </a:ext>
            </a:extLst>
          </p:cNvPr>
          <p:cNvSpPr/>
          <p:nvPr/>
        </p:nvSpPr>
        <p:spPr>
          <a:xfrm>
            <a:off x="4040319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76B254-C6AF-44FA-AEE2-3A5A148E7F0D}"/>
              </a:ext>
            </a:extLst>
          </p:cNvPr>
          <p:cNvSpPr/>
          <p:nvPr/>
        </p:nvSpPr>
        <p:spPr>
          <a:xfrm>
            <a:off x="1887792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016A8A-6C44-4D6F-AB1A-75D3C07F6570}"/>
              </a:ext>
            </a:extLst>
          </p:cNvPr>
          <p:cNvSpPr/>
          <p:nvPr/>
        </p:nvSpPr>
        <p:spPr>
          <a:xfrm>
            <a:off x="2195296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3636CA-D63C-4E61-87EC-4DCDAB3FF910}"/>
              </a:ext>
            </a:extLst>
          </p:cNvPr>
          <p:cNvSpPr/>
          <p:nvPr/>
        </p:nvSpPr>
        <p:spPr>
          <a:xfrm>
            <a:off x="2502800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E9BA39-1D8E-4142-9D12-AB727CC4151A}"/>
              </a:ext>
            </a:extLst>
          </p:cNvPr>
          <p:cNvSpPr/>
          <p:nvPr/>
        </p:nvSpPr>
        <p:spPr>
          <a:xfrm>
            <a:off x="2810304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226FC3-40DB-4AD9-B662-C31A69A7BAD8}"/>
              </a:ext>
            </a:extLst>
          </p:cNvPr>
          <p:cNvSpPr/>
          <p:nvPr/>
        </p:nvSpPr>
        <p:spPr>
          <a:xfrm>
            <a:off x="3117808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290D95-3325-4CE3-B823-0F3A4D12C072}"/>
              </a:ext>
            </a:extLst>
          </p:cNvPr>
          <p:cNvSpPr/>
          <p:nvPr/>
        </p:nvSpPr>
        <p:spPr>
          <a:xfrm>
            <a:off x="3425311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EB1C24F-4F4D-4DD9-87C3-D417C3E43C4C}"/>
              </a:ext>
            </a:extLst>
          </p:cNvPr>
          <p:cNvSpPr/>
          <p:nvPr/>
        </p:nvSpPr>
        <p:spPr>
          <a:xfrm>
            <a:off x="3732815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EED839-6C20-468E-A814-7C201505B819}"/>
              </a:ext>
            </a:extLst>
          </p:cNvPr>
          <p:cNvSpPr/>
          <p:nvPr/>
        </p:nvSpPr>
        <p:spPr>
          <a:xfrm>
            <a:off x="4040319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72B7F2-8512-4F4E-B23A-DDA996E6C299}"/>
              </a:ext>
            </a:extLst>
          </p:cNvPr>
          <p:cNvSpPr txBox="1"/>
          <p:nvPr/>
        </p:nvSpPr>
        <p:spPr>
          <a:xfrm>
            <a:off x="130300" y="1355234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CA746E-84F2-4340-98C8-3021758C67E8}"/>
              </a:ext>
            </a:extLst>
          </p:cNvPr>
          <p:cNvSpPr txBox="1"/>
          <p:nvPr/>
        </p:nvSpPr>
        <p:spPr>
          <a:xfrm>
            <a:off x="271364" y="1872585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E7E9D9-AB7A-48A2-9B13-8C8D063362DE}"/>
              </a:ext>
            </a:extLst>
          </p:cNvPr>
          <p:cNvSpPr txBox="1"/>
          <p:nvPr/>
        </p:nvSpPr>
        <p:spPr>
          <a:xfrm>
            <a:off x="271364" y="2330980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DC639-1D21-499B-843B-CEF4838BF6D2}"/>
              </a:ext>
            </a:extLst>
          </p:cNvPr>
          <p:cNvSpPr txBox="1"/>
          <p:nvPr/>
        </p:nvSpPr>
        <p:spPr>
          <a:xfrm>
            <a:off x="271364" y="280301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56EB6F-B87C-4A27-8197-036260FC0316}"/>
              </a:ext>
            </a:extLst>
          </p:cNvPr>
          <p:cNvSpPr txBox="1"/>
          <p:nvPr/>
        </p:nvSpPr>
        <p:spPr>
          <a:xfrm>
            <a:off x="271364" y="3233388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D64726-F4A2-4BD7-BC27-EA9BD93EE751}"/>
              </a:ext>
            </a:extLst>
          </p:cNvPr>
          <p:cNvSpPr txBox="1"/>
          <p:nvPr/>
        </p:nvSpPr>
        <p:spPr>
          <a:xfrm>
            <a:off x="2501285" y="888617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62FEB97-2DE1-4315-B1AE-54174D07C72E}"/>
              </a:ext>
            </a:extLst>
          </p:cNvPr>
          <p:cNvSpPr/>
          <p:nvPr/>
        </p:nvSpPr>
        <p:spPr>
          <a:xfrm>
            <a:off x="1887792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E8FB8-793F-4637-B953-56BDC12FFEDE}"/>
              </a:ext>
            </a:extLst>
          </p:cNvPr>
          <p:cNvSpPr/>
          <p:nvPr/>
        </p:nvSpPr>
        <p:spPr>
          <a:xfrm>
            <a:off x="2195296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32C00E3-2A64-4386-AD58-26F944DA83AC}"/>
              </a:ext>
            </a:extLst>
          </p:cNvPr>
          <p:cNvSpPr/>
          <p:nvPr/>
        </p:nvSpPr>
        <p:spPr>
          <a:xfrm>
            <a:off x="2502800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58DAA6-5E26-4683-9637-7EE50177C38D}"/>
              </a:ext>
            </a:extLst>
          </p:cNvPr>
          <p:cNvSpPr/>
          <p:nvPr/>
        </p:nvSpPr>
        <p:spPr>
          <a:xfrm>
            <a:off x="2810304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B7B18D-B0AE-4C67-A16E-B35E19473CAA}"/>
              </a:ext>
            </a:extLst>
          </p:cNvPr>
          <p:cNvSpPr/>
          <p:nvPr/>
        </p:nvSpPr>
        <p:spPr>
          <a:xfrm>
            <a:off x="3117808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BA178C-EBD3-43C6-8E50-880BADFBC978}"/>
              </a:ext>
            </a:extLst>
          </p:cNvPr>
          <p:cNvSpPr/>
          <p:nvPr/>
        </p:nvSpPr>
        <p:spPr>
          <a:xfrm>
            <a:off x="3425311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8569F0-7236-48E5-9322-8D4927530D9A}"/>
              </a:ext>
            </a:extLst>
          </p:cNvPr>
          <p:cNvSpPr/>
          <p:nvPr/>
        </p:nvSpPr>
        <p:spPr>
          <a:xfrm>
            <a:off x="3732815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0AC1E0-3CD8-4A77-8358-6B2557D23447}"/>
              </a:ext>
            </a:extLst>
          </p:cNvPr>
          <p:cNvSpPr/>
          <p:nvPr/>
        </p:nvSpPr>
        <p:spPr>
          <a:xfrm>
            <a:off x="4040319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D77625-A8EA-4751-B1D3-212A9BCD4F70}"/>
              </a:ext>
            </a:extLst>
          </p:cNvPr>
          <p:cNvSpPr/>
          <p:nvPr/>
        </p:nvSpPr>
        <p:spPr>
          <a:xfrm>
            <a:off x="1887794" y="2350331"/>
            <a:ext cx="2460029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26566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lIns="18000" rIns="18000" rtlCol="0" anchor="ctr"/>
      <a:lstStyle>
        <a:defPPr algn="ctr">
          <a:defRPr sz="240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60731</TotalTime>
  <Words>8262</Words>
  <Application>Microsoft Office PowerPoint</Application>
  <PresentationFormat>사용자 지정</PresentationFormat>
  <Paragraphs>3027</Paragraphs>
  <Slides>153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153</vt:i4>
      </vt:variant>
    </vt:vector>
  </HeadingPairs>
  <TitlesOfParts>
    <vt:vector size="161" baseType="lpstr">
      <vt:lpstr>Arial</vt:lpstr>
      <vt:lpstr>굴림</vt:lpstr>
      <vt:lpstr>Microsoft Sans Serif</vt:lpstr>
      <vt:lpstr>맑은 고딕</vt:lpstr>
      <vt:lpstr>Candara</vt:lpstr>
      <vt:lpstr>Consolas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3340</cp:revision>
  <dcterms:created xsi:type="dcterms:W3CDTF">2008-02-04T08:04:25Z</dcterms:created>
  <dcterms:modified xsi:type="dcterms:W3CDTF">2021-05-28T07:51:01Z</dcterms:modified>
</cp:coreProperties>
</file>