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4" d="100"/>
          <a:sy n="74" d="100"/>
        </p:scale>
        <p:origin x="133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DC33A8-FC5D-49CB-A50E-F8675C0C9502}"/>
              </a:ext>
            </a:extLst>
          </p:cNvPr>
          <p:cNvSpPr txBox="1"/>
          <p:nvPr/>
        </p:nvSpPr>
        <p:spPr>
          <a:xfrm>
            <a:off x="611560" y="260648"/>
            <a:ext cx="8000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강의자료 공유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https://github.com/imguru-mooc/android-kernel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4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25173070-A9D7-490C-8B25-275F6698F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hierarchical view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564AA6-9E6E-4221-9F77-49FA7845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006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1BA887A-2B38-42C5-90C0-4D03FADD6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2019300"/>
            <a:ext cx="2778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 /</a:t>
            </a:r>
            <a:endParaRPr lang="en-US" altLang="ko-KR" sz="140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1F0FBF5-290C-4B1A-A0D0-83E66E1E211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32175" y="1912938"/>
            <a:ext cx="325438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8BAB5F2-86F4-47B6-AF39-C2729281D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290195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53816542-196C-4BD6-B794-D03DFC010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2914650"/>
            <a:ext cx="4318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usr</a:t>
            </a:r>
            <a:endParaRPr lang="en-US" altLang="ko-KR" sz="1400"/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6D07BA9B-D051-457F-944F-BAA523F9E0A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23963" y="280828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D4B44149-C09C-4806-ADB8-3F93EF5E2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25C3DF0A-DA5C-4B10-A3AB-E0591EA1F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2919413"/>
            <a:ext cx="4508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dev</a:t>
            </a:r>
            <a:endParaRPr lang="en-US" altLang="ko-KR" sz="1400"/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F48D2806-5FB5-44E1-ADEF-A3FD44B628C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43150" y="28130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7C6238-7D00-4E76-96A5-2E044815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575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28D89B77-E90F-48ED-8C02-ED6166D38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5" y="2919413"/>
            <a:ext cx="4016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etc</a:t>
            </a:r>
            <a:endParaRPr lang="en-US" altLang="ko-KR" sz="1400"/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B2E21E7D-FE88-4A97-A936-44D806260D9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57575" y="28130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9F5D9EE7-1DFC-4895-9D24-3C29870B1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96AE03ED-7F0E-4956-8A73-90CB8310E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3" y="2919413"/>
            <a:ext cx="4413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var</a:t>
            </a:r>
            <a:endParaRPr lang="en-US" altLang="ko-KR" sz="1400"/>
          </a:p>
        </p:txBody>
      </p:sp>
      <p:sp>
        <p:nvSpPr>
          <p:cNvPr id="19" name="AutoShape 19">
            <a:extLst>
              <a:ext uri="{FF2B5EF4-FFF2-40B4-BE49-F238E27FC236}">
                <a16:creationId xmlns:a16="http://schemas.microsoft.com/office/drawing/2014/main" id="{B56E3F6C-F96F-41DD-8891-6FEE3F549F1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33913" y="2813050"/>
            <a:ext cx="325437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DDF33457-2A08-46A9-AC44-625A420B6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367EAB43-1640-4F1F-B6E7-657DB5376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919413"/>
            <a:ext cx="4889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mnt</a:t>
            </a:r>
            <a:endParaRPr lang="en-US" altLang="ko-KR" sz="1400"/>
          </a:p>
        </p:txBody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id="{2ACEF8A5-3E26-430F-ACF2-0BEA8989EA5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89625" y="28130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ED7CBC10-3BD7-41FF-B2E3-EAA55AE2C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100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C5FFB5F7-0B54-45B0-A469-E00211F22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100" y="2919413"/>
            <a:ext cx="7556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vmunix</a:t>
            </a:r>
            <a:endParaRPr lang="en-US" altLang="ko-KR" sz="1400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8153993B-B5E4-4D18-BA2E-8BA0CF1D0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3906838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5D65C269-7303-4913-A81B-705DD02A4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3919538"/>
            <a:ext cx="4127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src</a:t>
            </a:r>
            <a:endParaRPr lang="en-US" altLang="ko-KR" sz="1400"/>
          </a:p>
        </p:txBody>
      </p:sp>
      <p:sp>
        <p:nvSpPr>
          <p:cNvPr id="27" name="AutoShape 27">
            <a:extLst>
              <a:ext uri="{FF2B5EF4-FFF2-40B4-BE49-F238E27FC236}">
                <a16:creationId xmlns:a16="http://schemas.microsoft.com/office/drawing/2014/main" id="{EAC9CB2E-9F94-40EA-B782-7F4FE3F468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8975" y="3813175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7361C4FA-ECE9-42EA-B7C2-2FC3E3ADC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63" y="3906838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6C9BEF78-D1E1-4EFF-9EE8-FA9EF4462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3919538"/>
            <a:ext cx="736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include</a:t>
            </a:r>
            <a:endParaRPr lang="en-US" altLang="ko-KR" sz="1400"/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4EFB962F-B416-4C6A-89BD-DB03213D66F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81163" y="3813175"/>
            <a:ext cx="325437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7D548FB5-395C-48DA-85FC-92C997B9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8" y="3911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3B9AF46B-C656-47EF-A80A-2AFF7BBB3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88" y="3924300"/>
            <a:ext cx="3810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lib</a:t>
            </a:r>
            <a:endParaRPr lang="en-US" altLang="ko-KR" sz="1400"/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1D3A6BFF-88B7-4741-AD94-1C99D786130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68588" y="381793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B1369D00-30A5-405C-9E5F-534E37056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3911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D96837C2-64F3-4317-A60B-D7D7B14D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1413" y="3924300"/>
            <a:ext cx="43021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bin</a:t>
            </a:r>
            <a:endParaRPr lang="en-US" altLang="ko-KR" sz="1400"/>
          </a:p>
        </p:txBody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id="{B67DB9CB-013F-404B-88E9-A5B32D628D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81413" y="381793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611C14AC-4DA7-4288-8973-78E7B98F3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3911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id="{4A3ECAE9-3711-43BE-A958-060F4EBA0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600" y="3924300"/>
            <a:ext cx="81597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member</a:t>
            </a:r>
            <a:endParaRPr lang="en-US" altLang="ko-KR" sz="1400"/>
          </a:p>
        </p:txBody>
      </p:sp>
      <p:sp>
        <p:nvSpPr>
          <p:cNvPr id="39" name="AutoShape 39">
            <a:extLst>
              <a:ext uri="{FF2B5EF4-FFF2-40B4-BE49-F238E27FC236}">
                <a16:creationId xmlns:a16="http://schemas.microsoft.com/office/drawing/2014/main" id="{E6E73862-1FD6-4F78-B285-622864FB1D3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73600" y="3817938"/>
            <a:ext cx="325438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8A313611-7D7F-4781-BD14-437ECCA83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391636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Text Box 41">
            <a:extLst>
              <a:ext uri="{FF2B5EF4-FFF2-40B4-BE49-F238E27FC236}">
                <a16:creationId xmlns:a16="http://schemas.microsoft.com/office/drawing/2014/main" id="{97D0698F-B0F3-4318-978B-3938F479B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3929063"/>
            <a:ext cx="5397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local</a:t>
            </a:r>
            <a:endParaRPr lang="en-US" altLang="ko-KR" sz="1400"/>
          </a:p>
        </p:txBody>
      </p:sp>
      <p:sp>
        <p:nvSpPr>
          <p:cNvPr id="42" name="AutoShape 42">
            <a:extLst>
              <a:ext uri="{FF2B5EF4-FFF2-40B4-BE49-F238E27FC236}">
                <a16:creationId xmlns:a16="http://schemas.microsoft.com/office/drawing/2014/main" id="{33412843-4F01-4DAA-A7B4-A9184D35590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61025" y="382270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9B924BED-D022-4B80-B500-586EE5C49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495935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56420F75-5569-405F-BDA5-D019E033A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4972050"/>
            <a:ext cx="4397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jim</a:t>
            </a:r>
            <a:endParaRPr lang="en-US" altLang="ko-KR" sz="1400"/>
          </a:p>
        </p:txBody>
      </p:sp>
      <p:sp>
        <p:nvSpPr>
          <p:cNvPr id="45" name="AutoShape 45">
            <a:extLst>
              <a:ext uri="{FF2B5EF4-FFF2-40B4-BE49-F238E27FC236}">
                <a16:creationId xmlns:a16="http://schemas.microsoft.com/office/drawing/2014/main" id="{BBE3D2FB-BAF7-4D8A-A3D7-F7554ACF326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20988" y="486568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747A1B6F-3309-4DAF-8A25-AECF6C54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75" y="495935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C9F8EB98-CAB3-4EFB-8178-5F98892F9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5" y="4972050"/>
            <a:ext cx="4794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tom</a:t>
            </a:r>
            <a:endParaRPr lang="en-US" altLang="ko-KR" sz="1400"/>
          </a:p>
        </p:txBody>
      </p:sp>
      <p:sp>
        <p:nvSpPr>
          <p:cNvPr id="48" name="AutoShape 48">
            <a:extLst>
              <a:ext uri="{FF2B5EF4-FFF2-40B4-BE49-F238E27FC236}">
                <a16:creationId xmlns:a16="http://schemas.microsoft.com/office/drawing/2014/main" id="{6E3A1FD5-0691-4955-AC66-D9117DFDF25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13175" y="4865688"/>
            <a:ext cx="325438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5E71F906-D9AA-4EA7-AC75-068FAEF2D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9641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9BF70C53-F6BD-400C-A7F5-EA836355B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976813"/>
            <a:ext cx="5984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mark</a:t>
            </a:r>
            <a:endParaRPr lang="en-US" altLang="ko-KR" sz="1400"/>
          </a:p>
        </p:txBody>
      </p:sp>
      <p:sp>
        <p:nvSpPr>
          <p:cNvPr id="51" name="AutoShape 51">
            <a:extLst>
              <a:ext uri="{FF2B5EF4-FFF2-40B4-BE49-F238E27FC236}">
                <a16:creationId xmlns:a16="http://schemas.microsoft.com/office/drawing/2014/main" id="{4FFCD832-2337-4B6E-8735-CB41F49D9CC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00600" y="48704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9921E388-D7FD-4525-BD0F-61BA44DF1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49641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FB41B1EB-4756-4C79-B1ED-AAE2B8AF2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4976813"/>
            <a:ext cx="5794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sooni</a:t>
            </a:r>
            <a:endParaRPr lang="en-US" altLang="ko-KR" sz="1400"/>
          </a:p>
        </p:txBody>
      </p:sp>
      <p:sp>
        <p:nvSpPr>
          <p:cNvPr id="54" name="AutoShape 54">
            <a:extLst>
              <a:ext uri="{FF2B5EF4-FFF2-40B4-BE49-F238E27FC236}">
                <a16:creationId xmlns:a16="http://schemas.microsoft.com/office/drawing/2014/main" id="{7C7E4B04-CD0A-4051-99CB-6A7F05585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13425" y="48704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C53E7796-FBEC-4CF6-BE41-8F09AED6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49641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6" name="Text Box 56">
            <a:extLst>
              <a:ext uri="{FF2B5EF4-FFF2-40B4-BE49-F238E27FC236}">
                <a16:creationId xmlns:a16="http://schemas.microsoft.com/office/drawing/2014/main" id="{71752F37-5671-4FB2-917F-0279C09B3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4976813"/>
            <a:ext cx="469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mjc</a:t>
            </a:r>
            <a:endParaRPr lang="en-US" altLang="ko-KR" sz="1400"/>
          </a:p>
        </p:txBody>
      </p:sp>
      <p:sp>
        <p:nvSpPr>
          <p:cNvPr id="57" name="AutoShape 57">
            <a:extLst>
              <a:ext uri="{FF2B5EF4-FFF2-40B4-BE49-F238E27FC236}">
                <a16:creationId xmlns:a16="http://schemas.microsoft.com/office/drawing/2014/main" id="{FE785827-2D03-4B54-9D90-CA1C7BBB05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05613" y="4870450"/>
            <a:ext cx="325437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8" name="Line 58">
            <a:extLst>
              <a:ext uri="{FF2B5EF4-FFF2-40B4-BE49-F238E27FC236}">
                <a16:creationId xmlns:a16="http://schemas.microsoft.com/office/drawing/2014/main" id="{47ADAA4C-4ED9-4886-9EEA-16B41A0F79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5763" y="2260600"/>
            <a:ext cx="220345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9" name="Line 59">
            <a:extLst>
              <a:ext uri="{FF2B5EF4-FFF2-40B4-BE49-F238E27FC236}">
                <a16:creationId xmlns:a16="http://schemas.microsoft.com/office/drawing/2014/main" id="{B23E64B0-BF23-4B97-983F-E0FBA08E33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0988" y="2260600"/>
            <a:ext cx="1038225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0" name="Line 60">
            <a:extLst>
              <a:ext uri="{FF2B5EF4-FFF2-40B4-BE49-F238E27FC236}">
                <a16:creationId xmlns:a16="http://schemas.microsoft.com/office/drawing/2014/main" id="{54F95BED-7D68-4571-9266-49377BFD83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9213" y="2260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1" name="Line 61">
            <a:extLst>
              <a:ext uri="{FF2B5EF4-FFF2-40B4-BE49-F238E27FC236}">
                <a16:creationId xmlns:a16="http://schemas.microsoft.com/office/drawing/2014/main" id="{29784F3E-B9E1-47BF-8C6B-75D8C2642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9213" y="2260600"/>
            <a:ext cx="1216025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2" name="Line 62">
            <a:extLst>
              <a:ext uri="{FF2B5EF4-FFF2-40B4-BE49-F238E27FC236}">
                <a16:creationId xmlns:a16="http://schemas.microsoft.com/office/drawing/2014/main" id="{9944A00D-974D-44DD-B4D0-5BDB23305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3" y="2260600"/>
            <a:ext cx="2468562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3" name="Line 63">
            <a:extLst>
              <a:ext uri="{FF2B5EF4-FFF2-40B4-BE49-F238E27FC236}">
                <a16:creationId xmlns:a16="http://schemas.microsoft.com/office/drawing/2014/main" id="{224C72F3-CFEF-4E78-A21A-A145F2D5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3" y="2260600"/>
            <a:ext cx="33655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4" name="Line 64">
            <a:extLst>
              <a:ext uri="{FF2B5EF4-FFF2-40B4-BE49-F238E27FC236}">
                <a16:creationId xmlns:a16="http://schemas.microsoft.com/office/drawing/2014/main" id="{08430D25-38BB-4728-8F7D-1237DFA8DF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1725" y="3135313"/>
            <a:ext cx="447675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5" name="Line 65">
            <a:extLst>
              <a:ext uri="{FF2B5EF4-FFF2-40B4-BE49-F238E27FC236}">
                <a16:creationId xmlns:a16="http://schemas.microsoft.com/office/drawing/2014/main" id="{9FE26DF9-9993-46D1-93A2-394E91600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9400" y="3135313"/>
            <a:ext cx="534988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6" name="Line 66">
            <a:extLst>
              <a:ext uri="{FF2B5EF4-FFF2-40B4-BE49-F238E27FC236}">
                <a16:creationId xmlns:a16="http://schemas.microsoft.com/office/drawing/2014/main" id="{23EF677E-2FB8-4305-A5FB-CF8F06094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7975" y="3160713"/>
            <a:ext cx="156845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7" name="Line 67">
            <a:extLst>
              <a:ext uri="{FF2B5EF4-FFF2-40B4-BE49-F238E27FC236}">
                <a16:creationId xmlns:a16="http://schemas.microsoft.com/office/drawing/2014/main" id="{E632700B-FD09-4207-BF71-947B30DE9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155950"/>
            <a:ext cx="2506662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8" name="Line 68">
            <a:extLst>
              <a:ext uri="{FF2B5EF4-FFF2-40B4-BE49-F238E27FC236}">
                <a16:creationId xmlns:a16="http://schemas.microsoft.com/office/drawing/2014/main" id="{C84F4875-7062-43D4-BC42-17E7976D5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7975" y="3130550"/>
            <a:ext cx="3548063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9" name="Line 69">
            <a:extLst>
              <a:ext uri="{FF2B5EF4-FFF2-40B4-BE49-F238E27FC236}">
                <a16:creationId xmlns:a16="http://schemas.microsoft.com/office/drawing/2014/main" id="{438600DF-AE7C-4116-8389-9CBB52DAE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135313"/>
            <a:ext cx="4381500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0" name="Line 70">
            <a:extLst>
              <a:ext uri="{FF2B5EF4-FFF2-40B4-BE49-F238E27FC236}">
                <a16:creationId xmlns:a16="http://schemas.microsoft.com/office/drawing/2014/main" id="{1C42D944-4CDD-49E0-AEB4-25E05BF67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2550" y="4170363"/>
            <a:ext cx="2112963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1" name="Line 71">
            <a:extLst>
              <a:ext uri="{FF2B5EF4-FFF2-40B4-BE49-F238E27FC236}">
                <a16:creationId xmlns:a16="http://schemas.microsoft.com/office/drawing/2014/main" id="{CED1278C-1BCE-45C6-B508-EED713284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6038" y="4170363"/>
            <a:ext cx="1089025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2" name="Line 72">
            <a:extLst>
              <a:ext uri="{FF2B5EF4-FFF2-40B4-BE49-F238E27FC236}">
                <a16:creationId xmlns:a16="http://schemas.microsoft.com/office/drawing/2014/main" id="{25447A6E-68AD-40DE-9CD4-EC3B2CDC3E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3575" y="4170363"/>
            <a:ext cx="1871663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3" name="Line 73">
            <a:extLst>
              <a:ext uri="{FF2B5EF4-FFF2-40B4-BE49-F238E27FC236}">
                <a16:creationId xmlns:a16="http://schemas.microsoft.com/office/drawing/2014/main" id="{990CF196-6B97-4BA1-9CB7-DC50E97182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2600" y="4170363"/>
            <a:ext cx="833438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4" name="Line 74">
            <a:extLst>
              <a:ext uri="{FF2B5EF4-FFF2-40B4-BE49-F238E27FC236}">
                <a16:creationId xmlns:a16="http://schemas.microsoft.com/office/drawing/2014/main" id="{9263C216-1ED4-493D-AE2B-9F787AC8B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6038" y="4170363"/>
            <a:ext cx="36512" cy="70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0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C6B8AE-D449-4085-9450-0426D341C484}"/>
              </a:ext>
            </a:extLst>
          </p:cNvPr>
          <p:cNvSpPr/>
          <p:nvPr/>
        </p:nvSpPr>
        <p:spPr>
          <a:xfrm>
            <a:off x="755576" y="54868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5220F-DE35-4733-AA9E-76E353A7858D}"/>
              </a:ext>
            </a:extLst>
          </p:cNvPr>
          <p:cNvSpPr/>
          <p:nvPr/>
        </p:nvSpPr>
        <p:spPr>
          <a:xfrm>
            <a:off x="755576" y="906443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8D7F-1CC6-4620-A57A-1CFE8CFDBC06}"/>
              </a:ext>
            </a:extLst>
          </p:cNvPr>
          <p:cNvSpPr/>
          <p:nvPr/>
        </p:nvSpPr>
        <p:spPr>
          <a:xfrm>
            <a:off x="755576" y="1264206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3F6F-9768-400B-948F-3492347F034A}"/>
              </a:ext>
            </a:extLst>
          </p:cNvPr>
          <p:cNvSpPr/>
          <p:nvPr/>
        </p:nvSpPr>
        <p:spPr>
          <a:xfrm>
            <a:off x="755576" y="1621969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0A1BC-816E-453A-8B46-E6535ACC993D}"/>
              </a:ext>
            </a:extLst>
          </p:cNvPr>
          <p:cNvSpPr/>
          <p:nvPr/>
        </p:nvSpPr>
        <p:spPr>
          <a:xfrm>
            <a:off x="755576" y="1979732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F0AB3-5FC6-43FE-A888-B366D27A93D7}"/>
              </a:ext>
            </a:extLst>
          </p:cNvPr>
          <p:cNvSpPr/>
          <p:nvPr/>
        </p:nvSpPr>
        <p:spPr>
          <a:xfrm>
            <a:off x="755576" y="2337495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D524-ADD1-4C37-9DBD-FAE9601DD763}"/>
              </a:ext>
            </a:extLst>
          </p:cNvPr>
          <p:cNvSpPr/>
          <p:nvPr/>
        </p:nvSpPr>
        <p:spPr>
          <a:xfrm>
            <a:off x="755576" y="2695258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E1415-04B3-42BF-9E98-9189B3233675}"/>
              </a:ext>
            </a:extLst>
          </p:cNvPr>
          <p:cNvSpPr txBox="1"/>
          <p:nvPr/>
        </p:nvSpPr>
        <p:spPr>
          <a:xfrm>
            <a:off x="-468560" y="53938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E369-B111-4F38-917E-76D474E3BAA7}"/>
              </a:ext>
            </a:extLst>
          </p:cNvPr>
          <p:cNvSpPr txBox="1"/>
          <p:nvPr/>
        </p:nvSpPr>
        <p:spPr>
          <a:xfrm>
            <a:off x="-662201" y="196730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C6D22-09C7-471C-A4A9-7AF75462A862}"/>
              </a:ext>
            </a:extLst>
          </p:cNvPr>
          <p:cNvSpPr txBox="1"/>
          <p:nvPr/>
        </p:nvSpPr>
        <p:spPr>
          <a:xfrm>
            <a:off x="-662201" y="23490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76B1-FECE-431B-A8A1-EED6110D0A2A}"/>
              </a:ext>
            </a:extLst>
          </p:cNvPr>
          <p:cNvSpPr txBox="1"/>
          <p:nvPr/>
        </p:nvSpPr>
        <p:spPr>
          <a:xfrm>
            <a:off x="-662201" y="26906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236835A6-659E-4CC1-B8FD-926E3403AB6B}"/>
              </a:ext>
            </a:extLst>
          </p:cNvPr>
          <p:cNvSpPr/>
          <p:nvPr/>
        </p:nvSpPr>
        <p:spPr>
          <a:xfrm>
            <a:off x="4211960" y="1444226"/>
            <a:ext cx="4536504" cy="3208910"/>
          </a:xfrm>
          <a:prstGeom prst="can">
            <a:avLst>
              <a:gd name="adj" fmla="val 1135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A706D-C078-4ECD-8706-6225F221FA6D}"/>
              </a:ext>
            </a:extLst>
          </p:cNvPr>
          <p:cNvSpPr/>
          <p:nvPr/>
        </p:nvSpPr>
        <p:spPr>
          <a:xfrm>
            <a:off x="4788024" y="1886607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EF70927-B932-44EA-A964-BF9B810C487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267744" y="728700"/>
            <a:ext cx="2520280" cy="1337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EA439A9-5E51-4EFF-91AA-8883C5E0E272}"/>
              </a:ext>
            </a:extLst>
          </p:cNvPr>
          <p:cNvSpPr txBox="1"/>
          <p:nvPr/>
        </p:nvSpPr>
        <p:spPr>
          <a:xfrm>
            <a:off x="469547" y="10865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B70C6C7-22C7-4DBF-805F-B1CD0E8F3DC5}"/>
              </a:ext>
            </a:extLst>
          </p:cNvPr>
          <p:cNvSpPr/>
          <p:nvPr/>
        </p:nvSpPr>
        <p:spPr>
          <a:xfrm>
            <a:off x="755576" y="304610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6821FDF-2F49-4372-8FBD-07D319BBC064}"/>
              </a:ext>
            </a:extLst>
          </p:cNvPr>
          <p:cNvSpPr/>
          <p:nvPr/>
        </p:nvSpPr>
        <p:spPr>
          <a:xfrm>
            <a:off x="755576" y="3391534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026D44-548A-4D04-BFC9-7886CF1686C2}"/>
              </a:ext>
            </a:extLst>
          </p:cNvPr>
          <p:cNvSpPr/>
          <p:nvPr/>
        </p:nvSpPr>
        <p:spPr>
          <a:xfrm>
            <a:off x="755576" y="375566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EA4420-044E-49FD-9EEA-D4E9402046C8}"/>
              </a:ext>
            </a:extLst>
          </p:cNvPr>
          <p:cNvSpPr/>
          <p:nvPr/>
        </p:nvSpPr>
        <p:spPr>
          <a:xfrm>
            <a:off x="755576" y="411979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drwxr-xr-x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EF84DB-F550-449E-812F-CDB33EAE2312}"/>
              </a:ext>
            </a:extLst>
          </p:cNvPr>
          <p:cNvSpPr/>
          <p:nvPr/>
        </p:nvSpPr>
        <p:spPr>
          <a:xfrm>
            <a:off x="755576" y="4483930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E34C78-A059-42AD-83FE-0629D07FDD67}"/>
              </a:ext>
            </a:extLst>
          </p:cNvPr>
          <p:cNvSpPr/>
          <p:nvPr/>
        </p:nvSpPr>
        <p:spPr>
          <a:xfrm>
            <a:off x="755576" y="4848062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A1F622-BEEE-4ED7-9F64-3538296B1332}"/>
              </a:ext>
            </a:extLst>
          </p:cNvPr>
          <p:cNvSpPr/>
          <p:nvPr/>
        </p:nvSpPr>
        <p:spPr>
          <a:xfrm>
            <a:off x="755576" y="5212194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57BBF1-3D86-4882-99C2-F0C311816435}"/>
              </a:ext>
            </a:extLst>
          </p:cNvPr>
          <p:cNvSpPr/>
          <p:nvPr/>
        </p:nvSpPr>
        <p:spPr>
          <a:xfrm>
            <a:off x="755576" y="557632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4096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6BFC975-71DD-4DBE-893F-97C298CF8806}"/>
              </a:ext>
            </a:extLst>
          </p:cNvPr>
          <p:cNvSpPr/>
          <p:nvPr/>
        </p:nvSpPr>
        <p:spPr>
          <a:xfrm>
            <a:off x="755576" y="594045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7E673C-841A-4AF9-BA3F-D0694379902D}"/>
              </a:ext>
            </a:extLst>
          </p:cNvPr>
          <p:cNvSpPr txBox="1"/>
          <p:nvPr/>
        </p:nvSpPr>
        <p:spPr>
          <a:xfrm>
            <a:off x="-62277" y="37260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i_ino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C2FBC8-D362-43AA-B82A-0FFAEF32900B}"/>
              </a:ext>
            </a:extLst>
          </p:cNvPr>
          <p:cNvSpPr txBox="1"/>
          <p:nvPr/>
        </p:nvSpPr>
        <p:spPr>
          <a:xfrm>
            <a:off x="-188913" y="41023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C6A07-9E3E-4E3D-B07B-82D1D7CF9745}"/>
              </a:ext>
            </a:extLst>
          </p:cNvPr>
          <p:cNvSpPr txBox="1"/>
          <p:nvPr/>
        </p:nvSpPr>
        <p:spPr>
          <a:xfrm>
            <a:off x="-62277" y="44787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i_uid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29127-85C6-477C-8619-59A268DEE74C}"/>
              </a:ext>
            </a:extLst>
          </p:cNvPr>
          <p:cNvSpPr txBox="1"/>
          <p:nvPr/>
        </p:nvSpPr>
        <p:spPr>
          <a:xfrm>
            <a:off x="-62277" y="485509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i_gid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6ADE6E-2334-464B-ADC2-C6CDA8D1F9AB}"/>
              </a:ext>
            </a:extLst>
          </p:cNvPr>
          <p:cNvSpPr txBox="1"/>
          <p:nvPr/>
        </p:nvSpPr>
        <p:spPr>
          <a:xfrm>
            <a:off x="-315551" y="52314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E69B4-2E20-4B2E-9905-BEBF56624850}"/>
              </a:ext>
            </a:extLst>
          </p:cNvPr>
          <p:cNvSpPr txBox="1"/>
          <p:nvPr/>
        </p:nvSpPr>
        <p:spPr>
          <a:xfrm>
            <a:off x="-188913" y="56078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FEFC79-B8F6-4853-94E2-7F6F26E40E3F}"/>
              </a:ext>
            </a:extLst>
          </p:cNvPr>
          <p:cNvSpPr txBox="1"/>
          <p:nvPr/>
        </p:nvSpPr>
        <p:spPr>
          <a:xfrm>
            <a:off x="-315551" y="598419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099DD-345B-424D-AA0B-DE8DBEF2B10A}"/>
              </a:ext>
            </a:extLst>
          </p:cNvPr>
          <p:cNvSpPr txBox="1"/>
          <p:nvPr/>
        </p:nvSpPr>
        <p:spPr>
          <a:xfrm>
            <a:off x="2327241" y="52384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05AD8E1-AF1E-4D08-89E5-2069FC19EBEB}"/>
              </a:ext>
            </a:extLst>
          </p:cNvPr>
          <p:cNvSpPr/>
          <p:nvPr/>
        </p:nvSpPr>
        <p:spPr>
          <a:xfrm>
            <a:off x="6156176" y="1886404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D65171F-6370-42CC-ACA1-BA265DBD5CB3}"/>
              </a:ext>
            </a:extLst>
          </p:cNvPr>
          <p:cNvSpPr/>
          <p:nvPr/>
        </p:nvSpPr>
        <p:spPr>
          <a:xfrm>
            <a:off x="4788024" y="224644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1573409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159AB70-CD1E-4415-B7B6-27AB75F76226}"/>
              </a:ext>
            </a:extLst>
          </p:cNvPr>
          <p:cNvSpPr/>
          <p:nvPr/>
        </p:nvSpPr>
        <p:spPr>
          <a:xfrm>
            <a:off x="6156176" y="2246241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Android.mk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F16B8BD-C06E-4B19-84B3-6CF59F4C748C}"/>
              </a:ext>
            </a:extLst>
          </p:cNvPr>
          <p:cNvSpPr/>
          <p:nvPr/>
        </p:nvSpPr>
        <p:spPr>
          <a:xfrm>
            <a:off x="4788024" y="2606281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1573390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4D3B9A1-0452-4726-A87B-8EFC47F0C017}"/>
              </a:ext>
            </a:extLst>
          </p:cNvPr>
          <p:cNvSpPr/>
          <p:nvPr/>
        </p:nvSpPr>
        <p:spPr>
          <a:xfrm>
            <a:off x="6156176" y="2606078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a.out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C90E3E-1077-48D0-B752-D7D788615FE3}"/>
              </a:ext>
            </a:extLst>
          </p:cNvPr>
          <p:cNvSpPr txBox="1"/>
          <p:nvPr/>
        </p:nvSpPr>
        <p:spPr>
          <a:xfrm>
            <a:off x="4716016" y="404664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레코드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=&gt;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구조체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25CC54-8541-479B-9385-C43ED25707F0}"/>
              </a:ext>
            </a:extLst>
          </p:cNvPr>
          <p:cNvSpPr txBox="1"/>
          <p:nvPr/>
        </p:nvSpPr>
        <p:spPr>
          <a:xfrm>
            <a:off x="7956376" y="18971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getents();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2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원통형 14">
            <a:extLst>
              <a:ext uri="{FF2B5EF4-FFF2-40B4-BE49-F238E27FC236}">
                <a16:creationId xmlns:a16="http://schemas.microsoft.com/office/drawing/2014/main" id="{236835A6-659E-4CC1-B8FD-926E3403AB6B}"/>
              </a:ext>
            </a:extLst>
          </p:cNvPr>
          <p:cNvSpPr/>
          <p:nvPr/>
        </p:nvSpPr>
        <p:spPr>
          <a:xfrm>
            <a:off x="4211960" y="1444226"/>
            <a:ext cx="4536504" cy="3208910"/>
          </a:xfrm>
          <a:prstGeom prst="can">
            <a:avLst>
              <a:gd name="adj" fmla="val 1135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A706D-C078-4ECD-8706-6225F221FA6D}"/>
              </a:ext>
            </a:extLst>
          </p:cNvPr>
          <p:cNvSpPr/>
          <p:nvPr/>
        </p:nvSpPr>
        <p:spPr>
          <a:xfrm>
            <a:off x="4788024" y="1886607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EF70927-B932-44EA-A964-BF9B810C487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681825" y="368295"/>
            <a:ext cx="1106199" cy="1698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DE1415-04B3-42BF-9E98-9189B3233675}"/>
              </a:ext>
            </a:extLst>
          </p:cNvPr>
          <p:cNvSpPr txBox="1"/>
          <p:nvPr/>
        </p:nvSpPr>
        <p:spPr>
          <a:xfrm>
            <a:off x="1322223" y="223915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E369-B111-4F38-917E-76D474E3BAA7}"/>
              </a:ext>
            </a:extLst>
          </p:cNvPr>
          <p:cNvSpPr txBox="1"/>
          <p:nvPr/>
        </p:nvSpPr>
        <p:spPr>
          <a:xfrm>
            <a:off x="1174541" y="131292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C6D22-09C7-471C-A4A9-7AF75462A862}"/>
              </a:ext>
            </a:extLst>
          </p:cNvPr>
          <p:cNvSpPr txBox="1"/>
          <p:nvPr/>
        </p:nvSpPr>
        <p:spPr>
          <a:xfrm>
            <a:off x="1174541" y="1604077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76B1-FECE-431B-A8A1-EED6110D0A2A}"/>
              </a:ext>
            </a:extLst>
          </p:cNvPr>
          <p:cNvSpPr txBox="1"/>
          <p:nvPr/>
        </p:nvSpPr>
        <p:spPr>
          <a:xfrm>
            <a:off x="1174541" y="186456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A439A9-5E51-4EFF-91AA-8883C5E0E272}"/>
              </a:ext>
            </a:extLst>
          </p:cNvPr>
          <p:cNvSpPr txBox="1"/>
          <p:nvPr/>
        </p:nvSpPr>
        <p:spPr>
          <a:xfrm>
            <a:off x="2037677" y="-10458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C6B8AE-D449-4085-9450-0426D341C484}"/>
              </a:ext>
            </a:extLst>
          </p:cNvPr>
          <p:cNvSpPr/>
          <p:nvPr/>
        </p:nvSpPr>
        <p:spPr>
          <a:xfrm>
            <a:off x="2255818" y="231001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5220F-DE35-4733-AA9E-76E353A7858D}"/>
              </a:ext>
            </a:extLst>
          </p:cNvPr>
          <p:cNvSpPr/>
          <p:nvPr/>
        </p:nvSpPr>
        <p:spPr>
          <a:xfrm>
            <a:off x="2255818" y="503852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8D7F-1CC6-4620-A57A-1CFE8CFDBC06}"/>
              </a:ext>
            </a:extLst>
          </p:cNvPr>
          <p:cNvSpPr/>
          <p:nvPr/>
        </p:nvSpPr>
        <p:spPr>
          <a:xfrm>
            <a:off x="2255818" y="776703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3F6F-9768-400B-948F-3492347F034A}"/>
              </a:ext>
            </a:extLst>
          </p:cNvPr>
          <p:cNvSpPr/>
          <p:nvPr/>
        </p:nvSpPr>
        <p:spPr>
          <a:xfrm>
            <a:off x="2255818" y="1049553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0A1BC-816E-453A-8B46-E6535ACC993D}"/>
              </a:ext>
            </a:extLst>
          </p:cNvPr>
          <p:cNvSpPr/>
          <p:nvPr/>
        </p:nvSpPr>
        <p:spPr>
          <a:xfrm>
            <a:off x="2255818" y="1322404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F0AB3-5FC6-43FE-A888-B366D27A93D7}"/>
              </a:ext>
            </a:extLst>
          </p:cNvPr>
          <p:cNvSpPr/>
          <p:nvPr/>
        </p:nvSpPr>
        <p:spPr>
          <a:xfrm>
            <a:off x="2255818" y="1595254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D524-ADD1-4C37-9DBD-FAE9601DD763}"/>
              </a:ext>
            </a:extLst>
          </p:cNvPr>
          <p:cNvSpPr/>
          <p:nvPr/>
        </p:nvSpPr>
        <p:spPr>
          <a:xfrm>
            <a:off x="2255818" y="1868105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B70C6C7-22C7-4DBF-805F-B1CD0E8F3DC5}"/>
              </a:ext>
            </a:extLst>
          </p:cNvPr>
          <p:cNvSpPr/>
          <p:nvPr/>
        </p:nvSpPr>
        <p:spPr>
          <a:xfrm>
            <a:off x="2255818" y="2135677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6821FDF-2F49-4372-8FBD-07D319BBC064}"/>
              </a:ext>
            </a:extLst>
          </p:cNvPr>
          <p:cNvSpPr/>
          <p:nvPr/>
        </p:nvSpPr>
        <p:spPr>
          <a:xfrm>
            <a:off x="2255818" y="2399125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026D44-548A-4D04-BFC9-7886CF1686C2}"/>
              </a:ext>
            </a:extLst>
          </p:cNvPr>
          <p:cNvSpPr/>
          <p:nvPr/>
        </p:nvSpPr>
        <p:spPr>
          <a:xfrm>
            <a:off x="2255818" y="2676833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1581085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EA4420-044E-49FD-9EEA-D4E9402046C8}"/>
              </a:ext>
            </a:extLst>
          </p:cNvPr>
          <p:cNvSpPr/>
          <p:nvPr/>
        </p:nvSpPr>
        <p:spPr>
          <a:xfrm>
            <a:off x="2255818" y="2954541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drwxr-xr-x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EF84DB-F550-449E-812F-CDB33EAE2312}"/>
              </a:ext>
            </a:extLst>
          </p:cNvPr>
          <p:cNvSpPr/>
          <p:nvPr/>
        </p:nvSpPr>
        <p:spPr>
          <a:xfrm>
            <a:off x="2255818" y="3232249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E34C78-A059-42AD-83FE-0629D07FDD67}"/>
              </a:ext>
            </a:extLst>
          </p:cNvPr>
          <p:cNvSpPr/>
          <p:nvPr/>
        </p:nvSpPr>
        <p:spPr>
          <a:xfrm>
            <a:off x="2255818" y="3509957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A1F622-BEEE-4ED7-9F64-3538296B1332}"/>
              </a:ext>
            </a:extLst>
          </p:cNvPr>
          <p:cNvSpPr/>
          <p:nvPr/>
        </p:nvSpPr>
        <p:spPr>
          <a:xfrm>
            <a:off x="2255818" y="3787665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57BBF1-3D86-4882-99C2-F0C311816435}"/>
              </a:ext>
            </a:extLst>
          </p:cNvPr>
          <p:cNvSpPr/>
          <p:nvPr/>
        </p:nvSpPr>
        <p:spPr>
          <a:xfrm>
            <a:off x="2255818" y="4065373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4096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6BFC975-71DD-4DBE-893F-97C298CF8806}"/>
              </a:ext>
            </a:extLst>
          </p:cNvPr>
          <p:cNvSpPr/>
          <p:nvPr/>
        </p:nvSpPr>
        <p:spPr>
          <a:xfrm>
            <a:off x="2255818" y="4343081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7E673C-841A-4AF9-BA3F-D0694379902D}"/>
              </a:ext>
            </a:extLst>
          </p:cNvPr>
          <p:cNvSpPr txBox="1"/>
          <p:nvPr/>
        </p:nvSpPr>
        <p:spPr>
          <a:xfrm>
            <a:off x="1632077" y="265420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C2FBC8-D362-43AA-B82A-0FFAEF32900B}"/>
              </a:ext>
            </a:extLst>
          </p:cNvPr>
          <p:cNvSpPr txBox="1"/>
          <p:nvPr/>
        </p:nvSpPr>
        <p:spPr>
          <a:xfrm>
            <a:off x="1535498" y="294124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C6A07-9E3E-4E3D-B07B-82D1D7CF9745}"/>
              </a:ext>
            </a:extLst>
          </p:cNvPr>
          <p:cNvSpPr txBox="1"/>
          <p:nvPr/>
        </p:nvSpPr>
        <p:spPr>
          <a:xfrm>
            <a:off x="1632077" y="322828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29127-85C6-477C-8619-59A268DEE74C}"/>
              </a:ext>
            </a:extLst>
          </p:cNvPr>
          <p:cNvSpPr txBox="1"/>
          <p:nvPr/>
        </p:nvSpPr>
        <p:spPr>
          <a:xfrm>
            <a:off x="1632077" y="351532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6ADE6E-2334-464B-ADC2-C6CDA8D1F9AB}"/>
              </a:ext>
            </a:extLst>
          </p:cNvPr>
          <p:cNvSpPr txBox="1"/>
          <p:nvPr/>
        </p:nvSpPr>
        <p:spPr>
          <a:xfrm>
            <a:off x="1438916" y="380235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E69B4-2E20-4B2E-9905-BEBF56624850}"/>
              </a:ext>
            </a:extLst>
          </p:cNvPr>
          <p:cNvSpPr txBox="1"/>
          <p:nvPr/>
        </p:nvSpPr>
        <p:spPr>
          <a:xfrm>
            <a:off x="1535498" y="408939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FEFC79-B8F6-4853-94E2-7F6F26E40E3F}"/>
              </a:ext>
            </a:extLst>
          </p:cNvPr>
          <p:cNvSpPr txBox="1"/>
          <p:nvPr/>
        </p:nvSpPr>
        <p:spPr>
          <a:xfrm>
            <a:off x="1438916" y="437643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099DD-345B-424D-AA0B-DE8DBEF2B10A}"/>
              </a:ext>
            </a:extLst>
          </p:cNvPr>
          <p:cNvSpPr txBox="1"/>
          <p:nvPr/>
        </p:nvSpPr>
        <p:spPr>
          <a:xfrm>
            <a:off x="3647643" y="379341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05AD8E1-AF1E-4D08-89E5-2069FC19EBEB}"/>
              </a:ext>
            </a:extLst>
          </p:cNvPr>
          <p:cNvSpPr/>
          <p:nvPr/>
        </p:nvSpPr>
        <p:spPr>
          <a:xfrm>
            <a:off x="6156176" y="1886404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D65171F-6370-42CC-ACA1-BA265DBD5CB3}"/>
              </a:ext>
            </a:extLst>
          </p:cNvPr>
          <p:cNvSpPr/>
          <p:nvPr/>
        </p:nvSpPr>
        <p:spPr>
          <a:xfrm>
            <a:off x="4788024" y="224644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1573409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159AB70-CD1E-4415-B7B6-27AB75F76226}"/>
              </a:ext>
            </a:extLst>
          </p:cNvPr>
          <p:cNvSpPr/>
          <p:nvPr/>
        </p:nvSpPr>
        <p:spPr>
          <a:xfrm>
            <a:off x="6156176" y="2246241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Android.mk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F16B8BD-C06E-4B19-84B3-6CF59F4C748C}"/>
              </a:ext>
            </a:extLst>
          </p:cNvPr>
          <p:cNvSpPr/>
          <p:nvPr/>
        </p:nvSpPr>
        <p:spPr>
          <a:xfrm>
            <a:off x="4788024" y="2606281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1573390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4D3B9A1-0452-4726-A87B-8EFC47F0C017}"/>
              </a:ext>
            </a:extLst>
          </p:cNvPr>
          <p:cNvSpPr/>
          <p:nvPr/>
        </p:nvSpPr>
        <p:spPr>
          <a:xfrm>
            <a:off x="6156176" y="2606078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a.out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C90E3E-1077-48D0-B752-D7D788615FE3}"/>
              </a:ext>
            </a:extLst>
          </p:cNvPr>
          <p:cNvSpPr txBox="1"/>
          <p:nvPr/>
        </p:nvSpPr>
        <p:spPr>
          <a:xfrm>
            <a:off x="4716016" y="404664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레코드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=&gt;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구조체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25CC54-8541-479B-9385-C43ED25707F0}"/>
              </a:ext>
            </a:extLst>
          </p:cNvPr>
          <p:cNvSpPr txBox="1"/>
          <p:nvPr/>
        </p:nvSpPr>
        <p:spPr>
          <a:xfrm>
            <a:off x="7956376" y="18971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getents();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DEF66EF-F7A4-4E8C-9112-0C98B4CFDCBD}"/>
              </a:ext>
            </a:extLst>
          </p:cNvPr>
          <p:cNvSpPr/>
          <p:nvPr/>
        </p:nvSpPr>
        <p:spPr>
          <a:xfrm>
            <a:off x="4788024" y="296284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9677216-6784-4221-B894-A50FB2687C74}"/>
              </a:ext>
            </a:extLst>
          </p:cNvPr>
          <p:cNvSpPr/>
          <p:nvPr/>
        </p:nvSpPr>
        <p:spPr>
          <a:xfrm>
            <a:off x="6156176" y="2962641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2E3D06-15D3-41D6-B6B4-62B176ED7DF7}"/>
              </a:ext>
            </a:extLst>
          </p:cNvPr>
          <p:cNvSpPr txBox="1"/>
          <p:nvPr/>
        </p:nvSpPr>
        <p:spPr>
          <a:xfrm>
            <a:off x="-1098579" y="226551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D3CA0F-A000-4F65-9239-84D8554D9E87}"/>
              </a:ext>
            </a:extLst>
          </p:cNvPr>
          <p:cNvSpPr txBox="1"/>
          <p:nvPr/>
        </p:nvSpPr>
        <p:spPr>
          <a:xfrm>
            <a:off x="-1246261" y="335452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2C3181-5707-400B-868B-AD7B5FB32160}"/>
              </a:ext>
            </a:extLst>
          </p:cNvPr>
          <p:cNvSpPr txBox="1"/>
          <p:nvPr/>
        </p:nvSpPr>
        <p:spPr>
          <a:xfrm>
            <a:off x="-1246261" y="3645674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4F9A55-D7BA-4595-89A1-7DC513EC3D8B}"/>
              </a:ext>
            </a:extLst>
          </p:cNvPr>
          <p:cNvSpPr txBox="1"/>
          <p:nvPr/>
        </p:nvSpPr>
        <p:spPr>
          <a:xfrm>
            <a:off x="-1246261" y="390616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DBB6FA-871A-4F46-BBEB-7886BF1EBBDD}"/>
              </a:ext>
            </a:extLst>
          </p:cNvPr>
          <p:cNvSpPr txBox="1"/>
          <p:nvPr/>
        </p:nvSpPr>
        <p:spPr>
          <a:xfrm>
            <a:off x="-383125" y="1937013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7B20D2D-CAC2-4038-A6A7-E5070ECF29C9}"/>
              </a:ext>
            </a:extLst>
          </p:cNvPr>
          <p:cNvSpPr/>
          <p:nvPr/>
        </p:nvSpPr>
        <p:spPr>
          <a:xfrm>
            <a:off x="-164984" y="2272598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1FA14E-C9E5-4339-9EFA-3DEA6D427E26}"/>
              </a:ext>
            </a:extLst>
          </p:cNvPr>
          <p:cNvSpPr/>
          <p:nvPr/>
        </p:nvSpPr>
        <p:spPr>
          <a:xfrm>
            <a:off x="-164984" y="2545449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08FA48-5F06-4CF3-AA14-07784D4286A9}"/>
              </a:ext>
            </a:extLst>
          </p:cNvPr>
          <p:cNvSpPr/>
          <p:nvPr/>
        </p:nvSpPr>
        <p:spPr>
          <a:xfrm>
            <a:off x="-164984" y="2818300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019D1A-4D91-4A11-AB73-B1CADFCAC7FC}"/>
              </a:ext>
            </a:extLst>
          </p:cNvPr>
          <p:cNvSpPr/>
          <p:nvPr/>
        </p:nvSpPr>
        <p:spPr>
          <a:xfrm>
            <a:off x="-164984" y="3091150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3A1BDA-7A6B-4176-AC22-DE98CB492D80}"/>
              </a:ext>
            </a:extLst>
          </p:cNvPr>
          <p:cNvSpPr/>
          <p:nvPr/>
        </p:nvSpPr>
        <p:spPr>
          <a:xfrm>
            <a:off x="-164984" y="3364001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D11974E-E3F5-4DF5-B58F-9FC81D977FCF}"/>
              </a:ext>
            </a:extLst>
          </p:cNvPr>
          <p:cNvSpPr/>
          <p:nvPr/>
        </p:nvSpPr>
        <p:spPr>
          <a:xfrm>
            <a:off x="-164984" y="3636851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47C4F28-A57D-412E-9965-7B9C1B44BC09}"/>
              </a:ext>
            </a:extLst>
          </p:cNvPr>
          <p:cNvSpPr/>
          <p:nvPr/>
        </p:nvSpPr>
        <p:spPr>
          <a:xfrm>
            <a:off x="-164984" y="3909702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117B8FC-4AD7-4A53-9716-B2985B078371}"/>
              </a:ext>
            </a:extLst>
          </p:cNvPr>
          <p:cNvSpPr/>
          <p:nvPr/>
        </p:nvSpPr>
        <p:spPr>
          <a:xfrm>
            <a:off x="-164984" y="4177274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6A5F84A-4F85-4F72-9A14-2D5595331C8C}"/>
              </a:ext>
            </a:extLst>
          </p:cNvPr>
          <p:cNvSpPr/>
          <p:nvPr/>
        </p:nvSpPr>
        <p:spPr>
          <a:xfrm>
            <a:off x="-164984" y="4440722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733F46C-EACB-4869-9F79-E7269B5062D3}"/>
              </a:ext>
            </a:extLst>
          </p:cNvPr>
          <p:cNvSpPr/>
          <p:nvPr/>
        </p:nvSpPr>
        <p:spPr>
          <a:xfrm>
            <a:off x="-164984" y="4718430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65DCBB8-DD33-463F-B776-3C91AFBC7851}"/>
              </a:ext>
            </a:extLst>
          </p:cNvPr>
          <p:cNvSpPr/>
          <p:nvPr/>
        </p:nvSpPr>
        <p:spPr>
          <a:xfrm>
            <a:off x="-164984" y="4996138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drwxr-xr-x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C259CB9-5494-45DA-B9E5-C1E910C94D86}"/>
              </a:ext>
            </a:extLst>
          </p:cNvPr>
          <p:cNvSpPr/>
          <p:nvPr/>
        </p:nvSpPr>
        <p:spPr>
          <a:xfrm>
            <a:off x="-164984" y="5273846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7D5BCE-CA83-4EC8-BE51-AA99BBA2B7C7}"/>
              </a:ext>
            </a:extLst>
          </p:cNvPr>
          <p:cNvSpPr/>
          <p:nvPr/>
        </p:nvSpPr>
        <p:spPr>
          <a:xfrm>
            <a:off x="-164984" y="5551554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AA7BF0-9DCD-45AF-8368-A947804F336D}"/>
              </a:ext>
            </a:extLst>
          </p:cNvPr>
          <p:cNvSpPr/>
          <p:nvPr/>
        </p:nvSpPr>
        <p:spPr>
          <a:xfrm>
            <a:off x="-164984" y="5829262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3933DC-C858-437D-BA2B-BA5FA75A2770}"/>
              </a:ext>
            </a:extLst>
          </p:cNvPr>
          <p:cNvSpPr/>
          <p:nvPr/>
        </p:nvSpPr>
        <p:spPr>
          <a:xfrm>
            <a:off x="-164984" y="6106970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4096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06CCC9-83FD-4D95-96FB-96C065D57118}"/>
              </a:ext>
            </a:extLst>
          </p:cNvPr>
          <p:cNvSpPr/>
          <p:nvPr/>
        </p:nvSpPr>
        <p:spPr>
          <a:xfrm>
            <a:off x="-164984" y="6384678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372BB8-24E9-4C20-9D98-2794EFA718F1}"/>
              </a:ext>
            </a:extLst>
          </p:cNvPr>
          <p:cNvSpPr txBox="1"/>
          <p:nvPr/>
        </p:nvSpPr>
        <p:spPr>
          <a:xfrm>
            <a:off x="-788725" y="469580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3AA0F7-763E-4601-9FA4-F28937870B03}"/>
              </a:ext>
            </a:extLst>
          </p:cNvPr>
          <p:cNvSpPr txBox="1"/>
          <p:nvPr/>
        </p:nvSpPr>
        <p:spPr>
          <a:xfrm>
            <a:off x="-885304" y="498284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B04D5C-D208-4882-9227-61668B71E962}"/>
              </a:ext>
            </a:extLst>
          </p:cNvPr>
          <p:cNvSpPr txBox="1"/>
          <p:nvPr/>
        </p:nvSpPr>
        <p:spPr>
          <a:xfrm>
            <a:off x="-788725" y="526988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E8EF29-E2A6-4993-8461-28C643DACF87}"/>
              </a:ext>
            </a:extLst>
          </p:cNvPr>
          <p:cNvSpPr txBox="1"/>
          <p:nvPr/>
        </p:nvSpPr>
        <p:spPr>
          <a:xfrm>
            <a:off x="-788725" y="555691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26D542-15DF-4AC8-A49E-A2010E15FC21}"/>
              </a:ext>
            </a:extLst>
          </p:cNvPr>
          <p:cNvSpPr txBox="1"/>
          <p:nvPr/>
        </p:nvSpPr>
        <p:spPr>
          <a:xfrm>
            <a:off x="-981886" y="584395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558F79-4302-4225-9577-02E2F48C1E3E}"/>
              </a:ext>
            </a:extLst>
          </p:cNvPr>
          <p:cNvSpPr txBox="1"/>
          <p:nvPr/>
        </p:nvSpPr>
        <p:spPr>
          <a:xfrm>
            <a:off x="-885304" y="613099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05D88F-1B36-4A41-93E5-2CD34DC59CF8}"/>
              </a:ext>
            </a:extLst>
          </p:cNvPr>
          <p:cNvSpPr txBox="1"/>
          <p:nvPr/>
        </p:nvSpPr>
        <p:spPr>
          <a:xfrm>
            <a:off x="-981886" y="641803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3B8B1B-42F7-4DC8-94CB-DA0B4447A294}"/>
              </a:ext>
            </a:extLst>
          </p:cNvPr>
          <p:cNvSpPr txBox="1"/>
          <p:nvPr/>
        </p:nvSpPr>
        <p:spPr>
          <a:xfrm>
            <a:off x="1226841" y="5835016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35BB20AA-25F3-491A-8BB3-98D8EBFA265E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1261023" y="2409892"/>
            <a:ext cx="4025863" cy="16280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F662913-71DE-4646-8A56-BA4CD6E1B211}"/>
              </a:ext>
            </a:extLst>
          </p:cNvPr>
          <p:cNvSpPr/>
          <p:nvPr/>
        </p:nvSpPr>
        <p:spPr>
          <a:xfrm>
            <a:off x="5286886" y="3908611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4F3960-F257-49E6-A1A1-DD79AB11B4FA}"/>
              </a:ext>
            </a:extLst>
          </p:cNvPr>
          <p:cNvSpPr/>
          <p:nvPr/>
        </p:nvSpPr>
        <p:spPr>
          <a:xfrm>
            <a:off x="6655038" y="3908408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xxx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412FD92-8386-4E2F-93D4-8735D425FE50}"/>
              </a:ext>
            </a:extLst>
          </p:cNvPr>
          <p:cNvSpPr/>
          <p:nvPr/>
        </p:nvSpPr>
        <p:spPr>
          <a:xfrm>
            <a:off x="5286886" y="4268448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FAE4BD5-E0A6-495D-811B-B34683FE8057}"/>
              </a:ext>
            </a:extLst>
          </p:cNvPr>
          <p:cNvSpPr/>
          <p:nvPr/>
        </p:nvSpPr>
        <p:spPr>
          <a:xfrm>
            <a:off x="6655038" y="4268245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yyy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0D87F5-D1CD-4BF9-94EF-B43E7E97D252}"/>
              </a:ext>
            </a:extLst>
          </p:cNvPr>
          <p:cNvSpPr txBox="1"/>
          <p:nvPr/>
        </p:nvSpPr>
        <p:spPr>
          <a:xfrm>
            <a:off x="3995936" y="1166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03_day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7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307C673-B782-44AE-A65E-8A0114A0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60648"/>
            <a:ext cx="972108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open example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3200"/>
              <a:t>open(“/usr/member/sooni/test.c”, O_RDONLY)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1400"/>
              <a:t>find inode using directory structure (namei())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1400"/>
              <a:t>allocate fd, file table and initialize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1235D8-74EE-442D-90BE-C983671A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128" y="2216448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A279C-58B1-4A42-81C2-59361A7BC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128" y="2284711"/>
            <a:ext cx="457200" cy="1039812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40AC7D9-998C-47F6-A3FA-5BA212F3E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928" y="2575223"/>
            <a:ext cx="9906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E32D20A-BFD1-4A6D-A354-563187776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42282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7F5A6D10-E4AF-4147-BA84-756B24B86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56252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C17C5E1C-5E9E-4F5B-9EE7-EE4D06EDA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70063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0667F7E-55E9-4C50-84C0-2FC572436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84033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55F13BC6-80E9-4C9C-A916-1F72D1B86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97844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3B363419-2A58-4F2D-A072-A4A3AD8C8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128" y="1889423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B0BBD3A1-E4AB-41B3-8631-1754F75D1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328" y="2022773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22649240-1340-4DAA-8D11-035D487D1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928" y="2194223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5D6C80EE-F1C4-42FF-ACEA-4C5A2917B7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7528" y="2284711"/>
            <a:ext cx="9906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A9CEA1BC-E4DE-4012-977F-9F71729013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5328" y="2618086"/>
            <a:ext cx="609600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D3F28CC9-D037-4A0A-971C-B5BC4BC12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2728" y="2056111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inode</a:t>
            </a: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529D8FE6-B797-47A6-B8E5-188006CC77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8328" y="2422823"/>
            <a:ext cx="99060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79CB2E24-A789-4F92-9723-9EB25631FAF7}"/>
              </a:ext>
            </a:extLst>
          </p:cNvPr>
          <p:cNvGrpSpPr>
            <a:grpSpLocks/>
          </p:cNvGrpSpPr>
          <p:nvPr/>
        </p:nvGrpSpPr>
        <p:grpSpPr bwMode="auto">
          <a:xfrm>
            <a:off x="5428928" y="2140248"/>
            <a:ext cx="2898775" cy="2314575"/>
            <a:chOff x="1106" y="2093"/>
            <a:chExt cx="4079" cy="1897"/>
          </a:xfrm>
        </p:grpSpPr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4B9ED759-89FA-4FF1-A5A9-9AB1C577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58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02AC693A-E5D4-4153-9E8B-2768D5479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2485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80CE9BAB-0AB7-4DA5-AB63-9127E4660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44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573923AA-39C3-4CB6-9047-0F736108F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30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335D8598-39D0-4E7E-A424-A8767676E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48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C20FA95B-50A9-42B7-88F2-899E4AD7E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62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D0D2D4E-1161-44D5-A036-9F896CCDC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76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7861C8AE-36B8-4577-BBF2-C5F729E0D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90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2858F07C-DBA2-4D39-8D0D-885FC6780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" y="2984"/>
              <a:ext cx="795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 b="1"/>
                <a:t>….</a:t>
              </a:r>
            </a:p>
          </p:txBody>
        </p:sp>
        <p:sp>
          <p:nvSpPr>
            <p:cNvPr id="30" name="AutoShape 30">
              <a:extLst>
                <a:ext uri="{FF2B5EF4-FFF2-40B4-BE49-F238E27FC236}">
                  <a16:creationId xmlns:a16="http://schemas.microsoft.com/office/drawing/2014/main" id="{7CF2DEF0-588B-4A62-BF5E-1ADF624E1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093"/>
              <a:ext cx="1956" cy="1897"/>
            </a:xfrm>
            <a:prstGeom prst="can">
              <a:avLst>
                <a:gd name="adj" fmla="val 1588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D2F594A1-00FC-45DC-A2FA-2C6F57057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844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06894DA2-44DB-4184-8801-ABA9BD6FE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248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C304FD8F-0E17-433B-8E15-0748A7510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" y="2704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39F60E83-5BD9-465B-92ED-185E69B22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234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5" name="Rectangle 35" descr="밝은 수평선">
              <a:extLst>
                <a:ext uri="{FF2B5EF4-FFF2-40B4-BE49-F238E27FC236}">
                  <a16:creationId xmlns:a16="http://schemas.microsoft.com/office/drawing/2014/main" id="{F0E23DDF-2917-4C47-9D7A-0D404279E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316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id="{61C7FD0C-D723-4B1F-94D6-5414B769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" y="2622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D94B29EF-50DA-4A35-A2D0-688C2CE19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02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8" name="Rectangle 38" descr="밝은 수평선">
              <a:extLst>
                <a:ext uri="{FF2B5EF4-FFF2-40B4-BE49-F238E27FC236}">
                  <a16:creationId xmlns:a16="http://schemas.microsoft.com/office/drawing/2014/main" id="{5D0DB3E1-BA05-4C3E-9F32-29A844FB1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344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9" name="Rectangle 39" descr="밝은 수평선">
              <a:extLst>
                <a:ext uri="{FF2B5EF4-FFF2-40B4-BE49-F238E27FC236}">
                  <a16:creationId xmlns:a16="http://schemas.microsoft.com/office/drawing/2014/main" id="{C3666FCF-F5A6-4763-90CE-94C1A5CAF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373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0" name="Rectangle 40" descr="밝은 수평선">
              <a:extLst>
                <a:ext uri="{FF2B5EF4-FFF2-40B4-BE49-F238E27FC236}">
                  <a16:creationId xmlns:a16="http://schemas.microsoft.com/office/drawing/2014/main" id="{778CA0C2-23AF-4312-AC9F-0B35D5F6E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372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1" name="Rectangle 41" descr="밝은 수평선">
              <a:extLst>
                <a:ext uri="{FF2B5EF4-FFF2-40B4-BE49-F238E27FC236}">
                  <a16:creationId xmlns:a16="http://schemas.microsoft.com/office/drawing/2014/main" id="{BEEA752A-757F-4C70-AFDA-F2A89457A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72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2" name="Rectangle 42" descr="밝은 수평선">
              <a:extLst>
                <a:ext uri="{FF2B5EF4-FFF2-40B4-BE49-F238E27FC236}">
                  <a16:creationId xmlns:a16="http://schemas.microsoft.com/office/drawing/2014/main" id="{956194BE-31FB-4A77-8320-5A76944F9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344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C5C2FFBA-A12F-4A27-863B-1C24AFB91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" y="372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id="{F354926C-7AEB-4BC1-A0C6-BC928C60E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372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B20D4CF6-DE25-45CC-A7A5-576537CC3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316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cxnSp>
          <p:nvCxnSpPr>
            <p:cNvPr id="46" name="AutoShape 46">
              <a:extLst>
                <a:ext uri="{FF2B5EF4-FFF2-40B4-BE49-F238E27FC236}">
                  <a16:creationId xmlns:a16="http://schemas.microsoft.com/office/drawing/2014/main" id="{09A11542-3CC1-4FF9-86A9-4FBE14F4BFCB}"/>
                </a:ext>
              </a:extLst>
            </p:cNvPr>
            <p:cNvCxnSpPr>
              <a:cxnSpLocks noChangeShapeType="1"/>
              <a:stCxn id="25" idx="3"/>
              <a:endCxn id="34" idx="0"/>
            </p:cNvCxnSpPr>
            <p:nvPr/>
          </p:nvCxnSpPr>
          <p:spPr bwMode="auto">
            <a:xfrm flipV="1">
              <a:off x="2421" y="2345"/>
              <a:ext cx="2419" cy="210"/>
            </a:xfrm>
            <a:prstGeom prst="curvedConnector4">
              <a:avLst>
                <a:gd name="adj1" fmla="val 14551"/>
                <a:gd name="adj2" fmla="val 1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47">
              <a:extLst>
                <a:ext uri="{FF2B5EF4-FFF2-40B4-BE49-F238E27FC236}">
                  <a16:creationId xmlns:a16="http://schemas.microsoft.com/office/drawing/2014/main" id="{EF4EE8EB-5339-4F17-9962-E9C6384A7FCB}"/>
                </a:ext>
              </a:extLst>
            </p:cNvPr>
            <p:cNvCxnSpPr>
              <a:cxnSpLocks noChangeShapeType="1"/>
              <a:stCxn id="26" idx="3"/>
              <a:endCxn id="32" idx="1"/>
            </p:cNvCxnSpPr>
            <p:nvPr/>
          </p:nvCxnSpPr>
          <p:spPr bwMode="auto">
            <a:xfrm flipV="1">
              <a:off x="2421" y="2555"/>
              <a:ext cx="1164" cy="1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48">
              <a:extLst>
                <a:ext uri="{FF2B5EF4-FFF2-40B4-BE49-F238E27FC236}">
                  <a16:creationId xmlns:a16="http://schemas.microsoft.com/office/drawing/2014/main" id="{EF5739D7-1B15-483C-87E0-AB90D05255EA}"/>
                </a:ext>
              </a:extLst>
            </p:cNvPr>
            <p:cNvCxnSpPr>
              <a:cxnSpLocks noChangeShapeType="1"/>
              <a:stCxn id="27" idx="3"/>
              <a:endCxn id="31" idx="1"/>
            </p:cNvCxnSpPr>
            <p:nvPr/>
          </p:nvCxnSpPr>
          <p:spPr bwMode="auto">
            <a:xfrm>
              <a:off x="2421" y="2835"/>
              <a:ext cx="977" cy="79"/>
            </a:xfrm>
            <a:prstGeom prst="curvedConnector3">
              <a:avLst>
                <a:gd name="adj1" fmla="val 4994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49">
              <a:extLst>
                <a:ext uri="{FF2B5EF4-FFF2-40B4-BE49-F238E27FC236}">
                  <a16:creationId xmlns:a16="http://schemas.microsoft.com/office/drawing/2014/main" id="{968A259D-3DB9-429D-A26E-5A8047FC2DAD}"/>
                </a:ext>
              </a:extLst>
            </p:cNvPr>
            <p:cNvCxnSpPr>
              <a:cxnSpLocks noChangeShapeType="1"/>
              <a:stCxn id="28" idx="3"/>
              <a:endCxn id="37" idx="1"/>
            </p:cNvCxnSpPr>
            <p:nvPr/>
          </p:nvCxnSpPr>
          <p:spPr bwMode="auto">
            <a:xfrm>
              <a:off x="2421" y="2975"/>
              <a:ext cx="1663" cy="120"/>
            </a:xfrm>
            <a:prstGeom prst="curvedConnector3">
              <a:avLst>
                <a:gd name="adj1" fmla="val 4997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50">
              <a:extLst>
                <a:ext uri="{FF2B5EF4-FFF2-40B4-BE49-F238E27FC236}">
                  <a16:creationId xmlns:a16="http://schemas.microsoft.com/office/drawing/2014/main" id="{486F438E-4544-40C1-9609-C0E047D79BC7}"/>
                </a:ext>
              </a:extLst>
            </p:cNvPr>
            <p:cNvCxnSpPr>
              <a:cxnSpLocks noChangeShapeType="1"/>
              <a:stCxn id="24" idx="3"/>
              <a:endCxn id="35" idx="1"/>
            </p:cNvCxnSpPr>
            <p:nvPr/>
          </p:nvCxnSpPr>
          <p:spPr bwMode="auto">
            <a:xfrm flipV="1">
              <a:off x="2421" y="3235"/>
              <a:ext cx="1164" cy="1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51">
              <a:extLst>
                <a:ext uri="{FF2B5EF4-FFF2-40B4-BE49-F238E27FC236}">
                  <a16:creationId xmlns:a16="http://schemas.microsoft.com/office/drawing/2014/main" id="{97A3322D-0E68-4DBD-A2B2-D6560E120C7E}"/>
                </a:ext>
              </a:extLst>
            </p:cNvPr>
            <p:cNvCxnSpPr>
              <a:cxnSpLocks noChangeShapeType="1"/>
              <a:stCxn id="23" idx="3"/>
              <a:endCxn id="38" idx="1"/>
            </p:cNvCxnSpPr>
            <p:nvPr/>
          </p:nvCxnSpPr>
          <p:spPr bwMode="auto">
            <a:xfrm>
              <a:off x="2421" y="3515"/>
              <a:ext cx="10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52">
              <a:extLst>
                <a:ext uri="{FF2B5EF4-FFF2-40B4-BE49-F238E27FC236}">
                  <a16:creationId xmlns:a16="http://schemas.microsoft.com/office/drawing/2014/main" id="{DCD27612-EFB7-41C2-A07E-1688DAA9F7AC}"/>
                </a:ext>
              </a:extLst>
            </p:cNvPr>
            <p:cNvCxnSpPr>
              <a:cxnSpLocks noChangeShapeType="1"/>
              <a:stCxn id="21" idx="3"/>
              <a:endCxn id="40" idx="1"/>
            </p:cNvCxnSpPr>
            <p:nvPr/>
          </p:nvCxnSpPr>
          <p:spPr bwMode="auto">
            <a:xfrm>
              <a:off x="2421" y="3655"/>
              <a:ext cx="1164" cy="1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53">
              <a:extLst>
                <a:ext uri="{FF2B5EF4-FFF2-40B4-BE49-F238E27FC236}">
                  <a16:creationId xmlns:a16="http://schemas.microsoft.com/office/drawing/2014/main" id="{9741B23B-08B9-42E7-8A80-C46150D8212C}"/>
                </a:ext>
              </a:extLst>
            </p:cNvPr>
            <p:cNvCxnSpPr>
              <a:cxnSpLocks noChangeShapeType="1"/>
              <a:stCxn id="40" idx="3"/>
              <a:endCxn id="41" idx="1"/>
            </p:cNvCxnSpPr>
            <p:nvPr/>
          </p:nvCxnSpPr>
          <p:spPr bwMode="auto">
            <a:xfrm>
              <a:off x="3772" y="3795"/>
              <a:ext cx="21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54">
              <a:extLst>
                <a:ext uri="{FF2B5EF4-FFF2-40B4-BE49-F238E27FC236}">
                  <a16:creationId xmlns:a16="http://schemas.microsoft.com/office/drawing/2014/main" id="{EBD5B06E-2E45-4B05-B58D-3231261E4377}"/>
                </a:ext>
              </a:extLst>
            </p:cNvPr>
            <p:cNvCxnSpPr>
              <a:cxnSpLocks noChangeShapeType="1"/>
              <a:stCxn id="41" idx="3"/>
              <a:endCxn id="42" idx="1"/>
            </p:cNvCxnSpPr>
            <p:nvPr/>
          </p:nvCxnSpPr>
          <p:spPr bwMode="auto">
            <a:xfrm flipV="1">
              <a:off x="4169" y="3515"/>
              <a:ext cx="421" cy="280"/>
            </a:xfrm>
            <a:prstGeom prst="curvedConnector3">
              <a:avLst>
                <a:gd name="adj1" fmla="val 4988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55">
              <a:extLst>
                <a:ext uri="{FF2B5EF4-FFF2-40B4-BE49-F238E27FC236}">
                  <a16:creationId xmlns:a16="http://schemas.microsoft.com/office/drawing/2014/main" id="{04E57F12-D1C2-40B0-91FC-6B642C212999}"/>
                </a:ext>
              </a:extLst>
            </p:cNvPr>
            <p:cNvCxnSpPr>
              <a:cxnSpLocks noChangeShapeType="1"/>
              <a:endCxn id="43" idx="0"/>
            </p:cNvCxnSpPr>
            <p:nvPr/>
          </p:nvCxnSpPr>
          <p:spPr bwMode="auto">
            <a:xfrm>
              <a:off x="4684" y="3515"/>
              <a:ext cx="273" cy="2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56">
              <a:extLst>
                <a:ext uri="{FF2B5EF4-FFF2-40B4-BE49-F238E27FC236}">
                  <a16:creationId xmlns:a16="http://schemas.microsoft.com/office/drawing/2014/main" id="{03B67D4B-C550-46F3-800C-A736CF327400}"/>
                </a:ext>
              </a:extLst>
            </p:cNvPr>
            <p:cNvCxnSpPr>
              <a:cxnSpLocks noChangeShapeType="1"/>
              <a:stCxn id="38" idx="3"/>
              <a:endCxn id="39" idx="1"/>
            </p:cNvCxnSpPr>
            <p:nvPr/>
          </p:nvCxnSpPr>
          <p:spPr bwMode="auto">
            <a:xfrm flipV="1">
              <a:off x="3681" y="3443"/>
              <a:ext cx="262" cy="7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57">
              <a:extLst>
                <a:ext uri="{FF2B5EF4-FFF2-40B4-BE49-F238E27FC236}">
                  <a16:creationId xmlns:a16="http://schemas.microsoft.com/office/drawing/2014/main" id="{AE812862-A35F-4E63-9EBC-C5925AC10E5A}"/>
                </a:ext>
              </a:extLst>
            </p:cNvPr>
            <p:cNvCxnSpPr>
              <a:cxnSpLocks noChangeShapeType="1"/>
              <a:endCxn id="45" idx="1"/>
            </p:cNvCxnSpPr>
            <p:nvPr/>
          </p:nvCxnSpPr>
          <p:spPr bwMode="auto">
            <a:xfrm flipV="1">
              <a:off x="4084" y="3235"/>
              <a:ext cx="693" cy="140"/>
            </a:xfrm>
            <a:prstGeom prst="curvedConnector3">
              <a:avLst>
                <a:gd name="adj1" fmla="val 4992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58">
              <a:extLst>
                <a:ext uri="{FF2B5EF4-FFF2-40B4-BE49-F238E27FC236}">
                  <a16:creationId xmlns:a16="http://schemas.microsoft.com/office/drawing/2014/main" id="{CC2492C0-7F06-4DCA-80E7-E35352A492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4075" y="3467"/>
              <a:ext cx="383" cy="27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9">
              <a:extLst>
                <a:ext uri="{FF2B5EF4-FFF2-40B4-BE49-F238E27FC236}">
                  <a16:creationId xmlns:a16="http://schemas.microsoft.com/office/drawing/2014/main" id="{3C5667DD-4AA5-45DB-9010-F9B0F3F24298}"/>
                </a:ext>
              </a:extLst>
            </p:cNvPr>
            <p:cNvCxnSpPr>
              <a:cxnSpLocks noChangeShapeType="1"/>
              <a:endCxn id="36" idx="1"/>
            </p:cNvCxnSpPr>
            <p:nvPr/>
          </p:nvCxnSpPr>
          <p:spPr bwMode="auto">
            <a:xfrm flipV="1">
              <a:off x="3710" y="2692"/>
              <a:ext cx="561" cy="543"/>
            </a:xfrm>
            <a:prstGeom prst="curvedConnector3">
              <a:avLst>
                <a:gd name="adj1" fmla="val 499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60">
              <a:extLst>
                <a:ext uri="{FF2B5EF4-FFF2-40B4-BE49-F238E27FC236}">
                  <a16:creationId xmlns:a16="http://schemas.microsoft.com/office/drawing/2014/main" id="{A9A0B04B-24C9-4F5C-A0F1-75B0C8A78612}"/>
                </a:ext>
              </a:extLst>
            </p:cNvPr>
            <p:cNvCxnSpPr>
              <a:cxnSpLocks noChangeShapeType="1"/>
              <a:endCxn id="33" idx="2"/>
            </p:cNvCxnSpPr>
            <p:nvPr/>
          </p:nvCxnSpPr>
          <p:spPr bwMode="auto">
            <a:xfrm rot="-5400000">
              <a:off x="3626" y="2928"/>
              <a:ext cx="324" cy="15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1" name="Rectangle 61">
            <a:extLst>
              <a:ext uri="{FF2B5EF4-FFF2-40B4-BE49-F238E27FC236}">
                <a16:creationId xmlns:a16="http://schemas.microsoft.com/office/drawing/2014/main" id="{73E08B6F-C235-48DD-B200-B694B6659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928" y="2389486"/>
            <a:ext cx="935038" cy="1741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2" name="Text Box 62">
            <a:extLst>
              <a:ext uri="{FF2B5EF4-FFF2-40B4-BE49-F238E27FC236}">
                <a16:creationId xmlns:a16="http://schemas.microsoft.com/office/drawing/2014/main" id="{F01AB67C-1B4D-4CD0-B640-2973307E6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028" y="2891136"/>
            <a:ext cx="117961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f_offset=0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92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AD9D2FAB-7743-48AF-B549-C0E7E2760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system: boot, super, inode, data block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7D476942-4B28-4CC3-9BEA-5D6310D2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2741613"/>
            <a:ext cx="1522413" cy="77946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E26B0AB-8BCA-41F3-97A5-DE4BA267A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150" y="2741613"/>
            <a:ext cx="1522413" cy="77946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3BEC849-3606-4530-A7CC-115C3245C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2374900"/>
            <a:ext cx="819150" cy="1484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3650251-FF76-4800-9A0D-4BE84D2AE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271303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system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C937E3ED-2FF4-4D12-98A2-A1079434F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2374900"/>
            <a:ext cx="110286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/dev/sda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14D6E8B-335F-48B9-8D5E-99432452A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13" y="2374900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/dev/hdb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67186E7D-A26F-4AD7-9B56-27CB68C7F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5" y="2713038"/>
            <a:ext cx="0" cy="962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4BA62320-574A-4CE8-A5E2-DE3BDF932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488" y="2713038"/>
            <a:ext cx="0" cy="962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7AB3F79D-77A9-466C-B617-34868898A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3675063"/>
            <a:ext cx="12295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/dev/sda1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9AB419C8-B22F-4BA4-B763-2B9CB590C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4041775"/>
            <a:ext cx="12295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/dev/sda2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0B7D74E1-A33E-4DF1-BB8D-6186343D3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3675063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/dev/hda3</a:t>
            </a:r>
          </a:p>
        </p:txBody>
      </p:sp>
      <p:cxnSp>
        <p:nvCxnSpPr>
          <p:cNvPr id="16" name="AutoShape 16">
            <a:extLst>
              <a:ext uri="{FF2B5EF4-FFF2-40B4-BE49-F238E27FC236}">
                <a16:creationId xmlns:a16="http://schemas.microsoft.com/office/drawing/2014/main" id="{F48B8015-9F00-4532-A1F1-F95D81FE98DF}"/>
              </a:ext>
            </a:extLst>
          </p:cNvPr>
          <p:cNvCxnSpPr>
            <a:cxnSpLocks noChangeShapeType="1"/>
            <a:stCxn id="7" idx="0"/>
            <a:endCxn id="9" idx="0"/>
          </p:cNvCxnSpPr>
          <p:nvPr/>
        </p:nvCxnSpPr>
        <p:spPr bwMode="auto">
          <a:xfrm rot="5400000" flipH="1" flipV="1">
            <a:off x="2951448" y="1107790"/>
            <a:ext cx="12700" cy="2534220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7">
            <a:extLst>
              <a:ext uri="{FF2B5EF4-FFF2-40B4-BE49-F238E27FC236}">
                <a16:creationId xmlns:a16="http://schemas.microsoft.com/office/drawing/2014/main" id="{74C57BB5-A715-4AFD-950B-5591E9A2ACCE}"/>
              </a:ext>
            </a:extLst>
          </p:cNvPr>
          <p:cNvCxnSpPr>
            <a:cxnSpLocks noChangeShapeType="1"/>
            <a:stCxn id="7" idx="0"/>
            <a:endCxn id="10" idx="0"/>
          </p:cNvCxnSpPr>
          <p:nvPr/>
        </p:nvCxnSpPr>
        <p:spPr bwMode="auto">
          <a:xfrm rot="5400000" flipV="1">
            <a:off x="3937794" y="121444"/>
            <a:ext cx="1588" cy="45085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8">
            <a:extLst>
              <a:ext uri="{FF2B5EF4-FFF2-40B4-BE49-F238E27FC236}">
                <a16:creationId xmlns:a16="http://schemas.microsoft.com/office/drawing/2014/main" id="{D46BE952-DF32-4DAD-8079-FA03A3556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3297238"/>
            <a:ext cx="2730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DCB6C563-7A44-4811-BB9F-A2977BA93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3297238"/>
            <a:ext cx="2730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23808172-C918-4587-835D-B002A233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25" y="3297238"/>
            <a:ext cx="2730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1" name="AutoShape 21">
            <a:extLst>
              <a:ext uri="{FF2B5EF4-FFF2-40B4-BE49-F238E27FC236}">
                <a16:creationId xmlns:a16="http://schemas.microsoft.com/office/drawing/2014/main" id="{C316C1FF-35CD-4AAC-A23E-0A85834F4EA0}"/>
              </a:ext>
            </a:extLst>
          </p:cNvPr>
          <p:cNvCxnSpPr>
            <a:cxnSpLocks noChangeShapeType="1"/>
            <a:stCxn id="13" idx="0"/>
            <a:endCxn id="18" idx="2"/>
          </p:cNvCxnSpPr>
          <p:nvPr/>
        </p:nvCxnSpPr>
        <p:spPr bwMode="auto">
          <a:xfrm rot="5400000" flipH="1" flipV="1">
            <a:off x="3321244" y="3497458"/>
            <a:ext cx="153988" cy="20122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50021E75-179F-45F4-AB93-E30E8705627B}"/>
              </a:ext>
            </a:extLst>
          </p:cNvPr>
          <p:cNvCxnSpPr>
            <a:cxnSpLocks noChangeShapeType="1"/>
            <a:stCxn id="14" idx="0"/>
            <a:endCxn id="19" idx="2"/>
          </p:cNvCxnSpPr>
          <p:nvPr/>
        </p:nvCxnSpPr>
        <p:spPr bwMode="auto">
          <a:xfrm rot="16200000" flipV="1">
            <a:off x="3687164" y="3751861"/>
            <a:ext cx="520700" cy="5912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26EEC86D-F737-447D-80E1-36800BED062D}"/>
              </a:ext>
            </a:extLst>
          </p:cNvPr>
          <p:cNvCxnSpPr>
            <a:cxnSpLocks noChangeShapeType="1"/>
            <a:stCxn id="15" idx="0"/>
            <a:endCxn id="20" idx="2"/>
          </p:cNvCxnSpPr>
          <p:nvPr/>
        </p:nvCxnSpPr>
        <p:spPr bwMode="auto">
          <a:xfrm rot="5400000" flipH="1">
            <a:off x="4603750" y="3432175"/>
            <a:ext cx="153988" cy="331788"/>
          </a:xfrm>
          <a:prstGeom prst="curvedConnector3">
            <a:avLst>
              <a:gd name="adj1" fmla="val 4948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4">
            <a:extLst>
              <a:ext uri="{FF2B5EF4-FFF2-40B4-BE49-F238E27FC236}">
                <a16:creationId xmlns:a16="http://schemas.microsoft.com/office/drawing/2014/main" id="{38970640-0D89-46B6-A3CD-A3C96E044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4206875"/>
            <a:ext cx="1485900" cy="213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C2A8325E-2BD5-405B-8940-C35B65A1F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05200"/>
            <a:ext cx="906463" cy="28416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3B64D58E-6AA3-4ED5-80EE-1EDF5D71C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43200"/>
            <a:ext cx="906463" cy="14636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82611D65-BE7E-4B9C-8DB4-F70D44199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4230688"/>
            <a:ext cx="1544638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b="1"/>
              <a:t>boot </a:t>
            </a:r>
          </a:p>
          <a:p>
            <a:r>
              <a:rPr lang="en-US" altLang="ko-KR" b="1"/>
              <a:t>super</a:t>
            </a:r>
          </a:p>
          <a:p>
            <a:r>
              <a:rPr lang="en-US" altLang="ko-KR" b="1"/>
              <a:t>i-node</a:t>
            </a:r>
          </a:p>
          <a:p>
            <a:endParaRPr lang="en-US" altLang="ko-KR" b="1"/>
          </a:p>
          <a:p>
            <a:r>
              <a:rPr lang="en-US" altLang="ko-KR" b="1"/>
              <a:t>disk blocks</a:t>
            </a:r>
            <a:endParaRPr lang="en-US" altLang="ko-KR" sz="2000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EC5E5FF4-E132-4E4E-99C2-B2A958398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5407025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D7E2E5CA-711B-42DC-ACCC-E62AD2ECF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4854575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02415B0D-ECDF-48D4-A970-567776365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4557713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D1EC2647-F173-40E4-99F4-6BF0C02BC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765801"/>
            <a:ext cx="195566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IDE =&gt; hda, hdb</a:t>
            </a: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A50E34A3-53E8-42F8-B6D5-7D3F02FB3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1382626"/>
            <a:ext cx="18755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SCI =&gt; sda, sdb</a:t>
            </a:r>
          </a:p>
        </p:txBody>
      </p:sp>
    </p:spTree>
    <p:extLst>
      <p:ext uri="{BB962C8B-B14F-4D97-AF65-F5344CB8AC3E}">
        <p14:creationId xmlns:p14="http://schemas.microsoft.com/office/powerpoint/2010/main" val="238605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8B4C2A2-B165-4543-A64F-FAD5F318A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60648"/>
            <a:ext cx="845502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super block : manage information for file system 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(cf:  inode for file)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6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iget, iput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balloc, bfree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4A82EA-E55D-4996-9D8F-C24FA209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695" y="1497311"/>
            <a:ext cx="2079625" cy="2247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BF3B45B1-4F06-4E50-BAF2-920BFA09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358" y="1502073"/>
            <a:ext cx="2159000" cy="224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1"/>
              <a:t>s_type 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s_flag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s_dev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s_blocksize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s_magic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s_name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….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s_free_inode []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s_free_disk block []</a:t>
            </a:r>
            <a:endParaRPr lang="en-US" altLang="ko-KR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E02FE4D0-29ED-42C6-B791-419216C8F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358" y="1130598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struct superblock 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CB308CE-4AC4-435E-8FA5-E3EF23CA3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045" y="1484611"/>
            <a:ext cx="210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free inode list (map) 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D12B65E2-EF08-4C98-BA65-B81BD5F8A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908" y="1851323"/>
            <a:ext cx="1522412" cy="2655888"/>
          </a:xfrm>
          <a:prstGeom prst="can">
            <a:avLst>
              <a:gd name="adj" fmla="val 1762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EE4E6DC-67E3-4D23-B39C-ABCFF648D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04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19F773E-F019-4275-8916-0A51C2E22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17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133654B6-3800-48BE-87EE-81AAC7AC4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29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EDC9DA6C-EA73-4568-BBC7-9501CFB69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42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98ED8665-0752-4C2E-960C-BE657E35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4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FED23B50-5F69-4CD3-806E-68B7E818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295" y="2605386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B9CA728B-00DE-48A2-AAE0-5F731214C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670" y="1686223"/>
            <a:ext cx="41275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2000" b="1"/>
              <a:t>... </a:t>
            </a:r>
          </a:p>
          <a:p>
            <a:endParaRPr lang="en-US" altLang="ko-KR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E850E8A5-4499-49DA-AF2A-F81EB5C45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42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911D3D50-0ADA-46C8-BB02-3AEA9EE90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54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B706D936-CF18-4C68-9FB4-7CA6D5431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67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0" name="AutoShape 20">
            <a:extLst>
              <a:ext uri="{FF2B5EF4-FFF2-40B4-BE49-F238E27FC236}">
                <a16:creationId xmlns:a16="http://schemas.microsoft.com/office/drawing/2014/main" id="{195D7FDB-6AC3-4F06-B43D-35E113E91066}"/>
              </a:ext>
            </a:extLst>
          </p:cNvPr>
          <p:cNvCxnSpPr>
            <a:cxnSpLocks noChangeShapeType="1"/>
            <a:stCxn id="10" idx="2"/>
            <a:endCxn id="15" idx="1"/>
          </p:cNvCxnSpPr>
          <p:nvPr/>
        </p:nvCxnSpPr>
        <p:spPr bwMode="auto">
          <a:xfrm rot="16200000" flipH="1">
            <a:off x="5367239" y="842467"/>
            <a:ext cx="669925" cy="30241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1">
            <a:extLst>
              <a:ext uri="{FF2B5EF4-FFF2-40B4-BE49-F238E27FC236}">
                <a16:creationId xmlns:a16="http://schemas.microsoft.com/office/drawing/2014/main" id="{4276A5AB-DE19-40B0-A28D-B6C8600A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820" y="2926061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A65D8F2D-2B52-49F6-908E-F3F95E516211}"/>
              </a:ext>
            </a:extLst>
          </p:cNvPr>
          <p:cNvCxnSpPr>
            <a:cxnSpLocks noChangeShapeType="1"/>
            <a:stCxn id="11" idx="2"/>
            <a:endCxn id="21" idx="1"/>
          </p:cNvCxnSpPr>
          <p:nvPr/>
        </p:nvCxnSpPr>
        <p:spPr bwMode="auto">
          <a:xfrm rot="16200000" flipH="1">
            <a:off x="5521227" y="926604"/>
            <a:ext cx="990600" cy="31765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F97E2A77-3A6A-43B0-BA4F-D3A42076E84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54945" y="1935461"/>
            <a:ext cx="1816100" cy="14335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4">
            <a:extLst>
              <a:ext uri="{FF2B5EF4-FFF2-40B4-BE49-F238E27FC236}">
                <a16:creationId xmlns:a16="http://schemas.microsoft.com/office/drawing/2014/main" id="{6980BE04-85E4-4A82-AFEC-A8E558727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345" y="320069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A48BCB02-C90D-4139-A6FF-75D7B516FBE0}"/>
              </a:ext>
            </a:extLst>
          </p:cNvPr>
          <p:cNvCxnSpPr>
            <a:cxnSpLocks noChangeShapeType="1"/>
            <a:stCxn id="19" idx="2"/>
          </p:cNvCxnSpPr>
          <p:nvPr/>
        </p:nvCxnSpPr>
        <p:spPr bwMode="auto">
          <a:xfrm rot="16200000" flipH="1">
            <a:off x="6441977" y="1847354"/>
            <a:ext cx="1143000" cy="14874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26">
            <a:extLst>
              <a:ext uri="{FF2B5EF4-FFF2-40B4-BE49-F238E27FC236}">
                <a16:creationId xmlns:a16="http://schemas.microsoft.com/office/drawing/2014/main" id="{33EDD19C-F728-4F8F-BD41-F5EB041B1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045" y="2727623"/>
            <a:ext cx="254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free disk block list (map) 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EFF01882-F961-4708-BACE-199B97C05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04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93B81CD8-681A-4D3B-A172-0113C263D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17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4F458140-8754-49AC-82A4-1DCB3A7D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29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765EF96F-843F-4155-A9C8-F85285148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42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BAEEFC97-5BB8-4CF0-8424-0B3E291B2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4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438BF211-2CEF-4E39-B341-B15D8EBF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220" y="3680123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17598FDE-5CB7-4C10-8F6E-2B8E2CFB0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670" y="2929236"/>
            <a:ext cx="41275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2000" b="1"/>
              <a:t>... </a:t>
            </a:r>
          </a:p>
          <a:p>
            <a:endParaRPr lang="en-US" altLang="ko-KR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B123DEB4-A9F0-4B58-A68A-FECBBD0EA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42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635E4852-5E12-4EA0-8D77-274BC0495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54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3A1C7C11-19B6-454E-BAA5-E6628C388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67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37" name="AutoShape 37">
            <a:extLst>
              <a:ext uri="{FF2B5EF4-FFF2-40B4-BE49-F238E27FC236}">
                <a16:creationId xmlns:a16="http://schemas.microsoft.com/office/drawing/2014/main" id="{C58ECA63-1F0D-4D24-BE2D-69863857BF96}"/>
              </a:ext>
            </a:extLst>
          </p:cNvPr>
          <p:cNvCxnSpPr>
            <a:cxnSpLocks noChangeShapeType="1"/>
            <a:stCxn id="27" idx="2"/>
            <a:endCxn id="32" idx="1"/>
          </p:cNvCxnSpPr>
          <p:nvPr/>
        </p:nvCxnSpPr>
        <p:spPr bwMode="auto">
          <a:xfrm rot="16200000" flipH="1">
            <a:off x="5722839" y="1729880"/>
            <a:ext cx="501650" cy="35671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8">
            <a:extLst>
              <a:ext uri="{FF2B5EF4-FFF2-40B4-BE49-F238E27FC236}">
                <a16:creationId xmlns:a16="http://schemas.microsoft.com/office/drawing/2014/main" id="{F94BC74D-1A42-42A2-BB17-D5C4FDE4E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295" y="384839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39" name="AutoShape 39">
            <a:extLst>
              <a:ext uri="{FF2B5EF4-FFF2-40B4-BE49-F238E27FC236}">
                <a16:creationId xmlns:a16="http://schemas.microsoft.com/office/drawing/2014/main" id="{6B5B083D-8823-475C-8174-0F933814513B}"/>
              </a:ext>
            </a:extLst>
          </p:cNvPr>
          <p:cNvCxnSpPr>
            <a:cxnSpLocks noChangeShapeType="1"/>
            <a:stCxn id="28" idx="2"/>
            <a:endCxn id="38" idx="1"/>
          </p:cNvCxnSpPr>
          <p:nvPr/>
        </p:nvCxnSpPr>
        <p:spPr bwMode="auto">
          <a:xfrm rot="16200000" flipH="1">
            <a:off x="5486301" y="2204543"/>
            <a:ext cx="669925" cy="27860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40">
            <a:extLst>
              <a:ext uri="{FF2B5EF4-FFF2-40B4-BE49-F238E27FC236}">
                <a16:creationId xmlns:a16="http://schemas.microsoft.com/office/drawing/2014/main" id="{EE9A9833-A08F-45CE-B354-5BEB986680D3}"/>
              </a:ext>
            </a:extLst>
          </p:cNvPr>
          <p:cNvCxnSpPr>
            <a:cxnSpLocks noChangeShapeType="1"/>
            <a:stCxn id="36" idx="2"/>
            <a:endCxn id="42" idx="1"/>
          </p:cNvCxnSpPr>
          <p:nvPr/>
        </p:nvCxnSpPr>
        <p:spPr bwMode="auto">
          <a:xfrm rot="16200000" flipH="1">
            <a:off x="6399114" y="3133230"/>
            <a:ext cx="838200" cy="10969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1">
            <a:extLst>
              <a:ext uri="{FF2B5EF4-FFF2-40B4-BE49-F238E27FC236}">
                <a16:creationId xmlns:a16="http://schemas.microsoft.com/office/drawing/2014/main" id="{8F891CAF-3EEF-4C76-B802-AF1A7DED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695" y="400079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6E8420C9-2477-45FA-81B3-24BD6BEA7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695" y="401667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2B1E8E0B-9569-4A4E-AE70-BF8561413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220" y="418494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44" name="AutoShape 44">
            <a:extLst>
              <a:ext uri="{FF2B5EF4-FFF2-40B4-BE49-F238E27FC236}">
                <a16:creationId xmlns:a16="http://schemas.microsoft.com/office/drawing/2014/main" id="{46100150-591E-4040-90F3-19A8A5AFAAC7}"/>
              </a:ext>
            </a:extLst>
          </p:cNvPr>
          <p:cNvCxnSpPr>
            <a:cxnSpLocks noChangeShapeType="1"/>
            <a:stCxn id="42" idx="2"/>
            <a:endCxn id="43" idx="1"/>
          </p:cNvCxnSpPr>
          <p:nvPr/>
        </p:nvCxnSpPr>
        <p:spPr bwMode="auto">
          <a:xfrm rot="16200000" flipH="1">
            <a:off x="7706420" y="3964286"/>
            <a:ext cx="84138" cy="525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45">
            <a:extLst>
              <a:ext uri="{FF2B5EF4-FFF2-40B4-BE49-F238E27FC236}">
                <a16:creationId xmlns:a16="http://schemas.microsoft.com/office/drawing/2014/main" id="{FEBD4BC1-9E02-44A4-8085-D6AEEE26A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408" y="2413298"/>
            <a:ext cx="1341437" cy="849313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ECEE720A-CDE5-4417-A600-4E6FB8F50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408" y="3419773"/>
            <a:ext cx="1404937" cy="108743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3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A42CC2-6124-450F-9AC8-A04D9A946355}"/>
              </a:ext>
            </a:extLst>
          </p:cNvPr>
          <p:cNvSpPr/>
          <p:nvPr/>
        </p:nvSpPr>
        <p:spPr>
          <a:xfrm>
            <a:off x="4211960" y="1485082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E162C9-86F3-44C7-BA18-ACC1AA28C80F}"/>
              </a:ext>
            </a:extLst>
          </p:cNvPr>
          <p:cNvSpPr/>
          <p:nvPr/>
        </p:nvSpPr>
        <p:spPr>
          <a:xfrm>
            <a:off x="4211960" y="1845444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5F35DF-3F10-48BC-97B9-FF8B79360838}"/>
              </a:ext>
            </a:extLst>
          </p:cNvPr>
          <p:cNvSpPr/>
          <p:nvPr/>
        </p:nvSpPr>
        <p:spPr>
          <a:xfrm>
            <a:off x="4211960" y="2204219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85AB1C-33B9-412C-826C-F0517D304E92}"/>
              </a:ext>
            </a:extLst>
          </p:cNvPr>
          <p:cNvSpPr/>
          <p:nvPr/>
        </p:nvSpPr>
        <p:spPr>
          <a:xfrm>
            <a:off x="4211960" y="2564582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CAC07-9A8E-4AF4-8F97-67E62909FFD8}"/>
              </a:ext>
            </a:extLst>
          </p:cNvPr>
          <p:cNvSpPr/>
          <p:nvPr/>
        </p:nvSpPr>
        <p:spPr>
          <a:xfrm>
            <a:off x="4211960" y="2924944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A0ECC9-1B27-4CBA-BD91-DB86113AD906}"/>
              </a:ext>
            </a:extLst>
          </p:cNvPr>
          <p:cNvSpPr/>
          <p:nvPr/>
        </p:nvSpPr>
        <p:spPr>
          <a:xfrm>
            <a:off x="4211960" y="3285307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May 15 01:13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1CA71212-A684-40A2-B3E4-59497F0FF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760" y="692919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5FC88E59-605B-4534-8736-7B043CEE0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1845444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FBAFD043-5858-4935-ADDA-914E9FA5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1413644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916B7846-7E33-4C3A-BFE1-3C45563D6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2204219"/>
            <a:ext cx="8905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0B06DB33-23FA-47F6-89C9-13723A11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2564582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FAFD6FBD-4296-46DA-B45E-08D935219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2924944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2FC72135-B1FF-4C97-9A61-B02A5A71C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3285307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34E931-8EFF-45B5-837B-AC606AEB4FF6}"/>
              </a:ext>
            </a:extLst>
          </p:cNvPr>
          <p:cNvSpPr/>
          <p:nvPr/>
        </p:nvSpPr>
        <p:spPr>
          <a:xfrm>
            <a:off x="4211960" y="1124719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A6C8EB06-AE34-40E5-B1BA-FE5C68669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1124719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7488C9-C9E3-49C2-864F-58D149D03DF2}"/>
              </a:ext>
            </a:extLst>
          </p:cNvPr>
          <p:cNvSpPr/>
          <p:nvPr/>
        </p:nvSpPr>
        <p:spPr>
          <a:xfrm>
            <a:off x="1859285" y="2923357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011EF50E-B250-4419-AB6D-69A2AC881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285" y="2131194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9B79BD-EFFB-481F-87A9-8E6EB93DF10E}"/>
              </a:ext>
            </a:extLst>
          </p:cNvPr>
          <p:cNvSpPr/>
          <p:nvPr/>
        </p:nvSpPr>
        <p:spPr>
          <a:xfrm>
            <a:off x="1859285" y="2562994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454F09E8-6D06-413D-A816-263B1660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60" y="292335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C4BEFFB-C685-4B24-9CD8-7E4B2B3503A9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2938785" y="1305694"/>
            <a:ext cx="1273175" cy="1797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52C4A6FE-5068-4551-B6B3-0FA91D82E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60" y="249155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024C959A-DBA5-4FD8-BE18-594EC20D2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0" y="643180"/>
            <a:ext cx="300595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# touch aaa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# echo "hello" &gt; aaa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# cat aaa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hello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BB60F5-986E-4394-ADC5-842B27BE932B}"/>
              </a:ext>
            </a:extLst>
          </p:cNvPr>
          <p:cNvSpPr/>
          <p:nvPr/>
        </p:nvSpPr>
        <p:spPr>
          <a:xfrm>
            <a:off x="4211960" y="3645669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F0977B0C-0D1D-4D59-93EA-135C39480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3572644"/>
            <a:ext cx="1031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원통 87">
            <a:extLst>
              <a:ext uri="{FF2B5EF4-FFF2-40B4-BE49-F238E27FC236}">
                <a16:creationId xmlns:a16="http://schemas.microsoft.com/office/drawing/2014/main" id="{E5341724-8CA8-4B46-9E64-CB3086351375}"/>
              </a:ext>
            </a:extLst>
          </p:cNvPr>
          <p:cNvSpPr/>
          <p:nvPr/>
        </p:nvSpPr>
        <p:spPr>
          <a:xfrm>
            <a:off x="7455222" y="4464819"/>
            <a:ext cx="1584325" cy="107950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9F859B-993A-4A91-A502-953A7C13025D}"/>
              </a:ext>
            </a:extLst>
          </p:cNvPr>
          <p:cNvSpPr/>
          <p:nvPr/>
        </p:nvSpPr>
        <p:spPr>
          <a:xfrm>
            <a:off x="7599685" y="4825182"/>
            <a:ext cx="936625" cy="2873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67E4A7-7B0D-4DFA-A9C8-F518484F6546}"/>
              </a:ext>
            </a:extLst>
          </p:cNvPr>
          <p:cNvSpPr/>
          <p:nvPr/>
        </p:nvSpPr>
        <p:spPr>
          <a:xfrm>
            <a:off x="7812410" y="3572644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1DCC782-9B23-4555-B045-DEAAE766B23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156647" y="3717107"/>
            <a:ext cx="1655763" cy="144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:a16="http://schemas.microsoft.com/office/drawing/2014/main" id="{E76725AE-44CA-4EA0-B4E9-F62CD6DF3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22" y="323032"/>
            <a:ext cx="287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/>
              <a:t> 파일 생성시 커널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6425BE-0FBE-4D90-9EFF-0AD369C8B712}"/>
              </a:ext>
            </a:extLst>
          </p:cNvPr>
          <p:cNvSpPr txBox="1"/>
          <p:nvPr/>
        </p:nvSpPr>
        <p:spPr>
          <a:xfrm>
            <a:off x="7812410" y="314096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 cache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11">
            <a:extLst>
              <a:ext uri="{FF2B5EF4-FFF2-40B4-BE49-F238E27FC236}">
                <a16:creationId xmlns:a16="http://schemas.microsoft.com/office/drawing/2014/main" id="{18A6C9F8-5B28-47E6-BA20-87AD403E0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292869"/>
            <a:ext cx="17363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inode_cache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37793635-3FA8-4EA7-82BE-7CCAD1C5C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596" y="1687856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dcache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34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utoShape 4">
            <a:extLst>
              <a:ext uri="{FF2B5EF4-FFF2-40B4-BE49-F238E27FC236}">
                <a16:creationId xmlns:a16="http://schemas.microsoft.com/office/drawing/2014/main" id="{CAA25159-4E52-45EC-9FAD-BBDE7F47F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556792"/>
            <a:ext cx="6858000" cy="2362200"/>
          </a:xfrm>
          <a:prstGeom prst="roundRect">
            <a:avLst>
              <a:gd name="adj" fmla="val 16667"/>
            </a:avLst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AutoShape 5">
            <a:extLst>
              <a:ext uri="{FF2B5EF4-FFF2-40B4-BE49-F238E27FC236}">
                <a16:creationId xmlns:a16="http://schemas.microsoft.com/office/drawing/2014/main" id="{FE6B8D3A-4827-4C9B-8EE9-AEC5A305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192" y="1709192"/>
            <a:ext cx="6400800" cy="6096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Text Box 6">
            <a:extLst>
              <a:ext uri="{FF2B5EF4-FFF2-40B4-BE49-F238E27FC236}">
                <a16:creationId xmlns:a16="http://schemas.microsoft.com/office/drawing/2014/main" id="{B097D318-64D2-4991-8C5A-CA15AA679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5992" y="1861592"/>
            <a:ext cx="300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  Virtual File System</a:t>
            </a:r>
          </a:p>
        </p:txBody>
      </p:sp>
      <p:sp>
        <p:nvSpPr>
          <p:cNvPr id="56" name="AutoShape 7">
            <a:extLst>
              <a:ext uri="{FF2B5EF4-FFF2-40B4-BE49-F238E27FC236}">
                <a16:creationId xmlns:a16="http://schemas.microsoft.com/office/drawing/2014/main" id="{1DB2DB20-447C-4D49-8074-D2159B6B4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ffs</a:t>
            </a:r>
          </a:p>
        </p:txBody>
      </p:sp>
      <p:sp>
        <p:nvSpPr>
          <p:cNvPr id="57" name="AutoShape 8">
            <a:extLst>
              <a:ext uri="{FF2B5EF4-FFF2-40B4-BE49-F238E27FC236}">
                <a16:creationId xmlns:a16="http://schemas.microsoft.com/office/drawing/2014/main" id="{41096DC1-C8F9-4CE8-89F7-3C6B896F8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nfs</a:t>
            </a:r>
          </a:p>
        </p:txBody>
      </p:sp>
      <p:sp>
        <p:nvSpPr>
          <p:cNvPr id="58" name="AutoShape 9">
            <a:extLst>
              <a:ext uri="{FF2B5EF4-FFF2-40B4-BE49-F238E27FC236}">
                <a16:creationId xmlns:a16="http://schemas.microsoft.com/office/drawing/2014/main" id="{4E9D3561-7614-4F54-B88C-73C0B75B8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1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ext2fs</a:t>
            </a:r>
          </a:p>
        </p:txBody>
      </p:sp>
      <p:sp>
        <p:nvSpPr>
          <p:cNvPr id="59" name="AutoShape 10">
            <a:extLst>
              <a:ext uri="{FF2B5EF4-FFF2-40B4-BE49-F238E27FC236}">
                <a16:creationId xmlns:a16="http://schemas.microsoft.com/office/drawing/2014/main" id="{135B2C79-952C-476F-8802-758D52B9D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3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ntfs</a:t>
            </a:r>
          </a:p>
        </p:txBody>
      </p:sp>
      <p:sp>
        <p:nvSpPr>
          <p:cNvPr id="60" name="Text Box 11">
            <a:extLst>
              <a:ext uri="{FF2B5EF4-FFF2-40B4-BE49-F238E27FC236}">
                <a16:creationId xmlns:a16="http://schemas.microsoft.com/office/drawing/2014/main" id="{9FD7D22B-4D36-4F5A-A1AF-276B81D1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392" y="2318792"/>
            <a:ext cx="819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AutoShape 12">
            <a:extLst>
              <a:ext uri="{FF2B5EF4-FFF2-40B4-BE49-F238E27FC236}">
                <a16:creationId xmlns:a16="http://schemas.microsoft.com/office/drawing/2014/main" id="{308DD0C3-77FA-451D-9695-8BED43456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5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mmfs</a:t>
            </a:r>
          </a:p>
        </p:txBody>
      </p:sp>
      <p:sp>
        <p:nvSpPr>
          <p:cNvPr id="62" name="AutoShape 13">
            <a:extLst>
              <a:ext uri="{FF2B5EF4-FFF2-40B4-BE49-F238E27FC236}">
                <a16:creationId xmlns:a16="http://schemas.microsoft.com/office/drawing/2014/main" id="{457DF98A-7757-4F71-A4CF-C61A5C39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9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procfs</a:t>
            </a:r>
          </a:p>
        </p:txBody>
      </p:sp>
      <p:sp>
        <p:nvSpPr>
          <p:cNvPr id="63" name="AutoShape 14">
            <a:extLst>
              <a:ext uri="{FF2B5EF4-FFF2-40B4-BE49-F238E27FC236}">
                <a16:creationId xmlns:a16="http://schemas.microsoft.com/office/drawing/2014/main" id="{31DD0DEE-ECE9-42C9-8C1C-75FEF65BC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2" y="3309392"/>
            <a:ext cx="3352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buffer cache</a:t>
            </a:r>
          </a:p>
        </p:txBody>
      </p:sp>
      <p:sp>
        <p:nvSpPr>
          <p:cNvPr id="64" name="Text Box 15">
            <a:extLst>
              <a:ext uri="{FF2B5EF4-FFF2-40B4-BE49-F238E27FC236}">
                <a16:creationId xmlns:a16="http://schemas.microsoft.com/office/drawing/2014/main" id="{86A52193-26B1-45DE-AABB-1BB2BE6F2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192" y="3537992"/>
            <a:ext cx="2222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File System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Rectangle 16">
            <a:extLst>
              <a:ext uri="{FF2B5EF4-FFF2-40B4-BE49-F238E27FC236}">
                <a16:creationId xmlns:a16="http://schemas.microsoft.com/office/drawing/2014/main" id="{22E14DEE-AAEF-473C-9441-8ABDA847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992" y="4147592"/>
            <a:ext cx="31242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 Box 17">
            <a:extLst>
              <a:ext uri="{FF2B5EF4-FFF2-40B4-BE49-F238E27FC236}">
                <a16:creationId xmlns:a16="http://schemas.microsoft.com/office/drawing/2014/main" id="{079E84E0-F227-4F5B-B8EE-FF5606A7D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992" y="4223792"/>
            <a:ext cx="2298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device driver</a:t>
            </a:r>
          </a:p>
        </p:txBody>
      </p:sp>
      <p:grpSp>
        <p:nvGrpSpPr>
          <p:cNvPr id="67" name="Group 18">
            <a:extLst>
              <a:ext uri="{FF2B5EF4-FFF2-40B4-BE49-F238E27FC236}">
                <a16:creationId xmlns:a16="http://schemas.microsoft.com/office/drawing/2014/main" id="{84BB0119-584B-47BF-974A-7832DBEF01D6}"/>
              </a:ext>
            </a:extLst>
          </p:cNvPr>
          <p:cNvGrpSpPr>
            <a:grpSpLocks/>
          </p:cNvGrpSpPr>
          <p:nvPr/>
        </p:nvGrpSpPr>
        <p:grpSpPr bwMode="auto">
          <a:xfrm>
            <a:off x="7071792" y="4757192"/>
            <a:ext cx="1219200" cy="533400"/>
            <a:chOff x="4464" y="3456"/>
            <a:chExt cx="768" cy="528"/>
          </a:xfrm>
        </p:grpSpPr>
        <p:sp>
          <p:nvSpPr>
            <p:cNvPr id="68" name="AutoShape 19">
              <a:extLst>
                <a:ext uri="{FF2B5EF4-FFF2-40B4-BE49-F238E27FC236}">
                  <a16:creationId xmlns:a16="http://schemas.microsoft.com/office/drawing/2014/main" id="{EA6CD011-4CED-4B09-9041-0F1BD8AD3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456"/>
              <a:ext cx="480" cy="336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AutoShape 20">
              <a:extLst>
                <a:ext uri="{FF2B5EF4-FFF2-40B4-BE49-F238E27FC236}">
                  <a16:creationId xmlns:a16="http://schemas.microsoft.com/office/drawing/2014/main" id="{E2CC59E4-F9F3-4E38-804C-B7F7E6CA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888"/>
              <a:ext cx="768" cy="96"/>
            </a:xfrm>
            <a:prstGeom prst="parallelogram">
              <a:avLst>
                <a:gd name="adj" fmla="val 20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21">
              <a:extLst>
                <a:ext uri="{FF2B5EF4-FFF2-40B4-BE49-F238E27FC236}">
                  <a16:creationId xmlns:a16="http://schemas.microsoft.com/office/drawing/2014/main" id="{2ED8DDDE-A015-457F-9E0C-0A7237A9F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792"/>
              <a:ext cx="1" cy="96"/>
            </a:xfrm>
            <a:prstGeom prst="line">
              <a:avLst/>
            </a:prstGeom>
            <a:noFill/>
            <a:ln w="127000" cmpd="tri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1" name="AutoShape 22">
            <a:extLst>
              <a:ext uri="{FF2B5EF4-FFF2-40B4-BE49-F238E27FC236}">
                <a16:creationId xmlns:a16="http://schemas.microsoft.com/office/drawing/2014/main" id="{2BBF2923-3BDA-45B8-9034-A8AC06037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992" y="4757192"/>
            <a:ext cx="685800" cy="457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AutoShape 23">
            <a:extLst>
              <a:ext uri="{FF2B5EF4-FFF2-40B4-BE49-F238E27FC236}">
                <a16:creationId xmlns:a16="http://schemas.microsoft.com/office/drawing/2014/main" id="{225643C1-D975-438C-A9AF-D16F9CE2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392" y="4757192"/>
            <a:ext cx="685800" cy="457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24">
            <a:extLst>
              <a:ext uri="{FF2B5EF4-FFF2-40B4-BE49-F238E27FC236}">
                <a16:creationId xmlns:a16="http://schemas.microsoft.com/office/drawing/2014/main" id="{0488283C-E1DE-4C56-AC65-EB539062F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192" y="4376192"/>
            <a:ext cx="3429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Line 25">
            <a:extLst>
              <a:ext uri="{FF2B5EF4-FFF2-40B4-BE49-F238E27FC236}">
                <a16:creationId xmlns:a16="http://schemas.microsoft.com/office/drawing/2014/main" id="{F00BF6E7-CA6E-4DE1-B738-27C9F8CC6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51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Line 26">
            <a:extLst>
              <a:ext uri="{FF2B5EF4-FFF2-40B4-BE49-F238E27FC236}">
                <a16:creationId xmlns:a16="http://schemas.microsoft.com/office/drawing/2014/main" id="{8DA8148F-720F-428E-9E1E-C6FB0BBC8D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97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Line 27">
            <a:extLst>
              <a:ext uri="{FF2B5EF4-FFF2-40B4-BE49-F238E27FC236}">
                <a16:creationId xmlns:a16="http://schemas.microsoft.com/office/drawing/2014/main" id="{289FE8C0-7EBC-46E8-B15A-BA7D1473B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53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Line 28">
            <a:extLst>
              <a:ext uri="{FF2B5EF4-FFF2-40B4-BE49-F238E27FC236}">
                <a16:creationId xmlns:a16="http://schemas.microsoft.com/office/drawing/2014/main" id="{80565BA5-55DF-4403-A1C5-3A11F02C9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1792" y="3766592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Line 29">
            <a:extLst>
              <a:ext uri="{FF2B5EF4-FFF2-40B4-BE49-F238E27FC236}">
                <a16:creationId xmlns:a16="http://schemas.microsoft.com/office/drawing/2014/main" id="{7002EB22-7983-4EE5-B007-F3A42E9D3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992" y="2318792"/>
            <a:ext cx="0" cy="1828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Line 30">
            <a:extLst>
              <a:ext uri="{FF2B5EF4-FFF2-40B4-BE49-F238E27FC236}">
                <a16:creationId xmlns:a16="http://schemas.microsoft.com/office/drawing/2014/main" id="{D6C5BAB9-C28D-43DE-AB62-39B3ACB9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3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Line 31">
            <a:extLst>
              <a:ext uri="{FF2B5EF4-FFF2-40B4-BE49-F238E27FC236}">
                <a16:creationId xmlns:a16="http://schemas.microsoft.com/office/drawing/2014/main" id="{402221EA-2829-4D58-A1B5-CABA3A59B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45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Line 32">
            <a:extLst>
              <a:ext uri="{FF2B5EF4-FFF2-40B4-BE49-F238E27FC236}">
                <a16:creationId xmlns:a16="http://schemas.microsoft.com/office/drawing/2014/main" id="{ADA87808-F8BA-40B6-9AC9-8C48466B6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9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Line 33">
            <a:extLst>
              <a:ext uri="{FF2B5EF4-FFF2-40B4-BE49-F238E27FC236}">
                <a16:creationId xmlns:a16="http://schemas.microsoft.com/office/drawing/2014/main" id="{BC818B0E-4E47-45E1-A6BE-CAAC705DA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Line 34">
            <a:extLst>
              <a:ext uri="{FF2B5EF4-FFF2-40B4-BE49-F238E27FC236}">
                <a16:creationId xmlns:a16="http://schemas.microsoft.com/office/drawing/2014/main" id="{AC7AF8FD-BE26-4EAE-858A-287836773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Line 35">
            <a:extLst>
              <a:ext uri="{FF2B5EF4-FFF2-40B4-BE49-F238E27FC236}">
                <a16:creationId xmlns:a16="http://schemas.microsoft.com/office/drawing/2014/main" id="{D1294959-094F-4A5C-A96F-25131CA1C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9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Line 36">
            <a:extLst>
              <a:ext uri="{FF2B5EF4-FFF2-40B4-BE49-F238E27FC236}">
                <a16:creationId xmlns:a16="http://schemas.microsoft.com/office/drawing/2014/main" id="{3A492F54-A376-499D-A1A7-5F7C9D0B0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45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Line 37">
            <a:extLst>
              <a:ext uri="{FF2B5EF4-FFF2-40B4-BE49-F238E27FC236}">
                <a16:creationId xmlns:a16="http://schemas.microsoft.com/office/drawing/2014/main" id="{96CF8EE1-86A0-4F20-AAED-F545DCDB3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Line 38">
            <a:extLst>
              <a:ext uri="{FF2B5EF4-FFF2-40B4-BE49-F238E27FC236}">
                <a16:creationId xmlns:a16="http://schemas.microsoft.com/office/drawing/2014/main" id="{C8AB3779-7D1B-457F-BBB1-80302D5D2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Line 39">
            <a:extLst>
              <a:ext uri="{FF2B5EF4-FFF2-40B4-BE49-F238E27FC236}">
                <a16:creationId xmlns:a16="http://schemas.microsoft.com/office/drawing/2014/main" id="{C0B2B73A-809A-4CC4-8E56-DB3BB9D93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17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Line 40">
            <a:extLst>
              <a:ext uri="{FF2B5EF4-FFF2-40B4-BE49-F238E27FC236}">
                <a16:creationId xmlns:a16="http://schemas.microsoft.com/office/drawing/2014/main" id="{3687B630-5022-4138-AB3F-8D5CEBC11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192" y="1480592"/>
            <a:ext cx="78486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Text Box 41">
            <a:extLst>
              <a:ext uri="{FF2B5EF4-FFF2-40B4-BE49-F238E27FC236}">
                <a16:creationId xmlns:a16="http://schemas.microsoft.com/office/drawing/2014/main" id="{E643D3CA-0455-463B-A8E1-FE4942AED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392" y="1099592"/>
            <a:ext cx="1116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mode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Text Box 42">
            <a:extLst>
              <a:ext uri="{FF2B5EF4-FFF2-40B4-BE49-F238E27FC236}">
                <a16:creationId xmlns:a16="http://schemas.microsoft.com/office/drawing/2014/main" id="{0147C1A6-CF25-46A6-A954-419AB39A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392" y="1480592"/>
            <a:ext cx="1331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System mode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Rectangle 43">
            <a:extLst>
              <a:ext uri="{FF2B5EF4-FFF2-40B4-BE49-F238E27FC236}">
                <a16:creationId xmlns:a16="http://schemas.microsoft.com/office/drawing/2014/main" id="{8506423B-B9BE-4A73-A137-776236402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2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Text Box 44">
            <a:extLst>
              <a:ext uri="{FF2B5EF4-FFF2-40B4-BE49-F238E27FC236}">
                <a16:creationId xmlns:a16="http://schemas.microsoft.com/office/drawing/2014/main" id="{31538083-3AEB-4C9E-BAC7-8F05202B2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49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1</a:t>
            </a:r>
          </a:p>
        </p:txBody>
      </p:sp>
      <p:sp>
        <p:nvSpPr>
          <p:cNvPr id="94" name="Rectangle 45">
            <a:extLst>
              <a:ext uri="{FF2B5EF4-FFF2-40B4-BE49-F238E27FC236}">
                <a16:creationId xmlns:a16="http://schemas.microsoft.com/office/drawing/2014/main" id="{35F4A4D6-EC83-444E-A117-DF34FE55D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0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Text Box 46">
            <a:extLst>
              <a:ext uri="{FF2B5EF4-FFF2-40B4-BE49-F238E27FC236}">
                <a16:creationId xmlns:a16="http://schemas.microsoft.com/office/drawing/2014/main" id="{8019E4B1-CE4B-4C55-B236-611FE7E49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7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2</a:t>
            </a:r>
          </a:p>
        </p:txBody>
      </p:sp>
      <p:sp>
        <p:nvSpPr>
          <p:cNvPr id="96" name="Rectangle 47">
            <a:extLst>
              <a:ext uri="{FF2B5EF4-FFF2-40B4-BE49-F238E27FC236}">
                <a16:creationId xmlns:a16="http://schemas.microsoft.com/office/drawing/2014/main" id="{A2591283-2F9C-4FEF-934B-576D90FC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2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Text Box 48">
            <a:extLst>
              <a:ext uri="{FF2B5EF4-FFF2-40B4-BE49-F238E27FC236}">
                <a16:creationId xmlns:a16="http://schemas.microsoft.com/office/drawing/2014/main" id="{FAAD6893-408D-4EAB-A397-F955E4BC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</a:t>
            </a:r>
            <a:r>
              <a:rPr kumimoji="0" lang="en-US" altLang="ko-KR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Text Box 49">
            <a:extLst>
              <a:ext uri="{FF2B5EF4-FFF2-40B4-BE49-F238E27FC236}">
                <a16:creationId xmlns:a16="http://schemas.microsoft.com/office/drawing/2014/main" id="{97C7E6AD-9607-491F-B787-D2A77A235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192" y="337592"/>
            <a:ext cx="819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AutoShape 50">
            <a:extLst>
              <a:ext uri="{FF2B5EF4-FFF2-40B4-BE49-F238E27FC236}">
                <a16:creationId xmlns:a16="http://schemas.microsoft.com/office/drawing/2014/main" id="{7BCD0E97-0F99-4146-804F-840B34431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9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AutoShape 51">
            <a:extLst>
              <a:ext uri="{FF2B5EF4-FFF2-40B4-BE49-F238E27FC236}">
                <a16:creationId xmlns:a16="http://schemas.microsoft.com/office/drawing/2014/main" id="{B88CBA83-EA5E-4FF4-8065-D40BE4EE1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7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AutoShape 52">
            <a:extLst>
              <a:ext uri="{FF2B5EF4-FFF2-40B4-BE49-F238E27FC236}">
                <a16:creationId xmlns:a16="http://schemas.microsoft.com/office/drawing/2014/main" id="{639A0DE4-8488-43D0-843A-E61087A76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9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9287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897F16B-C3BE-4E3E-B9C7-B8C1AD479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9577064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2400" b="1"/>
              <a:t>System call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open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read/write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close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dup : </a:t>
            </a:r>
            <a:r>
              <a:rPr lang="ko-KR" altLang="en-US" sz="2400"/>
              <a:t>파일 디스크립터를 복제 </a:t>
            </a:r>
            <a:r>
              <a:rPr lang="en-US" altLang="ko-KR" sz="2400"/>
              <a:t>( </a:t>
            </a:r>
            <a:r>
              <a:rPr lang="ko-KR" altLang="en-US" sz="2400"/>
              <a:t>리다이렉션 </a:t>
            </a:r>
            <a:r>
              <a:rPr lang="en-US" altLang="ko-KR" sz="2400"/>
              <a:t>)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link : </a:t>
            </a:r>
            <a:r>
              <a:rPr lang="ko-KR" altLang="en-US" sz="2400"/>
              <a:t>하드링크 하기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pipe, mkfifo : </a:t>
            </a:r>
            <a:r>
              <a:rPr lang="ko-KR" altLang="en-US" sz="2400"/>
              <a:t>이름 없는 파이프나 이름 있는 파이프 만들기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mkdir, readdir : </a:t>
            </a:r>
            <a:r>
              <a:rPr lang="ko-KR" altLang="en-US" sz="2400"/>
              <a:t>디렉토리 만들기 </a:t>
            </a:r>
            <a:r>
              <a:rPr lang="en-US" altLang="ko-KR" sz="2400"/>
              <a:t>, </a:t>
            </a:r>
            <a:r>
              <a:rPr lang="ko-KR" altLang="en-US" sz="2400"/>
              <a:t>디렉토리 읽기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mknod : </a:t>
            </a:r>
            <a:r>
              <a:rPr lang="ko-KR" altLang="en-US" sz="2400"/>
              <a:t>디바이스 특수 파일 만들기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stat : </a:t>
            </a:r>
            <a:r>
              <a:rPr lang="ko-KR" altLang="en-US" sz="2400"/>
              <a:t>파이속성 추출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mount : </a:t>
            </a:r>
            <a:r>
              <a:rPr lang="ko-KR" altLang="en-US" sz="2400"/>
              <a:t>물리적인 드라이버를 논리 디렉토리에 연결하기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sync, fsck : </a:t>
            </a:r>
            <a:r>
              <a:rPr lang="ko-KR" altLang="en-US" sz="2400"/>
              <a:t>동기화하기</a:t>
            </a:r>
            <a:r>
              <a:rPr lang="en-US" altLang="ko-KR" sz="2400"/>
              <a:t>, </a:t>
            </a:r>
            <a:r>
              <a:rPr lang="ko-KR" altLang="en-US" sz="2400"/>
              <a:t>파일시스템 체크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3377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D15ABF69-6095-4B31-9C20-C330F8BE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descriptor, file table, inode (vnode)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245E86-03B2-4732-BB85-5E8931D3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55825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1B428B-B7C0-4DF2-8D2E-4CD80671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17788"/>
            <a:ext cx="838200" cy="833437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54DC269-F03C-4B64-A987-0EFD6FBE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37038"/>
            <a:ext cx="1066800" cy="792162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2E883E0-DBE4-4328-9CC7-BB991799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457200" cy="1039813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63B6140-6F62-4AA4-B37F-A027CEE9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A7C9CD57-D538-4315-A958-CF06AEF83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47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DAB9CFB-6E2B-4FFC-8CE8-4AC08A0BB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4876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3CCB5E8-2607-40AD-AE43-91E95F297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25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A5A35F5-FECA-480B-8922-322C23E07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65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0EAA24F6-C06F-404C-A80C-3970BA8E8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035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525F7DD-7630-4705-8428-BFA90A10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2880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90D5AB40-E939-41A0-AC8D-A5F5589D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029200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U area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4B63B2F-0DE1-4097-A9DA-0A8F3366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987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segment table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03E4010-E4C3-4167-9E19-C291A73E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93198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F5A5927-A7B9-4A57-8CA6-E725019C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33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F2F5C0AD-CBDA-4BAD-BDA4-17E9F8741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819525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F72A103C-F3A1-4A5E-8441-F281946E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2672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TSS</a:t>
            </a: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2C3BEC1B-B19B-4B68-A25D-2F66A6F82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FDF6879-646B-414C-A1D6-C49822CBE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1734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64C59E09-B1A2-4469-8C38-6365057B2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224088"/>
            <a:ext cx="12192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78672E1C-D65D-4CA8-80AE-154285F7D1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779713"/>
            <a:ext cx="1143000" cy="3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A7DD4BA-49C8-451C-AE03-535E294CE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514600"/>
            <a:ext cx="83820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50BCEF45-6A50-4869-B4CA-C17911C3D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15396791-EE8C-42B9-AB91-B37A0D902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9812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F6CBC334-C0E4-449D-9941-E03A68CF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100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E422E643-FC41-4142-A116-FC1F2FB3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4290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inode</a:t>
            </a:r>
          </a:p>
        </p:txBody>
      </p:sp>
      <p:sp>
        <p:nvSpPr>
          <p:cNvPr id="31" name="AutoShape 31">
            <a:extLst>
              <a:ext uri="{FF2B5EF4-FFF2-40B4-BE49-F238E27FC236}">
                <a16:creationId xmlns:a16="http://schemas.microsoft.com/office/drawing/2014/main" id="{E214A5A1-665A-40F0-84F7-6A434468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1600200" cy="10668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97D3DB78-4FE2-454F-BD9F-0AEFAF72EA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362200"/>
            <a:ext cx="9906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671953A5-DB63-4FAA-A897-F3F017AB1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743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1D0956A0-99F4-496F-B889-E116F4FEA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191000"/>
            <a:ext cx="68580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DB69FA2D-EB0D-4627-9F0C-5062AD637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343400"/>
            <a:ext cx="22860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C57876-9A1D-47EB-B60B-0C41653D35AE}"/>
              </a:ext>
            </a:extLst>
          </p:cNvPr>
          <p:cNvSpPr/>
          <p:nvPr/>
        </p:nvSpPr>
        <p:spPr>
          <a:xfrm>
            <a:off x="7596336" y="5715000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02C861-FEDF-4EDB-86DA-204F516B808E}"/>
              </a:ext>
            </a:extLst>
          </p:cNvPr>
          <p:cNvSpPr/>
          <p:nvPr/>
        </p:nvSpPr>
        <p:spPr>
          <a:xfrm>
            <a:off x="7063172" y="6123831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1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D15ABF69-6095-4B31-9C20-C330F8BE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descriptor, file table, inode (vnode)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245E86-03B2-4732-BB85-5E8931D3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55825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1B428B-B7C0-4DF2-8D2E-4CD80671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17788"/>
            <a:ext cx="838200" cy="833437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2E883E0-DBE4-4328-9CC7-BB991799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457200" cy="1039813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63B6140-6F62-4AA4-B37F-A027CEE9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A7C9CD57-D538-4315-A958-CF06AEF83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47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DAB9CFB-6E2B-4FFC-8CE8-4AC08A0BB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4876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3CCB5E8-2607-40AD-AE43-91E95F297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25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A5A35F5-FECA-480B-8922-322C23E07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65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0EAA24F6-C06F-404C-A80C-3970BA8E8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035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525F7DD-7630-4705-8428-BFA90A10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597" y="1796213"/>
            <a:ext cx="12840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task_struct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4B63B2F-0DE1-4097-A9DA-0A8F3366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98700"/>
            <a:ext cx="127438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mm_struct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03E4010-E4C3-4167-9E19-C291A73E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405" y="1592449"/>
            <a:ext cx="127599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files_struct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F5A5927-A7B9-4A57-8CA6-E725019C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36" y="2200650"/>
            <a:ext cx="49532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</a:t>
            </a: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2C3BEC1B-B19B-4B68-A25D-2F66A6F82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FDF6879-646B-414C-A1D6-C49822CBE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1734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64C59E09-B1A2-4469-8C38-6365057B2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224088"/>
            <a:ext cx="12192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78672E1C-D65D-4CA8-80AE-154285F7D1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779713"/>
            <a:ext cx="1143000" cy="3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A7DD4BA-49C8-451C-AE03-535E294CE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514600"/>
            <a:ext cx="83820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F6CBC334-C0E4-449D-9941-E03A68CF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98" y="2088356"/>
            <a:ext cx="1025602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E422E643-FC41-4142-A116-FC1F2FB3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1671436"/>
            <a:ext cx="180979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ext2_inode_info</a:t>
            </a:r>
          </a:p>
        </p:txBody>
      </p:sp>
      <p:sp>
        <p:nvSpPr>
          <p:cNvPr id="31" name="AutoShape 31">
            <a:extLst>
              <a:ext uri="{FF2B5EF4-FFF2-40B4-BE49-F238E27FC236}">
                <a16:creationId xmlns:a16="http://schemas.microsoft.com/office/drawing/2014/main" id="{E214A5A1-665A-40F0-84F7-6A434468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1600200" cy="10668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97D3DB78-4FE2-454F-BD9F-0AEFAF72E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636264"/>
            <a:ext cx="879398" cy="53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1D0956A0-99F4-496F-B889-E116F4FEA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228" y="2345286"/>
            <a:ext cx="205172" cy="336971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DB69FA2D-EB0D-4627-9F0C-5062AD637C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2345286"/>
            <a:ext cx="213498" cy="375071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C57876-9A1D-47EB-B60B-0C41653D35AE}"/>
              </a:ext>
            </a:extLst>
          </p:cNvPr>
          <p:cNvSpPr/>
          <p:nvPr/>
        </p:nvSpPr>
        <p:spPr>
          <a:xfrm>
            <a:off x="7596336" y="5715000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02C861-FEDF-4EDB-86DA-204F516B808E}"/>
              </a:ext>
            </a:extLst>
          </p:cNvPr>
          <p:cNvSpPr/>
          <p:nvPr/>
        </p:nvSpPr>
        <p:spPr>
          <a:xfrm>
            <a:off x="7063172" y="6123831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1D3E18-5A26-449F-BBB3-F35B0F139448}"/>
              </a:ext>
            </a:extLst>
          </p:cNvPr>
          <p:cNvSpPr/>
          <p:nvPr/>
        </p:nvSpPr>
        <p:spPr>
          <a:xfrm>
            <a:off x="4139952" y="1916832"/>
            <a:ext cx="1222430" cy="1728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 Box 18">
            <a:extLst>
              <a:ext uri="{FF2B5EF4-FFF2-40B4-BE49-F238E27FC236}">
                <a16:creationId xmlns:a16="http://schemas.microsoft.com/office/drawing/2014/main" id="{3D879005-0F99-45F5-9349-4F7EE6B94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941" y="3284538"/>
            <a:ext cx="91691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fdtable</a:t>
            </a:r>
          </a:p>
        </p:txBody>
      </p:sp>
      <p:sp>
        <p:nvSpPr>
          <p:cNvPr id="38" name="Text Box 18">
            <a:extLst>
              <a:ext uri="{FF2B5EF4-FFF2-40B4-BE49-F238E27FC236}">
                <a16:creationId xmlns:a16="http://schemas.microsoft.com/office/drawing/2014/main" id="{60002736-635E-4109-93B6-FC8DA0CEF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603" y="1886700"/>
            <a:ext cx="10467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fd[1024]</a:t>
            </a: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1AC14B4-F139-4BEC-ABAE-E0796E1D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218" y="2858975"/>
            <a:ext cx="73257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f_pos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22A514BE-9E48-4BCA-BE8D-E0B1A795D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884" y="2473935"/>
            <a:ext cx="94737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f_inode</a:t>
            </a:r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325D9C17-9771-4102-B5DD-E001FE3A0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98" y="2705100"/>
            <a:ext cx="1025602" cy="36997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Text Box 30">
            <a:extLst>
              <a:ext uri="{FF2B5EF4-FFF2-40B4-BE49-F238E27FC236}">
                <a16:creationId xmlns:a16="http://schemas.microsoft.com/office/drawing/2014/main" id="{E48B2268-5ECC-4FFC-B98F-CC4B3708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0815" y="2705100"/>
            <a:ext cx="11589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vfs_inode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1471763-A4D8-4961-9B7A-83C15EAF5314}"/>
              </a:ext>
            </a:extLst>
          </p:cNvPr>
          <p:cNvCxnSpPr/>
          <p:nvPr/>
        </p:nvCxnSpPr>
        <p:spPr>
          <a:xfrm flipV="1">
            <a:off x="7924800" y="2668674"/>
            <a:ext cx="1039688" cy="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5DA21FD-486E-4FE7-BB3C-853B391D89A0}"/>
              </a:ext>
            </a:extLst>
          </p:cNvPr>
          <p:cNvCxnSpPr/>
          <p:nvPr/>
        </p:nvCxnSpPr>
        <p:spPr>
          <a:xfrm flipV="1">
            <a:off x="7890815" y="2082260"/>
            <a:ext cx="1039688" cy="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3A6FF26-D0E4-4F02-BD49-6C93F75531F9}"/>
              </a:ext>
            </a:extLst>
          </p:cNvPr>
          <p:cNvCxnSpPr/>
          <p:nvPr/>
        </p:nvCxnSpPr>
        <p:spPr>
          <a:xfrm flipV="1">
            <a:off x="8229600" y="2103620"/>
            <a:ext cx="0" cy="586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0">
            <a:extLst>
              <a:ext uri="{FF2B5EF4-FFF2-40B4-BE49-F238E27FC236}">
                <a16:creationId xmlns:a16="http://schemas.microsoft.com/office/drawing/2014/main" id="{5620B35E-D432-4105-B1C2-70D1E41B0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816" y="2056476"/>
            <a:ext cx="11942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i_data[15]</a:t>
            </a:r>
          </a:p>
        </p:txBody>
      </p:sp>
    </p:spTree>
    <p:extLst>
      <p:ext uri="{BB962C8B-B14F-4D97-AF65-F5344CB8AC3E}">
        <p14:creationId xmlns:p14="http://schemas.microsoft.com/office/powerpoint/2010/main" val="88866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F12A9DE1-6BA7-40B2-A059-75B419F62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260648"/>
            <a:ext cx="8955177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fork vs open </a:t>
            </a:r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8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800"/>
          </a:p>
          <a:p>
            <a:pPr lvl="1">
              <a:buClr>
                <a:srgbClr val="595959"/>
              </a:buClr>
              <a:buFont typeface="Monotype Sorts"/>
              <a:buNone/>
            </a:pPr>
            <a:r>
              <a:rPr lang="en-US" altLang="ko-KR" sz="1600"/>
              <a:t>                </a:t>
            </a:r>
            <a:r>
              <a:rPr lang="en-US" altLang="ko-KR" sz="1600" u="sng"/>
              <a:t>fork</a:t>
            </a:r>
            <a:r>
              <a:rPr lang="en-US" altLang="ko-KR" sz="1600"/>
              <a:t>                                                        </a:t>
            </a:r>
            <a:r>
              <a:rPr lang="en-US" altLang="ko-KR" sz="1600" u="sng"/>
              <a:t>open same file</a:t>
            </a: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r>
              <a:rPr lang="en-US" altLang="ko-KR" sz="1600"/>
              <a:t>how about dup?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810E04-8988-4C04-B497-63B3B401E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64" y="2001932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A6BEC7-7F80-46A5-85F6-FA72117C3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75" y="1836096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A101154-B9E5-48F0-A6DD-55A00E680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431" y="2167769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7D3D88F1-FB2A-4860-AF9F-E69E420BF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1986386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82E93287-B66B-43C8-9E73-CB9C56BA1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138403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E13A711-F847-475F-B8F9-C98B97CC1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288691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FB4225E7-D315-4191-A6B5-21DED363A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440708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6F6C6D82-78E5-4C77-BC9E-5458B7E70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590998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618268A9-FCD6-4E83-8ECD-7DEEE99D4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1533790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D08FB74E-C8F7-4577-95BA-83016BC16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057" y="1450872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F820C674-4E6A-48C3-A92B-414468ADC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485" y="1782545"/>
            <a:ext cx="1077938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02E01DD7-122B-4453-AAE8-C27314833F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593" y="1851643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C2CA6A05-6D85-433F-8DCE-BF0775770E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1356" y="2167769"/>
            <a:ext cx="665074" cy="196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554630B6-D57D-47B5-8E12-7197AEEB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272" y="2001932"/>
            <a:ext cx="364496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9F79AAD7-0B85-4170-9524-0A11C0B38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341" y="1533790"/>
            <a:ext cx="808453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CB87A510-448E-432C-B268-62F571C999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8276" y="2001932"/>
            <a:ext cx="785996" cy="528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7B358005-A3D0-4109-BE53-A23AFFE23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64" y="3909053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448E7ED5-A518-4A36-A85E-76263ACD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75" y="3743217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343A15B-A399-4018-80D2-99C6F4772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389350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FC362E64-548F-4C2D-941F-A27B49BAA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045524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003A9838-AA3B-41D7-95A8-1D7DE27A4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195812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1D1EFA8-9F7D-43F8-BCCF-5C0311AFD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347829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DF42C6FB-967F-4357-8FE6-7FE516C6E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498119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036C72CA-B15B-4469-84D9-8D7720EE0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3440911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EFE304B5-1FFD-4CD1-8A5D-28A61287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057" y="3357993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DA31DD55-76A9-4A17-926E-722A30B1AC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593" y="3758764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B890F278-0630-430E-B6B7-1019B261C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1356" y="2167769"/>
            <a:ext cx="666801" cy="2104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82A8F14A-812A-44C8-8C31-25D30497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64" y="2442436"/>
            <a:ext cx="827456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parent</a:t>
            </a:r>
            <a:endParaRPr lang="en-US" altLang="ko-KR"/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673F6A62-954C-497A-85F0-F0353BDC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64" y="4323645"/>
            <a:ext cx="668529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child</a:t>
            </a:r>
            <a:endParaRPr lang="en-US" altLang="ko-KR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7DC40595-C59E-4A1B-959C-BEEBF457C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70" y="2084851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79733163-DE82-4B86-B31A-93D052729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482" y="1919014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4669A9FB-3350-437C-BC44-2C34917B0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938" y="2250687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F423C27D-C538-4284-8F4B-BDFADC2C9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069304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15318D0F-A4D8-427D-A3DB-8DC6F73FB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221321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EA9A096E-BDFE-481A-A703-71BBCC565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371610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3B92ADF0-6004-4377-B7B2-7E91EC36C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52362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1C79A627-A7AC-4780-910B-D825EBA27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67391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969A9FE4-6315-4B81-A81C-051957205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034" y="1616708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07D2C524-6B06-4BF5-BF33-D290AE7A7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563" y="1533790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B76CE242-2688-43FD-8CBE-1AC182313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991" y="1865463"/>
            <a:ext cx="1077938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61274B27-5D2C-4C63-9E41-F9AA8B4E6D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3100" y="1934562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Line 46">
            <a:extLst>
              <a:ext uri="{FF2B5EF4-FFF2-40B4-BE49-F238E27FC236}">
                <a16:creationId xmlns:a16="http://schemas.microsoft.com/office/drawing/2014/main" id="{6808DDD2-1DD8-4B66-BB41-C4A6C355F5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1863" y="2250687"/>
            <a:ext cx="665074" cy="196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8F72D0FE-F2F5-41E0-A124-9AB698827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779" y="2084851"/>
            <a:ext cx="364496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975BCF9D-B9B0-4C54-B4CF-B285A59C1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7848" y="1616708"/>
            <a:ext cx="808453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49" name="Line 49">
            <a:extLst>
              <a:ext uri="{FF2B5EF4-FFF2-40B4-BE49-F238E27FC236}">
                <a16:creationId xmlns:a16="http://schemas.microsoft.com/office/drawing/2014/main" id="{13BA3AD7-2701-466D-A0C8-BB4B84D3F3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4501" y="2084851"/>
            <a:ext cx="860277" cy="5804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E9E48B6C-C7D3-4315-9056-652F922E4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70" y="2525355"/>
            <a:ext cx="827456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parent</a:t>
            </a:r>
            <a:endParaRPr lang="en-US" altLang="ko-KR"/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87FA634D-FC56-4B04-8B81-B42EE6AA8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665" y="3328625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2" name="Text Box 52">
            <a:extLst>
              <a:ext uri="{FF2B5EF4-FFF2-40B4-BE49-F238E27FC236}">
                <a16:creationId xmlns:a16="http://schemas.microsoft.com/office/drawing/2014/main" id="{5DC70AE1-62A4-4505-B4DE-7D60E080F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991" y="3991972"/>
            <a:ext cx="1077938" cy="39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CC2899CB-2B71-4284-A85E-16A20E27D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5318" y="2582360"/>
            <a:ext cx="663346" cy="746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763FBC6F-AFF1-4489-9592-5B31F83650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4501" y="2167769"/>
            <a:ext cx="829183" cy="135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FC4728-4820-4FDF-B90F-65D223186DDF}"/>
              </a:ext>
            </a:extLst>
          </p:cNvPr>
          <p:cNvSpPr txBox="1"/>
          <p:nvPr/>
        </p:nvSpPr>
        <p:spPr>
          <a:xfrm>
            <a:off x="2667524" y="24577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5EBF8B-2CAE-4DD6-ADB9-D0788DCC5435}"/>
              </a:ext>
            </a:extLst>
          </p:cNvPr>
          <p:cNvSpPr txBox="1"/>
          <p:nvPr/>
        </p:nvSpPr>
        <p:spPr>
          <a:xfrm>
            <a:off x="6969084" y="25864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D093B-41CD-4DC5-8225-71B6869A7E58}"/>
              </a:ext>
            </a:extLst>
          </p:cNvPr>
          <p:cNvSpPr txBox="1"/>
          <p:nvPr/>
        </p:nvSpPr>
        <p:spPr>
          <a:xfrm>
            <a:off x="7045574" y="361911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3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4">
            <a:extLst>
              <a:ext uri="{FF2B5EF4-FFF2-40B4-BE49-F238E27FC236}">
                <a16:creationId xmlns:a16="http://schemas.microsoft.com/office/drawing/2014/main" id="{3B319E87-5DE7-48A7-B1D1-C660B4827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48" y="35143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inode in Unix File System</a:t>
            </a:r>
          </a:p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5">
            <a:extLst>
              <a:ext uri="{FF2B5EF4-FFF2-40B4-BE49-F238E27FC236}">
                <a16:creationId xmlns:a16="http://schemas.microsoft.com/office/drawing/2014/main" id="{652A8907-DAFA-4675-9505-F8D843F73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1478558"/>
            <a:ext cx="2087563" cy="3773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Text Box 6">
            <a:extLst>
              <a:ext uri="{FF2B5EF4-FFF2-40B4-BE49-F238E27FC236}">
                <a16:creationId xmlns:a16="http://schemas.microsoft.com/office/drawing/2014/main" id="{57049694-14CF-4546-9A95-C7F78FFD0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248" y="1478558"/>
            <a:ext cx="2065338" cy="180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i_inode_number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i_mode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i_nlink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i_uid, gid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i_rdev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i_atime, ctime, mtime</a:t>
            </a: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ACED26E0-3CB6-46CD-8A57-E09D94D5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50297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9">
            <a:extLst>
              <a:ext uri="{FF2B5EF4-FFF2-40B4-BE49-F238E27FC236}">
                <a16:creationId xmlns:a16="http://schemas.microsoft.com/office/drawing/2014/main" id="{7FD89854-3C8E-47FE-8C9E-905AFF3B7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248" y="3283546"/>
            <a:ext cx="208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12060BEB-A100-4C55-A789-2C0C6A3B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48075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Rectangle 11">
            <a:extLst>
              <a:ext uri="{FF2B5EF4-FFF2-40B4-BE49-F238E27FC236}">
                <a16:creationId xmlns:a16="http://schemas.microsoft.com/office/drawing/2014/main" id="{36E8C585-9A00-4AC7-9E41-B07BF3FBE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45852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Text Box 12">
            <a:extLst>
              <a:ext uri="{FF2B5EF4-FFF2-40B4-BE49-F238E27FC236}">
                <a16:creationId xmlns:a16="http://schemas.microsoft.com/office/drawing/2014/main" id="{4E4C78C0-6CD2-46B4-B4D9-1C120A03D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86" y="3723283"/>
            <a:ext cx="693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direct</a:t>
            </a:r>
          </a:p>
        </p:txBody>
      </p:sp>
      <p:sp>
        <p:nvSpPr>
          <p:cNvPr id="77" name="AutoShape 13">
            <a:extLst>
              <a:ext uri="{FF2B5EF4-FFF2-40B4-BE49-F238E27FC236}">
                <a16:creationId xmlns:a16="http://schemas.microsoft.com/office/drawing/2014/main" id="{EED32BDD-6D6F-48F7-99E3-B99C5BB4C302}"/>
              </a:ext>
            </a:extLst>
          </p:cNvPr>
          <p:cNvSpPr>
            <a:spLocks/>
          </p:cNvSpPr>
          <p:nvPr/>
        </p:nvSpPr>
        <p:spPr bwMode="auto">
          <a:xfrm>
            <a:off x="1476523" y="3283546"/>
            <a:ext cx="212725" cy="1301750"/>
          </a:xfrm>
          <a:prstGeom prst="leftBrace">
            <a:avLst>
              <a:gd name="adj1" fmla="val 5099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AutoShape 14">
            <a:extLst>
              <a:ext uri="{FF2B5EF4-FFF2-40B4-BE49-F238E27FC236}">
                <a16:creationId xmlns:a16="http://schemas.microsoft.com/office/drawing/2014/main" id="{3F8A7D24-FCCB-4468-94F1-EF4209DF1C5C}"/>
              </a:ext>
            </a:extLst>
          </p:cNvPr>
          <p:cNvSpPr>
            <a:spLocks/>
          </p:cNvSpPr>
          <p:nvPr/>
        </p:nvSpPr>
        <p:spPr bwMode="auto">
          <a:xfrm>
            <a:off x="1476523" y="4585296"/>
            <a:ext cx="212725" cy="666750"/>
          </a:xfrm>
          <a:prstGeom prst="leftBrace">
            <a:avLst>
              <a:gd name="adj1" fmla="val 2611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Text Box 15">
            <a:extLst>
              <a:ext uri="{FF2B5EF4-FFF2-40B4-BE49-F238E27FC236}">
                <a16:creationId xmlns:a16="http://schemas.microsoft.com/office/drawing/2014/main" id="{DD47271F-2DEC-4592-9841-C1CA45691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23" y="4693246"/>
            <a:ext cx="86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indirect</a:t>
            </a:r>
          </a:p>
        </p:txBody>
      </p:sp>
      <p:sp>
        <p:nvSpPr>
          <p:cNvPr id="80" name="Rectangle 16">
            <a:extLst>
              <a:ext uri="{FF2B5EF4-FFF2-40B4-BE49-F238E27FC236}">
                <a16:creationId xmlns:a16="http://schemas.microsoft.com/office/drawing/2014/main" id="{0BA2C3A2-0C40-4459-BFBA-E2C0AB20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2835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Rectangle 17">
            <a:extLst>
              <a:ext uri="{FF2B5EF4-FFF2-40B4-BE49-F238E27FC236}">
                <a16:creationId xmlns:a16="http://schemas.microsoft.com/office/drawing/2014/main" id="{E20B370D-BE90-42B6-841F-AD136D0A4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5057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Rectangle 18">
            <a:extLst>
              <a:ext uri="{FF2B5EF4-FFF2-40B4-BE49-F238E27FC236}">
                <a16:creationId xmlns:a16="http://schemas.microsoft.com/office/drawing/2014/main" id="{03224850-6E05-4FBE-846F-470125A62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7280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Rectangle 19">
            <a:extLst>
              <a:ext uri="{FF2B5EF4-FFF2-40B4-BE49-F238E27FC236}">
                <a16:creationId xmlns:a16="http://schemas.microsoft.com/office/drawing/2014/main" id="{0A81E361-F7D9-42C6-9E91-AC6594CE8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9502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Text Box 20">
            <a:extLst>
              <a:ext uri="{FF2B5EF4-FFF2-40B4-BE49-F238E27FC236}">
                <a16:creationId xmlns:a16="http://schemas.microsoft.com/office/drawing/2014/main" id="{21ADB7DB-DC8F-4A6F-AFC9-BB5AD3EA8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86" y="4075708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</a:p>
        </p:txBody>
      </p:sp>
      <p:sp>
        <p:nvSpPr>
          <p:cNvPr id="85" name="Text Box 21">
            <a:extLst>
              <a:ext uri="{FF2B5EF4-FFF2-40B4-BE49-F238E27FC236}">
                <a16:creationId xmlns:a16="http://schemas.microsoft.com/office/drawing/2014/main" id="{C84D440E-EBA4-45A1-A555-BBF49300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486" y="1118196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inode</a:t>
            </a:r>
          </a:p>
        </p:txBody>
      </p:sp>
      <p:sp>
        <p:nvSpPr>
          <p:cNvPr id="86" name="Line 35">
            <a:extLst>
              <a:ext uri="{FF2B5EF4-FFF2-40B4-BE49-F238E27FC236}">
                <a16:creationId xmlns:a16="http://schemas.microsoft.com/office/drawing/2014/main" id="{2C8928D2-94FF-4A26-B89C-057F286950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9836" y="1286471"/>
            <a:ext cx="1519237" cy="6127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Line 36">
            <a:extLst>
              <a:ext uri="{FF2B5EF4-FFF2-40B4-BE49-F238E27FC236}">
                <a16:creationId xmlns:a16="http://schemas.microsoft.com/office/drawing/2014/main" id="{C64016C1-8ACB-4515-B87C-F4730C277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9836" y="1300758"/>
            <a:ext cx="6045200" cy="75088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AutoShape 37">
            <a:extLst>
              <a:ext uri="{FF2B5EF4-FFF2-40B4-BE49-F238E27FC236}">
                <a16:creationId xmlns:a16="http://schemas.microsoft.com/office/drawing/2014/main" id="{EE438755-C7BA-4AC9-A912-75616DA08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273" y="2691408"/>
            <a:ext cx="3105150" cy="3011488"/>
          </a:xfrm>
          <a:prstGeom prst="can">
            <a:avLst>
              <a:gd name="adj" fmla="val 1588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D695BDBC-50A5-4663-A6B8-33589F6D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561" y="3883621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8DCF0862-A63F-4B6F-A181-24ECAE8E7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423" y="33137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ECFC82B2-9931-42E7-B8ED-F69951E08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286" y="3661371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66F03285-AF4E-42A0-9F9F-42F017EA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711" y="3091458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Rectangle 42" descr="밝은 수평선">
            <a:extLst>
              <a:ext uri="{FF2B5EF4-FFF2-40B4-BE49-F238E27FC236}">
                <a16:creationId xmlns:a16="http://schemas.microsoft.com/office/drawing/2014/main" id="{2DB573D4-ECBB-4B12-A64C-0C43DD738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423" y="4393208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" name="Rectangle 43">
            <a:extLst>
              <a:ext uri="{FF2B5EF4-FFF2-40B4-BE49-F238E27FC236}">
                <a16:creationId xmlns:a16="http://schemas.microsoft.com/office/drawing/2014/main" id="{8A32D595-C666-448E-A63B-7E76F30DD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448" y="3531196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Rectangle 44">
            <a:extLst>
              <a:ext uri="{FF2B5EF4-FFF2-40B4-BE49-F238E27FC236}">
                <a16:creationId xmlns:a16="http://schemas.microsoft.com/office/drawing/2014/main" id="{F813C050-D550-433C-B45F-2B9BF87C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586" y="4170958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Rectangle 45" descr="밝은 수평선">
            <a:extLst>
              <a:ext uri="{FF2B5EF4-FFF2-40B4-BE49-F238E27FC236}">
                <a16:creationId xmlns:a16="http://schemas.microsoft.com/office/drawing/2014/main" id="{0B9FE8F1-C681-40A7-862F-E77ED4976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61" y="48377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Rectangle 46" descr="밝은 수평선">
            <a:extLst>
              <a:ext uri="{FF2B5EF4-FFF2-40B4-BE49-F238E27FC236}">
                <a16:creationId xmlns:a16="http://schemas.microsoft.com/office/drawing/2014/main" id="{6F4D4692-947C-4AA7-A1BA-6007B1FD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748" y="4723408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Rectangle 47" descr="밝은 수평선">
            <a:extLst>
              <a:ext uri="{FF2B5EF4-FFF2-40B4-BE49-F238E27FC236}">
                <a16:creationId xmlns:a16="http://schemas.microsoft.com/office/drawing/2014/main" id="{F044379F-B11D-49AB-BD91-B3E4D536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673" y="5276297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Rectangle 48" descr="밝은 수평선">
            <a:extLst>
              <a:ext uri="{FF2B5EF4-FFF2-40B4-BE49-F238E27FC236}">
                <a16:creationId xmlns:a16="http://schemas.microsoft.com/office/drawing/2014/main" id="{BAE08DD5-BB4D-492A-A36C-EFDB8B4F5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661" y="52822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Rectangle 49" descr="밝은 수평선">
            <a:extLst>
              <a:ext uri="{FF2B5EF4-FFF2-40B4-BE49-F238E27FC236}">
                <a16:creationId xmlns:a16="http://schemas.microsoft.com/office/drawing/2014/main" id="{A3636767-5656-48AE-A2CC-491726CC5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861" y="48377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Rectangle 50">
            <a:extLst>
              <a:ext uri="{FF2B5EF4-FFF2-40B4-BE49-F238E27FC236}">
                <a16:creationId xmlns:a16="http://schemas.microsoft.com/office/drawing/2014/main" id="{213E792E-7615-4CF3-A82A-BE8D3A4E6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248" y="5282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Rectangle 51">
            <a:extLst>
              <a:ext uri="{FF2B5EF4-FFF2-40B4-BE49-F238E27FC236}">
                <a16:creationId xmlns:a16="http://schemas.microsoft.com/office/drawing/2014/main" id="{38FC444C-17BF-4CC2-A78C-EC12B78E7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98" y="5282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" name="Rectangle 52">
            <a:extLst>
              <a:ext uri="{FF2B5EF4-FFF2-40B4-BE49-F238E27FC236}">
                <a16:creationId xmlns:a16="http://schemas.microsoft.com/office/drawing/2014/main" id="{4B8B5071-8EF3-45D5-8FD7-034CD3B26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723" y="4393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4" name="AutoShape 53">
            <a:extLst>
              <a:ext uri="{FF2B5EF4-FFF2-40B4-BE49-F238E27FC236}">
                <a16:creationId xmlns:a16="http://schemas.microsoft.com/office/drawing/2014/main" id="{19A6AC7A-F281-4518-8024-49CE704FABDE}"/>
              </a:ext>
            </a:extLst>
          </p:cNvPr>
          <p:cNvCxnSpPr>
            <a:cxnSpLocks noChangeShapeType="1"/>
            <a:stCxn id="80" idx="3"/>
            <a:endCxn id="92" idx="0"/>
          </p:cNvCxnSpPr>
          <p:nvPr/>
        </p:nvCxnSpPr>
        <p:spPr bwMode="auto">
          <a:xfrm flipV="1">
            <a:off x="3776811" y="3091458"/>
            <a:ext cx="3286125" cy="303213"/>
          </a:xfrm>
          <a:prstGeom prst="curvedConnector4">
            <a:avLst>
              <a:gd name="adj1" fmla="val 47731"/>
              <a:gd name="adj2" fmla="val 175394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AutoShape 54">
            <a:extLst>
              <a:ext uri="{FF2B5EF4-FFF2-40B4-BE49-F238E27FC236}">
                <a16:creationId xmlns:a16="http://schemas.microsoft.com/office/drawing/2014/main" id="{D526DE23-E2EF-45D5-B069-064B56CE558E}"/>
              </a:ext>
            </a:extLst>
          </p:cNvPr>
          <p:cNvCxnSpPr>
            <a:cxnSpLocks noChangeShapeType="1"/>
            <a:stCxn id="81" idx="3"/>
            <a:endCxn id="90" idx="1"/>
          </p:cNvCxnSpPr>
          <p:nvPr/>
        </p:nvCxnSpPr>
        <p:spPr bwMode="auto">
          <a:xfrm flipV="1">
            <a:off x="3776811" y="3424833"/>
            <a:ext cx="1217612" cy="19208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AutoShape 55">
            <a:extLst>
              <a:ext uri="{FF2B5EF4-FFF2-40B4-BE49-F238E27FC236}">
                <a16:creationId xmlns:a16="http://schemas.microsoft.com/office/drawing/2014/main" id="{262425B2-A758-4E99-A034-F88F9D449F13}"/>
              </a:ext>
            </a:extLst>
          </p:cNvPr>
          <p:cNvCxnSpPr>
            <a:cxnSpLocks noChangeShapeType="1"/>
            <a:stCxn id="82" idx="3"/>
            <a:endCxn id="89" idx="1"/>
          </p:cNvCxnSpPr>
          <p:nvPr/>
        </p:nvCxnSpPr>
        <p:spPr bwMode="auto">
          <a:xfrm>
            <a:off x="3776811" y="3839171"/>
            <a:ext cx="920750" cy="1555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AutoShape 56">
            <a:extLst>
              <a:ext uri="{FF2B5EF4-FFF2-40B4-BE49-F238E27FC236}">
                <a16:creationId xmlns:a16="http://schemas.microsoft.com/office/drawing/2014/main" id="{7C587DE0-7264-4BCE-B596-E70A9466A69A}"/>
              </a:ext>
            </a:extLst>
          </p:cNvPr>
          <p:cNvCxnSpPr>
            <a:cxnSpLocks noChangeShapeType="1"/>
            <a:stCxn id="83" idx="3"/>
            <a:endCxn id="95" idx="1"/>
          </p:cNvCxnSpPr>
          <p:nvPr/>
        </p:nvCxnSpPr>
        <p:spPr bwMode="auto">
          <a:xfrm>
            <a:off x="3776811" y="4061421"/>
            <a:ext cx="2009775" cy="2206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AutoShape 57">
            <a:extLst>
              <a:ext uri="{FF2B5EF4-FFF2-40B4-BE49-F238E27FC236}">
                <a16:creationId xmlns:a16="http://schemas.microsoft.com/office/drawing/2014/main" id="{513E8A4B-1CE4-4055-91DF-D1825F8FC46B}"/>
              </a:ext>
            </a:extLst>
          </p:cNvPr>
          <p:cNvCxnSpPr>
            <a:cxnSpLocks noChangeShapeType="1"/>
            <a:stCxn id="75" idx="3"/>
            <a:endCxn id="93" idx="1"/>
          </p:cNvCxnSpPr>
          <p:nvPr/>
        </p:nvCxnSpPr>
        <p:spPr bwMode="auto">
          <a:xfrm flipV="1">
            <a:off x="3776811" y="4504333"/>
            <a:ext cx="1217612" cy="19208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AutoShape 58">
            <a:extLst>
              <a:ext uri="{FF2B5EF4-FFF2-40B4-BE49-F238E27FC236}">
                <a16:creationId xmlns:a16="http://schemas.microsoft.com/office/drawing/2014/main" id="{099B004E-DD0F-4DBE-86FB-DA61232EAA19}"/>
              </a:ext>
            </a:extLst>
          </p:cNvPr>
          <p:cNvCxnSpPr>
            <a:cxnSpLocks noChangeShapeType="1"/>
            <a:stCxn id="74" idx="3"/>
            <a:endCxn id="96" idx="1"/>
          </p:cNvCxnSpPr>
          <p:nvPr/>
        </p:nvCxnSpPr>
        <p:spPr bwMode="auto">
          <a:xfrm>
            <a:off x="3776811" y="4918671"/>
            <a:ext cx="1073150" cy="301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AutoShape 59">
            <a:extLst>
              <a:ext uri="{FF2B5EF4-FFF2-40B4-BE49-F238E27FC236}">
                <a16:creationId xmlns:a16="http://schemas.microsoft.com/office/drawing/2014/main" id="{71CC74F0-CC68-4CEB-89DA-C15571859963}"/>
              </a:ext>
            </a:extLst>
          </p:cNvPr>
          <p:cNvCxnSpPr>
            <a:cxnSpLocks noChangeShapeType="1"/>
            <a:stCxn id="72" idx="3"/>
            <a:endCxn id="98" idx="1"/>
          </p:cNvCxnSpPr>
          <p:nvPr/>
        </p:nvCxnSpPr>
        <p:spPr bwMode="auto">
          <a:xfrm>
            <a:off x="3776811" y="5140921"/>
            <a:ext cx="1185862" cy="24650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60">
            <a:extLst>
              <a:ext uri="{FF2B5EF4-FFF2-40B4-BE49-F238E27FC236}">
                <a16:creationId xmlns:a16="http://schemas.microsoft.com/office/drawing/2014/main" id="{53ECCB7B-8AB3-459A-A2B2-193B1C680F1D}"/>
              </a:ext>
            </a:extLst>
          </p:cNvPr>
          <p:cNvCxnSpPr>
            <a:cxnSpLocks noChangeShapeType="1"/>
            <a:stCxn id="98" idx="3"/>
            <a:endCxn id="99" idx="1"/>
          </p:cNvCxnSpPr>
          <p:nvPr/>
        </p:nvCxnSpPr>
        <p:spPr bwMode="auto">
          <a:xfrm>
            <a:off x="5259536" y="5387422"/>
            <a:ext cx="365125" cy="591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AutoShape 61">
            <a:extLst>
              <a:ext uri="{FF2B5EF4-FFF2-40B4-BE49-F238E27FC236}">
                <a16:creationId xmlns:a16="http://schemas.microsoft.com/office/drawing/2014/main" id="{C31E2C68-6487-4C86-9D09-9FD50580311A}"/>
              </a:ext>
            </a:extLst>
          </p:cNvPr>
          <p:cNvCxnSpPr>
            <a:cxnSpLocks noChangeShapeType="1"/>
            <a:stCxn id="99" idx="3"/>
            <a:endCxn id="100" idx="1"/>
          </p:cNvCxnSpPr>
          <p:nvPr/>
        </p:nvCxnSpPr>
        <p:spPr bwMode="auto">
          <a:xfrm flipV="1">
            <a:off x="5921523" y="4948833"/>
            <a:ext cx="668338" cy="444500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AutoShape 62">
            <a:extLst>
              <a:ext uri="{FF2B5EF4-FFF2-40B4-BE49-F238E27FC236}">
                <a16:creationId xmlns:a16="http://schemas.microsoft.com/office/drawing/2014/main" id="{ECA7468E-391A-4190-8FBF-87F406B41F5E}"/>
              </a:ext>
            </a:extLst>
          </p:cNvPr>
          <p:cNvCxnSpPr>
            <a:cxnSpLocks noChangeShapeType="1"/>
            <a:endCxn id="101" idx="0"/>
          </p:cNvCxnSpPr>
          <p:nvPr/>
        </p:nvCxnSpPr>
        <p:spPr bwMode="auto">
          <a:xfrm>
            <a:off x="6739086" y="4948833"/>
            <a:ext cx="433387" cy="33337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AutoShape 63">
            <a:extLst>
              <a:ext uri="{FF2B5EF4-FFF2-40B4-BE49-F238E27FC236}">
                <a16:creationId xmlns:a16="http://schemas.microsoft.com/office/drawing/2014/main" id="{1C7183AE-BCCC-42A8-BA71-ED2ED9776769}"/>
              </a:ext>
            </a:extLst>
          </p:cNvPr>
          <p:cNvCxnSpPr>
            <a:cxnSpLocks noChangeShapeType="1"/>
            <a:stCxn id="96" idx="3"/>
            <a:endCxn id="97" idx="1"/>
          </p:cNvCxnSpPr>
          <p:nvPr/>
        </p:nvCxnSpPr>
        <p:spPr bwMode="auto">
          <a:xfrm flipV="1">
            <a:off x="5146823" y="4834533"/>
            <a:ext cx="415925" cy="114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AutoShape 64">
            <a:extLst>
              <a:ext uri="{FF2B5EF4-FFF2-40B4-BE49-F238E27FC236}">
                <a16:creationId xmlns:a16="http://schemas.microsoft.com/office/drawing/2014/main" id="{A690A0D6-D0A9-4E10-9C80-96D81E7E1B46}"/>
              </a:ext>
            </a:extLst>
          </p:cNvPr>
          <p:cNvCxnSpPr>
            <a:cxnSpLocks noChangeShapeType="1"/>
            <a:endCxn id="103" idx="1"/>
          </p:cNvCxnSpPr>
          <p:nvPr/>
        </p:nvCxnSpPr>
        <p:spPr bwMode="auto">
          <a:xfrm flipV="1">
            <a:off x="5786586" y="4504333"/>
            <a:ext cx="1100137" cy="222250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AutoShape 65">
            <a:extLst>
              <a:ext uri="{FF2B5EF4-FFF2-40B4-BE49-F238E27FC236}">
                <a16:creationId xmlns:a16="http://schemas.microsoft.com/office/drawing/2014/main" id="{24767657-F1E5-4F7F-9AF3-2C799AAA47A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772299" y="4872633"/>
            <a:ext cx="608012" cy="4333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AutoShape 66">
            <a:extLst>
              <a:ext uri="{FF2B5EF4-FFF2-40B4-BE49-F238E27FC236}">
                <a16:creationId xmlns:a16="http://schemas.microsoft.com/office/drawing/2014/main" id="{1C7E7AA7-6AE2-4154-AF81-103F26CFF8B0}"/>
              </a:ext>
            </a:extLst>
          </p:cNvPr>
          <p:cNvCxnSpPr>
            <a:cxnSpLocks noChangeShapeType="1"/>
            <a:endCxn id="94" idx="1"/>
          </p:cNvCxnSpPr>
          <p:nvPr/>
        </p:nvCxnSpPr>
        <p:spPr bwMode="auto">
          <a:xfrm flipV="1">
            <a:off x="5192861" y="3642321"/>
            <a:ext cx="890587" cy="862012"/>
          </a:xfrm>
          <a:prstGeom prst="curvedConnector3">
            <a:avLst>
              <a:gd name="adj1" fmla="val 49912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AutoShape 67">
            <a:extLst>
              <a:ext uri="{FF2B5EF4-FFF2-40B4-BE49-F238E27FC236}">
                <a16:creationId xmlns:a16="http://schemas.microsoft.com/office/drawing/2014/main" id="{0E79A760-4B55-4B54-AC0D-C32F6E61ED8A}"/>
              </a:ext>
            </a:extLst>
          </p:cNvPr>
          <p:cNvCxnSpPr>
            <a:cxnSpLocks noChangeShapeType="1"/>
            <a:endCxn id="91" idx="2"/>
          </p:cNvCxnSpPr>
          <p:nvPr/>
        </p:nvCxnSpPr>
        <p:spPr bwMode="auto">
          <a:xfrm rot="16200000">
            <a:off x="5059511" y="4016971"/>
            <a:ext cx="514350" cy="247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 Box 69">
            <a:extLst>
              <a:ext uri="{FF2B5EF4-FFF2-40B4-BE49-F238E27FC236}">
                <a16:creationId xmlns:a16="http://schemas.microsoft.com/office/drawing/2014/main" id="{4C1B913A-6CAF-42E0-B975-B5F0F47C8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1700808"/>
            <a:ext cx="1277937" cy="159861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S_IFSOCK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S_IFLNK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S_IFREG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S_IFBLK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S_IFDIR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S_IFCHR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S_IFIFO </a:t>
            </a:r>
          </a:p>
        </p:txBody>
      </p:sp>
      <p:sp>
        <p:nvSpPr>
          <p:cNvPr id="120" name="Line 70">
            <a:extLst>
              <a:ext uri="{FF2B5EF4-FFF2-40B4-BE49-F238E27FC236}">
                <a16:creationId xmlns:a16="http://schemas.microsoft.com/office/drawing/2014/main" id="{3DE8BC30-4ACF-4DFD-893C-0300ACA6A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848" y="1256308"/>
            <a:ext cx="2714625" cy="444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274FB4F-F0A3-4344-B28F-CFA4C52670D3}"/>
              </a:ext>
            </a:extLst>
          </p:cNvPr>
          <p:cNvSpPr/>
          <p:nvPr/>
        </p:nvSpPr>
        <p:spPr>
          <a:xfrm>
            <a:off x="4121298" y="989608"/>
            <a:ext cx="1466850" cy="288925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type(4bit)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8F1D651-AABC-4FB5-8F95-17A352898CC8}"/>
              </a:ext>
            </a:extLst>
          </p:cNvPr>
          <p:cNvSpPr/>
          <p:nvPr/>
        </p:nvSpPr>
        <p:spPr>
          <a:xfrm>
            <a:off x="56071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91D2496-1DBD-4603-BB56-B4682FE4D305}"/>
              </a:ext>
            </a:extLst>
          </p:cNvPr>
          <p:cNvSpPr/>
          <p:nvPr/>
        </p:nvSpPr>
        <p:spPr>
          <a:xfrm>
            <a:off x="5877073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FEECAA5-9381-43A8-8BC1-879053A52413}"/>
              </a:ext>
            </a:extLst>
          </p:cNvPr>
          <p:cNvSpPr/>
          <p:nvPr/>
        </p:nvSpPr>
        <p:spPr>
          <a:xfrm>
            <a:off x="6121548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9E3EC9D-7079-4507-A0FA-80721780474D}"/>
              </a:ext>
            </a:extLst>
          </p:cNvPr>
          <p:cNvSpPr/>
          <p:nvPr/>
        </p:nvSpPr>
        <p:spPr>
          <a:xfrm>
            <a:off x="6372373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3E2ECC2-71DE-4172-9AE9-1E62C413FC22}"/>
              </a:ext>
            </a:extLst>
          </p:cNvPr>
          <p:cNvSpPr/>
          <p:nvPr/>
        </p:nvSpPr>
        <p:spPr>
          <a:xfrm>
            <a:off x="6621611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658489B-40F4-4784-94FD-C196DF308151}"/>
              </a:ext>
            </a:extLst>
          </p:cNvPr>
          <p:cNvSpPr/>
          <p:nvPr/>
        </p:nvSpPr>
        <p:spPr>
          <a:xfrm>
            <a:off x="6872436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EDE789D-61C2-4167-95CA-FC50734239D1}"/>
              </a:ext>
            </a:extLst>
          </p:cNvPr>
          <p:cNvSpPr/>
          <p:nvPr/>
        </p:nvSpPr>
        <p:spPr>
          <a:xfrm>
            <a:off x="7121673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7D9027D-EB55-4AC4-BBB3-C8BF6B281D7F}"/>
              </a:ext>
            </a:extLst>
          </p:cNvPr>
          <p:cNvSpPr/>
          <p:nvPr/>
        </p:nvSpPr>
        <p:spPr>
          <a:xfrm>
            <a:off x="73724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DFBF91F-E542-44EF-895A-86407818762F}"/>
              </a:ext>
            </a:extLst>
          </p:cNvPr>
          <p:cNvSpPr/>
          <p:nvPr/>
        </p:nvSpPr>
        <p:spPr>
          <a:xfrm>
            <a:off x="7621736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CE27DDA-643F-4A40-A280-AC0D19143531}"/>
              </a:ext>
            </a:extLst>
          </p:cNvPr>
          <p:cNvSpPr/>
          <p:nvPr/>
        </p:nvSpPr>
        <p:spPr>
          <a:xfrm>
            <a:off x="7872561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BC17DFB-81F8-4829-A26A-839EBCDE0972}"/>
              </a:ext>
            </a:extLst>
          </p:cNvPr>
          <p:cNvSpPr/>
          <p:nvPr/>
        </p:nvSpPr>
        <p:spPr>
          <a:xfrm>
            <a:off x="81217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8FF166C-E5E5-4B3D-92EE-47FB0D6F4BE6}"/>
              </a:ext>
            </a:extLst>
          </p:cNvPr>
          <p:cNvSpPr/>
          <p:nvPr/>
        </p:nvSpPr>
        <p:spPr>
          <a:xfrm>
            <a:off x="8371036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Text Box 21">
            <a:extLst>
              <a:ext uri="{FF2B5EF4-FFF2-40B4-BE49-F238E27FC236}">
                <a16:creationId xmlns:a16="http://schemas.microsoft.com/office/drawing/2014/main" id="{D493835E-A1FD-4C94-9FDB-830650FA8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27" y="2196065"/>
            <a:ext cx="11589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vfs_inode</a:t>
            </a:r>
          </a:p>
        </p:txBody>
      </p:sp>
      <p:sp>
        <p:nvSpPr>
          <p:cNvPr id="135" name="Text Box 21">
            <a:extLst>
              <a:ext uri="{FF2B5EF4-FFF2-40B4-BE49-F238E27FC236}">
                <a16:creationId xmlns:a16="http://schemas.microsoft.com/office/drawing/2014/main" id="{A99BB118-31C8-4F76-B7A1-20CF6CCE1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0" y="3299421"/>
            <a:ext cx="11942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i_data[15]</a:t>
            </a:r>
          </a:p>
        </p:txBody>
      </p:sp>
    </p:spTree>
    <p:extLst>
      <p:ext uri="{BB962C8B-B14F-4D97-AF65-F5344CB8AC3E}">
        <p14:creationId xmlns:p14="http://schemas.microsoft.com/office/powerpoint/2010/main" val="363109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C6B8AE-D449-4085-9450-0426D341C484}"/>
              </a:ext>
            </a:extLst>
          </p:cNvPr>
          <p:cNvSpPr/>
          <p:nvPr/>
        </p:nvSpPr>
        <p:spPr>
          <a:xfrm>
            <a:off x="755576" y="54868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5220F-DE35-4733-AA9E-76E353A7858D}"/>
              </a:ext>
            </a:extLst>
          </p:cNvPr>
          <p:cNvSpPr/>
          <p:nvPr/>
        </p:nvSpPr>
        <p:spPr>
          <a:xfrm>
            <a:off x="755576" y="906443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8D7F-1CC6-4620-A57A-1CFE8CFDBC06}"/>
              </a:ext>
            </a:extLst>
          </p:cNvPr>
          <p:cNvSpPr/>
          <p:nvPr/>
        </p:nvSpPr>
        <p:spPr>
          <a:xfrm>
            <a:off x="755576" y="1264206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3F6F-9768-400B-948F-3492347F034A}"/>
              </a:ext>
            </a:extLst>
          </p:cNvPr>
          <p:cNvSpPr/>
          <p:nvPr/>
        </p:nvSpPr>
        <p:spPr>
          <a:xfrm>
            <a:off x="755576" y="1621969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0A1BC-816E-453A-8B46-E6535ACC993D}"/>
              </a:ext>
            </a:extLst>
          </p:cNvPr>
          <p:cNvSpPr/>
          <p:nvPr/>
        </p:nvSpPr>
        <p:spPr>
          <a:xfrm>
            <a:off x="755576" y="1979732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F0AB3-5FC6-43FE-A888-B366D27A93D7}"/>
              </a:ext>
            </a:extLst>
          </p:cNvPr>
          <p:cNvSpPr/>
          <p:nvPr/>
        </p:nvSpPr>
        <p:spPr>
          <a:xfrm>
            <a:off x="755576" y="2337495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D524-ADD1-4C37-9DBD-FAE9601DD763}"/>
              </a:ext>
            </a:extLst>
          </p:cNvPr>
          <p:cNvSpPr/>
          <p:nvPr/>
        </p:nvSpPr>
        <p:spPr>
          <a:xfrm>
            <a:off x="755576" y="2695258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E1415-04B3-42BF-9E98-9189B3233675}"/>
              </a:ext>
            </a:extLst>
          </p:cNvPr>
          <p:cNvSpPr txBox="1"/>
          <p:nvPr/>
        </p:nvSpPr>
        <p:spPr>
          <a:xfrm>
            <a:off x="-468560" y="53938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E369-B111-4F38-917E-76D474E3BAA7}"/>
              </a:ext>
            </a:extLst>
          </p:cNvPr>
          <p:cNvSpPr txBox="1"/>
          <p:nvPr/>
        </p:nvSpPr>
        <p:spPr>
          <a:xfrm>
            <a:off x="-662201" y="196730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C6D22-09C7-471C-A4A9-7AF75462A862}"/>
              </a:ext>
            </a:extLst>
          </p:cNvPr>
          <p:cNvSpPr txBox="1"/>
          <p:nvPr/>
        </p:nvSpPr>
        <p:spPr>
          <a:xfrm>
            <a:off x="-662201" y="23490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76B1-FECE-431B-A8A1-EED6110D0A2A}"/>
              </a:ext>
            </a:extLst>
          </p:cNvPr>
          <p:cNvSpPr txBox="1"/>
          <p:nvPr/>
        </p:nvSpPr>
        <p:spPr>
          <a:xfrm>
            <a:off x="-662201" y="26906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236835A6-659E-4CC1-B8FD-926E3403AB6B}"/>
              </a:ext>
            </a:extLst>
          </p:cNvPr>
          <p:cNvSpPr/>
          <p:nvPr/>
        </p:nvSpPr>
        <p:spPr>
          <a:xfrm>
            <a:off x="4211960" y="1444226"/>
            <a:ext cx="4536504" cy="3208910"/>
          </a:xfrm>
          <a:prstGeom prst="can">
            <a:avLst>
              <a:gd name="adj" fmla="val 1135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A706D-C078-4ECD-8706-6225F221FA6D}"/>
              </a:ext>
            </a:extLst>
          </p:cNvPr>
          <p:cNvSpPr/>
          <p:nvPr/>
        </p:nvSpPr>
        <p:spPr>
          <a:xfrm>
            <a:off x="7577340" y="1945008"/>
            <a:ext cx="1675180" cy="439876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 world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765B7-78C5-4AB0-8DCC-A4AB49C07397}"/>
              </a:ext>
            </a:extLst>
          </p:cNvPr>
          <p:cNvSpPr/>
          <p:nvPr/>
        </p:nvSpPr>
        <p:spPr>
          <a:xfrm>
            <a:off x="5686380" y="2204864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CEF735-7AC1-46DF-A2D3-E74D1BD23D1A}"/>
              </a:ext>
            </a:extLst>
          </p:cNvPr>
          <p:cNvSpPr/>
          <p:nvPr/>
        </p:nvSpPr>
        <p:spPr>
          <a:xfrm>
            <a:off x="5146320" y="2975142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EF70927-B932-44EA-A964-BF9B810C487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267744" y="728700"/>
            <a:ext cx="5309596" cy="1436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281D7864-4869-4B95-96B3-2167B9F3BB8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2267744" y="1086463"/>
            <a:ext cx="3418636" cy="12984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13CC5C-E265-4EA0-8EB6-2720B783B814}"/>
              </a:ext>
            </a:extLst>
          </p:cNvPr>
          <p:cNvSpPr/>
          <p:nvPr/>
        </p:nvSpPr>
        <p:spPr>
          <a:xfrm>
            <a:off x="5146320" y="302324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233844-8544-49DB-B63D-B237B800A66A}"/>
              </a:ext>
            </a:extLst>
          </p:cNvPr>
          <p:cNvSpPr/>
          <p:nvPr/>
        </p:nvSpPr>
        <p:spPr>
          <a:xfrm>
            <a:off x="5146320" y="307134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B3EFDF-BEE3-482A-B653-B9915CA24422}"/>
              </a:ext>
            </a:extLst>
          </p:cNvPr>
          <p:cNvSpPr/>
          <p:nvPr/>
        </p:nvSpPr>
        <p:spPr>
          <a:xfrm>
            <a:off x="5146320" y="311943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5B517F-57BD-41D0-969F-FDA927BBB6C4}"/>
              </a:ext>
            </a:extLst>
          </p:cNvPr>
          <p:cNvSpPr/>
          <p:nvPr/>
        </p:nvSpPr>
        <p:spPr>
          <a:xfrm>
            <a:off x="5146320" y="316753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F9DCCC-B0EC-479D-BB72-FC2AF3DEFF0A}"/>
              </a:ext>
            </a:extLst>
          </p:cNvPr>
          <p:cNvSpPr/>
          <p:nvPr/>
        </p:nvSpPr>
        <p:spPr>
          <a:xfrm>
            <a:off x="5146320" y="321563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20FED7-B767-4F86-AE2C-64B3F0F819B0}"/>
              </a:ext>
            </a:extLst>
          </p:cNvPr>
          <p:cNvSpPr/>
          <p:nvPr/>
        </p:nvSpPr>
        <p:spPr>
          <a:xfrm>
            <a:off x="5146320" y="326373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A4C591-701F-49D4-8A0B-ECA6BA0A0F4C}"/>
              </a:ext>
            </a:extLst>
          </p:cNvPr>
          <p:cNvSpPr/>
          <p:nvPr/>
        </p:nvSpPr>
        <p:spPr>
          <a:xfrm>
            <a:off x="6676490" y="2878456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EC43A27-1DC5-4564-93C8-F023E05D60FF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5794392" y="2998002"/>
            <a:ext cx="882098" cy="604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DC3652DC-5683-44CE-B9B8-3A0C3CB2AAC1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2267744" y="2159752"/>
            <a:ext cx="2878576" cy="83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C37C4F-FABF-4CA4-ADD4-4552AA44DB8E}"/>
              </a:ext>
            </a:extLst>
          </p:cNvPr>
          <p:cNvSpPr/>
          <p:nvPr/>
        </p:nvSpPr>
        <p:spPr>
          <a:xfrm>
            <a:off x="5792649" y="351359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0C05DD-389F-485D-841B-0342B52FEEDE}"/>
              </a:ext>
            </a:extLst>
          </p:cNvPr>
          <p:cNvSpPr/>
          <p:nvPr/>
        </p:nvSpPr>
        <p:spPr>
          <a:xfrm>
            <a:off x="5792649" y="356169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53F1D4-7710-4291-A698-6D125E498BA8}"/>
              </a:ext>
            </a:extLst>
          </p:cNvPr>
          <p:cNvSpPr/>
          <p:nvPr/>
        </p:nvSpPr>
        <p:spPr>
          <a:xfrm>
            <a:off x="5792649" y="360978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DD54156-192E-43BE-BB59-37F480BC11A3}"/>
              </a:ext>
            </a:extLst>
          </p:cNvPr>
          <p:cNvSpPr/>
          <p:nvPr/>
        </p:nvSpPr>
        <p:spPr>
          <a:xfrm>
            <a:off x="5792649" y="365788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BE1744E-0DF1-48AB-B1FC-4A0B8431F41E}"/>
              </a:ext>
            </a:extLst>
          </p:cNvPr>
          <p:cNvSpPr/>
          <p:nvPr/>
        </p:nvSpPr>
        <p:spPr>
          <a:xfrm>
            <a:off x="5792649" y="370598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000F0C-5127-4D93-A7A0-76BF0F9F04FE}"/>
              </a:ext>
            </a:extLst>
          </p:cNvPr>
          <p:cNvSpPr/>
          <p:nvPr/>
        </p:nvSpPr>
        <p:spPr>
          <a:xfrm>
            <a:off x="5792649" y="375408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70D9790-26D4-4A18-9AA7-27EE57576802}"/>
              </a:ext>
            </a:extLst>
          </p:cNvPr>
          <p:cNvSpPr/>
          <p:nvPr/>
        </p:nvSpPr>
        <p:spPr>
          <a:xfrm>
            <a:off x="5792649" y="380218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03EF54-3899-43E6-BC3F-36E245334911}"/>
              </a:ext>
            </a:extLst>
          </p:cNvPr>
          <p:cNvSpPr/>
          <p:nvPr/>
        </p:nvSpPr>
        <p:spPr>
          <a:xfrm>
            <a:off x="7322819" y="3416905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373558-93C1-41D9-BA45-8629FD880005}"/>
              </a:ext>
            </a:extLst>
          </p:cNvPr>
          <p:cNvSpPr/>
          <p:nvPr/>
        </p:nvSpPr>
        <p:spPr>
          <a:xfrm>
            <a:off x="4860032" y="3498272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FF8A7C-1118-4E58-80CE-2AB7E904ED17}"/>
              </a:ext>
            </a:extLst>
          </p:cNvPr>
          <p:cNvSpPr/>
          <p:nvPr/>
        </p:nvSpPr>
        <p:spPr>
          <a:xfrm>
            <a:off x="4860032" y="354637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6015A1-5EA8-4A73-A4F0-01B9F9A82250}"/>
              </a:ext>
            </a:extLst>
          </p:cNvPr>
          <p:cNvSpPr/>
          <p:nvPr/>
        </p:nvSpPr>
        <p:spPr>
          <a:xfrm>
            <a:off x="4860032" y="359447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CBB4761-2338-41D7-A1B3-3C87D24DCFB4}"/>
              </a:ext>
            </a:extLst>
          </p:cNvPr>
          <p:cNvSpPr/>
          <p:nvPr/>
        </p:nvSpPr>
        <p:spPr>
          <a:xfrm>
            <a:off x="4860032" y="364256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BD05A57-B8AC-41E2-954F-552458B4161D}"/>
              </a:ext>
            </a:extLst>
          </p:cNvPr>
          <p:cNvSpPr/>
          <p:nvPr/>
        </p:nvSpPr>
        <p:spPr>
          <a:xfrm>
            <a:off x="4860032" y="369066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F4A2535-8A7C-4F1C-86BD-4BCD9DEBF9CA}"/>
              </a:ext>
            </a:extLst>
          </p:cNvPr>
          <p:cNvSpPr/>
          <p:nvPr/>
        </p:nvSpPr>
        <p:spPr>
          <a:xfrm>
            <a:off x="4860032" y="373876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16C6979-9D78-4645-99A6-507E1CA09126}"/>
              </a:ext>
            </a:extLst>
          </p:cNvPr>
          <p:cNvSpPr/>
          <p:nvPr/>
        </p:nvSpPr>
        <p:spPr>
          <a:xfrm>
            <a:off x="4860032" y="378686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BF5ECE68-0379-498A-B594-EC2FFB168712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>
            <a:off x="2267744" y="2517515"/>
            <a:ext cx="2592288" cy="10517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9244E48E-7AAC-4AD1-A044-026871A426FD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 flipV="1">
            <a:off x="5508104" y="3536451"/>
            <a:ext cx="284545" cy="177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48072958-FFC9-475D-91C7-C5CE2FE9D125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 flipV="1">
            <a:off x="6440721" y="3596925"/>
            <a:ext cx="882098" cy="131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0FAFF7-E3EB-40BA-A5E5-B7AFB5B48E3F}"/>
              </a:ext>
            </a:extLst>
          </p:cNvPr>
          <p:cNvSpPr/>
          <p:nvPr/>
        </p:nvSpPr>
        <p:spPr>
          <a:xfrm>
            <a:off x="6488219" y="400632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BECE4F-37EB-4D89-91D9-212794D10B88}"/>
              </a:ext>
            </a:extLst>
          </p:cNvPr>
          <p:cNvSpPr/>
          <p:nvPr/>
        </p:nvSpPr>
        <p:spPr>
          <a:xfrm>
            <a:off x="6488219" y="405441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A3A73E8-9507-489F-8087-3B1C5EBC8449}"/>
              </a:ext>
            </a:extLst>
          </p:cNvPr>
          <p:cNvSpPr/>
          <p:nvPr/>
        </p:nvSpPr>
        <p:spPr>
          <a:xfrm>
            <a:off x="6488219" y="410251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3D703C6-2960-4B76-BAC2-91B629CFD31C}"/>
              </a:ext>
            </a:extLst>
          </p:cNvPr>
          <p:cNvSpPr/>
          <p:nvPr/>
        </p:nvSpPr>
        <p:spPr>
          <a:xfrm>
            <a:off x="6488219" y="415061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2485A06-DF84-4811-9C6C-18225288A769}"/>
              </a:ext>
            </a:extLst>
          </p:cNvPr>
          <p:cNvSpPr/>
          <p:nvPr/>
        </p:nvSpPr>
        <p:spPr>
          <a:xfrm>
            <a:off x="6488219" y="419871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988EC93-05B2-4A8D-BC27-7B54A5867FD1}"/>
              </a:ext>
            </a:extLst>
          </p:cNvPr>
          <p:cNvSpPr/>
          <p:nvPr/>
        </p:nvSpPr>
        <p:spPr>
          <a:xfrm>
            <a:off x="6488219" y="424681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7077AED-E09F-40C4-A0C8-1082C77B6AB6}"/>
              </a:ext>
            </a:extLst>
          </p:cNvPr>
          <p:cNvSpPr/>
          <p:nvPr/>
        </p:nvSpPr>
        <p:spPr>
          <a:xfrm>
            <a:off x="6488219" y="4294914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60704C-518F-4DEC-AF09-48A53D5A6069}"/>
              </a:ext>
            </a:extLst>
          </p:cNvPr>
          <p:cNvSpPr/>
          <p:nvPr/>
        </p:nvSpPr>
        <p:spPr>
          <a:xfrm>
            <a:off x="8018389" y="3909634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C3C5766-4021-411B-A1EE-075CBF4D7C62}"/>
              </a:ext>
            </a:extLst>
          </p:cNvPr>
          <p:cNvSpPr/>
          <p:nvPr/>
        </p:nvSpPr>
        <p:spPr>
          <a:xfrm>
            <a:off x="5555602" y="399100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8E59656-01B9-497C-9AB1-8FB5211B8308}"/>
              </a:ext>
            </a:extLst>
          </p:cNvPr>
          <p:cNvSpPr/>
          <p:nvPr/>
        </p:nvSpPr>
        <p:spPr>
          <a:xfrm>
            <a:off x="5555602" y="403910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7D5E042-9896-4643-895E-C56B148BD661}"/>
              </a:ext>
            </a:extLst>
          </p:cNvPr>
          <p:cNvSpPr/>
          <p:nvPr/>
        </p:nvSpPr>
        <p:spPr>
          <a:xfrm>
            <a:off x="5555602" y="408719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AB13CC-DC24-48FE-8166-B3B913E50116}"/>
              </a:ext>
            </a:extLst>
          </p:cNvPr>
          <p:cNvSpPr/>
          <p:nvPr/>
        </p:nvSpPr>
        <p:spPr>
          <a:xfrm>
            <a:off x="5555602" y="413529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E37419-65AD-4E5D-865A-AA26DFAB609E}"/>
              </a:ext>
            </a:extLst>
          </p:cNvPr>
          <p:cNvSpPr/>
          <p:nvPr/>
        </p:nvSpPr>
        <p:spPr>
          <a:xfrm>
            <a:off x="5555602" y="418339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ED01485-5CFD-4970-8704-A20320362DEE}"/>
              </a:ext>
            </a:extLst>
          </p:cNvPr>
          <p:cNvSpPr/>
          <p:nvPr/>
        </p:nvSpPr>
        <p:spPr>
          <a:xfrm>
            <a:off x="5555602" y="423149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B32DC6F-9AF2-4ED2-964F-D3D1BFE587F7}"/>
              </a:ext>
            </a:extLst>
          </p:cNvPr>
          <p:cNvSpPr/>
          <p:nvPr/>
        </p:nvSpPr>
        <p:spPr>
          <a:xfrm>
            <a:off x="5555602" y="427959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7D04AA47-32B8-4997-8C15-B4B003485140}"/>
              </a:ext>
            </a:extLst>
          </p:cNvPr>
          <p:cNvCxnSpPr>
            <a:cxnSpLocks/>
            <a:stCxn id="80" idx="3"/>
            <a:endCxn id="68" idx="1"/>
          </p:cNvCxnSpPr>
          <p:nvPr/>
        </p:nvCxnSpPr>
        <p:spPr>
          <a:xfrm flipV="1">
            <a:off x="6203674" y="4029180"/>
            <a:ext cx="284545" cy="177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구부러짐 83">
            <a:extLst>
              <a:ext uri="{FF2B5EF4-FFF2-40B4-BE49-F238E27FC236}">
                <a16:creationId xmlns:a16="http://schemas.microsoft.com/office/drawing/2014/main" id="{F3767227-0DE6-4751-9858-A1ACD6D67234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 flipV="1">
            <a:off x="7136291" y="4089654"/>
            <a:ext cx="882098" cy="131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D002104-53EF-4FF8-A65C-4BDC9571B8C5}"/>
              </a:ext>
            </a:extLst>
          </p:cNvPr>
          <p:cNvSpPr/>
          <p:nvPr/>
        </p:nvSpPr>
        <p:spPr>
          <a:xfrm>
            <a:off x="4470965" y="399100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4AA3CC1-EEB2-4951-B88B-2A14DCBB0DB3}"/>
              </a:ext>
            </a:extLst>
          </p:cNvPr>
          <p:cNvSpPr/>
          <p:nvPr/>
        </p:nvSpPr>
        <p:spPr>
          <a:xfrm>
            <a:off x="4470965" y="403910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2E8F3CA-77F0-492E-9035-9FD57B3AE769}"/>
              </a:ext>
            </a:extLst>
          </p:cNvPr>
          <p:cNvSpPr/>
          <p:nvPr/>
        </p:nvSpPr>
        <p:spPr>
          <a:xfrm>
            <a:off x="4470965" y="408719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DBBD561-C78E-4CC2-90B8-6720D463096E}"/>
              </a:ext>
            </a:extLst>
          </p:cNvPr>
          <p:cNvSpPr/>
          <p:nvPr/>
        </p:nvSpPr>
        <p:spPr>
          <a:xfrm>
            <a:off x="4470965" y="413529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C0648BD-CFFB-45F2-BB83-6E3037376C58}"/>
              </a:ext>
            </a:extLst>
          </p:cNvPr>
          <p:cNvSpPr/>
          <p:nvPr/>
        </p:nvSpPr>
        <p:spPr>
          <a:xfrm>
            <a:off x="4470965" y="418339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83BFF32-780A-4D59-BF07-1D919CCDF7D8}"/>
              </a:ext>
            </a:extLst>
          </p:cNvPr>
          <p:cNvSpPr/>
          <p:nvPr/>
        </p:nvSpPr>
        <p:spPr>
          <a:xfrm>
            <a:off x="4470965" y="423149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CF5637-8FBA-49A1-A961-B1932CF63F6A}"/>
              </a:ext>
            </a:extLst>
          </p:cNvPr>
          <p:cNvSpPr/>
          <p:nvPr/>
        </p:nvSpPr>
        <p:spPr>
          <a:xfrm>
            <a:off x="4470965" y="427959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C1ECDEF6-C809-44D5-BF49-F2D4EBD3370A}"/>
              </a:ext>
            </a:extLst>
          </p:cNvPr>
          <p:cNvCxnSpPr>
            <a:cxnSpLocks/>
            <a:stCxn id="10" idx="3"/>
            <a:endCxn id="87" idx="1"/>
          </p:cNvCxnSpPr>
          <p:nvPr/>
        </p:nvCxnSpPr>
        <p:spPr>
          <a:xfrm>
            <a:off x="2267744" y="2875278"/>
            <a:ext cx="2203221" cy="11866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B84BE0AA-7728-487E-9AEA-9C3E8256EA25}"/>
              </a:ext>
            </a:extLst>
          </p:cNvPr>
          <p:cNvCxnSpPr>
            <a:cxnSpLocks/>
            <a:stCxn id="87" idx="3"/>
            <a:endCxn id="80" idx="1"/>
          </p:cNvCxnSpPr>
          <p:nvPr/>
        </p:nvCxnSpPr>
        <p:spPr>
          <a:xfrm>
            <a:off x="5119037" y="4061960"/>
            <a:ext cx="436565" cy="1442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EA439A9-5E51-4EFF-91AA-8883C5E0E272}"/>
              </a:ext>
            </a:extLst>
          </p:cNvPr>
          <p:cNvSpPr txBox="1"/>
          <p:nvPr/>
        </p:nvSpPr>
        <p:spPr>
          <a:xfrm>
            <a:off x="469547" y="10865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B70C6C7-22C7-4DBF-805F-B1CD0E8F3DC5}"/>
              </a:ext>
            </a:extLst>
          </p:cNvPr>
          <p:cNvSpPr/>
          <p:nvPr/>
        </p:nvSpPr>
        <p:spPr>
          <a:xfrm>
            <a:off x="755576" y="304610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6821FDF-2F49-4372-8FBD-07D319BBC064}"/>
              </a:ext>
            </a:extLst>
          </p:cNvPr>
          <p:cNvSpPr/>
          <p:nvPr/>
        </p:nvSpPr>
        <p:spPr>
          <a:xfrm>
            <a:off x="755576" y="3391534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026D44-548A-4D04-BFC9-7886CF1686C2}"/>
              </a:ext>
            </a:extLst>
          </p:cNvPr>
          <p:cNvSpPr/>
          <p:nvPr/>
        </p:nvSpPr>
        <p:spPr>
          <a:xfrm>
            <a:off x="755576" y="375566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EA4420-044E-49FD-9EEA-D4E9402046C8}"/>
              </a:ext>
            </a:extLst>
          </p:cNvPr>
          <p:cNvSpPr/>
          <p:nvPr/>
        </p:nvSpPr>
        <p:spPr>
          <a:xfrm>
            <a:off x="755576" y="411979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EF84DB-F550-449E-812F-CDB33EAE2312}"/>
              </a:ext>
            </a:extLst>
          </p:cNvPr>
          <p:cNvSpPr/>
          <p:nvPr/>
        </p:nvSpPr>
        <p:spPr>
          <a:xfrm>
            <a:off x="755576" y="4483930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E34C78-A059-42AD-83FE-0629D07FDD67}"/>
              </a:ext>
            </a:extLst>
          </p:cNvPr>
          <p:cNvSpPr/>
          <p:nvPr/>
        </p:nvSpPr>
        <p:spPr>
          <a:xfrm>
            <a:off x="755576" y="4848062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A1F622-BEEE-4ED7-9F64-3538296B1332}"/>
              </a:ext>
            </a:extLst>
          </p:cNvPr>
          <p:cNvSpPr/>
          <p:nvPr/>
        </p:nvSpPr>
        <p:spPr>
          <a:xfrm>
            <a:off x="755576" y="5212194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57BBF1-3D86-4882-99C2-F0C311816435}"/>
              </a:ext>
            </a:extLst>
          </p:cNvPr>
          <p:cNvSpPr/>
          <p:nvPr/>
        </p:nvSpPr>
        <p:spPr>
          <a:xfrm>
            <a:off x="755576" y="557632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6BFC975-71DD-4DBE-893F-97C298CF8806}"/>
              </a:ext>
            </a:extLst>
          </p:cNvPr>
          <p:cNvSpPr/>
          <p:nvPr/>
        </p:nvSpPr>
        <p:spPr>
          <a:xfrm>
            <a:off x="755576" y="594045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7E673C-841A-4AF9-BA3F-D0694379902D}"/>
              </a:ext>
            </a:extLst>
          </p:cNvPr>
          <p:cNvSpPr txBox="1"/>
          <p:nvPr/>
        </p:nvSpPr>
        <p:spPr>
          <a:xfrm>
            <a:off x="-62277" y="37260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i_ino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C2FBC8-D362-43AA-B82A-0FFAEF32900B}"/>
              </a:ext>
            </a:extLst>
          </p:cNvPr>
          <p:cNvSpPr txBox="1"/>
          <p:nvPr/>
        </p:nvSpPr>
        <p:spPr>
          <a:xfrm>
            <a:off x="-188913" y="41023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C6A07-9E3E-4E3D-B07B-82D1D7CF9745}"/>
              </a:ext>
            </a:extLst>
          </p:cNvPr>
          <p:cNvSpPr txBox="1"/>
          <p:nvPr/>
        </p:nvSpPr>
        <p:spPr>
          <a:xfrm>
            <a:off x="-62277" y="44787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i_uid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29127-85C6-477C-8619-59A268DEE74C}"/>
              </a:ext>
            </a:extLst>
          </p:cNvPr>
          <p:cNvSpPr txBox="1"/>
          <p:nvPr/>
        </p:nvSpPr>
        <p:spPr>
          <a:xfrm>
            <a:off x="-62277" y="485509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i_gid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6ADE6E-2334-464B-ADC2-C6CDA8D1F9AB}"/>
              </a:ext>
            </a:extLst>
          </p:cNvPr>
          <p:cNvSpPr txBox="1"/>
          <p:nvPr/>
        </p:nvSpPr>
        <p:spPr>
          <a:xfrm>
            <a:off x="-315551" y="52314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E69B4-2E20-4B2E-9905-BEBF56624850}"/>
              </a:ext>
            </a:extLst>
          </p:cNvPr>
          <p:cNvSpPr txBox="1"/>
          <p:nvPr/>
        </p:nvSpPr>
        <p:spPr>
          <a:xfrm>
            <a:off x="-188913" y="56078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FEFC79-B8F6-4853-94E2-7F6F26E40E3F}"/>
              </a:ext>
            </a:extLst>
          </p:cNvPr>
          <p:cNvSpPr txBox="1"/>
          <p:nvPr/>
        </p:nvSpPr>
        <p:spPr>
          <a:xfrm>
            <a:off x="-315551" y="598419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099DD-345B-424D-AA0B-DE8DBEF2B10A}"/>
              </a:ext>
            </a:extLst>
          </p:cNvPr>
          <p:cNvSpPr txBox="1"/>
          <p:nvPr/>
        </p:nvSpPr>
        <p:spPr>
          <a:xfrm>
            <a:off x="2327241" y="52384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6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1323A20-D572-4266-8249-A17ACD72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31763"/>
            <a:ext cx="9610725" cy="630237"/>
          </a:xfrm>
        </p:spPr>
        <p:txBody>
          <a:bodyPr/>
          <a:lstStyle/>
          <a:p>
            <a:pPr eaLnBrk="1" hangingPunct="1"/>
            <a:r>
              <a:rPr lang="ko-KR" altLang="en-US"/>
              <a:t>디렉토리의 구조</a:t>
            </a:r>
            <a:endParaRPr lang="en-US" altLang="ko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D4C0D-64F9-4E45-9ED3-20985973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connect file name to disk block(s)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provide hierarchical structure for file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D16EF-F83C-49A6-B2CB-8DCB0A7CD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1987550"/>
            <a:ext cx="4491037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F96D891-F2D2-4D56-BBD1-FA1AE0BCE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1987550"/>
            <a:ext cx="39655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/>
              <a:t>inode number                      file name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7D723A9C-836A-495D-9935-6AA693E6A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1663" y="19875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FE132A3-B222-4778-92C6-57DCAD0A5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1620838"/>
            <a:ext cx="287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directory entry in UNIX FS</a:t>
            </a:r>
            <a:endParaRPr lang="en-US" altLang="ko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36377-B821-4E7F-9901-EBCDC4A56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2873375"/>
            <a:ext cx="560705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7773BEFA-E817-45E6-BE0A-7BC26586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2873375"/>
            <a:ext cx="5511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500"/>
              <a:t>file name   extension   attributes    time   first block number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06C61AB1-557E-4E86-BB8C-E24B9CA9F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975" y="28733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AA88830-ECB7-49B5-AB62-BFC2607B0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2506663"/>
            <a:ext cx="243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directory entry in DOS</a:t>
            </a:r>
            <a:endParaRPr lang="en-US" altLang="ko-KR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FBC476AE-65E3-4741-823A-D3A95AA91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6663" y="28813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910BBE72-A5BC-4D7C-B3E3-2CA88F23A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8375" y="28813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7C49BDE6-EB8F-48E6-A6D8-21EBA8181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28813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05BFAEE-6C8B-43AA-B46F-80D2BE9DB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3" y="3862388"/>
            <a:ext cx="13700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disk block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87337F-09F5-47B4-BC93-1AD806CF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2751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AE693C-9C84-41EB-95E4-F35212CDD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5037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09B57-39A8-405D-B925-D6C624974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7323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3F75C8-8926-4D4C-A227-D99F5A97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9609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4BB027-B8DD-4C89-9C9C-7EF22F11D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1895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01388FFE-A3D4-4E85-9D90-EB0968207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176838"/>
            <a:ext cx="668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5   etc </a:t>
            </a:r>
            <a:endParaRPr lang="en-US" altLang="ko-KR" sz="1400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77588475-6747-4216-BEC4-4C8693F39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948238"/>
            <a:ext cx="7175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4   dev </a:t>
            </a:r>
            <a:endParaRPr lang="en-US" altLang="ko-KR" sz="1400"/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8A74F766-9AB1-44E8-AE35-80F47764E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719638"/>
            <a:ext cx="6985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   usr </a:t>
            </a:r>
            <a:endParaRPr lang="en-US" altLang="ko-KR" sz="1400"/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AA9AA51D-8F92-4C6B-8CA9-26DC1ECD5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4910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1   . </a:t>
            </a:r>
            <a:endParaRPr lang="en-US" altLang="ko-KR" sz="140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0C8FBBEF-67A4-48C3-A7C8-733F077F9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2624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1   ..</a:t>
            </a:r>
            <a:endParaRPr lang="en-US" altLang="ko-KR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4C3D0-15B6-465E-9290-8B2E53A9A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4181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EE96D4-E7E6-487D-8FB5-1F9F4A36D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6467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2D65D6-6A4D-475C-91A4-8236C935B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8753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DFF4D32D-7324-4CAC-90DE-168A3468F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875338"/>
            <a:ext cx="7556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9   mnt </a:t>
            </a:r>
            <a:endParaRPr lang="en-US" altLang="ko-KR" sz="140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C8C0BD45-47ED-4F56-B152-AB98FE80C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646738"/>
            <a:ext cx="7080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7   var </a:t>
            </a:r>
            <a:endParaRPr lang="en-US" altLang="ko-KR" sz="1400"/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20F86994-33F4-409F-8745-982E2F9B6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418138"/>
            <a:ext cx="1022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6   vmunix </a:t>
            </a:r>
            <a:endParaRPr lang="en-US" altLang="ko-KR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3CA9B3-B8ED-484A-8ECF-FB1794957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4256088"/>
            <a:ext cx="762000" cy="82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1252830-469E-4998-B21A-67579FF70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4262438"/>
            <a:ext cx="7366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i_mode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time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….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1</a:t>
            </a:r>
            <a:endParaRPr lang="en-US" altLang="ko-KR" sz="1400"/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2AE216DD-B2A9-4839-AD6C-685D4FEAC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3862388"/>
            <a:ext cx="1204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inode 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58137EFF-B8C8-42B0-80A2-663C6E8A9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862388"/>
            <a:ext cx="1370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 disk block 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8D202B-17B8-4801-8E2C-29532EE37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2751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BD5DF1-4151-49B4-AA6C-09033CFBB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5037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4AEFA0-9374-452D-A9C7-B070D6E14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7323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BA4A23-E1E7-4E86-856E-2DAB702B7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9609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B7429D-B40A-4F16-9369-C71A66662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1895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Text Box 42">
            <a:extLst>
              <a:ext uri="{FF2B5EF4-FFF2-40B4-BE49-F238E27FC236}">
                <a16:creationId xmlns:a16="http://schemas.microsoft.com/office/drawing/2014/main" id="{64A114C7-24BB-44B0-B741-E53677311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176838"/>
            <a:ext cx="736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17   lib </a:t>
            </a:r>
            <a:endParaRPr lang="en-US" altLang="ko-KR" sz="1400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35D3C863-58EE-443A-8AA6-15618955F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948238"/>
            <a:ext cx="10922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16   include </a:t>
            </a:r>
            <a:endParaRPr lang="en-US" altLang="ko-KR" sz="1400"/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3E9CD209-3FF2-4703-9ED2-F29E4AA47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719638"/>
            <a:ext cx="768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12   src </a:t>
            </a:r>
            <a:endParaRPr lang="en-US" altLang="ko-KR" sz="1400"/>
          </a:p>
        </p:txBody>
      </p:sp>
      <p:sp>
        <p:nvSpPr>
          <p:cNvPr id="46" name="Text Box 45">
            <a:extLst>
              <a:ext uri="{FF2B5EF4-FFF2-40B4-BE49-F238E27FC236}">
                <a16:creationId xmlns:a16="http://schemas.microsoft.com/office/drawing/2014/main" id="{41A0B833-64BB-4462-A22C-80D43D6A8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4910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3   . </a:t>
            </a:r>
            <a:endParaRPr lang="en-US" altLang="ko-KR" sz="1400"/>
          </a:p>
        </p:txBody>
      </p:sp>
      <p:sp>
        <p:nvSpPr>
          <p:cNvPr id="47" name="Text Box 46">
            <a:extLst>
              <a:ext uri="{FF2B5EF4-FFF2-40B4-BE49-F238E27FC236}">
                <a16:creationId xmlns:a16="http://schemas.microsoft.com/office/drawing/2014/main" id="{31884D61-985D-4D57-B1AE-769F3380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2624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1   ..</a:t>
            </a:r>
            <a:endParaRPr lang="en-US" altLang="ko-KR" sz="1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7D1643-EB47-4DBF-A746-9414F604A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4181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03F64A-C393-4C2B-9573-F3D3A32BD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6467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49">
            <a:extLst>
              <a:ext uri="{FF2B5EF4-FFF2-40B4-BE49-F238E27FC236}">
                <a16:creationId xmlns:a16="http://schemas.microsoft.com/office/drawing/2014/main" id="{C80131A6-200C-48E0-9936-F27D02645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646738"/>
            <a:ext cx="11271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23   member</a:t>
            </a:r>
            <a:endParaRPr lang="en-US" altLang="ko-KR" sz="1400"/>
          </a:p>
        </p:txBody>
      </p:sp>
      <p:sp>
        <p:nvSpPr>
          <p:cNvPr id="51" name="Text Box 50">
            <a:extLst>
              <a:ext uri="{FF2B5EF4-FFF2-40B4-BE49-F238E27FC236}">
                <a16:creationId xmlns:a16="http://schemas.microsoft.com/office/drawing/2014/main" id="{B6CCCD07-A7F2-404D-A2B1-370E4FE83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418138"/>
            <a:ext cx="7858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20   bin </a:t>
            </a:r>
            <a:endParaRPr lang="en-US" altLang="ko-KR" sz="1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19E72C-21EB-4D90-9555-20DD2F3BC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4256088"/>
            <a:ext cx="762000" cy="82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3" name="Text Box 52">
            <a:extLst>
              <a:ext uri="{FF2B5EF4-FFF2-40B4-BE49-F238E27FC236}">
                <a16:creationId xmlns:a16="http://schemas.microsoft.com/office/drawing/2014/main" id="{3310B1F4-E34A-42BB-95B7-CCBD4F84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4262438"/>
            <a:ext cx="7366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i_mode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time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….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7</a:t>
            </a:r>
            <a:endParaRPr lang="en-US" altLang="ko-KR" sz="1400"/>
          </a:p>
        </p:txBody>
      </p:sp>
      <p:sp>
        <p:nvSpPr>
          <p:cNvPr id="54" name="Text Box 53">
            <a:extLst>
              <a:ext uri="{FF2B5EF4-FFF2-40B4-BE49-F238E27FC236}">
                <a16:creationId xmlns:a16="http://schemas.microsoft.com/office/drawing/2014/main" id="{5D4DEE41-9B5F-4DD5-815C-CBC98FA7D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3862388"/>
            <a:ext cx="12049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inode 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F16F36-8439-452B-887A-77FEDAE3A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8753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6" name="Text Box 55">
            <a:extLst>
              <a:ext uri="{FF2B5EF4-FFF2-40B4-BE49-F238E27FC236}">
                <a16:creationId xmlns:a16="http://schemas.microsoft.com/office/drawing/2014/main" id="{FE8CE428-CB44-415C-9B24-1565A6A0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888038"/>
            <a:ext cx="895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25   local </a:t>
            </a:r>
            <a:endParaRPr lang="en-US" altLang="ko-KR" sz="1400"/>
          </a:p>
        </p:txBody>
      </p:sp>
      <p:sp>
        <p:nvSpPr>
          <p:cNvPr id="57" name="Text Box 56">
            <a:extLst>
              <a:ext uri="{FF2B5EF4-FFF2-40B4-BE49-F238E27FC236}">
                <a16:creationId xmlns:a16="http://schemas.microsoft.com/office/drawing/2014/main" id="{3B09F053-8AA0-4D27-8065-4551CD8FE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088" y="3875088"/>
            <a:ext cx="15509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disk block 39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519B7B-AC1E-4390-A1FF-1CE3D478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2878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785A52-28A8-4A58-B631-6DD26B18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5164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F4481D-683C-4475-8F07-3FDC54D2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7450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8A30F2-A7D5-476E-9D89-5DC0A2512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9736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D00247-E2DF-448C-8558-DA8FA0CF9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52022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3" name="Text Box 62">
            <a:extLst>
              <a:ext uri="{FF2B5EF4-FFF2-40B4-BE49-F238E27FC236}">
                <a16:creationId xmlns:a16="http://schemas.microsoft.com/office/drawing/2014/main" id="{791A76AA-558F-40AE-8254-33B48CA13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189538"/>
            <a:ext cx="9096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37   mark</a:t>
            </a:r>
            <a:endParaRPr lang="en-US" altLang="ko-KR" sz="1400"/>
          </a:p>
        </p:txBody>
      </p:sp>
      <p:sp>
        <p:nvSpPr>
          <p:cNvPr id="64" name="Text Box 63">
            <a:extLst>
              <a:ext uri="{FF2B5EF4-FFF2-40B4-BE49-F238E27FC236}">
                <a16:creationId xmlns:a16="http://schemas.microsoft.com/office/drawing/2014/main" id="{8E625380-D52F-4206-90FC-C11F32A85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960938"/>
            <a:ext cx="8350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33   tom </a:t>
            </a:r>
            <a:endParaRPr lang="en-US" altLang="ko-KR" sz="1400"/>
          </a:p>
        </p:txBody>
      </p:sp>
      <p:sp>
        <p:nvSpPr>
          <p:cNvPr id="65" name="Text Box 64">
            <a:extLst>
              <a:ext uri="{FF2B5EF4-FFF2-40B4-BE49-F238E27FC236}">
                <a16:creationId xmlns:a16="http://schemas.microsoft.com/office/drawing/2014/main" id="{BD92AF38-4B36-4441-B7B5-37156C3B1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732338"/>
            <a:ext cx="795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32   jim </a:t>
            </a:r>
            <a:endParaRPr lang="en-US" altLang="ko-KR" sz="1400"/>
          </a:p>
        </p:txBody>
      </p:sp>
      <p:sp>
        <p:nvSpPr>
          <p:cNvPr id="66" name="Text Box 65">
            <a:extLst>
              <a:ext uri="{FF2B5EF4-FFF2-40B4-BE49-F238E27FC236}">
                <a16:creationId xmlns:a16="http://schemas.microsoft.com/office/drawing/2014/main" id="{C273EB08-5BBA-4E65-B623-F7BE37DCF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503738"/>
            <a:ext cx="5842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23   . </a:t>
            </a:r>
            <a:endParaRPr lang="en-US" altLang="ko-KR" sz="1400"/>
          </a:p>
        </p:txBody>
      </p:sp>
      <p:sp>
        <p:nvSpPr>
          <p:cNvPr id="67" name="Text Box 66">
            <a:extLst>
              <a:ext uri="{FF2B5EF4-FFF2-40B4-BE49-F238E27FC236}">
                <a16:creationId xmlns:a16="http://schemas.microsoft.com/office/drawing/2014/main" id="{9D53508F-D032-4CE8-853F-9B273105C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2751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3   ..</a:t>
            </a:r>
            <a:endParaRPr lang="en-US" altLang="ko-KR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10C284-8547-4308-8596-C3B591E92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54308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A26787-E2ED-4CD0-B93C-C7E804E51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56594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0" name="Text Box 69">
            <a:extLst>
              <a:ext uri="{FF2B5EF4-FFF2-40B4-BE49-F238E27FC236}">
                <a16:creationId xmlns:a16="http://schemas.microsoft.com/office/drawing/2014/main" id="{204E8220-5255-49D7-A136-199B7E199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659438"/>
            <a:ext cx="7810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42   mjc</a:t>
            </a:r>
            <a:endParaRPr lang="en-US" altLang="ko-KR" sz="1400"/>
          </a:p>
        </p:txBody>
      </p:sp>
      <p:sp>
        <p:nvSpPr>
          <p:cNvPr id="71" name="Text Box 70">
            <a:extLst>
              <a:ext uri="{FF2B5EF4-FFF2-40B4-BE49-F238E27FC236}">
                <a16:creationId xmlns:a16="http://schemas.microsoft.com/office/drawing/2014/main" id="{7DBBA8A8-AD74-4DC9-8CD7-865AC380A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430838"/>
            <a:ext cx="89058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41   sooni</a:t>
            </a:r>
            <a:endParaRPr lang="en-US" altLang="ko-KR" sz="14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5123246-47CB-4CA2-B23E-A540F624F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88" y="4268788"/>
            <a:ext cx="762000" cy="82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3" name="Text Box 72">
            <a:extLst>
              <a:ext uri="{FF2B5EF4-FFF2-40B4-BE49-F238E27FC236}">
                <a16:creationId xmlns:a16="http://schemas.microsoft.com/office/drawing/2014/main" id="{683FF70D-B4FB-4AC9-BC52-B011DBADB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4275138"/>
            <a:ext cx="7366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i_mode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time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….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39</a:t>
            </a:r>
            <a:endParaRPr lang="en-US" altLang="ko-KR" sz="1400"/>
          </a:p>
        </p:txBody>
      </p:sp>
      <p:sp>
        <p:nvSpPr>
          <p:cNvPr id="74" name="Text Box 73">
            <a:extLst>
              <a:ext uri="{FF2B5EF4-FFF2-40B4-BE49-F238E27FC236}">
                <a16:creationId xmlns:a16="http://schemas.microsoft.com/office/drawing/2014/main" id="{9A395C52-33CE-4C09-887F-100309D93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3875088"/>
            <a:ext cx="1204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inode 23</a:t>
            </a:r>
          </a:p>
        </p:txBody>
      </p:sp>
    </p:spTree>
    <p:extLst>
      <p:ext uri="{BB962C8B-B14F-4D97-AF65-F5344CB8AC3E}">
        <p14:creationId xmlns:p14="http://schemas.microsoft.com/office/powerpoint/2010/main" val="196531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984</Words>
  <Application>Microsoft Office PowerPoint</Application>
  <PresentationFormat>화면 슬라이드 쇼(4:3)</PresentationFormat>
  <Paragraphs>388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Consolas</vt:lpstr>
      <vt:lpstr>Wingdings</vt:lpstr>
      <vt:lpstr>Monotype Sorts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디렉토리의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kim jungin</cp:lastModifiedBy>
  <cp:revision>342</cp:revision>
  <dcterms:created xsi:type="dcterms:W3CDTF">2017-09-04T00:10:04Z</dcterms:created>
  <dcterms:modified xsi:type="dcterms:W3CDTF">2019-05-15T01:22:06Z</dcterms:modified>
</cp:coreProperties>
</file>