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E0BFD83F-AA62-44BB-BD0D-4C7862963B22}"/>
              </a:ext>
            </a:extLst>
          </p:cNvPr>
          <p:cNvSpPr/>
          <p:nvPr/>
        </p:nvSpPr>
        <p:spPr bwMode="auto">
          <a:xfrm>
            <a:off x="248472" y="4076858"/>
            <a:ext cx="1859601" cy="470285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0B1E524B-BE42-46F0-856E-411A8147912D}"/>
              </a:ext>
            </a:extLst>
          </p:cNvPr>
          <p:cNvSpPr/>
          <p:nvPr/>
        </p:nvSpPr>
        <p:spPr bwMode="auto">
          <a:xfrm>
            <a:off x="171288" y="415224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B7FF5F39-BB41-4677-8F60-A03033F8709E}"/>
              </a:ext>
            </a:extLst>
          </p:cNvPr>
          <p:cNvSpPr/>
          <p:nvPr/>
        </p:nvSpPr>
        <p:spPr bwMode="auto">
          <a:xfrm>
            <a:off x="94104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F1EA4545-5C1F-4E6C-847E-18BD49F67BFB}"/>
              </a:ext>
            </a:extLst>
          </p:cNvPr>
          <p:cNvSpPr/>
          <p:nvPr/>
        </p:nvSpPr>
        <p:spPr bwMode="auto">
          <a:xfrm>
            <a:off x="2443735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Context Manager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A2E5FE3B-542F-4887-AA73-A62EC7E6B237}"/>
              </a:ext>
            </a:extLst>
          </p:cNvPr>
          <p:cNvSpPr/>
          <p:nvPr/>
        </p:nvSpPr>
        <p:spPr bwMode="auto">
          <a:xfrm>
            <a:off x="4780803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Media Server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FA7D97B9-4335-4BAF-A130-CF7A6C842125}"/>
              </a:ext>
            </a:extLst>
          </p:cNvPr>
          <p:cNvSpPr/>
          <p:nvPr/>
        </p:nvSpPr>
        <p:spPr bwMode="auto">
          <a:xfrm>
            <a:off x="7141204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Zygote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0DE1750E-AC78-4EE3-9696-F14D0D3FF554}"/>
              </a:ext>
            </a:extLst>
          </p:cNvPr>
          <p:cNvSpPr/>
          <p:nvPr/>
        </p:nvSpPr>
        <p:spPr bwMode="auto">
          <a:xfrm>
            <a:off x="3967676" y="5132308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init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BFD26483-13AD-46DA-ABAB-E28F84E62624}"/>
              </a:ext>
            </a:extLst>
          </p:cNvPr>
          <p:cNvSpPr/>
          <p:nvPr/>
        </p:nvSpPr>
        <p:spPr bwMode="auto">
          <a:xfrm>
            <a:off x="3967676" y="5896971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Linux Kernel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BAF0BD-8086-4480-9E83-98A2A1B05A26}"/>
              </a:ext>
            </a:extLst>
          </p:cNvPr>
          <p:cNvSpPr/>
          <p:nvPr/>
        </p:nvSpPr>
        <p:spPr bwMode="auto">
          <a:xfrm>
            <a:off x="4664129" y="2622923"/>
            <a:ext cx="2089359" cy="1146993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:</a:t>
            </a:r>
            <a:endParaRPr lang="ko-KR" altLang="en-US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E2920617-1C10-4890-BFCC-DF5B7F2480D6}"/>
              </a:ext>
            </a:extLst>
          </p:cNvPr>
          <p:cNvSpPr/>
          <p:nvPr/>
        </p:nvSpPr>
        <p:spPr bwMode="auto">
          <a:xfrm>
            <a:off x="4777213" y="3095003"/>
            <a:ext cx="1859601" cy="292582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Camera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7C1DBE2B-59F1-453E-9317-CADE6B5566AA}"/>
              </a:ext>
            </a:extLst>
          </p:cNvPr>
          <p:cNvSpPr/>
          <p:nvPr/>
        </p:nvSpPr>
        <p:spPr bwMode="auto">
          <a:xfrm>
            <a:off x="4777213" y="2710876"/>
            <a:ext cx="1859601" cy="294377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Audio Flinger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6" name="모서리가 둥근 직사각형 17">
            <a:extLst>
              <a:ext uri="{FF2B5EF4-FFF2-40B4-BE49-F238E27FC236}">
                <a16:creationId xmlns:a16="http://schemas.microsoft.com/office/drawing/2014/main" id="{198FC599-477E-45C4-8E23-22E565668675}"/>
              </a:ext>
            </a:extLst>
          </p:cNvPr>
          <p:cNvSpPr/>
          <p:nvPr/>
        </p:nvSpPr>
        <p:spPr bwMode="auto">
          <a:xfrm>
            <a:off x="7141204" y="3540158"/>
            <a:ext cx="1859601" cy="47208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System Server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371C62-48B9-4B71-85DC-B8752F347B4D}"/>
              </a:ext>
            </a:extLst>
          </p:cNvPr>
          <p:cNvSpPr/>
          <p:nvPr/>
        </p:nvSpPr>
        <p:spPr bwMode="auto">
          <a:xfrm>
            <a:off x="7020940" y="786656"/>
            <a:ext cx="2087564" cy="221859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:</a:t>
            </a:r>
            <a:endParaRPr lang="ko-KR" altLang="en-US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B26BA4A5-7078-4F02-92D6-26AC2A8CEF52}"/>
              </a:ext>
            </a:extLst>
          </p:cNvPr>
          <p:cNvSpPr/>
          <p:nvPr/>
        </p:nvSpPr>
        <p:spPr bwMode="auto">
          <a:xfrm>
            <a:off x="7141204" y="2010834"/>
            <a:ext cx="1859601" cy="305147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Media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모서리가 둥근 직사각형 20">
            <a:extLst>
              <a:ext uri="{FF2B5EF4-FFF2-40B4-BE49-F238E27FC236}">
                <a16:creationId xmlns:a16="http://schemas.microsoft.com/office/drawing/2014/main" id="{8BE92BC3-39C6-4BE9-92A3-7062519885F5}"/>
              </a:ext>
            </a:extLst>
          </p:cNvPr>
          <p:cNvSpPr/>
          <p:nvPr/>
        </p:nvSpPr>
        <p:spPr bwMode="auto">
          <a:xfrm>
            <a:off x="7141204" y="1628503"/>
            <a:ext cx="1859601" cy="30694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Radio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A17D209B-C25B-4A61-846E-3A6274D0500A}"/>
              </a:ext>
            </a:extLst>
          </p:cNvPr>
          <p:cNvSpPr/>
          <p:nvPr/>
        </p:nvSpPr>
        <p:spPr bwMode="auto">
          <a:xfrm>
            <a:off x="7141204" y="1244377"/>
            <a:ext cx="1859601" cy="30694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Camera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모서리가 둥근 직사각형 22">
            <a:extLst>
              <a:ext uri="{FF2B5EF4-FFF2-40B4-BE49-F238E27FC236}">
                <a16:creationId xmlns:a16="http://schemas.microsoft.com/office/drawing/2014/main" id="{18C8F046-8FE7-4D2D-8A87-80B01D6FF1A6}"/>
              </a:ext>
            </a:extLst>
          </p:cNvPr>
          <p:cNvSpPr/>
          <p:nvPr/>
        </p:nvSpPr>
        <p:spPr bwMode="auto">
          <a:xfrm>
            <a:off x="7141204" y="865635"/>
            <a:ext cx="1859601" cy="303352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Audio Flinger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2" name="모서리가 둥근 직사각형 23">
            <a:extLst>
              <a:ext uri="{FF2B5EF4-FFF2-40B4-BE49-F238E27FC236}">
                <a16:creationId xmlns:a16="http://schemas.microsoft.com/office/drawing/2014/main" id="{A02778D6-4E1F-47E2-ACD6-8F350B00049E}"/>
              </a:ext>
            </a:extLst>
          </p:cNvPr>
          <p:cNvSpPr/>
          <p:nvPr/>
        </p:nvSpPr>
        <p:spPr bwMode="auto">
          <a:xfrm>
            <a:off x="7141204" y="2393166"/>
            <a:ext cx="1859601" cy="305147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Sensor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cxnSp>
        <p:nvCxnSpPr>
          <p:cNvPr id="23" name="직선 화살표 연결선 55">
            <a:extLst>
              <a:ext uri="{FF2B5EF4-FFF2-40B4-BE49-F238E27FC236}">
                <a16:creationId xmlns:a16="http://schemas.microsoft.com/office/drawing/2014/main" id="{64CD0875-C1E7-46F6-B6B5-D110FA168873}"/>
              </a:ext>
            </a:extLst>
          </p:cNvPr>
          <p:cNvCxnSpPr>
            <a:cxnSpLocks noChangeShapeType="1"/>
            <a:stCxn id="12" idx="0"/>
            <a:endCxn id="11" idx="2"/>
          </p:cNvCxnSpPr>
          <p:nvPr/>
        </p:nvCxnSpPr>
        <p:spPr bwMode="auto">
          <a:xfrm rot="5400000" flipH="1" flipV="1">
            <a:off x="4749630" y="5750293"/>
            <a:ext cx="292541" cy="2485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꺾인 연결선 56">
            <a:extLst>
              <a:ext uri="{FF2B5EF4-FFF2-40B4-BE49-F238E27FC236}">
                <a16:creationId xmlns:a16="http://schemas.microsoft.com/office/drawing/2014/main" id="{8278CF88-E518-4900-9E17-2A0377EF3B93}"/>
              </a:ext>
            </a:extLst>
          </p:cNvPr>
          <p:cNvCxnSpPr>
            <a:cxnSpLocks noChangeShapeType="1"/>
            <a:stCxn id="11" idx="0"/>
            <a:endCxn id="7" idx="2"/>
          </p:cNvCxnSpPr>
          <p:nvPr/>
        </p:nvCxnSpPr>
        <p:spPr bwMode="auto">
          <a:xfrm rot="16200000" flipV="1">
            <a:off x="2749382" y="2984934"/>
            <a:ext cx="422266" cy="387325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꺾인 연결선 57">
            <a:extLst>
              <a:ext uri="{FF2B5EF4-FFF2-40B4-BE49-F238E27FC236}">
                <a16:creationId xmlns:a16="http://schemas.microsoft.com/office/drawing/2014/main" id="{B1B3CE44-A9F8-4A90-8C45-86721DF4EF10}"/>
              </a:ext>
            </a:extLst>
          </p:cNvPr>
          <p:cNvCxnSpPr>
            <a:cxnSpLocks noChangeShapeType="1"/>
            <a:stCxn id="11" idx="0"/>
            <a:endCxn id="8" idx="2"/>
          </p:cNvCxnSpPr>
          <p:nvPr/>
        </p:nvCxnSpPr>
        <p:spPr bwMode="auto">
          <a:xfrm rot="16200000" flipV="1">
            <a:off x="3924039" y="4159591"/>
            <a:ext cx="422266" cy="15239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꺾인 연결선 58">
            <a:extLst>
              <a:ext uri="{FF2B5EF4-FFF2-40B4-BE49-F238E27FC236}">
                <a16:creationId xmlns:a16="http://schemas.microsoft.com/office/drawing/2014/main" id="{5F79E175-F726-4043-B20F-32793511F3BA}"/>
              </a:ext>
            </a:extLst>
          </p:cNvPr>
          <p:cNvCxnSpPr>
            <a:cxnSpLocks noChangeShapeType="1"/>
            <a:stCxn id="11" idx="0"/>
            <a:endCxn id="9" idx="2"/>
          </p:cNvCxnSpPr>
          <p:nvPr/>
        </p:nvCxnSpPr>
        <p:spPr bwMode="auto">
          <a:xfrm rot="5400000" flipH="1" flipV="1">
            <a:off x="5092480" y="4515094"/>
            <a:ext cx="422266" cy="81293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꺾인 연결선 59">
            <a:extLst>
              <a:ext uri="{FF2B5EF4-FFF2-40B4-BE49-F238E27FC236}">
                <a16:creationId xmlns:a16="http://schemas.microsoft.com/office/drawing/2014/main" id="{58A930B7-AEB9-43B8-8BEB-000CB1CC5D5A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rot="5400000" flipH="1" flipV="1">
            <a:off x="6273351" y="3334223"/>
            <a:ext cx="422266" cy="317468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60">
            <a:extLst>
              <a:ext uri="{FF2B5EF4-FFF2-40B4-BE49-F238E27FC236}">
                <a16:creationId xmlns:a16="http://schemas.microsoft.com/office/drawing/2014/main" id="{0918E8A8-429C-41C0-9317-FFD28315AE45}"/>
              </a:ext>
            </a:extLst>
          </p:cNvPr>
          <p:cNvCxnSpPr>
            <a:cxnSpLocks noChangeShapeType="1"/>
            <a:stCxn id="9" idx="0"/>
            <a:endCxn id="13" idx="2"/>
          </p:cNvCxnSpPr>
          <p:nvPr/>
        </p:nvCxnSpPr>
        <p:spPr bwMode="auto">
          <a:xfrm rot="5400000" flipH="1" flipV="1">
            <a:off x="5477687" y="4002984"/>
            <a:ext cx="467272" cy="2485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화살표 연결선 61">
            <a:extLst>
              <a:ext uri="{FF2B5EF4-FFF2-40B4-BE49-F238E27FC236}">
                <a16:creationId xmlns:a16="http://schemas.microsoft.com/office/drawing/2014/main" id="{F4FBD056-687F-42D1-88AC-D84E7E17B83F}"/>
              </a:ext>
            </a:extLst>
          </p:cNvPr>
          <p:cNvCxnSpPr>
            <a:cxnSpLocks noChangeShapeType="1"/>
            <a:stCxn id="10" idx="0"/>
            <a:endCxn id="16" idx="2"/>
          </p:cNvCxnSpPr>
          <p:nvPr/>
        </p:nvCxnSpPr>
        <p:spPr bwMode="auto">
          <a:xfrm rot="5400000" flipH="1" flipV="1">
            <a:off x="7959969" y="4126009"/>
            <a:ext cx="223708" cy="0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62">
            <a:extLst>
              <a:ext uri="{FF2B5EF4-FFF2-40B4-BE49-F238E27FC236}">
                <a16:creationId xmlns:a16="http://schemas.microsoft.com/office/drawing/2014/main" id="{115CFF72-BAEA-4727-BDB0-16C5E90A6127}"/>
              </a:ext>
            </a:extLst>
          </p:cNvPr>
          <p:cNvCxnSpPr>
            <a:cxnSpLocks noChangeShapeType="1"/>
            <a:stCxn id="16" idx="0"/>
            <a:endCxn id="17" idx="2"/>
          </p:cNvCxnSpPr>
          <p:nvPr/>
        </p:nvCxnSpPr>
        <p:spPr bwMode="auto">
          <a:xfrm rot="16200000" flipV="1">
            <a:off x="7800704" y="3269142"/>
            <a:ext cx="534782" cy="7459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hape 63">
            <a:extLst>
              <a:ext uri="{FF2B5EF4-FFF2-40B4-BE49-F238E27FC236}">
                <a16:creationId xmlns:a16="http://schemas.microsoft.com/office/drawing/2014/main" id="{0E2FC400-B8F5-4262-BEA1-CE2BC46E3464}"/>
              </a:ext>
            </a:extLst>
          </p:cNvPr>
          <p:cNvCxnSpPr>
            <a:cxnSpLocks noChangeShapeType="1"/>
            <a:stCxn id="13" idx="1"/>
          </p:cNvCxnSpPr>
          <p:nvPr/>
        </p:nvCxnSpPr>
        <p:spPr bwMode="auto">
          <a:xfrm rot="10800000" flipV="1">
            <a:off x="3890296" y="3196096"/>
            <a:ext cx="773159" cy="1031177"/>
          </a:xfrm>
          <a:prstGeom prst="bentConnector2">
            <a:avLst/>
          </a:prstGeom>
          <a:noFill/>
          <a:ln w="28575" algn="ctr">
            <a:solidFill>
              <a:srgbClr val="4F81BD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hape 64">
            <a:extLst>
              <a:ext uri="{FF2B5EF4-FFF2-40B4-BE49-F238E27FC236}">
                <a16:creationId xmlns:a16="http://schemas.microsoft.com/office/drawing/2014/main" id="{8EC1D041-A684-410D-8591-9CFF1150395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960515" y="1667201"/>
            <a:ext cx="4027393" cy="2570662"/>
          </a:xfrm>
          <a:prstGeom prst="bentConnector2">
            <a:avLst/>
          </a:prstGeom>
          <a:noFill/>
          <a:ln w="28575" algn="ctr">
            <a:solidFill>
              <a:srgbClr val="4F81BD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22E191-81F9-4538-A3B1-8EFE8BFC4D7C}"/>
              </a:ext>
            </a:extLst>
          </p:cNvPr>
          <p:cNvSpPr txBox="1"/>
          <p:nvPr/>
        </p:nvSpPr>
        <p:spPr bwMode="auto">
          <a:xfrm>
            <a:off x="3115060" y="1192322"/>
            <a:ext cx="1981661" cy="4702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자바 시스템 서비스 등록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(JNI+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바인더 </a:t>
            </a:r>
            <a:r>
              <a:rPr lang="en-US" altLang="ko-KR" sz="1050" kern="0" dirty="0">
                <a:solidFill>
                  <a:sysClr val="windowText" lastClr="000000"/>
                </a:solidFill>
              </a:rPr>
              <a:t>IPC)</a:t>
            </a:r>
            <a:endParaRPr lang="ko-KR" altLang="en-US" sz="105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D07501-6F54-4A70-9338-40A391155AA8}"/>
              </a:ext>
            </a:extLst>
          </p:cNvPr>
          <p:cNvSpPr txBox="1"/>
          <p:nvPr/>
        </p:nvSpPr>
        <p:spPr bwMode="auto">
          <a:xfrm>
            <a:off x="4502580" y="2220847"/>
            <a:ext cx="1970890" cy="296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kern="0" dirty="0" err="1">
                <a:solidFill>
                  <a:sysClr val="windowText" lastClr="000000"/>
                </a:solidFill>
              </a:rPr>
              <a:t>네이티브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 시스템 서비스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0E39C9-E903-40A9-AD0F-872F93B9187D}"/>
              </a:ext>
            </a:extLst>
          </p:cNvPr>
          <p:cNvSpPr txBox="1"/>
          <p:nvPr/>
        </p:nvSpPr>
        <p:spPr bwMode="auto">
          <a:xfrm>
            <a:off x="7198643" y="459969"/>
            <a:ext cx="1536504" cy="287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</a:rPr>
              <a:t>자바 시스템 서비스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60723-CA56-44A5-B952-60894B7B2125}"/>
              </a:ext>
            </a:extLst>
          </p:cNvPr>
          <p:cNvSpPr txBox="1"/>
          <p:nvPr/>
        </p:nvSpPr>
        <p:spPr bwMode="auto">
          <a:xfrm>
            <a:off x="3260452" y="2470349"/>
            <a:ext cx="1383932" cy="6533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 err="1">
                <a:solidFill>
                  <a:sysClr val="windowText" lastClr="000000"/>
                </a:solidFill>
              </a:rPr>
              <a:t>네이트브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 시스템 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</a:rPr>
              <a:t>서비스 등록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바인더 </a:t>
            </a:r>
            <a:r>
              <a:rPr lang="en-US" altLang="ko-KR" sz="1050" kern="0" dirty="0">
                <a:solidFill>
                  <a:sysClr val="windowText" lastClr="000000"/>
                </a:solidFill>
              </a:rPr>
              <a:t>IPC)</a:t>
            </a:r>
            <a:endParaRPr lang="ko-KR" altLang="en-US" sz="1050" kern="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1ACF41-A960-4B61-BC41-3A6CDD5296B1}"/>
              </a:ext>
            </a:extLst>
          </p:cNvPr>
          <p:cNvSpPr txBox="1"/>
          <p:nvPr/>
        </p:nvSpPr>
        <p:spPr bwMode="auto">
          <a:xfrm>
            <a:off x="255652" y="3310401"/>
            <a:ext cx="1062629" cy="6802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 USB 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데몬</a:t>
            </a:r>
            <a:endParaRPr lang="en-US" altLang="ko-KR" sz="110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</a:rPr>
              <a:t>디버거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 데몬</a:t>
            </a:r>
            <a:endParaRPr lang="en-US" altLang="ko-KR" sz="110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…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0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BD93C84-EACC-4014-878E-60E2E15A4769}"/>
              </a:ext>
            </a:extLst>
          </p:cNvPr>
          <p:cNvCxnSpPr/>
          <p:nvPr/>
        </p:nvCxnSpPr>
        <p:spPr>
          <a:xfrm>
            <a:off x="435964" y="1303735"/>
            <a:ext cx="8496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531B55-2723-4636-B443-C35653707639}"/>
              </a:ext>
            </a:extLst>
          </p:cNvPr>
          <p:cNvSpPr/>
          <p:nvPr/>
        </p:nvSpPr>
        <p:spPr>
          <a:xfrm>
            <a:off x="1128114" y="1924447"/>
            <a:ext cx="1152525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1A7782-50B2-4FD7-A7CC-85007B20D8FA}"/>
              </a:ext>
            </a:extLst>
          </p:cNvPr>
          <p:cNvSpPr/>
          <p:nvPr/>
        </p:nvSpPr>
        <p:spPr>
          <a:xfrm>
            <a:off x="1128114" y="23578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D47704-29FE-4AE2-9DC4-66F4C2B92955}"/>
              </a:ext>
            </a:extLst>
          </p:cNvPr>
          <p:cNvSpPr/>
          <p:nvPr/>
        </p:nvSpPr>
        <p:spPr>
          <a:xfrm>
            <a:off x="1128114" y="27896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8A73CE-F0D8-4817-9C35-7455AF78FF42}"/>
              </a:ext>
            </a:extLst>
          </p:cNvPr>
          <p:cNvSpPr/>
          <p:nvPr/>
        </p:nvSpPr>
        <p:spPr>
          <a:xfrm>
            <a:off x="1128114" y="32214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8AE2AE-9CB2-43D1-966E-97BC2E0B09E4}"/>
              </a:ext>
            </a:extLst>
          </p:cNvPr>
          <p:cNvSpPr/>
          <p:nvPr/>
        </p:nvSpPr>
        <p:spPr>
          <a:xfrm>
            <a:off x="1128114" y="36532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1A6EC66-209A-48E2-993A-A21E4F38202C}"/>
              </a:ext>
            </a:extLst>
          </p:cNvPr>
          <p:cNvSpPr/>
          <p:nvPr/>
        </p:nvSpPr>
        <p:spPr>
          <a:xfrm>
            <a:off x="1128114" y="40850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1563B38-4A0B-4D9F-BDDF-7EE271761D30}"/>
              </a:ext>
            </a:extLst>
          </p:cNvPr>
          <p:cNvSpPr/>
          <p:nvPr/>
        </p:nvSpPr>
        <p:spPr>
          <a:xfrm>
            <a:off x="1128114" y="45168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id="{B94410F8-D07A-4652-BBFA-A89D17035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114" y="1375172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chrdevs[]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46" name="TextBox 13">
            <a:extLst>
              <a:ext uri="{FF2B5EF4-FFF2-40B4-BE49-F238E27FC236}">
                <a16:creationId xmlns:a16="http://schemas.microsoft.com/office/drawing/2014/main" id="{CB5C306E-3049-476D-8184-82DBD3C70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14" y="2391172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83C7F14-22D2-498C-A46E-C2BD70B0AFE9}"/>
              </a:ext>
            </a:extLst>
          </p:cNvPr>
          <p:cNvSpPr/>
          <p:nvPr/>
        </p:nvSpPr>
        <p:spPr>
          <a:xfrm>
            <a:off x="3215677" y="27626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20BD5D-F8DD-41DA-9CA8-3EC23F260CD1}"/>
              </a:ext>
            </a:extLst>
          </p:cNvPr>
          <p:cNvSpPr/>
          <p:nvPr/>
        </p:nvSpPr>
        <p:spPr>
          <a:xfrm>
            <a:off x="3215677" y="31944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"mem"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A0FB30-F154-485B-8D70-7AFD98A06A7B}"/>
              </a:ext>
            </a:extLst>
          </p:cNvPr>
          <p:cNvSpPr/>
          <p:nvPr/>
        </p:nvSpPr>
        <p:spPr>
          <a:xfrm>
            <a:off x="3215677" y="36262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17">
            <a:extLst>
              <a:ext uri="{FF2B5EF4-FFF2-40B4-BE49-F238E27FC236}">
                <a16:creationId xmlns:a16="http://schemas.microsoft.com/office/drawing/2014/main" id="{28F84E69-3999-4DAB-AA70-0E186BE4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702" y="2351485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cdev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C35A37-E52B-4BF2-B327-DA7690151C21}"/>
              </a:ext>
            </a:extLst>
          </p:cNvPr>
          <p:cNvCxnSpPr>
            <a:stCxn id="39" idx="3"/>
            <a:endCxn id="47" idx="1"/>
          </p:cNvCxnSpPr>
          <p:nvPr/>
        </p:nvCxnSpPr>
        <p:spPr>
          <a:xfrm>
            <a:off x="2280639" y="2573735"/>
            <a:ext cx="935038" cy="4048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FBAE8B-E4B6-45F0-A7D7-70DD75C1EFA1}"/>
              </a:ext>
            </a:extLst>
          </p:cNvPr>
          <p:cNvSpPr/>
          <p:nvPr/>
        </p:nvSpPr>
        <p:spPr>
          <a:xfrm>
            <a:off x="5523902" y="490418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24">
            <a:extLst>
              <a:ext uri="{FF2B5EF4-FFF2-40B4-BE49-F238E27FC236}">
                <a16:creationId xmlns:a16="http://schemas.microsoft.com/office/drawing/2014/main" id="{57920D9D-1DFF-4579-B177-29BF836DB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177" y="4493022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CDFB495-7749-4BA4-9F81-ABEF438CD454}"/>
              </a:ext>
            </a:extLst>
          </p:cNvPr>
          <p:cNvCxnSpPr>
            <a:stCxn id="49" idx="3"/>
            <a:endCxn id="61" idx="1"/>
          </p:cNvCxnSpPr>
          <p:nvPr/>
        </p:nvCxnSpPr>
        <p:spPr>
          <a:xfrm flipV="1">
            <a:off x="4368202" y="2792810"/>
            <a:ext cx="1133475" cy="10493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세로로 말린 두루마리 모양 28">
            <a:extLst>
              <a:ext uri="{FF2B5EF4-FFF2-40B4-BE49-F238E27FC236}">
                <a16:creationId xmlns:a16="http://schemas.microsoft.com/office/drawing/2014/main" id="{86D571F0-C401-45C7-8F37-9F26783E2EA3}"/>
              </a:ext>
            </a:extLst>
          </p:cNvPr>
          <p:cNvSpPr/>
          <p:nvPr/>
        </p:nvSpPr>
        <p:spPr>
          <a:xfrm>
            <a:off x="7909914" y="4578747"/>
            <a:ext cx="863600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세로로 말린 두루마리 모양 29">
            <a:extLst>
              <a:ext uri="{FF2B5EF4-FFF2-40B4-BE49-F238E27FC236}">
                <a16:creationId xmlns:a16="http://schemas.microsoft.com/office/drawing/2014/main" id="{9714AE40-1D97-4E81-B6B6-60E094EF0E4B}"/>
              </a:ext>
            </a:extLst>
          </p:cNvPr>
          <p:cNvSpPr/>
          <p:nvPr/>
        </p:nvSpPr>
        <p:spPr>
          <a:xfrm>
            <a:off x="7268564" y="2276872"/>
            <a:ext cx="865188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31">
            <a:extLst>
              <a:ext uri="{FF2B5EF4-FFF2-40B4-BE49-F238E27FC236}">
                <a16:creationId xmlns:a16="http://schemas.microsoft.com/office/drawing/2014/main" id="{CDB5EC6C-9DBB-45B8-B46C-CF22EF7F1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727" y="4181872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memory_open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58" name="TextBox 32">
            <a:extLst>
              <a:ext uri="{FF2B5EF4-FFF2-40B4-BE49-F238E27FC236}">
                <a16:creationId xmlns:a16="http://schemas.microsoft.com/office/drawing/2014/main" id="{B1F3D2D6-949B-4342-8F3C-42556DC58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239" y="1883172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kmsg_write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7208B35-AD79-4BD8-99BD-D93E66AE1668}"/>
              </a:ext>
            </a:extLst>
          </p:cNvPr>
          <p:cNvCxnSpPr>
            <a:stCxn id="52" idx="3"/>
            <a:endCxn id="55" idx="1"/>
          </p:cNvCxnSpPr>
          <p:nvPr/>
        </p:nvCxnSpPr>
        <p:spPr>
          <a:xfrm flipV="1">
            <a:off x="6676427" y="4904185"/>
            <a:ext cx="1314450" cy="215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B62CAB7-8362-41FE-B6A3-B3E14B4867BF}"/>
              </a:ext>
            </a:extLst>
          </p:cNvPr>
          <p:cNvCxnSpPr>
            <a:stCxn id="61" idx="3"/>
            <a:endCxn id="56" idx="1"/>
          </p:cNvCxnSpPr>
          <p:nvPr/>
        </p:nvCxnSpPr>
        <p:spPr>
          <a:xfrm flipV="1">
            <a:off x="6654202" y="2602310"/>
            <a:ext cx="696912" cy="1905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D0E8465-BA3A-41EC-8AD8-B83E076ECE93}"/>
              </a:ext>
            </a:extLst>
          </p:cNvPr>
          <p:cNvSpPr/>
          <p:nvPr/>
        </p:nvSpPr>
        <p:spPr>
          <a:xfrm>
            <a:off x="5501677" y="2576910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49">
            <a:extLst>
              <a:ext uri="{FF2B5EF4-FFF2-40B4-BE49-F238E27FC236}">
                <a16:creationId xmlns:a16="http://schemas.microsoft.com/office/drawing/2014/main" id="{1B9C7385-E251-4EF6-AFAD-1C7CE6363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952" y="2165747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kmsg_fops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69A8AF-3B15-4F78-8753-263E9E4575E3}"/>
              </a:ext>
            </a:extLst>
          </p:cNvPr>
          <p:cNvSpPr/>
          <p:nvPr/>
        </p:nvSpPr>
        <p:spPr>
          <a:xfrm>
            <a:off x="3099789" y="8719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926FA4-40C8-4056-AC2D-03B55C08821E}"/>
              </a:ext>
            </a:extLst>
          </p:cNvPr>
          <p:cNvSpPr/>
          <p:nvPr/>
        </p:nvSpPr>
        <p:spPr>
          <a:xfrm>
            <a:off x="3099789" y="13037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55">
            <a:extLst>
              <a:ext uri="{FF2B5EF4-FFF2-40B4-BE49-F238E27FC236}">
                <a16:creationId xmlns:a16="http://schemas.microsoft.com/office/drawing/2014/main" id="{2AAA9DE2-A461-40EB-86E8-0E5E54BE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564" y="367110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__kmsg__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6AF0C624-B741-4B9E-8B2C-01D1EF6A3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158" y="3684191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7" name="TextBox 32">
            <a:extLst>
              <a:ext uri="{FF2B5EF4-FFF2-40B4-BE49-F238E27FC236}">
                <a16:creationId xmlns:a16="http://schemas.microsoft.com/office/drawing/2014/main" id="{E3493350-25A4-4365-87BB-801C02D90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658" y="3005535"/>
            <a:ext cx="56300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printk(</a:t>
            </a:r>
            <a:r>
              <a:rPr lang="en-US" altLang="ko-KR" sz="1800">
                <a:latin typeface="Consolas" pitchFamily="49" charset="0"/>
                <a:cs typeface="Consolas" pitchFamily="49" charset="0"/>
              </a:rPr>
              <a:t>6, "&lt;6&gt;init: reading config file\n</a:t>
            </a: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E9D60-9E60-400C-9417-6223280E8049}"/>
              </a:ext>
            </a:extLst>
          </p:cNvPr>
          <p:cNvSpPr txBox="1"/>
          <p:nvPr/>
        </p:nvSpPr>
        <p:spPr>
          <a:xfrm>
            <a:off x="4393931" y="270090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log_write(6, "&lt;6&gt;init: reading config file\n");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2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A7ACF-AB69-4C16-9BC0-C9500F59ED7B}"/>
              </a:ext>
            </a:extLst>
          </p:cNvPr>
          <p:cNvSpPr txBox="1"/>
          <p:nvPr/>
        </p:nvSpPr>
        <p:spPr>
          <a:xfrm>
            <a:off x="0" y="116632"/>
            <a:ext cx="144578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InitKernelLogging(argv);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android::base::InitLogging(argv, &amp;android::base::KernelLogger);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 = std::move(logger);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static auto&amp; logger = *new LogFunction(LogdLogger());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using LogFunction = std::function&lt;void(LogId, LogSeverity, const char*, const char*,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              unsigned int, const char*)&gt;;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7A04EB-CBA6-44FE-8796-3B20ACCE1E0C}"/>
              </a:ext>
            </a:extLst>
          </p:cNvPr>
          <p:cNvSpPr/>
          <p:nvPr/>
        </p:nvSpPr>
        <p:spPr>
          <a:xfrm>
            <a:off x="3491880" y="4078749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LogdLogger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AAF8AE-C0D9-4815-A8AC-D7F9924383E9}"/>
              </a:ext>
            </a:extLst>
          </p:cNvPr>
          <p:cNvSpPr/>
          <p:nvPr/>
        </p:nvSpPr>
        <p:spPr>
          <a:xfrm>
            <a:off x="3491880" y="4641454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EB7FBE-00BB-46E3-BCC1-92B32DC805FB}"/>
              </a:ext>
            </a:extLst>
          </p:cNvPr>
          <p:cNvSpPr/>
          <p:nvPr/>
        </p:nvSpPr>
        <p:spPr>
          <a:xfrm>
            <a:off x="3491880" y="5204159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operator()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3F8C9-E5F2-4CAA-9872-1E0DB0C425DB}"/>
              </a:ext>
            </a:extLst>
          </p:cNvPr>
          <p:cNvSpPr txBox="1"/>
          <p:nvPr/>
        </p:nvSpPr>
        <p:spPr>
          <a:xfrm>
            <a:off x="827584" y="470574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default_log_id_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두루마리 모양: 세로로 말림 8">
            <a:extLst>
              <a:ext uri="{FF2B5EF4-FFF2-40B4-BE49-F238E27FC236}">
                <a16:creationId xmlns:a16="http://schemas.microsoft.com/office/drawing/2014/main" id="{FA2EB621-48DC-493D-9C23-B47DBA7E110A}"/>
              </a:ext>
            </a:extLst>
          </p:cNvPr>
          <p:cNvSpPr/>
          <p:nvPr/>
        </p:nvSpPr>
        <p:spPr>
          <a:xfrm>
            <a:off x="6732240" y="5094134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BCD97A-0766-47B2-AE03-D364977CB55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436096" y="5485512"/>
            <a:ext cx="1404156" cy="40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F0532C-466F-4368-B418-8815195D9687}"/>
              </a:ext>
            </a:extLst>
          </p:cNvPr>
          <p:cNvSpPr/>
          <p:nvPr/>
        </p:nvSpPr>
        <p:spPr>
          <a:xfrm>
            <a:off x="3491880" y="3173923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두루마리 모양: 세로로 말림 12">
            <a:extLst>
              <a:ext uri="{FF2B5EF4-FFF2-40B4-BE49-F238E27FC236}">
                <a16:creationId xmlns:a16="http://schemas.microsoft.com/office/drawing/2014/main" id="{CCD53178-1ABB-4376-AAD2-E71DACAC349C}"/>
              </a:ext>
            </a:extLst>
          </p:cNvPr>
          <p:cNvSpPr/>
          <p:nvPr/>
        </p:nvSpPr>
        <p:spPr>
          <a:xfrm>
            <a:off x="6840252" y="3313359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9003021-6C64-4245-9651-E3E841F126B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436096" y="3455276"/>
            <a:ext cx="1512168" cy="29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752B54-05CD-4DFC-9F10-7D0EC5B42910}"/>
              </a:ext>
            </a:extLst>
          </p:cNvPr>
          <p:cNvSpPr txBox="1"/>
          <p:nvPr/>
        </p:nvSpPr>
        <p:spPr>
          <a:xfrm>
            <a:off x="6552220" y="2828728"/>
            <a:ext cx="17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KernelLogger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2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BAF49F-BAAE-4257-BB14-D58CBC587935}"/>
              </a:ext>
            </a:extLst>
          </p:cNvPr>
          <p:cNvSpPr/>
          <p:nvPr/>
        </p:nvSpPr>
        <p:spPr>
          <a:xfrm>
            <a:off x="1403648" y="692696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두루마리 모양: 세로로 말림 4">
            <a:extLst>
              <a:ext uri="{FF2B5EF4-FFF2-40B4-BE49-F238E27FC236}">
                <a16:creationId xmlns:a16="http://schemas.microsoft.com/office/drawing/2014/main" id="{10E8BD86-6CB7-4524-AD95-093EEB685EAE}"/>
              </a:ext>
            </a:extLst>
          </p:cNvPr>
          <p:cNvSpPr/>
          <p:nvPr/>
        </p:nvSpPr>
        <p:spPr>
          <a:xfrm>
            <a:off x="4752020" y="832132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CED1E2-CA37-4569-816D-3525738166F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47864" y="974049"/>
            <a:ext cx="1512168" cy="29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021AD3-410F-4546-B822-CD51955592CD}"/>
              </a:ext>
            </a:extLst>
          </p:cNvPr>
          <p:cNvSpPr txBox="1"/>
          <p:nvPr/>
        </p:nvSpPr>
        <p:spPr>
          <a:xfrm>
            <a:off x="4463988" y="347501"/>
            <a:ext cx="17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KernelLogger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38AEBC-63F6-4D6C-A3C8-2AF1E6254DBB}"/>
              </a:ext>
            </a:extLst>
          </p:cNvPr>
          <p:cNvSpPr/>
          <p:nvPr/>
        </p:nvSpPr>
        <p:spPr>
          <a:xfrm>
            <a:off x="1633933" y="152944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 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4BEE8-227D-49B2-BAB5-2B7CEE7C43F2}"/>
              </a:ext>
            </a:extLst>
          </p:cNvPr>
          <p:cNvSpPr txBox="1"/>
          <p:nvPr/>
        </p:nvSpPr>
        <p:spPr>
          <a:xfrm>
            <a:off x="211221" y="4939906"/>
            <a:ext cx="103797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LOG(INFO) &lt;&lt; "init first stage started!";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_buffer &lt;&lt; "init first stage started!";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LogMessage(__FILE__, __LINE__, dest, severity, -1).stream();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Logger()(id, severity, "init", file, line, message);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KernelLogger(id, severity, "init", file, line, message);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5BF12-35F6-4886-A769-D2DEC70449F8}"/>
              </a:ext>
            </a:extLst>
          </p:cNvPr>
          <p:cNvSpPr/>
          <p:nvPr/>
        </p:nvSpPr>
        <p:spPr>
          <a:xfrm>
            <a:off x="1547664" y="2132856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LogMessage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338B0C-7BFF-43D7-A76A-E0E3EF9C15D5}"/>
              </a:ext>
            </a:extLst>
          </p:cNvPr>
          <p:cNvSpPr/>
          <p:nvPr/>
        </p:nvSpPr>
        <p:spPr>
          <a:xfrm>
            <a:off x="4463988" y="316694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"log.cpp"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E1C33-49B4-4E65-BB6F-CAA0B28FF6D5}"/>
              </a:ext>
            </a:extLst>
          </p:cNvPr>
          <p:cNvSpPr/>
          <p:nvPr/>
        </p:nvSpPr>
        <p:spPr>
          <a:xfrm>
            <a:off x="4463988" y="353366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D87A8B-6C97-4AB1-9E49-AA4CA52ED9BD}"/>
              </a:ext>
            </a:extLst>
          </p:cNvPr>
          <p:cNvSpPr/>
          <p:nvPr/>
        </p:nvSpPr>
        <p:spPr>
          <a:xfrm>
            <a:off x="4463988" y="3900379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99BC9C-C7B2-4BFB-8B49-B4D1F9F3D342}"/>
              </a:ext>
            </a:extLst>
          </p:cNvPr>
          <p:cNvSpPr/>
          <p:nvPr/>
        </p:nvSpPr>
        <p:spPr>
          <a:xfrm>
            <a:off x="4463988" y="4267099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F9CF46-7B8B-4ED4-A53E-2EE93F3BF2B1}"/>
              </a:ext>
            </a:extLst>
          </p:cNvPr>
          <p:cNvSpPr/>
          <p:nvPr/>
        </p:nvSpPr>
        <p:spPr>
          <a:xfrm>
            <a:off x="1547664" y="2695561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_data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14FF72B-D8E9-4A6B-B7BE-F4DB2D61EC1D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3491880" y="2878921"/>
            <a:ext cx="972108" cy="471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9BABAB-FB08-463A-B549-DD70E55C0880}"/>
              </a:ext>
            </a:extLst>
          </p:cNvPr>
          <p:cNvSpPr/>
          <p:nvPr/>
        </p:nvSpPr>
        <p:spPr>
          <a:xfrm>
            <a:off x="4463988" y="2221563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LogMessageData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BEAC76-581A-4237-BA38-C51EED843AA0}"/>
              </a:ext>
            </a:extLst>
          </p:cNvPr>
          <p:cNvSpPr/>
          <p:nvPr/>
        </p:nvSpPr>
        <p:spPr>
          <a:xfrm>
            <a:off x="4463988" y="279465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_buffer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B9C2A8-EADD-43C3-B9CA-EB9F9DE902CA}"/>
              </a:ext>
            </a:extLst>
          </p:cNvPr>
          <p:cNvSpPr/>
          <p:nvPr/>
        </p:nvSpPr>
        <p:spPr>
          <a:xfrm>
            <a:off x="7164288" y="2754027"/>
            <a:ext cx="3816424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 first stage started!"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4F7505-24BE-4BD3-87EE-DADC43B8AD4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6408204" y="2937387"/>
            <a:ext cx="756084" cy="40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8AE42E-5063-4047-8977-66F0F3100753}"/>
              </a:ext>
            </a:extLst>
          </p:cNvPr>
          <p:cNvSpPr/>
          <p:nvPr/>
        </p:nvSpPr>
        <p:spPr>
          <a:xfrm>
            <a:off x="1547664" y="306228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~LogMessage()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1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83280C6-ACA0-4936-BD31-A2CA372B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Property </a:t>
            </a:r>
            <a:r>
              <a:rPr lang="ko-KR" altLang="en-US"/>
              <a:t>초기화 과정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CC1AD-AF6E-4B35-80EA-058613451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20621"/>
            <a:ext cx="803905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Shell </a:t>
            </a:r>
            <a:r>
              <a:rPr lang="ko-KR" altLang="en-US" sz="2000">
                <a:latin typeface="Consolas" panose="020B0609020204030204" pitchFamily="49" charset="0"/>
              </a:rPr>
              <a:t>지역변수 </a:t>
            </a:r>
            <a:r>
              <a:rPr lang="en-US" altLang="ko-KR" sz="2000">
                <a:latin typeface="Consolas" panose="020B0609020204030204" pitchFamily="49" charset="0"/>
              </a:rPr>
              <a:t>: </a:t>
            </a:r>
            <a:r>
              <a:rPr lang="ko-KR" altLang="en-US" sz="2000">
                <a:latin typeface="Consolas" panose="020B0609020204030204" pitchFamily="49" charset="0"/>
              </a:rPr>
              <a:t>해당 </a:t>
            </a:r>
            <a:r>
              <a:rPr lang="en-US" altLang="ko-KR" sz="2000">
                <a:latin typeface="Consolas" panose="020B0609020204030204" pitchFamily="49" charset="0"/>
              </a:rPr>
              <a:t>Shell</a:t>
            </a:r>
            <a:r>
              <a:rPr lang="ko-KR" altLang="en-US" sz="2000">
                <a:latin typeface="Consolas" panose="020B0609020204030204" pitchFamily="49" charset="0"/>
              </a:rPr>
              <a:t>에서만 사용되는 변수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name=kji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echo $name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bash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echo $name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ko-KR" altLang="en-US" sz="2000">
                <a:latin typeface="Consolas" panose="020B0609020204030204" pitchFamily="49" charset="0"/>
              </a:rPr>
              <a:t>환경변수는 부모가 자식 프로세스에게 전달 하는 상속되는  변수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echo $PATH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export name=kji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bash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echo $name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property</a:t>
            </a:r>
            <a:r>
              <a:rPr lang="ko-KR" altLang="en-US" sz="2000">
                <a:latin typeface="Consolas" panose="020B0609020204030204" pitchFamily="49" charset="0"/>
              </a:rPr>
              <a:t>는 모든 프로세스가 볼수 있는 시스템 전역 변수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getprop 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property_init(); // mmap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6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560C0A-9F53-42C4-A4EA-121511430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" y="-111125"/>
            <a:ext cx="9524310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// /dev/</a:t>
            </a:r>
            <a:r>
              <a:rPr lang="ko-KR" altLang="en-US" sz="2000">
                <a:latin typeface="Consolas" panose="020B0609020204030204" pitchFamily="49" charset="0"/>
              </a:rPr>
              <a:t>는 메모리 파일 시스템</a:t>
            </a:r>
            <a:r>
              <a:rPr lang="en-US" altLang="ko-KR" sz="2000">
                <a:latin typeface="Consolas" panose="020B0609020204030204" pitchFamily="49" charset="0"/>
              </a:rPr>
              <a:t>(tmpfs)</a:t>
            </a:r>
            <a:r>
              <a:rPr lang="ko-KR" altLang="en-US" sz="2000">
                <a:latin typeface="Consolas" panose="020B0609020204030204" pitchFamily="49" charset="0"/>
              </a:rPr>
              <a:t>을 사용한다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property_init(); // mmap</a:t>
            </a:r>
            <a:endParaRPr lang="ko-KR" altLang="en-US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__system_property_area_init();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mkdir(property_filename, S_IRWXU | S_IRGRP | S_IXGRP | S_IROTH | S_IXOTH);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//  /dev/__properties__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initialize_properties()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l-&gt;open(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>
                <a:latin typeface="Consolas" panose="020B0609020204030204" pitchFamily="49" charset="0"/>
              </a:rPr>
              <a:t>, &amp;fsetxattr_failed)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context_node::open();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(access_rw)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pa_ = map_prop_area_rw(filename, context_, fsetxattr_failed);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} else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pa_ = map_prop_area(filename, false);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fd = open(filename, O_RDWR | O_CREAT, 0444);// </a:t>
            </a:r>
            <a:r>
              <a:rPr lang="ko-KR" altLang="en-US" sz="2000">
                <a:latin typeface="Consolas" panose="020B0609020204030204" pitchFamily="49" charset="0"/>
              </a:rPr>
              <a:t>파일생성시 </a:t>
            </a:r>
            <a:r>
              <a:rPr lang="en-US" altLang="ko-KR" sz="2000">
                <a:latin typeface="Consolas" panose="020B0609020204030204" pitchFamily="49" charset="0"/>
              </a:rPr>
              <a:t>0byte</a:t>
            </a:r>
            <a:r>
              <a:rPr lang="ko-KR" altLang="en-US" sz="2000">
                <a:latin typeface="Consolas" panose="020B0609020204030204" pitchFamily="49" charset="0"/>
              </a:rPr>
              <a:t>로 만들어짐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ftruncate(fd, PA_SIZE); // </a:t>
            </a:r>
            <a:r>
              <a:rPr lang="ko-KR" altLang="en-US" sz="2000">
                <a:latin typeface="Consolas" panose="020B0609020204030204" pitchFamily="49" charset="0"/>
              </a:rPr>
              <a:t>파일의 크기를 </a:t>
            </a:r>
            <a:r>
              <a:rPr lang="en-US" altLang="ko-KR" sz="2000">
                <a:latin typeface="Consolas" panose="020B0609020204030204" pitchFamily="49" charset="0"/>
              </a:rPr>
              <a:t>128 * 1024</a:t>
            </a:r>
            <a:r>
              <a:rPr lang="ko-KR" altLang="en-US" sz="2000">
                <a:latin typeface="Consolas" panose="020B0609020204030204" pitchFamily="49" charset="0"/>
              </a:rPr>
              <a:t>로 만들어라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       // </a:t>
            </a:r>
            <a:r>
              <a:rPr lang="ko-KR" altLang="en-US" sz="2000">
                <a:latin typeface="Consolas" panose="020B0609020204030204" pitchFamily="49" charset="0"/>
              </a:rPr>
              <a:t>물리 메모리를 </a:t>
            </a:r>
            <a:r>
              <a:rPr lang="en-US" altLang="ko-KR" sz="2000">
                <a:latin typeface="Consolas" panose="020B0609020204030204" pitchFamily="49" charset="0"/>
              </a:rPr>
              <a:t>128 * 1024</a:t>
            </a:r>
            <a:r>
              <a:rPr lang="ko-KR" altLang="en-US" sz="2000">
                <a:latin typeface="Consolas" panose="020B0609020204030204" pitchFamily="49" charset="0"/>
              </a:rPr>
              <a:t>로 만들어라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 = mmap(NULL, pa_size, PROT_READ | PROT_WRITE, MAP_SHARED, fd, 0);</a:t>
            </a:r>
          </a:p>
          <a:p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7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698E0-5E6A-413D-A96B-C40CF85E7176}"/>
              </a:ext>
            </a:extLst>
          </p:cNvPr>
          <p:cNvSpPr txBox="1"/>
          <p:nvPr/>
        </p:nvSpPr>
        <p:spPr>
          <a:xfrm>
            <a:off x="-252536" y="260648"/>
            <a:ext cx="13778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new int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new AAA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prop_area* pa = new (memory_area) prop_area(PROP_AREA_MAGIC, PROP_AREA_VERSION);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D8C125-48A1-4520-AC1B-BA7F712BFDEE}"/>
              </a:ext>
            </a:extLst>
          </p:cNvPr>
          <p:cNvSpPr/>
          <p:nvPr/>
        </p:nvSpPr>
        <p:spPr>
          <a:xfrm>
            <a:off x="2555776" y="1772816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60A74-1C17-46AF-869D-23C3F16A3368}"/>
              </a:ext>
            </a:extLst>
          </p:cNvPr>
          <p:cNvSpPr/>
          <p:nvPr/>
        </p:nvSpPr>
        <p:spPr>
          <a:xfrm>
            <a:off x="2555776" y="2204864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3E623C-1592-471B-98E6-1669F287C2D5}"/>
              </a:ext>
            </a:extLst>
          </p:cNvPr>
          <p:cNvSpPr/>
          <p:nvPr/>
        </p:nvSpPr>
        <p:spPr>
          <a:xfrm>
            <a:off x="2555776" y="2636912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PROP_AREA_MAGIC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0F9D13-CCB6-4037-86AF-B9ABE771D6CC}"/>
              </a:ext>
            </a:extLst>
          </p:cNvPr>
          <p:cNvSpPr/>
          <p:nvPr/>
        </p:nvSpPr>
        <p:spPr>
          <a:xfrm>
            <a:off x="2555776" y="3068960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PROP_AREA_VERSION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2F959C-42FA-4946-9299-95743F0E6A12}"/>
              </a:ext>
            </a:extLst>
          </p:cNvPr>
          <p:cNvSpPr/>
          <p:nvPr/>
        </p:nvSpPr>
        <p:spPr>
          <a:xfrm>
            <a:off x="2555776" y="3501008"/>
            <a:ext cx="2451760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32CE8-4F24-49DC-993F-48804E39117F}"/>
              </a:ext>
            </a:extLst>
          </p:cNvPr>
          <p:cNvSpPr/>
          <p:nvPr/>
        </p:nvSpPr>
        <p:spPr>
          <a:xfrm>
            <a:off x="2555776" y="3933056"/>
            <a:ext cx="2451760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22E942-9D78-4E84-BE68-E4A35CE3EE04}"/>
              </a:ext>
            </a:extLst>
          </p:cNvPr>
          <p:cNvSpPr/>
          <p:nvPr/>
        </p:nvSpPr>
        <p:spPr>
          <a:xfrm>
            <a:off x="2555776" y="4365104"/>
            <a:ext cx="2451760" cy="22322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387CA-A592-484B-940B-558FECEE950A}"/>
              </a:ext>
            </a:extLst>
          </p:cNvPr>
          <p:cNvSpPr txBox="1"/>
          <p:nvPr/>
        </p:nvSpPr>
        <p:spPr>
          <a:xfrm>
            <a:off x="4998565" y="172839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bytes_used_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BFEDD-371B-488A-9B22-28A48BD1CFF4}"/>
              </a:ext>
            </a:extLst>
          </p:cNvPr>
          <p:cNvSpPr txBox="1"/>
          <p:nvPr/>
        </p:nvSpPr>
        <p:spPr>
          <a:xfrm>
            <a:off x="4998565" y="217524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serial_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085A0-5B96-44D8-9DEF-6409C5DAA8D0}"/>
              </a:ext>
            </a:extLst>
          </p:cNvPr>
          <p:cNvSpPr txBox="1"/>
          <p:nvPr/>
        </p:nvSpPr>
        <p:spPr>
          <a:xfrm>
            <a:off x="4998565" y="258064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magic_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E02E4-47DA-425C-A70C-DC50DCCF182E}"/>
              </a:ext>
            </a:extLst>
          </p:cNvPr>
          <p:cNvSpPr txBox="1"/>
          <p:nvPr/>
        </p:nvSpPr>
        <p:spPr>
          <a:xfrm>
            <a:off x="4998565" y="302366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version_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C9773-C65F-439F-9684-F12BB8694A0C}"/>
              </a:ext>
            </a:extLst>
          </p:cNvPr>
          <p:cNvSpPr txBox="1"/>
          <p:nvPr/>
        </p:nvSpPr>
        <p:spPr>
          <a:xfrm>
            <a:off x="4998565" y="346669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reserved_[0]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5F3FF-B346-401C-8D53-BA777C08C6C3}"/>
              </a:ext>
            </a:extLst>
          </p:cNvPr>
          <p:cNvSpPr txBox="1"/>
          <p:nvPr/>
        </p:nvSpPr>
        <p:spPr>
          <a:xfrm>
            <a:off x="4998565" y="390971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reserved_[6]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6C0E8-2504-48DA-86FF-6993583FBAEC}"/>
              </a:ext>
            </a:extLst>
          </p:cNvPr>
          <p:cNvSpPr txBox="1"/>
          <p:nvPr/>
        </p:nvSpPr>
        <p:spPr>
          <a:xfrm>
            <a:off x="1547664" y="400506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A091D6-9D56-4F41-95DF-FF1E616D21BA}"/>
              </a:ext>
            </a:extLst>
          </p:cNvPr>
          <p:cNvCxnSpPr/>
          <p:nvPr/>
        </p:nvCxnSpPr>
        <p:spPr>
          <a:xfrm>
            <a:off x="1547664" y="177281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6B2F09-6EAB-4267-B178-138C12FD242A}"/>
              </a:ext>
            </a:extLst>
          </p:cNvPr>
          <p:cNvSpPr txBox="1"/>
          <p:nvPr/>
        </p:nvSpPr>
        <p:spPr>
          <a:xfrm>
            <a:off x="1101961" y="15437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3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>
            <a:extLst>
              <a:ext uri="{FF2B5EF4-FFF2-40B4-BE49-F238E27FC236}">
                <a16:creationId xmlns:a16="http://schemas.microsoft.com/office/drawing/2014/main" id="{EB73C1D2-3D61-429C-A28D-00B522A4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873"/>
            <a:ext cx="1122935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property </a:t>
            </a:r>
            <a:r>
              <a:rPr lang="ko-KR" altLang="en-US" sz="2400">
                <a:latin typeface="Consolas" panose="020B0609020204030204" pitchFamily="49" charset="0"/>
              </a:rPr>
              <a:t>세팅 과정 </a:t>
            </a:r>
            <a:endParaRPr lang="en-US" altLang="ko-KR" sz="2400">
              <a:latin typeface="Consolas" panose="020B0609020204030204" pitchFamily="49" charset="0"/>
            </a:endParaRP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# cd /root/android/system/core/init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# vi init.cpp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export_kernel_boot_props();</a:t>
            </a:r>
          </a:p>
          <a:p>
            <a:r>
              <a:rPr lang="en-US" altLang="ko-KR" sz="2400" b="1">
                <a:latin typeface="Consolas" panose="020B0609020204030204" pitchFamily="49" charset="0"/>
              </a:rPr>
              <a:t>property_set</a:t>
            </a:r>
            <a:r>
              <a:rPr lang="en-US" altLang="ko-KR" sz="2400">
                <a:latin typeface="Consolas" panose="020B0609020204030204" pitchFamily="49" charset="0"/>
              </a:rPr>
              <a:t>("ro.hardware", "flounder");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property_set_impl(name, value);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__system_property_add("ro.hardware", 11, "flounder", 8);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prop_area::add("ro.hardware", 11, "flounder", 8);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find_property(root_node(), name, namelen, value, valuelen, true);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0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DB632-F385-4E3D-85D2-406365938D84}"/>
              </a:ext>
            </a:extLst>
          </p:cNvPr>
          <p:cNvSpPr txBox="1"/>
          <p:nvPr/>
        </p:nvSpPr>
        <p:spPr>
          <a:xfrm>
            <a:off x="-1044624" y="-99392"/>
            <a:ext cx="127586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+-----+   children    +----+   children    +--------+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|     |--------------&gt;| ro |--------------&gt;| secure |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+-----+               +----+               +--------+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     /    \                /   |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left /      \ right   left /    |  prop   +===========+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   v        v            v     +--------&gt;| ro.secure |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+-----+   +-----+     +-----+            +-----------+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| net |   | sys |     | com |            |     1     |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+-----+   +-----+     +-----+            +===========+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1E35D4-5E70-411E-A017-8F05EF86F2A0}"/>
              </a:ext>
            </a:extLst>
          </p:cNvPr>
          <p:cNvSpPr/>
          <p:nvPr/>
        </p:nvSpPr>
        <p:spPr>
          <a:xfrm>
            <a:off x="185491" y="432159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CEECE-CCF9-4DE4-A57D-748FC88BFEB7}"/>
              </a:ext>
            </a:extLst>
          </p:cNvPr>
          <p:cNvSpPr/>
          <p:nvPr/>
        </p:nvSpPr>
        <p:spPr>
          <a:xfrm>
            <a:off x="185491" y="4554959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6CF39-F827-4E45-A843-959192F13B14}"/>
              </a:ext>
            </a:extLst>
          </p:cNvPr>
          <p:cNvSpPr/>
          <p:nvPr/>
        </p:nvSpPr>
        <p:spPr>
          <a:xfrm>
            <a:off x="185491" y="4789909"/>
            <a:ext cx="1223963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CB47D2-7EC3-48A5-B4A9-9B25EB43E594}"/>
              </a:ext>
            </a:extLst>
          </p:cNvPr>
          <p:cNvSpPr/>
          <p:nvPr/>
        </p:nvSpPr>
        <p:spPr>
          <a:xfrm>
            <a:off x="185491" y="5023271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3ED6840A-CDB9-4B5D-8179-58309BE3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424857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namelen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6BA87-0C78-47BC-B8FD-08E2F806A8E4}"/>
              </a:ext>
            </a:extLst>
          </p:cNvPr>
          <p:cNvSpPr/>
          <p:nvPr/>
        </p:nvSpPr>
        <p:spPr>
          <a:xfrm>
            <a:off x="185491" y="5258221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9679AE53-60BA-48F5-B23B-CE41466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518519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671EE29C-03C7-46ED-ABBF-8822B8EC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329" y="4721646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reserved[3]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916F17-6CFD-409A-B412-42C96B61D24B}"/>
              </a:ext>
            </a:extLst>
          </p:cNvPr>
          <p:cNvSpPr/>
          <p:nvPr/>
        </p:nvSpPr>
        <p:spPr>
          <a:xfrm>
            <a:off x="185491" y="548999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A89567E0-8991-471C-BAF5-ED42EEA7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541697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5EE224-AF01-4B33-AC06-1A5EFCF2C023}"/>
              </a:ext>
            </a:extLst>
          </p:cNvPr>
          <p:cNvSpPr/>
          <p:nvPr/>
        </p:nvSpPr>
        <p:spPr>
          <a:xfrm>
            <a:off x="185491" y="572177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12B6DDFC-9A7F-457A-B0B7-003101D5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565033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82579-AD80-436C-AC71-12850641A100}"/>
              </a:ext>
            </a:extLst>
          </p:cNvPr>
          <p:cNvSpPr/>
          <p:nvPr/>
        </p:nvSpPr>
        <p:spPr>
          <a:xfrm>
            <a:off x="185491" y="5955134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CE1F6742-C9B1-4D09-9A57-6C0DBD6A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5882109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children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90D62-C74D-4E08-8721-8E768F75206E}"/>
              </a:ext>
            </a:extLst>
          </p:cNvPr>
          <p:cNvSpPr/>
          <p:nvPr/>
        </p:nvSpPr>
        <p:spPr>
          <a:xfrm>
            <a:off x="185491" y="6186909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155A1-7849-459E-A8BF-3BB89EA055CC}"/>
              </a:ext>
            </a:extLst>
          </p:cNvPr>
          <p:cNvSpPr/>
          <p:nvPr/>
        </p:nvSpPr>
        <p:spPr>
          <a:xfrm>
            <a:off x="185491" y="642027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BCF74221-85D7-40F9-8704-9C4D2472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6348834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14DA13-E2FC-4CAF-A1E8-2D782F662F96}"/>
              </a:ext>
            </a:extLst>
          </p:cNvPr>
          <p:cNvSpPr/>
          <p:nvPr/>
        </p:nvSpPr>
        <p:spPr>
          <a:xfrm>
            <a:off x="3031879" y="433429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368F51-A37C-4285-9A78-A94C66219293}"/>
              </a:ext>
            </a:extLst>
          </p:cNvPr>
          <p:cNvSpPr/>
          <p:nvPr/>
        </p:nvSpPr>
        <p:spPr>
          <a:xfrm>
            <a:off x="3031879" y="456765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DCD85C-E998-434D-9048-BBBEDE256E94}"/>
              </a:ext>
            </a:extLst>
          </p:cNvPr>
          <p:cNvSpPr/>
          <p:nvPr/>
        </p:nvSpPr>
        <p:spPr>
          <a:xfrm>
            <a:off x="3031879" y="480260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11F658-17CB-4F82-AB08-FEE42A38C662}"/>
              </a:ext>
            </a:extLst>
          </p:cNvPr>
          <p:cNvSpPr/>
          <p:nvPr/>
        </p:nvSpPr>
        <p:spPr>
          <a:xfrm>
            <a:off x="3031879" y="503597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25D74-145D-4540-809B-BF8EB80F9F58}"/>
              </a:ext>
            </a:extLst>
          </p:cNvPr>
          <p:cNvSpPr/>
          <p:nvPr/>
        </p:nvSpPr>
        <p:spPr>
          <a:xfrm>
            <a:off x="3031879" y="526933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9029C8-3107-4D52-98C0-8C506DE2C7D5}"/>
              </a:ext>
            </a:extLst>
          </p:cNvPr>
          <p:cNvSpPr/>
          <p:nvPr/>
        </p:nvSpPr>
        <p:spPr>
          <a:xfrm>
            <a:off x="3031879" y="550269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5C73E1-1530-43ED-8EB7-2451866EEE86}"/>
              </a:ext>
            </a:extLst>
          </p:cNvPr>
          <p:cNvSpPr/>
          <p:nvPr/>
        </p:nvSpPr>
        <p:spPr>
          <a:xfrm>
            <a:off x="3031879" y="573447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4A1004-5E8B-4F2E-BB71-97766C4CDE0F}"/>
              </a:ext>
            </a:extLst>
          </p:cNvPr>
          <p:cNvSpPr/>
          <p:nvPr/>
        </p:nvSpPr>
        <p:spPr>
          <a:xfrm>
            <a:off x="3031879" y="596624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7C7721-0C2E-49CA-8A07-E8C9F2C356DA}"/>
              </a:ext>
            </a:extLst>
          </p:cNvPr>
          <p:cNvSpPr/>
          <p:nvPr/>
        </p:nvSpPr>
        <p:spPr>
          <a:xfrm>
            <a:off x="3031879" y="619960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E90671-8C08-430B-B19E-06C4F1004E6C}"/>
              </a:ext>
            </a:extLst>
          </p:cNvPr>
          <p:cNvSpPr/>
          <p:nvPr/>
        </p:nvSpPr>
        <p:spPr>
          <a:xfrm>
            <a:off x="3031879" y="643297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447796-3DFE-4CA1-92BB-7B2C31B26BC1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1409454" y="4450184"/>
            <a:ext cx="1622425" cy="1620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12A264-EF07-4B8C-A85E-041B8D7121C8}"/>
              </a:ext>
            </a:extLst>
          </p:cNvPr>
          <p:cNvSpPr/>
          <p:nvPr/>
        </p:nvSpPr>
        <p:spPr>
          <a:xfrm>
            <a:off x="4698754" y="434064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CF77D6-2603-4EFB-B2AD-79B251CE8C3C}"/>
              </a:ext>
            </a:extLst>
          </p:cNvPr>
          <p:cNvSpPr/>
          <p:nvPr/>
        </p:nvSpPr>
        <p:spPr>
          <a:xfrm>
            <a:off x="4698754" y="457559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7AE748-65D9-4E87-A7A8-3D7086D37CF4}"/>
              </a:ext>
            </a:extLst>
          </p:cNvPr>
          <p:cNvSpPr/>
          <p:nvPr/>
        </p:nvSpPr>
        <p:spPr>
          <a:xfrm>
            <a:off x="4698754" y="480895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735CA0-3D01-4E8B-B934-0B078517E8F0}"/>
              </a:ext>
            </a:extLst>
          </p:cNvPr>
          <p:cNvSpPr/>
          <p:nvPr/>
        </p:nvSpPr>
        <p:spPr>
          <a:xfrm>
            <a:off x="4698754" y="504390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D707C-0B7E-42A1-90E2-FC24C703D828}"/>
              </a:ext>
            </a:extLst>
          </p:cNvPr>
          <p:cNvSpPr/>
          <p:nvPr/>
        </p:nvSpPr>
        <p:spPr>
          <a:xfrm>
            <a:off x="4698754" y="527727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384F5-6643-4E59-8F32-D778FF6E5456}"/>
              </a:ext>
            </a:extLst>
          </p:cNvPr>
          <p:cNvSpPr/>
          <p:nvPr/>
        </p:nvSpPr>
        <p:spPr>
          <a:xfrm>
            <a:off x="4698754" y="550904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101321-273E-4720-B6C6-937DC5647CAB}"/>
              </a:ext>
            </a:extLst>
          </p:cNvPr>
          <p:cNvSpPr/>
          <p:nvPr/>
        </p:nvSpPr>
        <p:spPr>
          <a:xfrm>
            <a:off x="4698754" y="574240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57C29E-9715-4886-9C66-5BFC3DFDF2D5}"/>
              </a:ext>
            </a:extLst>
          </p:cNvPr>
          <p:cNvSpPr/>
          <p:nvPr/>
        </p:nvSpPr>
        <p:spPr>
          <a:xfrm>
            <a:off x="4698754" y="597418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1868C-E5F6-4761-A84D-F4A35571C409}"/>
              </a:ext>
            </a:extLst>
          </p:cNvPr>
          <p:cNvSpPr/>
          <p:nvPr/>
        </p:nvSpPr>
        <p:spPr>
          <a:xfrm>
            <a:off x="4698754" y="620595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1514E-E013-4482-B725-8D154FF2E0A9}"/>
              </a:ext>
            </a:extLst>
          </p:cNvPr>
          <p:cNvSpPr/>
          <p:nvPr/>
        </p:nvSpPr>
        <p:spPr>
          <a:xfrm>
            <a:off x="4698754" y="644090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F0F468-E32E-498D-816A-D8EC74FF3ED8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4255841" y="4458121"/>
            <a:ext cx="442913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DFF429-E22E-4207-99FA-512FEDED2346}"/>
              </a:ext>
            </a:extLst>
          </p:cNvPr>
          <p:cNvSpPr/>
          <p:nvPr/>
        </p:nvSpPr>
        <p:spPr>
          <a:xfrm>
            <a:off x="6813351" y="4850234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"flounder"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8F1354-CB38-40A4-8569-7E4B12DB4151}"/>
              </a:ext>
            </a:extLst>
          </p:cNvPr>
          <p:cNvSpPr/>
          <p:nvPr/>
        </p:nvSpPr>
        <p:spPr>
          <a:xfrm>
            <a:off x="6813351" y="5085184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38408EC-0891-4A1F-9AFB-B73DEB112B94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22716" y="4735934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482FF-CD7F-4904-971C-B9376FD90F38}"/>
              </a:ext>
            </a:extLst>
          </p:cNvPr>
          <p:cNvSpPr/>
          <p:nvPr/>
        </p:nvSpPr>
        <p:spPr>
          <a:xfrm>
            <a:off x="6813351" y="461845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786D27-077A-426C-8800-5D8F2EB61905}"/>
              </a:ext>
            </a:extLst>
          </p:cNvPr>
          <p:cNvSpPr/>
          <p:nvPr/>
        </p:nvSpPr>
        <p:spPr>
          <a:xfrm>
            <a:off x="7245151" y="461845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E505-1CDD-48D5-B610-0C2C57F8EE53}"/>
              </a:ext>
            </a:extLst>
          </p:cNvPr>
          <p:cNvSpPr/>
          <p:nvPr/>
        </p:nvSpPr>
        <p:spPr>
          <a:xfrm>
            <a:off x="7676951" y="461845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446FB-0101-4259-BED1-AEA038A8F875}"/>
              </a:ext>
            </a:extLst>
          </p:cNvPr>
          <p:cNvSpPr/>
          <p:nvPr/>
        </p:nvSpPr>
        <p:spPr>
          <a:xfrm>
            <a:off x="8108751" y="4618459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79">
            <a:extLst>
              <a:ext uri="{FF2B5EF4-FFF2-40B4-BE49-F238E27FC236}">
                <a16:creationId xmlns:a16="http://schemas.microsoft.com/office/drawing/2014/main" id="{AE2C5E45-A7BD-4F37-A226-E33DD795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6888" y="4551784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0">
            <a:extLst>
              <a:ext uri="{FF2B5EF4-FFF2-40B4-BE49-F238E27FC236}">
                <a16:creationId xmlns:a16="http://schemas.microsoft.com/office/drawing/2014/main" id="{F1DEA1C5-C500-4DE6-9E48-479A5519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6888" y="4783559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170A2A57-59DD-4305-8F29-51A7FA20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695" y="5016921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BE4AB1-9A75-4788-9DC2-7265B6B895D2}"/>
              </a:ext>
            </a:extLst>
          </p:cNvPr>
          <p:cNvSpPr txBox="1"/>
          <p:nvPr/>
        </p:nvSpPr>
        <p:spPr>
          <a:xfrm>
            <a:off x="2195736" y="3356992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hardware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=flounder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8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1E35D4-5E70-411E-A017-8F05EF86F2A0}"/>
              </a:ext>
            </a:extLst>
          </p:cNvPr>
          <p:cNvSpPr/>
          <p:nvPr/>
        </p:nvSpPr>
        <p:spPr>
          <a:xfrm>
            <a:off x="202753" y="9123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CEECE-CCF9-4DE4-A57D-748FC88BFEB7}"/>
              </a:ext>
            </a:extLst>
          </p:cNvPr>
          <p:cNvSpPr/>
          <p:nvPr/>
        </p:nvSpPr>
        <p:spPr>
          <a:xfrm>
            <a:off x="202753" y="1145679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6CF39-F827-4E45-A843-959192F13B14}"/>
              </a:ext>
            </a:extLst>
          </p:cNvPr>
          <p:cNvSpPr/>
          <p:nvPr/>
        </p:nvSpPr>
        <p:spPr>
          <a:xfrm>
            <a:off x="202753" y="1380629"/>
            <a:ext cx="1223963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CB47D2-7EC3-48A5-B4A9-9B25EB43E594}"/>
              </a:ext>
            </a:extLst>
          </p:cNvPr>
          <p:cNvSpPr/>
          <p:nvPr/>
        </p:nvSpPr>
        <p:spPr>
          <a:xfrm>
            <a:off x="202753" y="1613991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3ED6840A-CDB9-4B5D-8179-58309BE3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83929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namelen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6BA87-0C78-47BC-B8FD-08E2F806A8E4}"/>
              </a:ext>
            </a:extLst>
          </p:cNvPr>
          <p:cNvSpPr/>
          <p:nvPr/>
        </p:nvSpPr>
        <p:spPr>
          <a:xfrm>
            <a:off x="202753" y="1848941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9679AE53-60BA-48F5-B23B-CE41466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177591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671EE29C-03C7-46ED-ABBF-8822B8EC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591" y="1312366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reserved[3]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916F17-6CFD-409A-B412-42C96B61D24B}"/>
              </a:ext>
            </a:extLst>
          </p:cNvPr>
          <p:cNvSpPr/>
          <p:nvPr/>
        </p:nvSpPr>
        <p:spPr>
          <a:xfrm>
            <a:off x="202753" y="20807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A89567E0-8991-471C-BAF5-ED42EEA7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00769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5EE224-AF01-4B33-AC06-1A5EFCF2C023}"/>
              </a:ext>
            </a:extLst>
          </p:cNvPr>
          <p:cNvSpPr/>
          <p:nvPr/>
        </p:nvSpPr>
        <p:spPr>
          <a:xfrm>
            <a:off x="202753" y="23124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12B6DDFC-9A7F-457A-B0B7-003101D5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24105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82579-AD80-436C-AC71-12850641A100}"/>
              </a:ext>
            </a:extLst>
          </p:cNvPr>
          <p:cNvSpPr/>
          <p:nvPr/>
        </p:nvSpPr>
        <p:spPr>
          <a:xfrm>
            <a:off x="202753" y="2545854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CE1F6742-C9B1-4D09-9A57-6C0DBD6A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472829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children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90D62-C74D-4E08-8721-8E768F75206E}"/>
              </a:ext>
            </a:extLst>
          </p:cNvPr>
          <p:cNvSpPr/>
          <p:nvPr/>
        </p:nvSpPr>
        <p:spPr>
          <a:xfrm>
            <a:off x="202753" y="2777629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155A1-7849-459E-A8BF-3BB89EA055CC}"/>
              </a:ext>
            </a:extLst>
          </p:cNvPr>
          <p:cNvSpPr/>
          <p:nvPr/>
        </p:nvSpPr>
        <p:spPr>
          <a:xfrm>
            <a:off x="202753" y="30109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BCF74221-85D7-40F9-8704-9C4D2472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939554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14DA13-E2FC-4CAF-A1E8-2D782F662F96}"/>
              </a:ext>
            </a:extLst>
          </p:cNvPr>
          <p:cNvSpPr/>
          <p:nvPr/>
        </p:nvSpPr>
        <p:spPr>
          <a:xfrm>
            <a:off x="3049141" y="9250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368F51-A37C-4285-9A78-A94C66219293}"/>
              </a:ext>
            </a:extLst>
          </p:cNvPr>
          <p:cNvSpPr/>
          <p:nvPr/>
        </p:nvSpPr>
        <p:spPr>
          <a:xfrm>
            <a:off x="3049141" y="11583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DCD85C-E998-434D-9048-BBBEDE256E94}"/>
              </a:ext>
            </a:extLst>
          </p:cNvPr>
          <p:cNvSpPr/>
          <p:nvPr/>
        </p:nvSpPr>
        <p:spPr>
          <a:xfrm>
            <a:off x="3049141" y="13933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11F658-17CB-4F82-AB08-FEE42A38C662}"/>
              </a:ext>
            </a:extLst>
          </p:cNvPr>
          <p:cNvSpPr/>
          <p:nvPr/>
        </p:nvSpPr>
        <p:spPr>
          <a:xfrm>
            <a:off x="3049141" y="162669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25D74-145D-4540-809B-BF8EB80F9F58}"/>
              </a:ext>
            </a:extLst>
          </p:cNvPr>
          <p:cNvSpPr/>
          <p:nvPr/>
        </p:nvSpPr>
        <p:spPr>
          <a:xfrm>
            <a:off x="3049141" y="186005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9029C8-3107-4D52-98C0-8C506DE2C7D5}"/>
              </a:ext>
            </a:extLst>
          </p:cNvPr>
          <p:cNvSpPr/>
          <p:nvPr/>
        </p:nvSpPr>
        <p:spPr>
          <a:xfrm>
            <a:off x="3049141" y="20934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5C73E1-1530-43ED-8EB7-2451866EEE86}"/>
              </a:ext>
            </a:extLst>
          </p:cNvPr>
          <p:cNvSpPr/>
          <p:nvPr/>
        </p:nvSpPr>
        <p:spPr>
          <a:xfrm>
            <a:off x="3049141" y="23251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4A1004-5E8B-4F2E-BB71-97766C4CDE0F}"/>
              </a:ext>
            </a:extLst>
          </p:cNvPr>
          <p:cNvSpPr/>
          <p:nvPr/>
        </p:nvSpPr>
        <p:spPr>
          <a:xfrm>
            <a:off x="3049141" y="25569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7C7721-0C2E-49CA-8A07-E8C9F2C356DA}"/>
              </a:ext>
            </a:extLst>
          </p:cNvPr>
          <p:cNvSpPr/>
          <p:nvPr/>
        </p:nvSpPr>
        <p:spPr>
          <a:xfrm>
            <a:off x="3049141" y="27903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E90671-8C08-430B-B19E-06C4F1004E6C}"/>
              </a:ext>
            </a:extLst>
          </p:cNvPr>
          <p:cNvSpPr/>
          <p:nvPr/>
        </p:nvSpPr>
        <p:spPr>
          <a:xfrm>
            <a:off x="3049141" y="30236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447796-3DFE-4CA1-92BB-7B2C31B26BC1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1426716" y="1040904"/>
            <a:ext cx="1622425" cy="1620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12A264-EF07-4B8C-A85E-041B8D7121C8}"/>
              </a:ext>
            </a:extLst>
          </p:cNvPr>
          <p:cNvSpPr/>
          <p:nvPr/>
        </p:nvSpPr>
        <p:spPr>
          <a:xfrm>
            <a:off x="5163692" y="9313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CF77D6-2603-4EFB-B2AD-79B251CE8C3C}"/>
              </a:ext>
            </a:extLst>
          </p:cNvPr>
          <p:cNvSpPr/>
          <p:nvPr/>
        </p:nvSpPr>
        <p:spPr>
          <a:xfrm>
            <a:off x="5163692" y="116631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7AE748-65D9-4E87-A7A8-3D7086D37CF4}"/>
              </a:ext>
            </a:extLst>
          </p:cNvPr>
          <p:cNvSpPr/>
          <p:nvPr/>
        </p:nvSpPr>
        <p:spPr>
          <a:xfrm>
            <a:off x="5163692" y="13996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735CA0-3D01-4E8B-B934-0B078517E8F0}"/>
              </a:ext>
            </a:extLst>
          </p:cNvPr>
          <p:cNvSpPr/>
          <p:nvPr/>
        </p:nvSpPr>
        <p:spPr>
          <a:xfrm>
            <a:off x="5163692" y="16346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D707C-0B7E-42A1-90E2-FC24C703D828}"/>
              </a:ext>
            </a:extLst>
          </p:cNvPr>
          <p:cNvSpPr/>
          <p:nvPr/>
        </p:nvSpPr>
        <p:spPr>
          <a:xfrm>
            <a:off x="5163692" y="186799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384F5-6643-4E59-8F32-D778FF6E5456}"/>
              </a:ext>
            </a:extLst>
          </p:cNvPr>
          <p:cNvSpPr/>
          <p:nvPr/>
        </p:nvSpPr>
        <p:spPr>
          <a:xfrm>
            <a:off x="5163692" y="20997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101321-273E-4720-B6C6-937DC5647CAB}"/>
              </a:ext>
            </a:extLst>
          </p:cNvPr>
          <p:cNvSpPr/>
          <p:nvPr/>
        </p:nvSpPr>
        <p:spPr>
          <a:xfrm>
            <a:off x="5163692" y="23331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57C29E-9715-4886-9C66-5BFC3DFDF2D5}"/>
              </a:ext>
            </a:extLst>
          </p:cNvPr>
          <p:cNvSpPr/>
          <p:nvPr/>
        </p:nvSpPr>
        <p:spPr>
          <a:xfrm>
            <a:off x="5163692" y="256490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1868C-E5F6-4761-A84D-F4A35571C409}"/>
              </a:ext>
            </a:extLst>
          </p:cNvPr>
          <p:cNvSpPr/>
          <p:nvPr/>
        </p:nvSpPr>
        <p:spPr>
          <a:xfrm>
            <a:off x="5163692" y="279667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1514E-E013-4482-B725-8D154FF2E0A9}"/>
              </a:ext>
            </a:extLst>
          </p:cNvPr>
          <p:cNvSpPr/>
          <p:nvPr/>
        </p:nvSpPr>
        <p:spPr>
          <a:xfrm>
            <a:off x="5163692" y="30316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F0F468-E32E-498D-816A-D8EC74FF3ED8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4273103" y="1048841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DFF429-E22E-4207-99FA-512FEDED2346}"/>
              </a:ext>
            </a:extLst>
          </p:cNvPr>
          <p:cNvSpPr/>
          <p:nvPr/>
        </p:nvSpPr>
        <p:spPr>
          <a:xfrm>
            <a:off x="7278289" y="1440954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"flounder"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8F1354-CB38-40A4-8569-7E4B12DB4151}"/>
              </a:ext>
            </a:extLst>
          </p:cNvPr>
          <p:cNvSpPr/>
          <p:nvPr/>
        </p:nvSpPr>
        <p:spPr>
          <a:xfrm>
            <a:off x="7278289" y="1675904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38408EC-0891-4A1F-9AFB-B73DEB112B94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6387654" y="1326654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482FF-CD7F-4904-971C-B9376FD90F38}"/>
              </a:ext>
            </a:extLst>
          </p:cNvPr>
          <p:cNvSpPr/>
          <p:nvPr/>
        </p:nvSpPr>
        <p:spPr>
          <a:xfrm>
            <a:off x="72782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786D27-077A-426C-8800-5D8F2EB61905}"/>
              </a:ext>
            </a:extLst>
          </p:cNvPr>
          <p:cNvSpPr/>
          <p:nvPr/>
        </p:nvSpPr>
        <p:spPr>
          <a:xfrm>
            <a:off x="77100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E505-1CDD-48D5-B610-0C2C57F8EE53}"/>
              </a:ext>
            </a:extLst>
          </p:cNvPr>
          <p:cNvSpPr/>
          <p:nvPr/>
        </p:nvSpPr>
        <p:spPr>
          <a:xfrm>
            <a:off x="81418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446FB-0101-4259-BED1-AEA038A8F875}"/>
              </a:ext>
            </a:extLst>
          </p:cNvPr>
          <p:cNvSpPr/>
          <p:nvPr/>
        </p:nvSpPr>
        <p:spPr>
          <a:xfrm>
            <a:off x="8573689" y="1209179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79">
            <a:extLst>
              <a:ext uri="{FF2B5EF4-FFF2-40B4-BE49-F238E27FC236}">
                <a16:creationId xmlns:a16="http://schemas.microsoft.com/office/drawing/2014/main" id="{AE2C5E45-A7BD-4F37-A226-E33DD795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826" y="1142504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0">
            <a:extLst>
              <a:ext uri="{FF2B5EF4-FFF2-40B4-BE49-F238E27FC236}">
                <a16:creationId xmlns:a16="http://schemas.microsoft.com/office/drawing/2014/main" id="{F1DEA1C5-C500-4DE6-9E48-479A5519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826" y="1374279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170A2A57-59DD-4305-8F29-51A7FA20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633" y="1607641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BE4AB1-9A75-4788-9DC2-7265B6B895D2}"/>
              </a:ext>
            </a:extLst>
          </p:cNvPr>
          <p:cNvSpPr txBox="1"/>
          <p:nvPr/>
        </p:nvSpPr>
        <p:spPr>
          <a:xfrm>
            <a:off x="2212998" y="-52288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[net.dns1]: [8.8.8.8]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DE8CCC-2008-4F14-A665-98BCF6F75B79}"/>
              </a:ext>
            </a:extLst>
          </p:cNvPr>
          <p:cNvSpPr/>
          <p:nvPr/>
        </p:nvSpPr>
        <p:spPr>
          <a:xfrm>
            <a:off x="1995835" y="382954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4817F1-89E9-418C-873B-4B3775C5ADB9}"/>
              </a:ext>
            </a:extLst>
          </p:cNvPr>
          <p:cNvSpPr/>
          <p:nvPr/>
        </p:nvSpPr>
        <p:spPr>
          <a:xfrm>
            <a:off x="1995835" y="406290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3FC2F2-6E8D-47CC-991A-5B1E3B3CFA95}"/>
              </a:ext>
            </a:extLst>
          </p:cNvPr>
          <p:cNvSpPr/>
          <p:nvPr/>
        </p:nvSpPr>
        <p:spPr>
          <a:xfrm>
            <a:off x="1995835" y="429785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FD391E-3928-4BBC-A5E0-E4EDC13B85B7}"/>
              </a:ext>
            </a:extLst>
          </p:cNvPr>
          <p:cNvSpPr/>
          <p:nvPr/>
        </p:nvSpPr>
        <p:spPr>
          <a:xfrm>
            <a:off x="1995835" y="453122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760DF8-4042-4B61-9ED2-89CF7C103621}"/>
              </a:ext>
            </a:extLst>
          </p:cNvPr>
          <p:cNvSpPr/>
          <p:nvPr/>
        </p:nvSpPr>
        <p:spPr>
          <a:xfrm>
            <a:off x="1995835" y="476458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3A3A87-4586-48F4-9799-1AF66FB9763F}"/>
              </a:ext>
            </a:extLst>
          </p:cNvPr>
          <p:cNvSpPr/>
          <p:nvPr/>
        </p:nvSpPr>
        <p:spPr>
          <a:xfrm>
            <a:off x="1995835" y="499794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ECD11F-C14D-436B-A95F-C1CF56BA2546}"/>
              </a:ext>
            </a:extLst>
          </p:cNvPr>
          <p:cNvSpPr/>
          <p:nvPr/>
        </p:nvSpPr>
        <p:spPr>
          <a:xfrm>
            <a:off x="1995835" y="522972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F4707C-74B7-4636-9D7C-93ECCCA189BD}"/>
              </a:ext>
            </a:extLst>
          </p:cNvPr>
          <p:cNvSpPr/>
          <p:nvPr/>
        </p:nvSpPr>
        <p:spPr>
          <a:xfrm>
            <a:off x="1995835" y="546149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844D98-60F2-438C-BBF0-528B6232B8F6}"/>
              </a:ext>
            </a:extLst>
          </p:cNvPr>
          <p:cNvSpPr/>
          <p:nvPr/>
        </p:nvSpPr>
        <p:spPr>
          <a:xfrm>
            <a:off x="1995835" y="569485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BBB7E2-0D5B-48C4-8886-840E31C6A361}"/>
              </a:ext>
            </a:extLst>
          </p:cNvPr>
          <p:cNvSpPr/>
          <p:nvPr/>
        </p:nvSpPr>
        <p:spPr>
          <a:xfrm>
            <a:off x="1995835" y="592822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82D443E-FE7D-4DFC-AE9E-56810E6DF9C9}"/>
              </a:ext>
            </a:extLst>
          </p:cNvPr>
          <p:cNvCxnSpPr>
            <a:cxnSpLocks/>
            <a:stCxn id="28" idx="1"/>
            <a:endCxn id="55" idx="0"/>
          </p:cNvCxnSpPr>
          <p:nvPr/>
        </p:nvCxnSpPr>
        <p:spPr>
          <a:xfrm flipH="1">
            <a:off x="2607816" y="2210098"/>
            <a:ext cx="441325" cy="1619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DD247C-C024-4C57-9B71-0457E8F7FCC4}"/>
              </a:ext>
            </a:extLst>
          </p:cNvPr>
          <p:cNvSpPr/>
          <p:nvPr/>
        </p:nvSpPr>
        <p:spPr>
          <a:xfrm>
            <a:off x="4105265" y="384275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2E457E-E466-4911-A5FE-889C2E3CE097}"/>
              </a:ext>
            </a:extLst>
          </p:cNvPr>
          <p:cNvSpPr/>
          <p:nvPr/>
        </p:nvSpPr>
        <p:spPr>
          <a:xfrm>
            <a:off x="4105265" y="407770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A6B6C7-D06D-4CF0-A465-557FD41B274C}"/>
              </a:ext>
            </a:extLst>
          </p:cNvPr>
          <p:cNvSpPr/>
          <p:nvPr/>
        </p:nvSpPr>
        <p:spPr>
          <a:xfrm>
            <a:off x="4105265" y="431106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C3D2F3-EB73-438B-ACD9-D144CB0D1C66}"/>
              </a:ext>
            </a:extLst>
          </p:cNvPr>
          <p:cNvSpPr/>
          <p:nvPr/>
        </p:nvSpPr>
        <p:spPr>
          <a:xfrm>
            <a:off x="4105265" y="454601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DD05A3-0955-4855-B806-A86B07776D93}"/>
              </a:ext>
            </a:extLst>
          </p:cNvPr>
          <p:cNvSpPr/>
          <p:nvPr/>
        </p:nvSpPr>
        <p:spPr>
          <a:xfrm>
            <a:off x="4105265" y="477938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480A5C-BA0C-443A-90E4-84A784599C15}"/>
              </a:ext>
            </a:extLst>
          </p:cNvPr>
          <p:cNvSpPr/>
          <p:nvPr/>
        </p:nvSpPr>
        <p:spPr>
          <a:xfrm>
            <a:off x="4105265" y="501115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F37301-2785-445B-9639-51B2CEAD554C}"/>
              </a:ext>
            </a:extLst>
          </p:cNvPr>
          <p:cNvSpPr/>
          <p:nvPr/>
        </p:nvSpPr>
        <p:spPr>
          <a:xfrm>
            <a:off x="4105265" y="524451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E818D5-E72C-4258-9D07-D3484BA1BEFF}"/>
              </a:ext>
            </a:extLst>
          </p:cNvPr>
          <p:cNvSpPr/>
          <p:nvPr/>
        </p:nvSpPr>
        <p:spPr>
          <a:xfrm>
            <a:off x="4105265" y="547629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E565CE-B36B-4A8A-9E9A-43CE08E7F659}"/>
              </a:ext>
            </a:extLst>
          </p:cNvPr>
          <p:cNvSpPr/>
          <p:nvPr/>
        </p:nvSpPr>
        <p:spPr>
          <a:xfrm>
            <a:off x="4105265" y="570806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BE6826-72BD-4A60-9C72-6DAB8C0A8F43}"/>
              </a:ext>
            </a:extLst>
          </p:cNvPr>
          <p:cNvSpPr/>
          <p:nvPr/>
        </p:nvSpPr>
        <p:spPr>
          <a:xfrm>
            <a:off x="4105265" y="594301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dns1</a:t>
            </a: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586D07-2705-43E0-86D9-53932063441A}"/>
              </a:ext>
            </a:extLst>
          </p:cNvPr>
          <p:cNvCxnSpPr>
            <a:endCxn id="69" idx="1"/>
          </p:cNvCxnSpPr>
          <p:nvPr/>
        </p:nvCxnSpPr>
        <p:spPr>
          <a:xfrm flipV="1">
            <a:off x="3214676" y="3960231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B071-1C72-4129-ADED-80029B5A752B}"/>
              </a:ext>
            </a:extLst>
          </p:cNvPr>
          <p:cNvSpPr/>
          <p:nvPr/>
        </p:nvSpPr>
        <p:spPr>
          <a:xfrm>
            <a:off x="6215983" y="4351669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8.8.8.8" 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7F2798-653D-4EAB-8237-D84A3B426A0D}"/>
              </a:ext>
            </a:extLst>
          </p:cNvPr>
          <p:cNvSpPr/>
          <p:nvPr/>
        </p:nvSpPr>
        <p:spPr>
          <a:xfrm>
            <a:off x="6215983" y="4586619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"net.dns1"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8F58691-C35F-4C7E-887B-335770822F41}"/>
              </a:ext>
            </a:extLst>
          </p:cNvPr>
          <p:cNvCxnSpPr>
            <a:endCxn id="83" idx="1"/>
          </p:cNvCxnSpPr>
          <p:nvPr/>
        </p:nvCxnSpPr>
        <p:spPr>
          <a:xfrm flipV="1">
            <a:off x="5325348" y="4237369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F9F718-4A36-4F08-803D-5B05B838137A}"/>
              </a:ext>
            </a:extLst>
          </p:cNvPr>
          <p:cNvSpPr/>
          <p:nvPr/>
        </p:nvSpPr>
        <p:spPr>
          <a:xfrm>
            <a:off x="62159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C77C065-3828-46CD-B5E3-0AB87F4919A9}"/>
              </a:ext>
            </a:extLst>
          </p:cNvPr>
          <p:cNvSpPr/>
          <p:nvPr/>
        </p:nvSpPr>
        <p:spPr>
          <a:xfrm>
            <a:off x="66477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52745A-0BE8-47D5-BBFB-4759D8F158F1}"/>
              </a:ext>
            </a:extLst>
          </p:cNvPr>
          <p:cNvSpPr/>
          <p:nvPr/>
        </p:nvSpPr>
        <p:spPr>
          <a:xfrm>
            <a:off x="70795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7CAC906-0849-47A7-A7D5-444F42DE222C}"/>
              </a:ext>
            </a:extLst>
          </p:cNvPr>
          <p:cNvSpPr/>
          <p:nvPr/>
        </p:nvSpPr>
        <p:spPr>
          <a:xfrm>
            <a:off x="7511383" y="4119894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79">
            <a:extLst>
              <a:ext uri="{FF2B5EF4-FFF2-40B4-BE49-F238E27FC236}">
                <a16:creationId xmlns:a16="http://schemas.microsoft.com/office/drawing/2014/main" id="{B9900747-F41B-4E1D-A148-C31E94C0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520" y="4053219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8" name="TextBox 80">
            <a:extLst>
              <a:ext uri="{FF2B5EF4-FFF2-40B4-BE49-F238E27FC236}">
                <a16:creationId xmlns:a16="http://schemas.microsoft.com/office/drawing/2014/main" id="{0FCF259D-F2B9-4024-ACDD-542A30180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520" y="4284994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9" name="TextBox 81">
            <a:extLst>
              <a:ext uri="{FF2B5EF4-FFF2-40B4-BE49-F238E27FC236}">
                <a16:creationId xmlns:a16="http://schemas.microsoft.com/office/drawing/2014/main" id="{558C9DB2-348D-430C-9106-1666D7DF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27" y="4518356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7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1E35D4-5E70-411E-A017-8F05EF86F2A0}"/>
              </a:ext>
            </a:extLst>
          </p:cNvPr>
          <p:cNvSpPr/>
          <p:nvPr/>
        </p:nvSpPr>
        <p:spPr>
          <a:xfrm>
            <a:off x="202753" y="9123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CEECE-CCF9-4DE4-A57D-748FC88BFEB7}"/>
              </a:ext>
            </a:extLst>
          </p:cNvPr>
          <p:cNvSpPr/>
          <p:nvPr/>
        </p:nvSpPr>
        <p:spPr>
          <a:xfrm>
            <a:off x="202753" y="1145679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6CF39-F827-4E45-A843-959192F13B14}"/>
              </a:ext>
            </a:extLst>
          </p:cNvPr>
          <p:cNvSpPr/>
          <p:nvPr/>
        </p:nvSpPr>
        <p:spPr>
          <a:xfrm>
            <a:off x="202753" y="1380629"/>
            <a:ext cx="1223963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CB47D2-7EC3-48A5-B4A9-9B25EB43E594}"/>
              </a:ext>
            </a:extLst>
          </p:cNvPr>
          <p:cNvSpPr/>
          <p:nvPr/>
        </p:nvSpPr>
        <p:spPr>
          <a:xfrm>
            <a:off x="202753" y="1613991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3ED6840A-CDB9-4B5D-8179-58309BE3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83929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namelen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6BA87-0C78-47BC-B8FD-08E2F806A8E4}"/>
              </a:ext>
            </a:extLst>
          </p:cNvPr>
          <p:cNvSpPr/>
          <p:nvPr/>
        </p:nvSpPr>
        <p:spPr>
          <a:xfrm>
            <a:off x="202753" y="1848941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9679AE53-60BA-48F5-B23B-CE41466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177591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671EE29C-03C7-46ED-ABBF-8822B8EC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591" y="1312366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reserved[3]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916F17-6CFD-409A-B412-42C96B61D24B}"/>
              </a:ext>
            </a:extLst>
          </p:cNvPr>
          <p:cNvSpPr/>
          <p:nvPr/>
        </p:nvSpPr>
        <p:spPr>
          <a:xfrm>
            <a:off x="202753" y="20807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A89567E0-8991-471C-BAF5-ED42EEA7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00769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5EE224-AF01-4B33-AC06-1A5EFCF2C023}"/>
              </a:ext>
            </a:extLst>
          </p:cNvPr>
          <p:cNvSpPr/>
          <p:nvPr/>
        </p:nvSpPr>
        <p:spPr>
          <a:xfrm>
            <a:off x="202753" y="23124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12B6DDFC-9A7F-457A-B0B7-003101D5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24105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82579-AD80-436C-AC71-12850641A100}"/>
              </a:ext>
            </a:extLst>
          </p:cNvPr>
          <p:cNvSpPr/>
          <p:nvPr/>
        </p:nvSpPr>
        <p:spPr>
          <a:xfrm>
            <a:off x="202753" y="2545854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CE1F6742-C9B1-4D09-9A57-6C0DBD6A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472829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children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90D62-C74D-4E08-8721-8E768F75206E}"/>
              </a:ext>
            </a:extLst>
          </p:cNvPr>
          <p:cNvSpPr/>
          <p:nvPr/>
        </p:nvSpPr>
        <p:spPr>
          <a:xfrm>
            <a:off x="202753" y="2777629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155A1-7849-459E-A8BF-3BB89EA055CC}"/>
              </a:ext>
            </a:extLst>
          </p:cNvPr>
          <p:cNvSpPr/>
          <p:nvPr/>
        </p:nvSpPr>
        <p:spPr>
          <a:xfrm>
            <a:off x="202753" y="30109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BCF74221-85D7-40F9-8704-9C4D2472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939554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14DA13-E2FC-4CAF-A1E8-2D782F662F96}"/>
              </a:ext>
            </a:extLst>
          </p:cNvPr>
          <p:cNvSpPr/>
          <p:nvPr/>
        </p:nvSpPr>
        <p:spPr>
          <a:xfrm>
            <a:off x="3049141" y="9250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368F51-A37C-4285-9A78-A94C66219293}"/>
              </a:ext>
            </a:extLst>
          </p:cNvPr>
          <p:cNvSpPr/>
          <p:nvPr/>
        </p:nvSpPr>
        <p:spPr>
          <a:xfrm>
            <a:off x="3049141" y="11583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DCD85C-E998-434D-9048-BBBEDE256E94}"/>
              </a:ext>
            </a:extLst>
          </p:cNvPr>
          <p:cNvSpPr/>
          <p:nvPr/>
        </p:nvSpPr>
        <p:spPr>
          <a:xfrm>
            <a:off x="3049141" y="13933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11F658-17CB-4F82-AB08-FEE42A38C662}"/>
              </a:ext>
            </a:extLst>
          </p:cNvPr>
          <p:cNvSpPr/>
          <p:nvPr/>
        </p:nvSpPr>
        <p:spPr>
          <a:xfrm>
            <a:off x="3049141" y="162669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25D74-145D-4540-809B-BF8EB80F9F58}"/>
              </a:ext>
            </a:extLst>
          </p:cNvPr>
          <p:cNvSpPr/>
          <p:nvPr/>
        </p:nvSpPr>
        <p:spPr>
          <a:xfrm>
            <a:off x="3049141" y="186005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9029C8-3107-4D52-98C0-8C506DE2C7D5}"/>
              </a:ext>
            </a:extLst>
          </p:cNvPr>
          <p:cNvSpPr/>
          <p:nvPr/>
        </p:nvSpPr>
        <p:spPr>
          <a:xfrm>
            <a:off x="3049141" y="20934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5C73E1-1530-43ED-8EB7-2451866EEE86}"/>
              </a:ext>
            </a:extLst>
          </p:cNvPr>
          <p:cNvSpPr/>
          <p:nvPr/>
        </p:nvSpPr>
        <p:spPr>
          <a:xfrm>
            <a:off x="3049141" y="23251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4A1004-5E8B-4F2E-BB71-97766C4CDE0F}"/>
              </a:ext>
            </a:extLst>
          </p:cNvPr>
          <p:cNvSpPr/>
          <p:nvPr/>
        </p:nvSpPr>
        <p:spPr>
          <a:xfrm>
            <a:off x="3049141" y="25569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7C7721-0C2E-49CA-8A07-E8C9F2C356DA}"/>
              </a:ext>
            </a:extLst>
          </p:cNvPr>
          <p:cNvSpPr/>
          <p:nvPr/>
        </p:nvSpPr>
        <p:spPr>
          <a:xfrm>
            <a:off x="3049141" y="27903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E90671-8C08-430B-B19E-06C4F1004E6C}"/>
              </a:ext>
            </a:extLst>
          </p:cNvPr>
          <p:cNvSpPr/>
          <p:nvPr/>
        </p:nvSpPr>
        <p:spPr>
          <a:xfrm>
            <a:off x="3049141" y="30236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447796-3DFE-4CA1-92BB-7B2C31B26BC1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1426716" y="1040904"/>
            <a:ext cx="1622425" cy="1620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12A264-EF07-4B8C-A85E-041B8D7121C8}"/>
              </a:ext>
            </a:extLst>
          </p:cNvPr>
          <p:cNvSpPr/>
          <p:nvPr/>
        </p:nvSpPr>
        <p:spPr>
          <a:xfrm>
            <a:off x="5667748" y="9313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CF77D6-2603-4EFB-B2AD-79B251CE8C3C}"/>
              </a:ext>
            </a:extLst>
          </p:cNvPr>
          <p:cNvSpPr/>
          <p:nvPr/>
        </p:nvSpPr>
        <p:spPr>
          <a:xfrm>
            <a:off x="5667748" y="116631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7AE748-65D9-4E87-A7A8-3D7086D37CF4}"/>
              </a:ext>
            </a:extLst>
          </p:cNvPr>
          <p:cNvSpPr/>
          <p:nvPr/>
        </p:nvSpPr>
        <p:spPr>
          <a:xfrm>
            <a:off x="5667748" y="13996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735CA0-3D01-4E8B-B934-0B078517E8F0}"/>
              </a:ext>
            </a:extLst>
          </p:cNvPr>
          <p:cNvSpPr/>
          <p:nvPr/>
        </p:nvSpPr>
        <p:spPr>
          <a:xfrm>
            <a:off x="5667748" y="16346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D707C-0B7E-42A1-90E2-FC24C703D828}"/>
              </a:ext>
            </a:extLst>
          </p:cNvPr>
          <p:cNvSpPr/>
          <p:nvPr/>
        </p:nvSpPr>
        <p:spPr>
          <a:xfrm>
            <a:off x="5667748" y="186799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384F5-6643-4E59-8F32-D778FF6E5456}"/>
              </a:ext>
            </a:extLst>
          </p:cNvPr>
          <p:cNvSpPr/>
          <p:nvPr/>
        </p:nvSpPr>
        <p:spPr>
          <a:xfrm>
            <a:off x="5667748" y="20997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101321-273E-4720-B6C6-937DC5647CAB}"/>
              </a:ext>
            </a:extLst>
          </p:cNvPr>
          <p:cNvSpPr/>
          <p:nvPr/>
        </p:nvSpPr>
        <p:spPr>
          <a:xfrm>
            <a:off x="5667748" y="23331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57C29E-9715-4886-9C66-5BFC3DFDF2D5}"/>
              </a:ext>
            </a:extLst>
          </p:cNvPr>
          <p:cNvSpPr/>
          <p:nvPr/>
        </p:nvSpPr>
        <p:spPr>
          <a:xfrm>
            <a:off x="5667748" y="256490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1868C-E5F6-4761-A84D-F4A35571C409}"/>
              </a:ext>
            </a:extLst>
          </p:cNvPr>
          <p:cNvSpPr/>
          <p:nvPr/>
        </p:nvSpPr>
        <p:spPr>
          <a:xfrm>
            <a:off x="5667748" y="279667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1514E-E013-4482-B725-8D154FF2E0A9}"/>
              </a:ext>
            </a:extLst>
          </p:cNvPr>
          <p:cNvSpPr/>
          <p:nvPr/>
        </p:nvSpPr>
        <p:spPr>
          <a:xfrm>
            <a:off x="5667748" y="30316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F0F468-E32E-498D-816A-D8EC74FF3ED8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4273103" y="1048841"/>
            <a:ext cx="1394645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DFF429-E22E-4207-99FA-512FEDED2346}"/>
              </a:ext>
            </a:extLst>
          </p:cNvPr>
          <p:cNvSpPr/>
          <p:nvPr/>
        </p:nvSpPr>
        <p:spPr>
          <a:xfrm>
            <a:off x="7782345" y="1440954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"flounder"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8F1354-CB38-40A4-8569-7E4B12DB4151}"/>
              </a:ext>
            </a:extLst>
          </p:cNvPr>
          <p:cNvSpPr/>
          <p:nvPr/>
        </p:nvSpPr>
        <p:spPr>
          <a:xfrm>
            <a:off x="7782345" y="1675904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38408EC-0891-4A1F-9AFB-B73DEB112B94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6891710" y="1326654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482FF-CD7F-4904-971C-B9376FD90F38}"/>
              </a:ext>
            </a:extLst>
          </p:cNvPr>
          <p:cNvSpPr/>
          <p:nvPr/>
        </p:nvSpPr>
        <p:spPr>
          <a:xfrm>
            <a:off x="7782345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786D27-077A-426C-8800-5D8F2EB61905}"/>
              </a:ext>
            </a:extLst>
          </p:cNvPr>
          <p:cNvSpPr/>
          <p:nvPr/>
        </p:nvSpPr>
        <p:spPr>
          <a:xfrm>
            <a:off x="8214145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E505-1CDD-48D5-B610-0C2C57F8EE53}"/>
              </a:ext>
            </a:extLst>
          </p:cNvPr>
          <p:cNvSpPr/>
          <p:nvPr/>
        </p:nvSpPr>
        <p:spPr>
          <a:xfrm>
            <a:off x="8645945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446FB-0101-4259-BED1-AEA038A8F875}"/>
              </a:ext>
            </a:extLst>
          </p:cNvPr>
          <p:cNvSpPr/>
          <p:nvPr/>
        </p:nvSpPr>
        <p:spPr>
          <a:xfrm>
            <a:off x="9077745" y="1209179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79">
            <a:extLst>
              <a:ext uri="{FF2B5EF4-FFF2-40B4-BE49-F238E27FC236}">
                <a16:creationId xmlns:a16="http://schemas.microsoft.com/office/drawing/2014/main" id="{AE2C5E45-A7BD-4F37-A226-E33DD795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882" y="1142504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0">
            <a:extLst>
              <a:ext uri="{FF2B5EF4-FFF2-40B4-BE49-F238E27FC236}">
                <a16:creationId xmlns:a16="http://schemas.microsoft.com/office/drawing/2014/main" id="{F1DEA1C5-C500-4DE6-9E48-479A5519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882" y="1374279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170A2A57-59DD-4305-8F29-51A7FA20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8689" y="1607641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BE4AB1-9A75-4788-9DC2-7265B6B895D2}"/>
              </a:ext>
            </a:extLst>
          </p:cNvPr>
          <p:cNvSpPr txBox="1"/>
          <p:nvPr/>
        </p:nvSpPr>
        <p:spPr>
          <a:xfrm>
            <a:off x="2212998" y="-5228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[ro.secure]: [0]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DE8CCC-2008-4F14-A665-98BCF6F75B79}"/>
              </a:ext>
            </a:extLst>
          </p:cNvPr>
          <p:cNvSpPr/>
          <p:nvPr/>
        </p:nvSpPr>
        <p:spPr>
          <a:xfrm>
            <a:off x="-612576" y="4682565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4817F1-89E9-418C-873B-4B3775C5ADB9}"/>
              </a:ext>
            </a:extLst>
          </p:cNvPr>
          <p:cNvSpPr/>
          <p:nvPr/>
        </p:nvSpPr>
        <p:spPr>
          <a:xfrm>
            <a:off x="-612576" y="4915928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3FC2F2-6E8D-47CC-991A-5B1E3B3CFA95}"/>
              </a:ext>
            </a:extLst>
          </p:cNvPr>
          <p:cNvSpPr/>
          <p:nvPr/>
        </p:nvSpPr>
        <p:spPr>
          <a:xfrm>
            <a:off x="-612576" y="5150878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FD391E-3928-4BBC-A5E0-E4EDC13B85B7}"/>
              </a:ext>
            </a:extLst>
          </p:cNvPr>
          <p:cNvSpPr/>
          <p:nvPr/>
        </p:nvSpPr>
        <p:spPr>
          <a:xfrm>
            <a:off x="-612576" y="5384240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760DF8-4042-4B61-9ED2-89CF7C103621}"/>
              </a:ext>
            </a:extLst>
          </p:cNvPr>
          <p:cNvSpPr/>
          <p:nvPr/>
        </p:nvSpPr>
        <p:spPr>
          <a:xfrm>
            <a:off x="-612576" y="5617603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3A3A87-4586-48F4-9799-1AF66FB9763F}"/>
              </a:ext>
            </a:extLst>
          </p:cNvPr>
          <p:cNvSpPr/>
          <p:nvPr/>
        </p:nvSpPr>
        <p:spPr>
          <a:xfrm>
            <a:off x="-612576" y="5850965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ECD11F-C14D-436B-A95F-C1CF56BA2546}"/>
              </a:ext>
            </a:extLst>
          </p:cNvPr>
          <p:cNvSpPr/>
          <p:nvPr/>
        </p:nvSpPr>
        <p:spPr>
          <a:xfrm>
            <a:off x="-612576" y="6082740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F4707C-74B7-4636-9D7C-93ECCCA189BD}"/>
              </a:ext>
            </a:extLst>
          </p:cNvPr>
          <p:cNvSpPr/>
          <p:nvPr/>
        </p:nvSpPr>
        <p:spPr>
          <a:xfrm>
            <a:off x="-612576" y="6314515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844D98-60F2-438C-BBF0-528B6232B8F6}"/>
              </a:ext>
            </a:extLst>
          </p:cNvPr>
          <p:cNvSpPr/>
          <p:nvPr/>
        </p:nvSpPr>
        <p:spPr>
          <a:xfrm>
            <a:off x="-612576" y="6547878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BBB7E2-0D5B-48C4-8886-840E31C6A361}"/>
              </a:ext>
            </a:extLst>
          </p:cNvPr>
          <p:cNvSpPr/>
          <p:nvPr/>
        </p:nvSpPr>
        <p:spPr>
          <a:xfrm>
            <a:off x="-612576" y="6781240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82D443E-FE7D-4DFC-AE9E-56810E6DF9C9}"/>
              </a:ext>
            </a:extLst>
          </p:cNvPr>
          <p:cNvCxnSpPr>
            <a:cxnSpLocks/>
            <a:stCxn id="28" idx="1"/>
            <a:endCxn id="55" idx="0"/>
          </p:cNvCxnSpPr>
          <p:nvPr/>
        </p:nvCxnSpPr>
        <p:spPr>
          <a:xfrm flipH="1">
            <a:off x="-595" y="2210098"/>
            <a:ext cx="3049736" cy="24724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DD247C-C024-4C57-9B71-0457E8F7FCC4}"/>
              </a:ext>
            </a:extLst>
          </p:cNvPr>
          <p:cNvSpPr/>
          <p:nvPr/>
        </p:nvSpPr>
        <p:spPr>
          <a:xfrm>
            <a:off x="1496854" y="4695775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2E457E-E466-4911-A5FE-889C2E3CE097}"/>
              </a:ext>
            </a:extLst>
          </p:cNvPr>
          <p:cNvSpPr/>
          <p:nvPr/>
        </p:nvSpPr>
        <p:spPr>
          <a:xfrm>
            <a:off x="1496854" y="4930725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A6B6C7-D06D-4CF0-A465-557FD41B274C}"/>
              </a:ext>
            </a:extLst>
          </p:cNvPr>
          <p:cNvSpPr/>
          <p:nvPr/>
        </p:nvSpPr>
        <p:spPr>
          <a:xfrm>
            <a:off x="1496854" y="5164088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C3D2F3-EB73-438B-ACD9-D144CB0D1C66}"/>
              </a:ext>
            </a:extLst>
          </p:cNvPr>
          <p:cNvSpPr/>
          <p:nvPr/>
        </p:nvSpPr>
        <p:spPr>
          <a:xfrm>
            <a:off x="1496854" y="5399038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DD05A3-0955-4855-B806-A86B07776D93}"/>
              </a:ext>
            </a:extLst>
          </p:cNvPr>
          <p:cNvSpPr/>
          <p:nvPr/>
        </p:nvSpPr>
        <p:spPr>
          <a:xfrm>
            <a:off x="1496854" y="5632400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480A5C-BA0C-443A-90E4-84A784599C15}"/>
              </a:ext>
            </a:extLst>
          </p:cNvPr>
          <p:cNvSpPr/>
          <p:nvPr/>
        </p:nvSpPr>
        <p:spPr>
          <a:xfrm>
            <a:off x="1496854" y="5864175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F37301-2785-445B-9639-51B2CEAD554C}"/>
              </a:ext>
            </a:extLst>
          </p:cNvPr>
          <p:cNvSpPr/>
          <p:nvPr/>
        </p:nvSpPr>
        <p:spPr>
          <a:xfrm>
            <a:off x="1496854" y="6097538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E818D5-E72C-4258-9D07-D3484BA1BEFF}"/>
              </a:ext>
            </a:extLst>
          </p:cNvPr>
          <p:cNvSpPr/>
          <p:nvPr/>
        </p:nvSpPr>
        <p:spPr>
          <a:xfrm>
            <a:off x="1496854" y="6329313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E565CE-B36B-4A8A-9E9A-43CE08E7F659}"/>
              </a:ext>
            </a:extLst>
          </p:cNvPr>
          <p:cNvSpPr/>
          <p:nvPr/>
        </p:nvSpPr>
        <p:spPr>
          <a:xfrm>
            <a:off x="1496854" y="6561088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BE6826-72BD-4A60-9C72-6DAB8C0A8F43}"/>
              </a:ext>
            </a:extLst>
          </p:cNvPr>
          <p:cNvSpPr/>
          <p:nvPr/>
        </p:nvSpPr>
        <p:spPr>
          <a:xfrm>
            <a:off x="1496854" y="6796038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dns1</a:t>
            </a: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586D07-2705-43E0-86D9-53932063441A}"/>
              </a:ext>
            </a:extLst>
          </p:cNvPr>
          <p:cNvCxnSpPr>
            <a:endCxn id="69" idx="1"/>
          </p:cNvCxnSpPr>
          <p:nvPr/>
        </p:nvCxnSpPr>
        <p:spPr>
          <a:xfrm flipV="1">
            <a:off x="606265" y="4813250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B071-1C72-4129-ADED-80029B5A752B}"/>
              </a:ext>
            </a:extLst>
          </p:cNvPr>
          <p:cNvSpPr/>
          <p:nvPr/>
        </p:nvSpPr>
        <p:spPr>
          <a:xfrm>
            <a:off x="3607572" y="5204688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8.8.8.8" 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7F2798-653D-4EAB-8237-D84A3B426A0D}"/>
              </a:ext>
            </a:extLst>
          </p:cNvPr>
          <p:cNvSpPr/>
          <p:nvPr/>
        </p:nvSpPr>
        <p:spPr>
          <a:xfrm>
            <a:off x="3607572" y="5439638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"net.dns1"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8F58691-C35F-4C7E-887B-335770822F41}"/>
              </a:ext>
            </a:extLst>
          </p:cNvPr>
          <p:cNvCxnSpPr>
            <a:endCxn id="83" idx="1"/>
          </p:cNvCxnSpPr>
          <p:nvPr/>
        </p:nvCxnSpPr>
        <p:spPr>
          <a:xfrm flipV="1">
            <a:off x="2716937" y="5090388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F9F718-4A36-4F08-803D-5B05B838137A}"/>
              </a:ext>
            </a:extLst>
          </p:cNvPr>
          <p:cNvSpPr/>
          <p:nvPr/>
        </p:nvSpPr>
        <p:spPr>
          <a:xfrm>
            <a:off x="3607572" y="4972913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C77C065-3828-46CD-B5E3-0AB87F4919A9}"/>
              </a:ext>
            </a:extLst>
          </p:cNvPr>
          <p:cNvSpPr/>
          <p:nvPr/>
        </p:nvSpPr>
        <p:spPr>
          <a:xfrm>
            <a:off x="4039372" y="4972913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52745A-0BE8-47D5-BBFB-4759D8F158F1}"/>
              </a:ext>
            </a:extLst>
          </p:cNvPr>
          <p:cNvSpPr/>
          <p:nvPr/>
        </p:nvSpPr>
        <p:spPr>
          <a:xfrm>
            <a:off x="4471172" y="4972913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7CAC906-0849-47A7-A7D5-444F42DE222C}"/>
              </a:ext>
            </a:extLst>
          </p:cNvPr>
          <p:cNvSpPr/>
          <p:nvPr/>
        </p:nvSpPr>
        <p:spPr>
          <a:xfrm>
            <a:off x="4902972" y="4972913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79">
            <a:extLst>
              <a:ext uri="{FF2B5EF4-FFF2-40B4-BE49-F238E27FC236}">
                <a16:creationId xmlns:a16="http://schemas.microsoft.com/office/drawing/2014/main" id="{B9900747-F41B-4E1D-A148-C31E94C0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109" y="490623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8" name="TextBox 80">
            <a:extLst>
              <a:ext uri="{FF2B5EF4-FFF2-40B4-BE49-F238E27FC236}">
                <a16:creationId xmlns:a16="http://schemas.microsoft.com/office/drawing/2014/main" id="{0FCF259D-F2B9-4024-ACDD-542A30180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109" y="5138013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9" name="TextBox 81">
            <a:extLst>
              <a:ext uri="{FF2B5EF4-FFF2-40B4-BE49-F238E27FC236}">
                <a16:creationId xmlns:a16="http://schemas.microsoft.com/office/drawing/2014/main" id="{558C9DB2-348D-430C-9106-1666D7DF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916" y="5371375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52093F1-1281-4BE0-B25B-2F5147735653}"/>
              </a:ext>
            </a:extLst>
          </p:cNvPr>
          <p:cNvSpPr/>
          <p:nvPr/>
        </p:nvSpPr>
        <p:spPr>
          <a:xfrm>
            <a:off x="7313773" y="3804513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4D2C516-20C0-4B9B-87BA-00C5EA5A4A68}"/>
              </a:ext>
            </a:extLst>
          </p:cNvPr>
          <p:cNvSpPr/>
          <p:nvPr/>
        </p:nvSpPr>
        <p:spPr>
          <a:xfrm>
            <a:off x="7313773" y="4039463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75F6D41-32E6-4A95-A01B-A0DF83DE256D}"/>
              </a:ext>
            </a:extLst>
          </p:cNvPr>
          <p:cNvSpPr/>
          <p:nvPr/>
        </p:nvSpPr>
        <p:spPr>
          <a:xfrm>
            <a:off x="7313773" y="4272826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BC081FC-ACEB-4DCC-B1A0-536E87911E21}"/>
              </a:ext>
            </a:extLst>
          </p:cNvPr>
          <p:cNvSpPr/>
          <p:nvPr/>
        </p:nvSpPr>
        <p:spPr>
          <a:xfrm>
            <a:off x="7313773" y="4507776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196B19A-B836-4BA1-9ECB-5314AE0CF7EA}"/>
              </a:ext>
            </a:extLst>
          </p:cNvPr>
          <p:cNvSpPr/>
          <p:nvPr/>
        </p:nvSpPr>
        <p:spPr>
          <a:xfrm>
            <a:off x="7313773" y="4741138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3DDB02B-C331-4F8D-A8C1-9C351426706C}"/>
              </a:ext>
            </a:extLst>
          </p:cNvPr>
          <p:cNvSpPr/>
          <p:nvPr/>
        </p:nvSpPr>
        <p:spPr>
          <a:xfrm>
            <a:off x="7313773" y="4972913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5A05E7C-C949-48E9-8455-8A6BEC19FC71}"/>
              </a:ext>
            </a:extLst>
          </p:cNvPr>
          <p:cNvSpPr/>
          <p:nvPr/>
        </p:nvSpPr>
        <p:spPr>
          <a:xfrm>
            <a:off x="7313773" y="5206276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54AFBBF-C812-489E-8115-B197AE411887}"/>
              </a:ext>
            </a:extLst>
          </p:cNvPr>
          <p:cNvSpPr/>
          <p:nvPr/>
        </p:nvSpPr>
        <p:spPr>
          <a:xfrm>
            <a:off x="7313773" y="5438051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62CF4AE-A9A7-4C57-A43D-CF00EC50BD88}"/>
              </a:ext>
            </a:extLst>
          </p:cNvPr>
          <p:cNvSpPr/>
          <p:nvPr/>
        </p:nvSpPr>
        <p:spPr>
          <a:xfrm>
            <a:off x="7313773" y="566982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89353E9-BE79-43DA-8BF3-EE4FE090A32E}"/>
              </a:ext>
            </a:extLst>
          </p:cNvPr>
          <p:cNvSpPr/>
          <p:nvPr/>
        </p:nvSpPr>
        <p:spPr>
          <a:xfrm>
            <a:off x="7313773" y="5904776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"secure"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138AF38-1814-4E54-9A79-CAD990FBEF7B}"/>
              </a:ext>
            </a:extLst>
          </p:cNvPr>
          <p:cNvSpPr/>
          <p:nvPr/>
        </p:nvSpPr>
        <p:spPr>
          <a:xfrm>
            <a:off x="9428370" y="4314101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"0"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936E2DB-93AC-4E6E-8CA1-93EE0B9A8D29}"/>
              </a:ext>
            </a:extLst>
          </p:cNvPr>
          <p:cNvSpPr/>
          <p:nvPr/>
        </p:nvSpPr>
        <p:spPr>
          <a:xfrm>
            <a:off x="9428370" y="4549051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"ro.secure"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7BD3F60-0F45-459E-9F59-B23FD6C6FA4E}"/>
              </a:ext>
            </a:extLst>
          </p:cNvPr>
          <p:cNvCxnSpPr>
            <a:stCxn id="94" idx="3"/>
            <a:endCxn id="103" idx="1"/>
          </p:cNvCxnSpPr>
          <p:nvPr/>
        </p:nvCxnSpPr>
        <p:spPr>
          <a:xfrm flipV="1">
            <a:off x="8537735" y="4199801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5153EF6-F460-44A9-8234-78785E82E48D}"/>
              </a:ext>
            </a:extLst>
          </p:cNvPr>
          <p:cNvSpPr/>
          <p:nvPr/>
        </p:nvSpPr>
        <p:spPr>
          <a:xfrm>
            <a:off x="9428370" y="4082326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FD2DD88-CCD2-4754-B20F-201067C66CEA}"/>
              </a:ext>
            </a:extLst>
          </p:cNvPr>
          <p:cNvSpPr/>
          <p:nvPr/>
        </p:nvSpPr>
        <p:spPr>
          <a:xfrm>
            <a:off x="9860170" y="4082326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04FE291-58AF-49B5-93A4-339C92F70E29}"/>
              </a:ext>
            </a:extLst>
          </p:cNvPr>
          <p:cNvSpPr/>
          <p:nvPr/>
        </p:nvSpPr>
        <p:spPr>
          <a:xfrm>
            <a:off x="10291970" y="4082326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640B126-3F99-4EAE-8886-B852A0E94E7D}"/>
              </a:ext>
            </a:extLst>
          </p:cNvPr>
          <p:cNvSpPr/>
          <p:nvPr/>
        </p:nvSpPr>
        <p:spPr>
          <a:xfrm>
            <a:off x="10723770" y="4082326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79">
            <a:extLst>
              <a:ext uri="{FF2B5EF4-FFF2-40B4-BE49-F238E27FC236}">
                <a16:creationId xmlns:a16="http://schemas.microsoft.com/office/drawing/2014/main" id="{8C4E755B-2A90-41B0-9D8F-07E92762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1907" y="4015651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8" name="TextBox 80">
            <a:extLst>
              <a:ext uri="{FF2B5EF4-FFF2-40B4-BE49-F238E27FC236}">
                <a16:creationId xmlns:a16="http://schemas.microsoft.com/office/drawing/2014/main" id="{E2CCCFB9-9430-4035-9F90-157E2B81F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1907" y="4247426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9" name="TextBox 81">
            <a:extLst>
              <a:ext uri="{FF2B5EF4-FFF2-40B4-BE49-F238E27FC236}">
                <a16:creationId xmlns:a16="http://schemas.microsoft.com/office/drawing/2014/main" id="{0EFEEFD2-DDEC-4FD5-99A5-26454A89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4714" y="4480788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A782194-8BCF-4249-ABDF-888DF620D4C5}"/>
              </a:ext>
            </a:extLst>
          </p:cNvPr>
          <p:cNvCxnSpPr>
            <a:cxnSpLocks/>
            <a:stCxn id="40" idx="3"/>
            <a:endCxn id="90" idx="1"/>
          </p:cNvCxnSpPr>
          <p:nvPr/>
        </p:nvCxnSpPr>
        <p:spPr>
          <a:xfrm>
            <a:off x="6891710" y="2449810"/>
            <a:ext cx="422063" cy="1472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6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">
            <a:extLst>
              <a:ext uri="{FF2B5EF4-FFF2-40B4-BE49-F238E27FC236}">
                <a16:creationId xmlns:a16="http://schemas.microsoft.com/office/drawing/2014/main" id="{FB4329FD-25D5-442F-AC2D-13487CAF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88640"/>
            <a:ext cx="9642475" cy="60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/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ko-KR" altLang="en-US" sz="2000" b="1">
                <a:latin typeface="+mn-lt"/>
                <a:ea typeface="+mn-ea"/>
              </a:rPr>
              <a:t>안드로이드 초기화 프로세스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init Process</a:t>
            </a:r>
            <a:r>
              <a:rPr lang="ko-KR" altLang="en-US" sz="1600">
                <a:latin typeface="+mn-lt"/>
                <a:ea typeface="+mn-ea"/>
              </a:rPr>
              <a:t>는 부팅과정에서 커널이 생성하는 첫번째 프로세스이다</a:t>
            </a:r>
            <a:r>
              <a:rPr lang="en-US" altLang="ko-KR" sz="1600">
                <a:latin typeface="+mn-lt"/>
                <a:ea typeface="+mn-ea"/>
              </a:rPr>
              <a:t>.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init Process</a:t>
            </a:r>
            <a:r>
              <a:rPr lang="ko-KR" altLang="en-US" sz="1600">
                <a:latin typeface="+mn-lt"/>
                <a:ea typeface="+mn-ea"/>
              </a:rPr>
              <a:t>는 </a:t>
            </a:r>
            <a:r>
              <a:rPr lang="en-US" altLang="ko-KR" sz="1600">
                <a:latin typeface="+mn-lt"/>
                <a:ea typeface="+mn-ea"/>
              </a:rPr>
              <a:t>PID</a:t>
            </a:r>
            <a:r>
              <a:rPr lang="ko-KR" altLang="en-US" sz="1600">
                <a:latin typeface="+mn-lt"/>
                <a:ea typeface="+mn-ea"/>
              </a:rPr>
              <a:t>가 </a:t>
            </a:r>
            <a:r>
              <a:rPr lang="en-US" altLang="ko-KR" sz="1600">
                <a:latin typeface="+mn-lt"/>
                <a:ea typeface="+mn-ea"/>
              </a:rPr>
              <a:t>1.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endParaRPr lang="en-US" altLang="ko-KR" sz="1600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init Process</a:t>
            </a:r>
            <a:r>
              <a:rPr lang="ko-KR" altLang="en-US" sz="2000" b="1">
                <a:latin typeface="+mn-lt"/>
                <a:ea typeface="+mn-ea"/>
              </a:rPr>
              <a:t>는 언제 실행 되는가</a:t>
            </a:r>
            <a:r>
              <a:rPr lang="en-US" altLang="ko-KR" sz="2000" b="1">
                <a:latin typeface="+mn-lt"/>
                <a:ea typeface="+mn-ea"/>
              </a:rPr>
              <a:t>?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start_kernel() -&gt; rest_init() -&gt; kernel_thread() -&gt; kernel_init() -&gt; init_post() </a:t>
            </a:r>
            <a:r>
              <a:rPr lang="ko-KR" altLang="en-US" sz="1600">
                <a:latin typeface="+mn-lt"/>
                <a:ea typeface="+mn-ea"/>
              </a:rPr>
              <a:t>에서  </a:t>
            </a:r>
            <a:r>
              <a:rPr lang="en-US" altLang="ko-KR" sz="1600">
                <a:latin typeface="+mn-lt"/>
                <a:ea typeface="+mn-ea"/>
              </a:rPr>
              <a:t>"/init"</a:t>
            </a:r>
            <a:r>
              <a:rPr lang="ko-KR" altLang="en-US" sz="1600">
                <a:latin typeface="+mn-lt"/>
                <a:ea typeface="+mn-ea"/>
              </a:rPr>
              <a:t>을 수행</a:t>
            </a:r>
            <a:endParaRPr lang="en-US" altLang="ko-KR" sz="1600">
              <a:latin typeface="+mn-lt"/>
              <a:ea typeface="+mn-ea"/>
            </a:endParaRP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do_execve("/init"); =&gt; USER MODE</a:t>
            </a:r>
            <a:r>
              <a:rPr lang="ko-KR" altLang="en-US" sz="1600">
                <a:latin typeface="+mn-lt"/>
                <a:ea typeface="+mn-ea"/>
              </a:rPr>
              <a:t>로 치환</a:t>
            </a: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endParaRPr lang="en-US" altLang="ko-KR" sz="20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/>
              <a:t># cd</a:t>
            </a:r>
            <a:r>
              <a:rPr lang="ko-KR" altLang="en-US" sz="2000" b="1"/>
              <a:t> </a:t>
            </a:r>
            <a:r>
              <a:rPr lang="en-US" altLang="ko-KR" sz="2000" b="1"/>
              <a:t>/root/android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</a:t>
            </a:r>
            <a:r>
              <a:rPr lang="en-US" altLang="ko-KR" sz="2000" b="1"/>
              <a:t>find . -name init</a:t>
            </a:r>
            <a:endParaRPr lang="en-US" altLang="ko-KR" sz="20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/root/android/system/core/init/ </a:t>
            </a:r>
            <a:r>
              <a:rPr lang="ko-KR" altLang="en-US" sz="2000" b="1">
                <a:latin typeface="+mn-lt"/>
                <a:ea typeface="+mn-ea"/>
              </a:rPr>
              <a:t>에 소스가 있다</a:t>
            </a:r>
            <a:r>
              <a:rPr lang="en-US" altLang="ko-KR" sz="2000" b="1">
                <a:latin typeface="+mn-lt"/>
                <a:ea typeface="+mn-ea"/>
              </a:rPr>
              <a:t>.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vi init.cpp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find . -name init.rc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cd /root/android-google/system/core/rootdir</a:t>
            </a: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init.rc</a:t>
            </a:r>
            <a:r>
              <a:rPr lang="ko-KR" altLang="en-US" sz="2000" b="1">
                <a:latin typeface="+mn-lt"/>
                <a:ea typeface="+mn-ea"/>
              </a:rPr>
              <a:t>는 </a:t>
            </a:r>
            <a:r>
              <a:rPr lang="en-US" altLang="ko-KR" sz="2000" b="1">
                <a:latin typeface="+mn-lt"/>
                <a:ea typeface="+mn-ea"/>
              </a:rPr>
              <a:t>/&lt;framework root&gt;/init.rc</a:t>
            </a:r>
            <a:r>
              <a:rPr lang="ko-KR" altLang="en-US" sz="2000" b="1">
                <a:latin typeface="+mn-lt"/>
                <a:ea typeface="+mn-ea"/>
              </a:rPr>
              <a:t>에 있다</a:t>
            </a:r>
            <a:endParaRPr lang="en-US" altLang="ko-KR" sz="2000" b="1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endParaRPr lang="ko-KR" altLang="en-US" sz="2000" b="1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Android init process</a:t>
            </a:r>
            <a:r>
              <a:rPr lang="ko-KR" altLang="en-US" sz="2000" b="1">
                <a:latin typeface="+mn-lt"/>
                <a:ea typeface="+mn-ea"/>
              </a:rPr>
              <a:t>의 기능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SIGCHLD signal </a:t>
            </a:r>
            <a:r>
              <a:rPr lang="ko-KR" altLang="en-US" sz="1600">
                <a:latin typeface="+mn-lt"/>
                <a:ea typeface="+mn-ea"/>
              </a:rPr>
              <a:t>처리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RC</a:t>
            </a:r>
            <a:r>
              <a:rPr lang="ko-KR" altLang="en-US" sz="1600">
                <a:latin typeface="+mn-lt"/>
                <a:ea typeface="+mn-ea"/>
              </a:rPr>
              <a:t>파일의 내용 처리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Device </a:t>
            </a:r>
            <a:r>
              <a:rPr lang="ko-KR" altLang="en-US" sz="1600">
                <a:latin typeface="+mn-lt"/>
                <a:ea typeface="+mn-ea"/>
              </a:rPr>
              <a:t>초기화 </a:t>
            </a:r>
            <a:r>
              <a:rPr lang="en-US" altLang="ko-KR" sz="1600">
                <a:latin typeface="+mn-lt"/>
                <a:ea typeface="+mn-ea"/>
              </a:rPr>
              <a:t>&amp; </a:t>
            </a:r>
            <a:r>
              <a:rPr lang="ko-KR" altLang="en-US" sz="1600">
                <a:latin typeface="+mn-lt"/>
                <a:ea typeface="+mn-ea"/>
              </a:rPr>
              <a:t>관리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Property </a:t>
            </a:r>
            <a:r>
              <a:rPr lang="ko-KR" altLang="en-US" sz="1600">
                <a:latin typeface="+mn-lt"/>
                <a:ea typeface="+mn-ea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36023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1E35D4-5E70-411E-A017-8F05EF86F2A0}"/>
              </a:ext>
            </a:extLst>
          </p:cNvPr>
          <p:cNvSpPr/>
          <p:nvPr/>
        </p:nvSpPr>
        <p:spPr>
          <a:xfrm>
            <a:off x="202753" y="9123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CEECE-CCF9-4DE4-A57D-748FC88BFEB7}"/>
              </a:ext>
            </a:extLst>
          </p:cNvPr>
          <p:cNvSpPr/>
          <p:nvPr/>
        </p:nvSpPr>
        <p:spPr>
          <a:xfrm>
            <a:off x="202753" y="1145679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6CF39-F827-4E45-A843-959192F13B14}"/>
              </a:ext>
            </a:extLst>
          </p:cNvPr>
          <p:cNvSpPr/>
          <p:nvPr/>
        </p:nvSpPr>
        <p:spPr>
          <a:xfrm>
            <a:off x="202753" y="1380629"/>
            <a:ext cx="1223963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CB47D2-7EC3-48A5-B4A9-9B25EB43E594}"/>
              </a:ext>
            </a:extLst>
          </p:cNvPr>
          <p:cNvSpPr/>
          <p:nvPr/>
        </p:nvSpPr>
        <p:spPr>
          <a:xfrm>
            <a:off x="202753" y="1613991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3ED6840A-CDB9-4B5D-8179-58309BE3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83929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namelen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6BA87-0C78-47BC-B8FD-08E2F806A8E4}"/>
              </a:ext>
            </a:extLst>
          </p:cNvPr>
          <p:cNvSpPr/>
          <p:nvPr/>
        </p:nvSpPr>
        <p:spPr>
          <a:xfrm>
            <a:off x="202753" y="1848941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9679AE53-60BA-48F5-B23B-CE41466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177591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671EE29C-03C7-46ED-ABBF-8822B8EC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591" y="1312366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reserved[3]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916F17-6CFD-409A-B412-42C96B61D24B}"/>
              </a:ext>
            </a:extLst>
          </p:cNvPr>
          <p:cNvSpPr/>
          <p:nvPr/>
        </p:nvSpPr>
        <p:spPr>
          <a:xfrm>
            <a:off x="202753" y="20807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A89567E0-8991-471C-BAF5-ED42EEA7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00769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5EE224-AF01-4B33-AC06-1A5EFCF2C023}"/>
              </a:ext>
            </a:extLst>
          </p:cNvPr>
          <p:cNvSpPr/>
          <p:nvPr/>
        </p:nvSpPr>
        <p:spPr>
          <a:xfrm>
            <a:off x="202753" y="23124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12B6DDFC-9A7F-457A-B0B7-003101D5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24105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82579-AD80-436C-AC71-12850641A100}"/>
              </a:ext>
            </a:extLst>
          </p:cNvPr>
          <p:cNvSpPr/>
          <p:nvPr/>
        </p:nvSpPr>
        <p:spPr>
          <a:xfrm>
            <a:off x="202753" y="2545854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CE1F6742-C9B1-4D09-9A57-6C0DBD6A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472829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children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90D62-C74D-4E08-8721-8E768F75206E}"/>
              </a:ext>
            </a:extLst>
          </p:cNvPr>
          <p:cNvSpPr/>
          <p:nvPr/>
        </p:nvSpPr>
        <p:spPr>
          <a:xfrm>
            <a:off x="202753" y="2777629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155A1-7849-459E-A8BF-3BB89EA055CC}"/>
              </a:ext>
            </a:extLst>
          </p:cNvPr>
          <p:cNvSpPr/>
          <p:nvPr/>
        </p:nvSpPr>
        <p:spPr>
          <a:xfrm>
            <a:off x="202753" y="30109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BCF74221-85D7-40F9-8704-9C4D2472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939554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14DA13-E2FC-4CAF-A1E8-2D782F662F96}"/>
              </a:ext>
            </a:extLst>
          </p:cNvPr>
          <p:cNvSpPr/>
          <p:nvPr/>
        </p:nvSpPr>
        <p:spPr>
          <a:xfrm>
            <a:off x="3049141" y="9250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368F51-A37C-4285-9A78-A94C66219293}"/>
              </a:ext>
            </a:extLst>
          </p:cNvPr>
          <p:cNvSpPr/>
          <p:nvPr/>
        </p:nvSpPr>
        <p:spPr>
          <a:xfrm>
            <a:off x="3049141" y="11583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DCD85C-E998-434D-9048-BBBEDE256E94}"/>
              </a:ext>
            </a:extLst>
          </p:cNvPr>
          <p:cNvSpPr/>
          <p:nvPr/>
        </p:nvSpPr>
        <p:spPr>
          <a:xfrm>
            <a:off x="3049141" y="13933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11F658-17CB-4F82-AB08-FEE42A38C662}"/>
              </a:ext>
            </a:extLst>
          </p:cNvPr>
          <p:cNvSpPr/>
          <p:nvPr/>
        </p:nvSpPr>
        <p:spPr>
          <a:xfrm>
            <a:off x="3049141" y="162669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25D74-145D-4540-809B-BF8EB80F9F58}"/>
              </a:ext>
            </a:extLst>
          </p:cNvPr>
          <p:cNvSpPr/>
          <p:nvPr/>
        </p:nvSpPr>
        <p:spPr>
          <a:xfrm>
            <a:off x="3049141" y="186005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9029C8-3107-4D52-98C0-8C506DE2C7D5}"/>
              </a:ext>
            </a:extLst>
          </p:cNvPr>
          <p:cNvSpPr/>
          <p:nvPr/>
        </p:nvSpPr>
        <p:spPr>
          <a:xfrm>
            <a:off x="3049141" y="20934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5C73E1-1530-43ED-8EB7-2451866EEE86}"/>
              </a:ext>
            </a:extLst>
          </p:cNvPr>
          <p:cNvSpPr/>
          <p:nvPr/>
        </p:nvSpPr>
        <p:spPr>
          <a:xfrm>
            <a:off x="3049141" y="23251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4A1004-5E8B-4F2E-BB71-97766C4CDE0F}"/>
              </a:ext>
            </a:extLst>
          </p:cNvPr>
          <p:cNvSpPr/>
          <p:nvPr/>
        </p:nvSpPr>
        <p:spPr>
          <a:xfrm>
            <a:off x="3049141" y="25569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7C7721-0C2E-49CA-8A07-E8C9F2C356DA}"/>
              </a:ext>
            </a:extLst>
          </p:cNvPr>
          <p:cNvSpPr/>
          <p:nvPr/>
        </p:nvSpPr>
        <p:spPr>
          <a:xfrm>
            <a:off x="3049141" y="27903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E90671-8C08-430B-B19E-06C4F1004E6C}"/>
              </a:ext>
            </a:extLst>
          </p:cNvPr>
          <p:cNvSpPr/>
          <p:nvPr/>
        </p:nvSpPr>
        <p:spPr>
          <a:xfrm>
            <a:off x="3049141" y="30236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447796-3DFE-4CA1-92BB-7B2C31B26BC1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1426716" y="1040904"/>
            <a:ext cx="1622425" cy="1620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12A264-EF07-4B8C-A85E-041B8D7121C8}"/>
              </a:ext>
            </a:extLst>
          </p:cNvPr>
          <p:cNvSpPr/>
          <p:nvPr/>
        </p:nvSpPr>
        <p:spPr>
          <a:xfrm>
            <a:off x="5163692" y="9313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CF77D6-2603-4EFB-B2AD-79B251CE8C3C}"/>
              </a:ext>
            </a:extLst>
          </p:cNvPr>
          <p:cNvSpPr/>
          <p:nvPr/>
        </p:nvSpPr>
        <p:spPr>
          <a:xfrm>
            <a:off x="5163692" y="116631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7AE748-65D9-4E87-A7A8-3D7086D37CF4}"/>
              </a:ext>
            </a:extLst>
          </p:cNvPr>
          <p:cNvSpPr/>
          <p:nvPr/>
        </p:nvSpPr>
        <p:spPr>
          <a:xfrm>
            <a:off x="5163692" y="13996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735CA0-3D01-4E8B-B934-0B078517E8F0}"/>
              </a:ext>
            </a:extLst>
          </p:cNvPr>
          <p:cNvSpPr/>
          <p:nvPr/>
        </p:nvSpPr>
        <p:spPr>
          <a:xfrm>
            <a:off x="5163692" y="16346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D707C-0B7E-42A1-90E2-FC24C703D828}"/>
              </a:ext>
            </a:extLst>
          </p:cNvPr>
          <p:cNvSpPr/>
          <p:nvPr/>
        </p:nvSpPr>
        <p:spPr>
          <a:xfrm>
            <a:off x="5163692" y="186799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384F5-6643-4E59-8F32-D778FF6E5456}"/>
              </a:ext>
            </a:extLst>
          </p:cNvPr>
          <p:cNvSpPr/>
          <p:nvPr/>
        </p:nvSpPr>
        <p:spPr>
          <a:xfrm>
            <a:off x="5163692" y="20997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101321-273E-4720-B6C6-937DC5647CAB}"/>
              </a:ext>
            </a:extLst>
          </p:cNvPr>
          <p:cNvSpPr/>
          <p:nvPr/>
        </p:nvSpPr>
        <p:spPr>
          <a:xfrm>
            <a:off x="5163692" y="23331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57C29E-9715-4886-9C66-5BFC3DFDF2D5}"/>
              </a:ext>
            </a:extLst>
          </p:cNvPr>
          <p:cNvSpPr/>
          <p:nvPr/>
        </p:nvSpPr>
        <p:spPr>
          <a:xfrm>
            <a:off x="5163692" y="256490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1868C-E5F6-4761-A84D-F4A35571C409}"/>
              </a:ext>
            </a:extLst>
          </p:cNvPr>
          <p:cNvSpPr/>
          <p:nvPr/>
        </p:nvSpPr>
        <p:spPr>
          <a:xfrm>
            <a:off x="5163692" y="279667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1514E-E013-4482-B725-8D154FF2E0A9}"/>
              </a:ext>
            </a:extLst>
          </p:cNvPr>
          <p:cNvSpPr/>
          <p:nvPr/>
        </p:nvSpPr>
        <p:spPr>
          <a:xfrm>
            <a:off x="5163692" y="30316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F0F468-E32E-498D-816A-D8EC74FF3ED8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4273103" y="1048841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DFF429-E22E-4207-99FA-512FEDED2346}"/>
              </a:ext>
            </a:extLst>
          </p:cNvPr>
          <p:cNvSpPr/>
          <p:nvPr/>
        </p:nvSpPr>
        <p:spPr>
          <a:xfrm>
            <a:off x="7278289" y="1440954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"flounder"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8F1354-CB38-40A4-8569-7E4B12DB4151}"/>
              </a:ext>
            </a:extLst>
          </p:cNvPr>
          <p:cNvSpPr/>
          <p:nvPr/>
        </p:nvSpPr>
        <p:spPr>
          <a:xfrm>
            <a:off x="7278289" y="1675904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38408EC-0891-4A1F-9AFB-B73DEB112B94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6387654" y="1326654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482FF-CD7F-4904-971C-B9376FD90F38}"/>
              </a:ext>
            </a:extLst>
          </p:cNvPr>
          <p:cNvSpPr/>
          <p:nvPr/>
        </p:nvSpPr>
        <p:spPr>
          <a:xfrm>
            <a:off x="72782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786D27-077A-426C-8800-5D8F2EB61905}"/>
              </a:ext>
            </a:extLst>
          </p:cNvPr>
          <p:cNvSpPr/>
          <p:nvPr/>
        </p:nvSpPr>
        <p:spPr>
          <a:xfrm>
            <a:off x="77100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E505-1CDD-48D5-B610-0C2C57F8EE53}"/>
              </a:ext>
            </a:extLst>
          </p:cNvPr>
          <p:cNvSpPr/>
          <p:nvPr/>
        </p:nvSpPr>
        <p:spPr>
          <a:xfrm>
            <a:off x="81418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446FB-0101-4259-BED1-AEA038A8F875}"/>
              </a:ext>
            </a:extLst>
          </p:cNvPr>
          <p:cNvSpPr/>
          <p:nvPr/>
        </p:nvSpPr>
        <p:spPr>
          <a:xfrm>
            <a:off x="8573689" y="1209179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79">
            <a:extLst>
              <a:ext uri="{FF2B5EF4-FFF2-40B4-BE49-F238E27FC236}">
                <a16:creationId xmlns:a16="http://schemas.microsoft.com/office/drawing/2014/main" id="{AE2C5E45-A7BD-4F37-A226-E33DD795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826" y="1142504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0">
            <a:extLst>
              <a:ext uri="{FF2B5EF4-FFF2-40B4-BE49-F238E27FC236}">
                <a16:creationId xmlns:a16="http://schemas.microsoft.com/office/drawing/2014/main" id="{F1DEA1C5-C500-4DE6-9E48-479A5519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826" y="1374279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170A2A57-59DD-4305-8F29-51A7FA20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633" y="1607641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BE4AB1-9A75-4788-9DC2-7265B6B895D2}"/>
              </a:ext>
            </a:extLst>
          </p:cNvPr>
          <p:cNvSpPr txBox="1"/>
          <p:nvPr/>
        </p:nvSpPr>
        <p:spPr>
          <a:xfrm>
            <a:off x="2212998" y="-5228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[net.dns1]: [168.126.63.1]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DE8CCC-2008-4F14-A665-98BCF6F75B79}"/>
              </a:ext>
            </a:extLst>
          </p:cNvPr>
          <p:cNvSpPr/>
          <p:nvPr/>
        </p:nvSpPr>
        <p:spPr>
          <a:xfrm>
            <a:off x="1995835" y="382954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4817F1-89E9-418C-873B-4B3775C5ADB9}"/>
              </a:ext>
            </a:extLst>
          </p:cNvPr>
          <p:cNvSpPr/>
          <p:nvPr/>
        </p:nvSpPr>
        <p:spPr>
          <a:xfrm>
            <a:off x="1995835" y="406290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3FC2F2-6E8D-47CC-991A-5B1E3B3CFA95}"/>
              </a:ext>
            </a:extLst>
          </p:cNvPr>
          <p:cNvSpPr/>
          <p:nvPr/>
        </p:nvSpPr>
        <p:spPr>
          <a:xfrm>
            <a:off x="1995835" y="429785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FD391E-3928-4BBC-A5E0-E4EDC13B85B7}"/>
              </a:ext>
            </a:extLst>
          </p:cNvPr>
          <p:cNvSpPr/>
          <p:nvPr/>
        </p:nvSpPr>
        <p:spPr>
          <a:xfrm>
            <a:off x="1995835" y="453122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760DF8-4042-4B61-9ED2-89CF7C103621}"/>
              </a:ext>
            </a:extLst>
          </p:cNvPr>
          <p:cNvSpPr/>
          <p:nvPr/>
        </p:nvSpPr>
        <p:spPr>
          <a:xfrm>
            <a:off x="1995835" y="476458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3A3A87-4586-48F4-9799-1AF66FB9763F}"/>
              </a:ext>
            </a:extLst>
          </p:cNvPr>
          <p:cNvSpPr/>
          <p:nvPr/>
        </p:nvSpPr>
        <p:spPr>
          <a:xfrm>
            <a:off x="1995835" y="499794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ECD11F-C14D-436B-A95F-C1CF56BA2546}"/>
              </a:ext>
            </a:extLst>
          </p:cNvPr>
          <p:cNvSpPr/>
          <p:nvPr/>
        </p:nvSpPr>
        <p:spPr>
          <a:xfrm>
            <a:off x="1995835" y="522972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F4707C-74B7-4636-9D7C-93ECCCA189BD}"/>
              </a:ext>
            </a:extLst>
          </p:cNvPr>
          <p:cNvSpPr/>
          <p:nvPr/>
        </p:nvSpPr>
        <p:spPr>
          <a:xfrm>
            <a:off x="1995835" y="546149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844D98-60F2-438C-BBF0-528B6232B8F6}"/>
              </a:ext>
            </a:extLst>
          </p:cNvPr>
          <p:cNvSpPr/>
          <p:nvPr/>
        </p:nvSpPr>
        <p:spPr>
          <a:xfrm>
            <a:off x="1995835" y="569485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BBB7E2-0D5B-48C4-8886-840E31C6A361}"/>
              </a:ext>
            </a:extLst>
          </p:cNvPr>
          <p:cNvSpPr/>
          <p:nvPr/>
        </p:nvSpPr>
        <p:spPr>
          <a:xfrm>
            <a:off x="1995835" y="592822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82D443E-FE7D-4DFC-AE9E-56810E6DF9C9}"/>
              </a:ext>
            </a:extLst>
          </p:cNvPr>
          <p:cNvCxnSpPr>
            <a:cxnSpLocks/>
            <a:stCxn id="28" idx="1"/>
            <a:endCxn id="55" idx="0"/>
          </p:cNvCxnSpPr>
          <p:nvPr/>
        </p:nvCxnSpPr>
        <p:spPr>
          <a:xfrm flipH="1">
            <a:off x="2607816" y="2210098"/>
            <a:ext cx="441325" cy="1619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DD247C-C024-4C57-9B71-0457E8F7FCC4}"/>
              </a:ext>
            </a:extLst>
          </p:cNvPr>
          <p:cNvSpPr/>
          <p:nvPr/>
        </p:nvSpPr>
        <p:spPr>
          <a:xfrm>
            <a:off x="4105265" y="384275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2E457E-E466-4911-A5FE-889C2E3CE097}"/>
              </a:ext>
            </a:extLst>
          </p:cNvPr>
          <p:cNvSpPr/>
          <p:nvPr/>
        </p:nvSpPr>
        <p:spPr>
          <a:xfrm>
            <a:off x="4105265" y="407770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A6B6C7-D06D-4CF0-A465-557FD41B274C}"/>
              </a:ext>
            </a:extLst>
          </p:cNvPr>
          <p:cNvSpPr/>
          <p:nvPr/>
        </p:nvSpPr>
        <p:spPr>
          <a:xfrm>
            <a:off x="4105265" y="431106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C3D2F3-EB73-438B-ACD9-D144CB0D1C66}"/>
              </a:ext>
            </a:extLst>
          </p:cNvPr>
          <p:cNvSpPr/>
          <p:nvPr/>
        </p:nvSpPr>
        <p:spPr>
          <a:xfrm>
            <a:off x="4105265" y="454601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DD05A3-0955-4855-B806-A86B07776D93}"/>
              </a:ext>
            </a:extLst>
          </p:cNvPr>
          <p:cNvSpPr/>
          <p:nvPr/>
        </p:nvSpPr>
        <p:spPr>
          <a:xfrm>
            <a:off x="4105265" y="477938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480A5C-BA0C-443A-90E4-84A784599C15}"/>
              </a:ext>
            </a:extLst>
          </p:cNvPr>
          <p:cNvSpPr/>
          <p:nvPr/>
        </p:nvSpPr>
        <p:spPr>
          <a:xfrm>
            <a:off x="4105265" y="501115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F37301-2785-445B-9639-51B2CEAD554C}"/>
              </a:ext>
            </a:extLst>
          </p:cNvPr>
          <p:cNvSpPr/>
          <p:nvPr/>
        </p:nvSpPr>
        <p:spPr>
          <a:xfrm>
            <a:off x="4105265" y="524451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E818D5-E72C-4258-9D07-D3484BA1BEFF}"/>
              </a:ext>
            </a:extLst>
          </p:cNvPr>
          <p:cNvSpPr/>
          <p:nvPr/>
        </p:nvSpPr>
        <p:spPr>
          <a:xfrm>
            <a:off x="4105265" y="547629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E565CE-B36B-4A8A-9E9A-43CE08E7F659}"/>
              </a:ext>
            </a:extLst>
          </p:cNvPr>
          <p:cNvSpPr/>
          <p:nvPr/>
        </p:nvSpPr>
        <p:spPr>
          <a:xfrm>
            <a:off x="4105265" y="570806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BE6826-72BD-4A60-9C72-6DAB8C0A8F43}"/>
              </a:ext>
            </a:extLst>
          </p:cNvPr>
          <p:cNvSpPr/>
          <p:nvPr/>
        </p:nvSpPr>
        <p:spPr>
          <a:xfrm>
            <a:off x="4105265" y="594301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dns1</a:t>
            </a: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586D07-2705-43E0-86D9-53932063441A}"/>
              </a:ext>
            </a:extLst>
          </p:cNvPr>
          <p:cNvCxnSpPr>
            <a:endCxn id="69" idx="1"/>
          </p:cNvCxnSpPr>
          <p:nvPr/>
        </p:nvCxnSpPr>
        <p:spPr>
          <a:xfrm flipV="1">
            <a:off x="3214676" y="3960231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B071-1C72-4129-ADED-80029B5A752B}"/>
              </a:ext>
            </a:extLst>
          </p:cNvPr>
          <p:cNvSpPr/>
          <p:nvPr/>
        </p:nvSpPr>
        <p:spPr>
          <a:xfrm>
            <a:off x="6215983" y="4351669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168.126.63.1 " 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7F2798-653D-4EAB-8237-D84A3B426A0D}"/>
              </a:ext>
            </a:extLst>
          </p:cNvPr>
          <p:cNvSpPr/>
          <p:nvPr/>
        </p:nvSpPr>
        <p:spPr>
          <a:xfrm>
            <a:off x="6215983" y="4586619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"net.dns1"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8F58691-C35F-4C7E-887B-335770822F41}"/>
              </a:ext>
            </a:extLst>
          </p:cNvPr>
          <p:cNvCxnSpPr>
            <a:endCxn id="83" idx="1"/>
          </p:cNvCxnSpPr>
          <p:nvPr/>
        </p:nvCxnSpPr>
        <p:spPr>
          <a:xfrm flipV="1">
            <a:off x="5325348" y="4237369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F9F718-4A36-4F08-803D-5B05B838137A}"/>
              </a:ext>
            </a:extLst>
          </p:cNvPr>
          <p:cNvSpPr/>
          <p:nvPr/>
        </p:nvSpPr>
        <p:spPr>
          <a:xfrm>
            <a:off x="62159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C77C065-3828-46CD-B5E3-0AB87F4919A9}"/>
              </a:ext>
            </a:extLst>
          </p:cNvPr>
          <p:cNvSpPr/>
          <p:nvPr/>
        </p:nvSpPr>
        <p:spPr>
          <a:xfrm>
            <a:off x="66477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52745A-0BE8-47D5-BBFB-4759D8F158F1}"/>
              </a:ext>
            </a:extLst>
          </p:cNvPr>
          <p:cNvSpPr/>
          <p:nvPr/>
        </p:nvSpPr>
        <p:spPr>
          <a:xfrm>
            <a:off x="70795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7CAC906-0849-47A7-A7D5-444F42DE222C}"/>
              </a:ext>
            </a:extLst>
          </p:cNvPr>
          <p:cNvSpPr/>
          <p:nvPr/>
        </p:nvSpPr>
        <p:spPr>
          <a:xfrm>
            <a:off x="7511383" y="4119894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79">
            <a:extLst>
              <a:ext uri="{FF2B5EF4-FFF2-40B4-BE49-F238E27FC236}">
                <a16:creationId xmlns:a16="http://schemas.microsoft.com/office/drawing/2014/main" id="{B9900747-F41B-4E1D-A148-C31E94C0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520" y="4053219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8" name="TextBox 80">
            <a:extLst>
              <a:ext uri="{FF2B5EF4-FFF2-40B4-BE49-F238E27FC236}">
                <a16:creationId xmlns:a16="http://schemas.microsoft.com/office/drawing/2014/main" id="{0FCF259D-F2B9-4024-ACDD-542A30180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520" y="4284994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9" name="TextBox 81">
            <a:extLst>
              <a:ext uri="{FF2B5EF4-FFF2-40B4-BE49-F238E27FC236}">
                <a16:creationId xmlns:a16="http://schemas.microsoft.com/office/drawing/2014/main" id="{558C9DB2-348D-430C-9106-1666D7DF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27" y="4518356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0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394F9E-A1A1-4B1F-985C-C438C07ABDB4}"/>
              </a:ext>
            </a:extLst>
          </p:cNvPr>
          <p:cNvSpPr/>
          <p:nvPr/>
        </p:nvSpPr>
        <p:spPr>
          <a:xfrm>
            <a:off x="2195736" y="1412776"/>
            <a:ext cx="4896544" cy="23042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73FEE8-E264-4FBF-B3F7-3A9F1D987FE1}"/>
              </a:ext>
            </a:extLst>
          </p:cNvPr>
          <p:cNvSpPr/>
          <p:nvPr/>
        </p:nvSpPr>
        <p:spPr>
          <a:xfrm>
            <a:off x="2195736" y="3725442"/>
            <a:ext cx="4896544" cy="23042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9FA94B-067A-41B6-A3F5-0CEC427968B4}"/>
              </a:ext>
            </a:extLst>
          </p:cNvPr>
          <p:cNvSpPr/>
          <p:nvPr/>
        </p:nvSpPr>
        <p:spPr>
          <a:xfrm>
            <a:off x="3995936" y="3212976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1045D2-EB3A-41B9-8AFF-23B690412C71}"/>
              </a:ext>
            </a:extLst>
          </p:cNvPr>
          <p:cNvSpPr/>
          <p:nvPr/>
        </p:nvSpPr>
        <p:spPr>
          <a:xfrm>
            <a:off x="3995936" y="3725442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97A09-824E-4942-88C4-589079A49D3F}"/>
              </a:ext>
            </a:extLst>
          </p:cNvPr>
          <p:cNvSpPr txBox="1"/>
          <p:nvPr/>
        </p:nvSpPr>
        <p:spPr>
          <a:xfrm>
            <a:off x="1979712" y="-749585"/>
            <a:ext cx="1105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start_property_service();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CreateSocket("/dev/socket/property_service");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socket(PF_UNIX, type, 0); // IPC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용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UNIX DOMAIN SOCKET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register_epoll_handler(property_set_fd, handle_property_set_fd);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280D5-B2F6-4A1E-9195-5C0161464EF8}"/>
              </a:ext>
            </a:extLst>
          </p:cNvPr>
          <p:cNvSpPr txBox="1"/>
          <p:nvPr/>
        </p:nvSpPr>
        <p:spPr>
          <a:xfrm>
            <a:off x="5724128" y="3776243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"/dev/socket/property_service"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57560C-1007-4526-BC3D-5B1A3EF09DE5}"/>
              </a:ext>
            </a:extLst>
          </p:cNvPr>
          <p:cNvSpPr/>
          <p:nvPr/>
        </p:nvSpPr>
        <p:spPr>
          <a:xfrm>
            <a:off x="4535996" y="1844824"/>
            <a:ext cx="1440160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79E369-A823-4331-AAEB-016E7ABFCF62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4860032" y="2420888"/>
            <a:ext cx="396044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1CCC53-B971-41E6-8DDB-D8F7261D59F7}"/>
              </a:ext>
            </a:extLst>
          </p:cNvPr>
          <p:cNvSpPr/>
          <p:nvPr/>
        </p:nvSpPr>
        <p:spPr>
          <a:xfrm>
            <a:off x="396747" y="3176972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B9C10D-8178-487C-B70D-94CACDA3726E}"/>
              </a:ext>
            </a:extLst>
          </p:cNvPr>
          <p:cNvSpPr/>
          <p:nvPr/>
        </p:nvSpPr>
        <p:spPr>
          <a:xfrm>
            <a:off x="396747" y="368943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B26AC4-67B2-4B0B-8060-548DFAC1E1FC}"/>
              </a:ext>
            </a:extLst>
          </p:cNvPr>
          <p:cNvSpPr/>
          <p:nvPr/>
        </p:nvSpPr>
        <p:spPr>
          <a:xfrm>
            <a:off x="936807" y="1808820"/>
            <a:ext cx="1440160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F978DBA-7CCB-4FB9-A148-9C336D1B5C67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1260843" y="2384884"/>
            <a:ext cx="396044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84BC49-124A-4E79-8D32-27E0757418FD}"/>
              </a:ext>
            </a:extLst>
          </p:cNvPr>
          <p:cNvCxnSpPr>
            <a:stCxn id="15" idx="2"/>
            <a:endCxn id="7" idx="2"/>
          </p:cNvCxnSpPr>
          <p:nvPr/>
        </p:nvCxnSpPr>
        <p:spPr>
          <a:xfrm rot="16200000" flipH="1">
            <a:off x="3042435" y="2411901"/>
            <a:ext cx="36004" cy="3599189"/>
          </a:xfrm>
          <a:prstGeom prst="bentConnector3">
            <a:avLst>
              <a:gd name="adj1" fmla="val 7349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51B881-55A3-4878-8C48-509BCF319631}"/>
              </a:ext>
            </a:extLst>
          </p:cNvPr>
          <p:cNvSpPr txBox="1"/>
          <p:nvPr/>
        </p:nvSpPr>
        <p:spPr>
          <a:xfrm>
            <a:off x="-3093952" y="4427574"/>
            <a:ext cx="6981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connect("/dev/socket/property_service");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send(s, msg, sizeof(prop_msg), 0)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000D24-ED61-4AB4-8505-DD357870ACAC}"/>
              </a:ext>
            </a:extLst>
          </p:cNvPr>
          <p:cNvSpPr txBox="1"/>
          <p:nvPr/>
        </p:nvSpPr>
        <p:spPr>
          <a:xfrm>
            <a:off x="-4021373" y="253961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propert_set( "addr", "seoul");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F9D49B-D63A-4B06-8D76-B4AD639172F5}"/>
              </a:ext>
            </a:extLst>
          </p:cNvPr>
          <p:cNvSpPr/>
          <p:nvPr/>
        </p:nvSpPr>
        <p:spPr>
          <a:xfrm>
            <a:off x="6605612" y="1254430"/>
            <a:ext cx="2645697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PROP_MSG_SETPROP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3A01D3-47BD-42C4-B3E5-28DE9CE34719}"/>
              </a:ext>
            </a:extLst>
          </p:cNvPr>
          <p:cNvSpPr/>
          <p:nvPr/>
        </p:nvSpPr>
        <p:spPr>
          <a:xfrm>
            <a:off x="6605612" y="1766896"/>
            <a:ext cx="2645697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"addr"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AAB91C-658F-4C5C-9613-1A5A6289B1C6}"/>
              </a:ext>
            </a:extLst>
          </p:cNvPr>
          <p:cNvSpPr/>
          <p:nvPr/>
        </p:nvSpPr>
        <p:spPr>
          <a:xfrm>
            <a:off x="6605612" y="2276872"/>
            <a:ext cx="2645697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"seoul"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723804-4FC1-4EC8-BFDF-84A6BC37769F}"/>
              </a:ext>
            </a:extLst>
          </p:cNvPr>
          <p:cNvSpPr txBox="1"/>
          <p:nvPr/>
        </p:nvSpPr>
        <p:spPr>
          <a:xfrm>
            <a:off x="9251309" y="1137048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handle_property_set_fd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두루마리 모양: 세로로 말림 27">
            <a:extLst>
              <a:ext uri="{FF2B5EF4-FFF2-40B4-BE49-F238E27FC236}">
                <a16:creationId xmlns:a16="http://schemas.microsoft.com/office/drawing/2014/main" id="{65A81640-6B6A-48D9-BD6B-C5D4019AC37A}"/>
              </a:ext>
            </a:extLst>
          </p:cNvPr>
          <p:cNvSpPr/>
          <p:nvPr/>
        </p:nvSpPr>
        <p:spPr>
          <a:xfrm>
            <a:off x="10332640" y="1700808"/>
            <a:ext cx="936104" cy="918269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870A12-1695-4967-959A-5317BF3CD500}"/>
              </a:ext>
            </a:extLst>
          </p:cNvPr>
          <p:cNvSpPr txBox="1"/>
          <p:nvPr/>
        </p:nvSpPr>
        <p:spPr>
          <a:xfrm>
            <a:off x="9241707" y="2626614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propert_set( "addr", "seoul");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2">
            <a:extLst>
              <a:ext uri="{FF2B5EF4-FFF2-40B4-BE49-F238E27FC236}">
                <a16:creationId xmlns:a16="http://schemas.microsoft.com/office/drawing/2014/main" id="{A02FD853-1A77-4CD7-A1F7-F8F5536D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698139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signal_handler_init();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int s[2];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socketpair(AF_UNIX, SOCK_STREAM, 0, s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signal_write_fd = s[0];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signal_read_fd = s[1];</a:t>
            </a: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1830D0-806A-41B6-99C6-D35536AB2E97}"/>
              </a:ext>
            </a:extLst>
          </p:cNvPr>
          <p:cNvSpPr/>
          <p:nvPr/>
        </p:nvSpPr>
        <p:spPr>
          <a:xfrm>
            <a:off x="5076056" y="2709218"/>
            <a:ext cx="2592388" cy="14398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38E442-835E-4337-BC68-C1D966FAF6A3}"/>
              </a:ext>
            </a:extLst>
          </p:cNvPr>
          <p:cNvSpPr/>
          <p:nvPr/>
        </p:nvSpPr>
        <p:spPr>
          <a:xfrm>
            <a:off x="5076056" y="4149080"/>
            <a:ext cx="2592388" cy="14398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6B9E0D-9B9D-42D0-A7E6-FA3FB9DE1239}"/>
              </a:ext>
            </a:extLst>
          </p:cNvPr>
          <p:cNvSpPr/>
          <p:nvPr/>
        </p:nvSpPr>
        <p:spPr>
          <a:xfrm>
            <a:off x="5588819" y="3861743"/>
            <a:ext cx="647700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17FBB4-FFF9-430D-B0FB-85685B773663}"/>
              </a:ext>
            </a:extLst>
          </p:cNvPr>
          <p:cNvSpPr/>
          <p:nvPr/>
        </p:nvSpPr>
        <p:spPr>
          <a:xfrm>
            <a:off x="5588819" y="4149080"/>
            <a:ext cx="647700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C7F7A-0611-45B8-A371-449CD3012069}"/>
              </a:ext>
            </a:extLst>
          </p:cNvPr>
          <p:cNvSpPr/>
          <p:nvPr/>
        </p:nvSpPr>
        <p:spPr>
          <a:xfrm>
            <a:off x="6639744" y="3861743"/>
            <a:ext cx="647700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C545D3-0B78-438A-AB8E-A546D3AF4DEB}"/>
              </a:ext>
            </a:extLst>
          </p:cNvPr>
          <p:cNvSpPr/>
          <p:nvPr/>
        </p:nvSpPr>
        <p:spPr>
          <a:xfrm>
            <a:off x="6639744" y="4149080"/>
            <a:ext cx="647700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꺾인 연결선 11">
            <a:extLst>
              <a:ext uri="{FF2B5EF4-FFF2-40B4-BE49-F238E27FC236}">
                <a16:creationId xmlns:a16="http://schemas.microsoft.com/office/drawing/2014/main" id="{476DB986-E165-4BE9-B5EA-45AE268C8898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16200000" flipH="1">
            <a:off x="6438132" y="3910955"/>
            <a:ext cx="12700" cy="105092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826104-A96C-4EA0-AF21-105724B988F4}"/>
              </a:ext>
            </a:extLst>
          </p:cNvPr>
          <p:cNvSpPr/>
          <p:nvPr/>
        </p:nvSpPr>
        <p:spPr>
          <a:xfrm>
            <a:off x="1094606" y="2853680"/>
            <a:ext cx="504825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57672D-7351-4998-BB47-E651161ADE78}"/>
              </a:ext>
            </a:extLst>
          </p:cNvPr>
          <p:cNvSpPr/>
          <p:nvPr/>
        </p:nvSpPr>
        <p:spPr>
          <a:xfrm>
            <a:off x="1599431" y="2853680"/>
            <a:ext cx="503238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48F08E-AA05-43CE-9EF8-11E8D1E8C7B0}"/>
              </a:ext>
            </a:extLst>
          </p:cNvPr>
          <p:cNvSpPr/>
          <p:nvPr/>
        </p:nvSpPr>
        <p:spPr>
          <a:xfrm>
            <a:off x="1094606" y="2528243"/>
            <a:ext cx="504825" cy="36036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624524-6AAD-4C9A-A809-22E95DB6E3A9}"/>
              </a:ext>
            </a:extLst>
          </p:cNvPr>
          <p:cNvSpPr/>
          <p:nvPr/>
        </p:nvSpPr>
        <p:spPr>
          <a:xfrm>
            <a:off x="1599431" y="2528243"/>
            <a:ext cx="503238" cy="36036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94">
            <a:extLst>
              <a:ext uri="{FF2B5EF4-FFF2-40B4-BE49-F238E27FC236}">
                <a16:creationId xmlns:a16="http://schemas.microsoft.com/office/drawing/2014/main" id="{183C129C-78B8-43CA-949C-C10EC511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94" y="2853680"/>
            <a:ext cx="31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7A6A7845-E066-437A-B552-6BD158475D0D}"/>
              </a:ext>
            </a:extLst>
          </p:cNvPr>
          <p:cNvSpPr/>
          <p:nvPr/>
        </p:nvSpPr>
        <p:spPr>
          <a:xfrm>
            <a:off x="5992044" y="3033068"/>
            <a:ext cx="863600" cy="3238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22989E-D5A4-4D2E-B019-324120FEFFC2}"/>
              </a:ext>
            </a:extLst>
          </p:cNvPr>
          <p:cNvCxnSpPr>
            <a:stCxn id="17" idx="2"/>
            <a:endCxn id="7" idx="0"/>
          </p:cNvCxnSpPr>
          <p:nvPr/>
        </p:nvCxnSpPr>
        <p:spPr>
          <a:xfrm flipH="1">
            <a:off x="5912669" y="3356918"/>
            <a:ext cx="511175" cy="5048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1C8798C-C13A-4569-BF44-DBA88AA8EC4C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flipH="1" flipV="1">
            <a:off x="6423844" y="3356918"/>
            <a:ext cx="539750" cy="5048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98">
            <a:extLst>
              <a:ext uri="{FF2B5EF4-FFF2-40B4-BE49-F238E27FC236}">
                <a16:creationId xmlns:a16="http://schemas.microsoft.com/office/drawing/2014/main" id="{6F365C11-1619-4020-A00E-75252ABCF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14" y="3536553"/>
            <a:ext cx="208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signal_write_fd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99">
            <a:extLst>
              <a:ext uri="{FF2B5EF4-FFF2-40B4-BE49-F238E27FC236}">
                <a16:creationId xmlns:a16="http://schemas.microsoft.com/office/drawing/2014/main" id="{991E5EAD-F23E-4734-9D7D-9FFF1DF43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013" y="3524399"/>
            <a:ext cx="1957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signal_read_fd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54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>
            <a:extLst>
              <a:ext uri="{FF2B5EF4-FFF2-40B4-BE49-F238E27FC236}">
                <a16:creationId xmlns:a16="http://schemas.microsoft.com/office/drawing/2014/main" id="{D10592B2-9D59-40C8-A273-01DC18B9B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08" y="317512"/>
            <a:ext cx="1012328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struct sigaction act;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memset(&amp;act, 0, sizeof(act));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act.sa_handler = SIGCHLD_handler;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act.sa_flags = SA_NOCLDSTOP;  // </a:t>
            </a:r>
            <a:r>
              <a:rPr lang="ko-KR" altLang="en-US" sz="2000">
                <a:latin typeface="Consolas" panose="020B0609020204030204" pitchFamily="49" charset="0"/>
              </a:rPr>
              <a:t>자식 프로세스가 죽었을 경우만 </a:t>
            </a:r>
            <a:r>
              <a:rPr lang="en-US" altLang="ko-KR" sz="2000">
                <a:latin typeface="Consolas" panose="020B0609020204030204" pitchFamily="49" charset="0"/>
              </a:rPr>
              <a:t>SIGCHLD</a:t>
            </a:r>
            <a:r>
              <a:rPr lang="ko-KR" altLang="en-US" sz="2000">
                <a:latin typeface="Consolas" panose="020B0609020204030204" pitchFamily="49" charset="0"/>
              </a:rPr>
              <a:t>를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             // </a:t>
            </a:r>
            <a:r>
              <a:rPr lang="ko-KR" altLang="en-US" sz="2000">
                <a:latin typeface="Consolas" panose="020B0609020204030204" pitchFamily="49" charset="0"/>
              </a:rPr>
              <a:t>처리하라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sigaction(SIGCHLD, &amp;act, 0);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register_epoll_handler(signal_read_fd, handle_signal);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EF0DD5-B3E9-4FEF-BD0C-FA606C495984}"/>
              </a:ext>
            </a:extLst>
          </p:cNvPr>
          <p:cNvSpPr/>
          <p:nvPr/>
        </p:nvSpPr>
        <p:spPr>
          <a:xfrm>
            <a:off x="5208588" y="3608388"/>
            <a:ext cx="2592387" cy="14414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29907A-B6A5-477A-90F4-F5823634216F}"/>
              </a:ext>
            </a:extLst>
          </p:cNvPr>
          <p:cNvSpPr/>
          <p:nvPr/>
        </p:nvSpPr>
        <p:spPr>
          <a:xfrm>
            <a:off x="5208588" y="5049838"/>
            <a:ext cx="2592387" cy="14398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D9F42D-11A3-4EE5-BD0E-47CE705E4EE0}"/>
              </a:ext>
            </a:extLst>
          </p:cNvPr>
          <p:cNvSpPr/>
          <p:nvPr/>
        </p:nvSpPr>
        <p:spPr>
          <a:xfrm>
            <a:off x="5721350" y="4760913"/>
            <a:ext cx="647700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824B62-38C7-40F9-9952-E7EF80BD86DD}"/>
              </a:ext>
            </a:extLst>
          </p:cNvPr>
          <p:cNvSpPr/>
          <p:nvPr/>
        </p:nvSpPr>
        <p:spPr>
          <a:xfrm>
            <a:off x="5721350" y="5049838"/>
            <a:ext cx="647700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585B-7DB9-4934-8732-761BA157D53A}"/>
              </a:ext>
            </a:extLst>
          </p:cNvPr>
          <p:cNvSpPr/>
          <p:nvPr/>
        </p:nvSpPr>
        <p:spPr>
          <a:xfrm>
            <a:off x="6770688" y="4760913"/>
            <a:ext cx="649287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6A7A37-3A9A-40AC-BE57-DD16A2DA6C5F}"/>
              </a:ext>
            </a:extLst>
          </p:cNvPr>
          <p:cNvSpPr/>
          <p:nvPr/>
        </p:nvSpPr>
        <p:spPr>
          <a:xfrm>
            <a:off x="6770688" y="5049838"/>
            <a:ext cx="649287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꺾인 연결선 11">
            <a:extLst>
              <a:ext uri="{FF2B5EF4-FFF2-40B4-BE49-F238E27FC236}">
                <a16:creationId xmlns:a16="http://schemas.microsoft.com/office/drawing/2014/main" id="{6BBD19CF-1778-450D-8B6C-67A0CAECBB72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16200000" flipH="1">
            <a:off x="6569869" y="4812506"/>
            <a:ext cx="12700" cy="104933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D1796-8FA4-4B9D-8AB8-A09FBA237729}"/>
              </a:ext>
            </a:extLst>
          </p:cNvPr>
          <p:cNvSpPr/>
          <p:nvPr/>
        </p:nvSpPr>
        <p:spPr>
          <a:xfrm>
            <a:off x="1227138" y="3752850"/>
            <a:ext cx="503237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198496-4135-4881-9D25-33EE1935CC6F}"/>
              </a:ext>
            </a:extLst>
          </p:cNvPr>
          <p:cNvSpPr/>
          <p:nvPr/>
        </p:nvSpPr>
        <p:spPr>
          <a:xfrm>
            <a:off x="1730375" y="3752850"/>
            <a:ext cx="504825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4DFD1E-2956-48C7-89DA-5753663365B0}"/>
              </a:ext>
            </a:extLst>
          </p:cNvPr>
          <p:cNvSpPr/>
          <p:nvPr/>
        </p:nvSpPr>
        <p:spPr>
          <a:xfrm>
            <a:off x="1227138" y="3429000"/>
            <a:ext cx="503237" cy="3603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46180D-83C6-455B-B08C-49A4E7CB9C22}"/>
              </a:ext>
            </a:extLst>
          </p:cNvPr>
          <p:cNvSpPr/>
          <p:nvPr/>
        </p:nvSpPr>
        <p:spPr>
          <a:xfrm>
            <a:off x="1730375" y="3429000"/>
            <a:ext cx="504825" cy="3603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16CDB164-8F38-421B-AF2A-A4317D36B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375285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9011087C-BD17-4727-B322-7A0449AA8EF9}"/>
              </a:ext>
            </a:extLst>
          </p:cNvPr>
          <p:cNvSpPr/>
          <p:nvPr/>
        </p:nvSpPr>
        <p:spPr>
          <a:xfrm>
            <a:off x="6122988" y="3933825"/>
            <a:ext cx="863600" cy="3238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9EE265-EF44-46D8-AC8B-09E6294E8C9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4462066" y="3735388"/>
            <a:ext cx="1583134" cy="10255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4357F8-02DB-42B9-83B7-512ECC119B6E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flipH="1" flipV="1">
            <a:off x="6554788" y="4257675"/>
            <a:ext cx="539750" cy="50323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6">
            <a:extLst>
              <a:ext uri="{FF2B5EF4-FFF2-40B4-BE49-F238E27FC236}">
                <a16:creationId xmlns:a16="http://schemas.microsoft.com/office/drawing/2014/main" id="{A8947C6D-08AD-422C-8E13-E4B9DF879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4391025"/>
            <a:ext cx="2084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signal_write_fd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37">
            <a:extLst>
              <a:ext uri="{FF2B5EF4-FFF2-40B4-BE49-F238E27FC236}">
                <a16:creationId xmlns:a16="http://schemas.microsoft.com/office/drawing/2014/main" id="{B785E165-27EF-4958-A483-C4624824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4413250"/>
            <a:ext cx="1957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signal_read_fd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9AB01EE9-1057-42C7-B314-47E137B40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194" y="295287"/>
            <a:ext cx="3224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signal(SIGCHLD, my_sig);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세로로 말린 두루마리 모양 26">
            <a:extLst>
              <a:ext uri="{FF2B5EF4-FFF2-40B4-BE49-F238E27FC236}">
                <a16:creationId xmlns:a16="http://schemas.microsoft.com/office/drawing/2014/main" id="{8FF185C3-8386-45DE-9389-D38DD23A8652}"/>
              </a:ext>
            </a:extLst>
          </p:cNvPr>
          <p:cNvSpPr/>
          <p:nvPr/>
        </p:nvSpPr>
        <p:spPr>
          <a:xfrm>
            <a:off x="3819525" y="3429000"/>
            <a:ext cx="719138" cy="6127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id="{CB363A11-03F2-4880-AFD7-B06FC683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3071813"/>
            <a:ext cx="2084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SIGCHLD_handler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F08DF9A3-6FC0-4AF9-A229-6D703E436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34945" y="5220073"/>
            <a:ext cx="5622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write(signal_write_fd, "1", 1 );</a:t>
            </a:r>
            <a:endParaRPr lang="ko-KR" altLang="en-US" sz="2400">
              <a:latin typeface="Consolas" panose="020B0609020204030204" pitchFamily="49" charset="0"/>
            </a:endParaRP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TextBox 40">
            <a:extLst>
              <a:ext uri="{FF2B5EF4-FFF2-40B4-BE49-F238E27FC236}">
                <a16:creationId xmlns:a16="http://schemas.microsoft.com/office/drawing/2014/main" id="{3ADC6EB2-7841-4CF2-8702-B190DE2C6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2520" y="2204608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"1"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9" name="세로로 말린 두루마리 모양 26">
            <a:extLst>
              <a:ext uri="{FF2B5EF4-FFF2-40B4-BE49-F238E27FC236}">
                <a16:creationId xmlns:a16="http://schemas.microsoft.com/office/drawing/2014/main" id="{3254D4A8-A40E-4245-B732-7BAC2A567D6D}"/>
              </a:ext>
            </a:extLst>
          </p:cNvPr>
          <p:cNvSpPr/>
          <p:nvPr/>
        </p:nvSpPr>
        <p:spPr>
          <a:xfrm>
            <a:off x="8057753" y="3423512"/>
            <a:ext cx="719138" cy="6127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40">
            <a:extLst>
              <a:ext uri="{FF2B5EF4-FFF2-40B4-BE49-F238E27FC236}">
                <a16:creationId xmlns:a16="http://schemas.microsoft.com/office/drawing/2014/main" id="{3D044AC1-7E66-4A87-9B37-9207AC2FB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928" y="3066325"/>
            <a:ext cx="1830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latin typeface="Consolas" panose="020B0609020204030204" pitchFamily="49" charset="0"/>
              </a:rPr>
              <a:t>handle_signal</a:t>
            </a:r>
            <a:endParaRPr lang="ko-KR" altLang="en-US" b="1">
              <a:latin typeface="Consolas" panose="020B0609020204030204" pitchFamily="49" charset="0"/>
            </a:endParaRP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EB436D7C-21FA-4860-99E6-6D1A9571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615" y="3492253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latin typeface="Consolas" panose="020B0609020204030204" pitchFamily="49" charset="0"/>
              </a:rPr>
              <a:t>waitid();</a:t>
            </a:r>
            <a:endParaRPr lang="ko-KR" altLang="en-US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2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4CE445-8FD9-4886-86AF-021D553FC2F0}"/>
              </a:ext>
            </a:extLst>
          </p:cNvPr>
          <p:cNvSpPr/>
          <p:nvPr/>
        </p:nvSpPr>
        <p:spPr>
          <a:xfrm>
            <a:off x="1619672" y="2204864"/>
            <a:ext cx="7078662" cy="14398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9DB87E-9F94-4069-8BA2-B51867995D16}"/>
              </a:ext>
            </a:extLst>
          </p:cNvPr>
          <p:cNvSpPr/>
          <p:nvPr/>
        </p:nvSpPr>
        <p:spPr>
          <a:xfrm>
            <a:off x="1626022" y="3644727"/>
            <a:ext cx="7077075" cy="14398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261CB4-2B4B-42A2-B45F-97078ABA63A2}"/>
              </a:ext>
            </a:extLst>
          </p:cNvPr>
          <p:cNvSpPr/>
          <p:nvPr/>
        </p:nvSpPr>
        <p:spPr>
          <a:xfrm>
            <a:off x="1867322" y="3357389"/>
            <a:ext cx="647700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CF17DD-C9AE-4D4B-A73D-DF5C4090343E}"/>
              </a:ext>
            </a:extLst>
          </p:cNvPr>
          <p:cNvSpPr/>
          <p:nvPr/>
        </p:nvSpPr>
        <p:spPr>
          <a:xfrm>
            <a:off x="1867322" y="3644727"/>
            <a:ext cx="647700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AB1692-90CA-4009-8D7B-7118BF225A24}"/>
              </a:ext>
            </a:extLst>
          </p:cNvPr>
          <p:cNvSpPr/>
          <p:nvPr/>
        </p:nvSpPr>
        <p:spPr>
          <a:xfrm>
            <a:off x="2916659" y="3357389"/>
            <a:ext cx="64928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0EFED9-867D-4FCE-80C5-A8E98BEB8A7A}"/>
              </a:ext>
            </a:extLst>
          </p:cNvPr>
          <p:cNvSpPr/>
          <p:nvPr/>
        </p:nvSpPr>
        <p:spPr>
          <a:xfrm>
            <a:off x="2916659" y="3644727"/>
            <a:ext cx="64928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꺾인 연결선 9">
            <a:extLst>
              <a:ext uri="{FF2B5EF4-FFF2-40B4-BE49-F238E27FC236}">
                <a16:creationId xmlns:a16="http://schemas.microsoft.com/office/drawing/2014/main" id="{69A75F30-3DC0-4F41-ABA7-6C66F024BECE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2716635" y="3408189"/>
            <a:ext cx="12700" cy="105092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BBE1BB1-739F-4FF7-A860-3EA719069C69}"/>
              </a:ext>
            </a:extLst>
          </p:cNvPr>
          <p:cNvSpPr/>
          <p:nvPr/>
        </p:nvSpPr>
        <p:spPr>
          <a:xfrm>
            <a:off x="4262859" y="2335039"/>
            <a:ext cx="863600" cy="3238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054FA0C-9A19-4174-B7FD-DCFEC1FD9288}"/>
              </a:ext>
            </a:extLst>
          </p:cNvPr>
          <p:cNvCxnSpPr>
            <a:stCxn id="16" idx="3"/>
            <a:endCxn id="6" idx="0"/>
          </p:cNvCxnSpPr>
          <p:nvPr/>
        </p:nvCxnSpPr>
        <p:spPr>
          <a:xfrm>
            <a:off x="900534" y="2330277"/>
            <a:ext cx="1290638" cy="102711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6FD894-4152-4BAE-B44E-104546FD560E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V="1">
            <a:off x="3242097" y="2658889"/>
            <a:ext cx="1452562" cy="6985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2">
            <a:extLst>
              <a:ext uri="{FF2B5EF4-FFF2-40B4-BE49-F238E27FC236}">
                <a16:creationId xmlns:a16="http://schemas.microsoft.com/office/drawing/2014/main" id="{E12A6B99-4E2D-460F-B1E3-5BDA7A275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59" y="2987502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signal_write_fd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53">
            <a:extLst>
              <a:ext uri="{FF2B5EF4-FFF2-40B4-BE49-F238E27FC236}">
                <a16:creationId xmlns:a16="http://schemas.microsoft.com/office/drawing/2014/main" id="{7F0DEE98-15FA-467E-B24D-E0E22459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647" y="3009727"/>
            <a:ext cx="1957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signal_read_fd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세로로 말린 두루마리 모양 15">
            <a:extLst>
              <a:ext uri="{FF2B5EF4-FFF2-40B4-BE49-F238E27FC236}">
                <a16:creationId xmlns:a16="http://schemas.microsoft.com/office/drawing/2014/main" id="{B623D900-30A8-4D01-8331-7F641005EAC7}"/>
              </a:ext>
            </a:extLst>
          </p:cNvPr>
          <p:cNvSpPr/>
          <p:nvPr/>
        </p:nvSpPr>
        <p:spPr>
          <a:xfrm>
            <a:off x="257597" y="2025477"/>
            <a:ext cx="719137" cy="6111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55">
            <a:extLst>
              <a:ext uri="{FF2B5EF4-FFF2-40B4-BE49-F238E27FC236}">
                <a16:creationId xmlns:a16="http://schemas.microsoft.com/office/drawing/2014/main" id="{6C5934D5-7E0E-47E6-A8E1-D18C53ACA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7228" y="1666702"/>
            <a:ext cx="2084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SIGCHLD_handler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DFF513-2362-4AE4-ADE5-BEB309247611}"/>
              </a:ext>
            </a:extLst>
          </p:cNvPr>
          <p:cNvSpPr/>
          <p:nvPr/>
        </p:nvSpPr>
        <p:spPr>
          <a:xfrm>
            <a:off x="2002259" y="947564"/>
            <a:ext cx="649288" cy="2524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"1"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57">
            <a:extLst>
              <a:ext uri="{FF2B5EF4-FFF2-40B4-BE49-F238E27FC236}">
                <a16:creationId xmlns:a16="http://schemas.microsoft.com/office/drawing/2014/main" id="{DCEC1F2E-3B05-4327-905D-552AE148F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97" y="1341264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송신부</a:t>
            </a:r>
          </a:p>
        </p:txBody>
      </p:sp>
      <p:sp>
        <p:nvSpPr>
          <p:cNvPr id="20" name="TextBox 58">
            <a:extLst>
              <a:ext uri="{FF2B5EF4-FFF2-40B4-BE49-F238E27FC236}">
                <a16:creationId xmlns:a16="http://schemas.microsoft.com/office/drawing/2014/main" id="{7C9E516E-72EC-452D-8330-46278750C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984" y="2196927"/>
            <a:ext cx="87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수신부</a:t>
            </a:r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23F1B75-D053-44B8-90FE-2D9D4D9E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684" y="1773064"/>
            <a:ext cx="4870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epoll_wait(epoll_fd, &amp;ev, 1, timeout)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1EA51-05EB-4DB5-8652-B60E6C42C397}"/>
              </a:ext>
            </a:extLst>
          </p:cNvPr>
          <p:cNvSpPr/>
          <p:nvPr/>
        </p:nvSpPr>
        <p:spPr>
          <a:xfrm>
            <a:off x="5053434" y="1303164"/>
            <a:ext cx="792163" cy="3286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545DD1-0F4B-4151-87F2-D287AE231843}"/>
              </a:ext>
            </a:extLst>
          </p:cNvPr>
          <p:cNvSpPr/>
          <p:nvPr/>
        </p:nvSpPr>
        <p:spPr>
          <a:xfrm>
            <a:off x="5089947" y="1328564"/>
            <a:ext cx="277812" cy="276225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세로로 말린 두루마리 모양 23">
            <a:extLst>
              <a:ext uri="{FF2B5EF4-FFF2-40B4-BE49-F238E27FC236}">
                <a16:creationId xmlns:a16="http://schemas.microsoft.com/office/drawing/2014/main" id="{F666E798-18E1-4DF3-BF09-96246EAFFE01}"/>
              </a:ext>
            </a:extLst>
          </p:cNvPr>
          <p:cNvSpPr/>
          <p:nvPr/>
        </p:nvSpPr>
        <p:spPr>
          <a:xfrm>
            <a:off x="3875509" y="888827"/>
            <a:ext cx="719138" cy="6127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67">
            <a:extLst>
              <a:ext uri="{FF2B5EF4-FFF2-40B4-BE49-F238E27FC236}">
                <a16:creationId xmlns:a16="http://schemas.microsoft.com/office/drawing/2014/main" id="{7B06099E-C0E7-4360-9348-3AB655B9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84" y="531639"/>
            <a:ext cx="1831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handle_signal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DAFB00-D841-43B9-8047-D78A45829E17}"/>
              </a:ext>
            </a:extLst>
          </p:cNvPr>
          <p:cNvSpPr/>
          <p:nvPr/>
        </p:nvSpPr>
        <p:spPr>
          <a:xfrm>
            <a:off x="5801147" y="3351039"/>
            <a:ext cx="649287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405FFC-79E6-44FC-B736-EFFF4318C655}"/>
              </a:ext>
            </a:extLst>
          </p:cNvPr>
          <p:cNvSpPr/>
          <p:nvPr/>
        </p:nvSpPr>
        <p:spPr>
          <a:xfrm>
            <a:off x="5801147" y="3638377"/>
            <a:ext cx="649287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24E5CE-9A31-4B1A-AFE2-DB53D9167AE1}"/>
              </a:ext>
            </a:extLst>
          </p:cNvPr>
          <p:cNvCxnSpPr>
            <a:stCxn id="26" idx="0"/>
            <a:endCxn id="11" idx="2"/>
          </p:cNvCxnSpPr>
          <p:nvPr/>
        </p:nvCxnSpPr>
        <p:spPr>
          <a:xfrm flipH="1" flipV="1">
            <a:off x="4694659" y="2658889"/>
            <a:ext cx="1430338" cy="69215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A6443E4-13B5-49B3-B915-4302DC71943A}"/>
              </a:ext>
            </a:extLst>
          </p:cNvPr>
          <p:cNvSpPr/>
          <p:nvPr/>
        </p:nvSpPr>
        <p:spPr>
          <a:xfrm>
            <a:off x="5450309" y="1328564"/>
            <a:ext cx="277813" cy="276225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C6D8B2-22D8-4D09-B50F-68161E9A5C8F}"/>
              </a:ext>
            </a:extLst>
          </p:cNvPr>
          <p:cNvCxnSpPr>
            <a:stCxn id="23" idx="2"/>
            <a:endCxn id="24" idx="3"/>
          </p:cNvCxnSpPr>
          <p:nvPr/>
        </p:nvCxnSpPr>
        <p:spPr>
          <a:xfrm flipH="1" flipV="1">
            <a:off x="4518447" y="1195214"/>
            <a:ext cx="571500" cy="27146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8">
            <a:extLst>
              <a:ext uri="{FF2B5EF4-FFF2-40B4-BE49-F238E27FC236}">
                <a16:creationId xmlns:a16="http://schemas.microsoft.com/office/drawing/2014/main" id="{CF07CAF2-B16E-4D57-B6AC-6808E83D51F7}"/>
              </a:ext>
            </a:extLst>
          </p:cNvPr>
          <p:cNvSpPr/>
          <p:nvPr/>
        </p:nvSpPr>
        <p:spPr>
          <a:xfrm>
            <a:off x="7314034" y="2335039"/>
            <a:ext cx="1246188" cy="3238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toolbox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75">
            <a:extLst>
              <a:ext uri="{FF2B5EF4-FFF2-40B4-BE49-F238E27FC236}">
                <a16:creationId xmlns:a16="http://schemas.microsoft.com/office/drawing/2014/main" id="{8E72BEA5-CB53-4A32-9680-5C75482DA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997" y="2958927"/>
            <a:ext cx="2084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property_set_fd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AD63C1-9B64-4970-8A04-4B6F671165A2}"/>
              </a:ext>
            </a:extLst>
          </p:cNvPr>
          <p:cNvSpPr/>
          <p:nvPr/>
        </p:nvSpPr>
        <p:spPr>
          <a:xfrm>
            <a:off x="7612484" y="3357389"/>
            <a:ext cx="647700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64B9F5-2567-4CF7-B142-AE9E1A5A7F3A}"/>
              </a:ext>
            </a:extLst>
          </p:cNvPr>
          <p:cNvSpPr/>
          <p:nvPr/>
        </p:nvSpPr>
        <p:spPr>
          <a:xfrm>
            <a:off x="7612484" y="3644727"/>
            <a:ext cx="647700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꺾인 연결선 47">
            <a:extLst>
              <a:ext uri="{FF2B5EF4-FFF2-40B4-BE49-F238E27FC236}">
                <a16:creationId xmlns:a16="http://schemas.microsoft.com/office/drawing/2014/main" id="{ED81A6E5-30CB-4558-9A3B-45F7C066CCCB}"/>
              </a:ext>
            </a:extLst>
          </p:cNvPr>
          <p:cNvCxnSpPr>
            <a:stCxn id="34" idx="2"/>
            <a:endCxn id="27" idx="2"/>
          </p:cNvCxnSpPr>
          <p:nvPr/>
        </p:nvCxnSpPr>
        <p:spPr>
          <a:xfrm rot="5400000" flipH="1">
            <a:off x="7027491" y="3024808"/>
            <a:ext cx="6350" cy="1811337"/>
          </a:xfrm>
          <a:prstGeom prst="bentConnector3">
            <a:avLst>
              <a:gd name="adj1" fmla="val -3599433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79">
            <a:extLst>
              <a:ext uri="{FF2B5EF4-FFF2-40B4-BE49-F238E27FC236}">
                <a16:creationId xmlns:a16="http://schemas.microsoft.com/office/drawing/2014/main" id="{A59B97E5-6D2A-4F5F-A25C-A74D97D52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584" y="4190827"/>
            <a:ext cx="3984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"/dev/socket/property_service"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A7A1B2-FEDF-4D75-BED7-886F9CDF9645}"/>
              </a:ext>
            </a:extLst>
          </p:cNvPr>
          <p:cNvSpPr/>
          <p:nvPr/>
        </p:nvSpPr>
        <p:spPr>
          <a:xfrm>
            <a:off x="5389984" y="2539827"/>
            <a:ext cx="1131888" cy="233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"seoul"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3D5282-2D27-4FF6-A5DC-835D2F2AB2EC}"/>
              </a:ext>
            </a:extLst>
          </p:cNvPr>
          <p:cNvSpPr/>
          <p:nvPr/>
        </p:nvSpPr>
        <p:spPr>
          <a:xfrm>
            <a:off x="5389984" y="2773189"/>
            <a:ext cx="1131888" cy="2349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"addr"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세로로 말린 두루마리 모양 54">
            <a:extLst>
              <a:ext uri="{FF2B5EF4-FFF2-40B4-BE49-F238E27FC236}">
                <a16:creationId xmlns:a16="http://schemas.microsoft.com/office/drawing/2014/main" id="{0AF8B5E3-3CE7-42D9-A0ED-A5FC559E1A9A}"/>
              </a:ext>
            </a:extLst>
          </p:cNvPr>
          <p:cNvSpPr/>
          <p:nvPr/>
        </p:nvSpPr>
        <p:spPr>
          <a:xfrm>
            <a:off x="6272634" y="901527"/>
            <a:ext cx="719138" cy="6111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83">
            <a:extLst>
              <a:ext uri="{FF2B5EF4-FFF2-40B4-BE49-F238E27FC236}">
                <a16:creationId xmlns:a16="http://schemas.microsoft.com/office/drawing/2014/main" id="{2FEEF569-B566-40B6-B498-92B7FDB25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809" y="544339"/>
            <a:ext cx="2970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handle_property_set_fd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3EB208E-A985-4D67-A581-77BE98297497}"/>
              </a:ext>
            </a:extLst>
          </p:cNvPr>
          <p:cNvCxnSpPr>
            <a:stCxn id="29" idx="6"/>
            <a:endCxn id="39" idx="1"/>
          </p:cNvCxnSpPr>
          <p:nvPr/>
        </p:nvCxnSpPr>
        <p:spPr>
          <a:xfrm flipV="1">
            <a:off x="5728122" y="1207914"/>
            <a:ext cx="620712" cy="25876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92BE4F-9BF0-4FDB-B410-96FBA5E42BE7}"/>
              </a:ext>
            </a:extLst>
          </p:cNvPr>
          <p:cNvSpPr/>
          <p:nvPr/>
        </p:nvSpPr>
        <p:spPr>
          <a:xfrm>
            <a:off x="5389984" y="2304877"/>
            <a:ext cx="1131888" cy="2349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86">
            <a:extLst>
              <a:ext uri="{FF2B5EF4-FFF2-40B4-BE49-F238E27FC236}">
                <a16:creationId xmlns:a16="http://schemas.microsoft.com/office/drawing/2014/main" id="{5FEFD9EA-7000-4D30-96B8-0FF093A0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422" y="2984327"/>
            <a:ext cx="2716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send_prop_msg(&amp;msg);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7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ED9110-5FA4-4DBD-B183-05238AAB9351}"/>
              </a:ext>
            </a:extLst>
          </p:cNvPr>
          <p:cNvSpPr/>
          <p:nvPr/>
        </p:nvSpPr>
        <p:spPr>
          <a:xfrm>
            <a:off x="3756050" y="991567"/>
            <a:ext cx="287337" cy="4318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FB2A7B-4725-4696-83CE-16A2E4A2EE1F}"/>
              </a:ext>
            </a:extLst>
          </p:cNvPr>
          <p:cNvSpPr/>
          <p:nvPr/>
        </p:nvSpPr>
        <p:spPr>
          <a:xfrm>
            <a:off x="4043387" y="991567"/>
            <a:ext cx="288925" cy="4318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11F706-78EA-441E-B40E-3D50965871D3}"/>
              </a:ext>
            </a:extLst>
          </p:cNvPr>
          <p:cNvSpPr/>
          <p:nvPr/>
        </p:nvSpPr>
        <p:spPr>
          <a:xfrm>
            <a:off x="4332312" y="991567"/>
            <a:ext cx="287338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90AEC4-1266-4C57-B746-718792EDF2FB}"/>
              </a:ext>
            </a:extLst>
          </p:cNvPr>
          <p:cNvSpPr/>
          <p:nvPr/>
        </p:nvSpPr>
        <p:spPr>
          <a:xfrm>
            <a:off x="4619650" y="991567"/>
            <a:ext cx="2889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9D17A4-0B8B-45E8-A2C2-E7BB63760ED7}"/>
              </a:ext>
            </a:extLst>
          </p:cNvPr>
          <p:cNvSpPr/>
          <p:nvPr/>
        </p:nvSpPr>
        <p:spPr>
          <a:xfrm>
            <a:off x="4908575" y="991567"/>
            <a:ext cx="287337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C4EEC-6152-4334-BAB1-59B0238F457D}"/>
              </a:ext>
            </a:extLst>
          </p:cNvPr>
          <p:cNvSpPr/>
          <p:nvPr/>
        </p:nvSpPr>
        <p:spPr>
          <a:xfrm>
            <a:off x="5195912" y="991567"/>
            <a:ext cx="2889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8408A7-53B7-40C2-AC96-DAB399CCB63C}"/>
              </a:ext>
            </a:extLst>
          </p:cNvPr>
          <p:cNvSpPr/>
          <p:nvPr/>
        </p:nvSpPr>
        <p:spPr>
          <a:xfrm>
            <a:off x="5484837" y="991567"/>
            <a:ext cx="287338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BAB7AC-A85B-443B-A84A-DDEC1458E01B}"/>
              </a:ext>
            </a:extLst>
          </p:cNvPr>
          <p:cNvSpPr/>
          <p:nvPr/>
        </p:nvSpPr>
        <p:spPr>
          <a:xfrm>
            <a:off x="5772175" y="991567"/>
            <a:ext cx="287337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17F028-3164-4546-95E0-EB00356281B0}"/>
              </a:ext>
            </a:extLst>
          </p:cNvPr>
          <p:cNvSpPr/>
          <p:nvPr/>
        </p:nvSpPr>
        <p:spPr>
          <a:xfrm>
            <a:off x="6059512" y="991567"/>
            <a:ext cx="2889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469B54-7AE7-4B50-BFF4-E9F4BF33EAAF}"/>
              </a:ext>
            </a:extLst>
          </p:cNvPr>
          <p:cNvSpPr/>
          <p:nvPr/>
        </p:nvSpPr>
        <p:spPr>
          <a:xfrm>
            <a:off x="6348437" y="991567"/>
            <a:ext cx="287338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91E279-18AA-4F08-834A-CC8BAF36B8CE}"/>
              </a:ext>
            </a:extLst>
          </p:cNvPr>
          <p:cNvSpPr/>
          <p:nvPr/>
        </p:nvSpPr>
        <p:spPr>
          <a:xfrm>
            <a:off x="6635775" y="991567"/>
            <a:ext cx="2889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471F6A-4397-43A8-BFFF-5F52DC2BC748}"/>
              </a:ext>
            </a:extLst>
          </p:cNvPr>
          <p:cNvSpPr/>
          <p:nvPr/>
        </p:nvSpPr>
        <p:spPr>
          <a:xfrm>
            <a:off x="6924700" y="991567"/>
            <a:ext cx="287337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443908-F644-486F-A596-E5D975B7EE48}"/>
              </a:ext>
            </a:extLst>
          </p:cNvPr>
          <p:cNvSpPr/>
          <p:nvPr/>
        </p:nvSpPr>
        <p:spPr>
          <a:xfrm>
            <a:off x="7212037" y="991567"/>
            <a:ext cx="2889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95D022-ADC2-446E-A426-01AC42049F81}"/>
              </a:ext>
            </a:extLst>
          </p:cNvPr>
          <p:cNvSpPr/>
          <p:nvPr/>
        </p:nvSpPr>
        <p:spPr>
          <a:xfrm>
            <a:off x="7500962" y="991567"/>
            <a:ext cx="287338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19C713-3FAA-49B5-9C8D-681C4C31E71C}"/>
              </a:ext>
            </a:extLst>
          </p:cNvPr>
          <p:cNvSpPr/>
          <p:nvPr/>
        </p:nvSpPr>
        <p:spPr>
          <a:xfrm>
            <a:off x="7788300" y="991567"/>
            <a:ext cx="2889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A00685-894D-4587-B65E-F1B47575F4CA}"/>
              </a:ext>
            </a:extLst>
          </p:cNvPr>
          <p:cNvSpPr/>
          <p:nvPr/>
        </p:nvSpPr>
        <p:spPr>
          <a:xfrm>
            <a:off x="1744687" y="2348880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85B370-B06F-477C-A832-7EC94DC5DEB6}"/>
              </a:ext>
            </a:extLst>
          </p:cNvPr>
          <p:cNvSpPr/>
          <p:nvPr/>
        </p:nvSpPr>
        <p:spPr>
          <a:xfrm>
            <a:off x="1744687" y="2637805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AB0C44-2A5B-40C2-B8A2-F30ED66105AB}"/>
              </a:ext>
            </a:extLst>
          </p:cNvPr>
          <p:cNvSpPr/>
          <p:nvPr/>
        </p:nvSpPr>
        <p:spPr>
          <a:xfrm>
            <a:off x="1744687" y="2925142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9C8FD2-9DDA-43A9-BB79-0C8EEF608CB7}"/>
              </a:ext>
            </a:extLst>
          </p:cNvPr>
          <p:cNvSpPr/>
          <p:nvPr/>
        </p:nvSpPr>
        <p:spPr>
          <a:xfrm>
            <a:off x="1744687" y="3214067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EA9E19-13E1-430F-B8E1-89BF2C08A450}"/>
              </a:ext>
            </a:extLst>
          </p:cNvPr>
          <p:cNvSpPr/>
          <p:nvPr/>
        </p:nvSpPr>
        <p:spPr>
          <a:xfrm>
            <a:off x="1744687" y="3501405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9646B2-3CCF-4B4F-A9CF-183E5FAF3AB2}"/>
              </a:ext>
            </a:extLst>
          </p:cNvPr>
          <p:cNvSpPr/>
          <p:nvPr/>
        </p:nvSpPr>
        <p:spPr>
          <a:xfrm>
            <a:off x="1744687" y="3790330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04BCB9-83E9-492D-8D27-D9596D4E23F0}"/>
              </a:ext>
            </a:extLst>
          </p:cNvPr>
          <p:cNvSpPr/>
          <p:nvPr/>
        </p:nvSpPr>
        <p:spPr>
          <a:xfrm>
            <a:off x="1744687" y="4077667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"init.rc"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F34705-A48A-4290-8B92-F137F022BD61}"/>
              </a:ext>
            </a:extLst>
          </p:cNvPr>
          <p:cNvSpPr/>
          <p:nvPr/>
        </p:nvSpPr>
        <p:spPr>
          <a:xfrm>
            <a:off x="1744687" y="4365005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90">
            <a:extLst>
              <a:ext uri="{FF2B5EF4-FFF2-40B4-BE49-F238E27FC236}">
                <a16:creationId xmlns:a16="http://schemas.microsoft.com/office/drawing/2014/main" id="{910D0265-9967-4C11-9647-42878B623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87" y="2309192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91">
            <a:extLst>
              <a:ext uri="{FF2B5EF4-FFF2-40B4-BE49-F238E27FC236}">
                <a16:creationId xmlns:a16="http://schemas.microsoft.com/office/drawing/2014/main" id="{1AF56F6F-0885-40CD-88D5-B5BB06F5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87" y="2563192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92">
            <a:extLst>
              <a:ext uri="{FF2B5EF4-FFF2-40B4-BE49-F238E27FC236}">
                <a16:creationId xmlns:a16="http://schemas.microsoft.com/office/drawing/2014/main" id="{E4F0B85D-D325-49DD-BE8F-3C6569C78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87" y="2850530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93">
            <a:extLst>
              <a:ext uri="{FF2B5EF4-FFF2-40B4-BE49-F238E27FC236}">
                <a16:creationId xmlns:a16="http://schemas.microsoft.com/office/drawing/2014/main" id="{ABFBC6F2-BE50-4FBD-BDDE-06D2C88AC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75" y="3137867"/>
            <a:ext cx="1325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nexttoken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TextBox 94">
            <a:extLst>
              <a:ext uri="{FF2B5EF4-FFF2-40B4-BE49-F238E27FC236}">
                <a16:creationId xmlns:a16="http://schemas.microsoft.com/office/drawing/2014/main" id="{DB41DD38-1044-493E-8976-120261FF7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75" y="3425205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context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95">
            <a:extLst>
              <a:ext uri="{FF2B5EF4-FFF2-40B4-BE49-F238E27FC236}">
                <a16:creationId xmlns:a16="http://schemas.microsoft.com/office/drawing/2014/main" id="{67F4491F-103D-44BC-B6FC-B3B0EA2C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62" y="3710955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parse_line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TextBox 96">
            <a:extLst>
              <a:ext uri="{FF2B5EF4-FFF2-40B4-BE49-F238E27FC236}">
                <a16:creationId xmlns:a16="http://schemas.microsoft.com/office/drawing/2014/main" id="{C4E95312-661B-4004-80BC-31504E7CF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75" y="3998292"/>
            <a:ext cx="1198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filename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TextBox 97">
            <a:extLst>
              <a:ext uri="{FF2B5EF4-FFF2-40B4-BE49-F238E27FC236}">
                <a16:creationId xmlns:a16="http://schemas.microsoft.com/office/drawing/2014/main" id="{F315625E-76C6-4361-83CA-CA9D9C387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87" y="4285630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priv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98">
            <a:extLst>
              <a:ext uri="{FF2B5EF4-FFF2-40B4-BE49-F238E27FC236}">
                <a16:creationId xmlns:a16="http://schemas.microsoft.com/office/drawing/2014/main" id="{F0245D0B-7595-4E41-B7A6-6B3C661F9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25" y="4655517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state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99">
            <a:extLst>
              <a:ext uri="{FF2B5EF4-FFF2-40B4-BE49-F238E27FC236}">
                <a16:creationId xmlns:a16="http://schemas.microsoft.com/office/drawing/2014/main" id="{AD6FA0F3-0E48-4DFD-BB23-FCE813461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50" y="1023317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data_copy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F4127BC-850F-4080-85DB-69307DB0D2FF}"/>
              </a:ext>
            </a:extLst>
          </p:cNvPr>
          <p:cNvCxnSpPr>
            <a:stCxn id="19" idx="3"/>
            <a:endCxn id="18" idx="2"/>
          </p:cNvCxnSpPr>
          <p:nvPr/>
        </p:nvCxnSpPr>
        <p:spPr>
          <a:xfrm flipV="1">
            <a:off x="3184550" y="1423367"/>
            <a:ext cx="4748212" cy="10699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01">
            <a:extLst>
              <a:ext uri="{FF2B5EF4-FFF2-40B4-BE49-F238E27FC236}">
                <a16:creationId xmlns:a16="http://schemas.microsoft.com/office/drawing/2014/main" id="{2D219C42-AA7F-4A9F-9680-8A46CCB6F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300" y="621680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x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TextBox 102">
            <a:extLst>
              <a:ext uri="{FF2B5EF4-FFF2-40B4-BE49-F238E27FC236}">
                <a16:creationId xmlns:a16="http://schemas.microsoft.com/office/drawing/2014/main" id="{24C8E675-C251-4B77-BD93-C78EB7E16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25" y="1448767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1B3989-932D-451E-8AC4-6187FC0D16D7}"/>
              </a:ext>
            </a:extLst>
          </p:cNvPr>
          <p:cNvCxnSpPr>
            <a:stCxn id="20" idx="3"/>
            <a:endCxn id="7" idx="2"/>
          </p:cNvCxnSpPr>
          <p:nvPr/>
        </p:nvCxnSpPr>
        <p:spPr>
          <a:xfrm flipV="1">
            <a:off x="3184550" y="1423367"/>
            <a:ext cx="1579562" cy="13573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04">
            <a:extLst>
              <a:ext uri="{FF2B5EF4-FFF2-40B4-BE49-F238E27FC236}">
                <a16:creationId xmlns:a16="http://schemas.microsoft.com/office/drawing/2014/main" id="{10E9BA53-F1FC-4CEA-91B5-CCDA44C1C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87" y="1732930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3131F9-F030-4F8E-831E-B9A65DF793A2}"/>
              </a:ext>
            </a:extLst>
          </p:cNvPr>
          <p:cNvSpPr/>
          <p:nvPr/>
        </p:nvSpPr>
        <p:spPr>
          <a:xfrm>
            <a:off x="4211662" y="4463341"/>
            <a:ext cx="839788" cy="3698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E3A638-D18E-4171-BB18-C0138494EEA8}"/>
              </a:ext>
            </a:extLst>
          </p:cNvPr>
          <p:cNvSpPr/>
          <p:nvPr/>
        </p:nvSpPr>
        <p:spPr>
          <a:xfrm>
            <a:off x="5051450" y="4468192"/>
            <a:ext cx="1873250" cy="3698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"early-init"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35F6DADE-9215-40F9-8752-D82A1B0A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512" y="4465017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6B4A84D8-E72B-431F-A3C5-568114D9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62" y="2210767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T_NEWLINE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C1BB81-1AC7-4384-92CA-307C5B2B4336}"/>
              </a:ext>
            </a:extLst>
          </p:cNvPr>
          <p:cNvSpPr/>
          <p:nvPr/>
        </p:nvSpPr>
        <p:spPr>
          <a:xfrm>
            <a:off x="5227662" y="2355230"/>
            <a:ext cx="90011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5BE216-97B6-476D-AC1A-A59B29C039E7}"/>
              </a:ext>
            </a:extLst>
          </p:cNvPr>
          <p:cNvSpPr/>
          <p:nvPr/>
        </p:nvSpPr>
        <p:spPr>
          <a:xfrm>
            <a:off x="5227662" y="2642567"/>
            <a:ext cx="90011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93596A-D71D-4B47-BE28-0BB36539B785}"/>
              </a:ext>
            </a:extLst>
          </p:cNvPr>
          <p:cNvSpPr/>
          <p:nvPr/>
        </p:nvSpPr>
        <p:spPr>
          <a:xfrm>
            <a:off x="3468712" y="3676030"/>
            <a:ext cx="1871663" cy="3683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ActionParser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607AC5A-23B3-43E2-AB90-D7CCB43FA179}"/>
              </a:ext>
            </a:extLst>
          </p:cNvPr>
          <p:cNvCxnSpPr>
            <a:stCxn id="47" idx="1"/>
            <a:endCxn id="48" idx="0"/>
          </p:cNvCxnSpPr>
          <p:nvPr/>
        </p:nvCxnSpPr>
        <p:spPr>
          <a:xfrm flipH="1">
            <a:off x="4403750" y="2787030"/>
            <a:ext cx="823912" cy="889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BCD66E-D0CA-4E2A-904B-6AE2DF834C2A}"/>
              </a:ext>
            </a:extLst>
          </p:cNvPr>
          <p:cNvSpPr/>
          <p:nvPr/>
        </p:nvSpPr>
        <p:spPr>
          <a:xfrm>
            <a:off x="6492900" y="3126755"/>
            <a:ext cx="13255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E4C2BA-6187-4377-A602-FF7A4A4CE36F}"/>
              </a:ext>
            </a:extLst>
          </p:cNvPr>
          <p:cNvSpPr/>
          <p:nvPr/>
        </p:nvSpPr>
        <p:spPr>
          <a:xfrm>
            <a:off x="6492900" y="3414092"/>
            <a:ext cx="1325562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C94CE05-2537-4222-84E1-64D3CA64EDFC}"/>
              </a:ext>
            </a:extLst>
          </p:cNvPr>
          <p:cNvCxnSpPr>
            <a:stCxn id="47" idx="2"/>
            <a:endCxn id="50" idx="0"/>
          </p:cNvCxnSpPr>
          <p:nvPr/>
        </p:nvCxnSpPr>
        <p:spPr>
          <a:xfrm>
            <a:off x="5676925" y="2931492"/>
            <a:ext cx="1477962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10297D-72D7-4CE5-9E4B-80E7D85EA660}"/>
              </a:ext>
            </a:extLst>
          </p:cNvPr>
          <p:cNvSpPr/>
          <p:nvPr/>
        </p:nvSpPr>
        <p:spPr>
          <a:xfrm>
            <a:off x="7299350" y="4036392"/>
            <a:ext cx="1873250" cy="3698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SerivceParser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9DA9E46-F960-4DF9-A628-C61B39C3DDCA}"/>
              </a:ext>
            </a:extLst>
          </p:cNvPr>
          <p:cNvCxnSpPr>
            <a:stCxn id="51" idx="3"/>
            <a:endCxn id="53" idx="0"/>
          </p:cNvCxnSpPr>
          <p:nvPr/>
        </p:nvCxnSpPr>
        <p:spPr>
          <a:xfrm>
            <a:off x="7818462" y="3556967"/>
            <a:ext cx="417513" cy="4794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18">
            <a:extLst>
              <a:ext uri="{FF2B5EF4-FFF2-40B4-BE49-F238E27FC236}">
                <a16:creationId xmlns:a16="http://schemas.microsoft.com/office/drawing/2014/main" id="{D89130C5-2D2D-443B-A63E-FC07C15FA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75" y="2007567"/>
            <a:ext cx="2211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section_parsers_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694A50-3D47-49DC-9496-C69C1F1B690B}"/>
              </a:ext>
            </a:extLst>
          </p:cNvPr>
          <p:cNvSpPr/>
          <p:nvPr/>
        </p:nvSpPr>
        <p:spPr>
          <a:xfrm>
            <a:off x="4332312" y="5384180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D865ED6-9FD9-4CE4-BE0D-DB427097BF5C}"/>
              </a:ext>
            </a:extLst>
          </p:cNvPr>
          <p:cNvSpPr/>
          <p:nvPr/>
        </p:nvSpPr>
        <p:spPr>
          <a:xfrm>
            <a:off x="4332312" y="5671517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FA5569-3B40-46CD-B402-A0F79AC6AD8B}"/>
              </a:ext>
            </a:extLst>
          </p:cNvPr>
          <p:cNvSpPr/>
          <p:nvPr/>
        </p:nvSpPr>
        <p:spPr>
          <a:xfrm>
            <a:off x="4332312" y="5960442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122">
            <a:extLst>
              <a:ext uri="{FF2B5EF4-FFF2-40B4-BE49-F238E27FC236}">
                <a16:creationId xmlns:a16="http://schemas.microsoft.com/office/drawing/2014/main" id="{CF2D3036-33AE-45A6-B613-35E8B5DC7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37" y="5631830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commands_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123">
            <a:extLst>
              <a:ext uri="{FF2B5EF4-FFF2-40B4-BE49-F238E27FC236}">
                <a16:creationId xmlns:a16="http://schemas.microsoft.com/office/drawing/2014/main" id="{137BE8C6-EBCE-4B53-AECC-8041CBA3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25" y="5007942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56841C-0212-4B82-8AFE-121C8C6E0299}"/>
              </a:ext>
            </a:extLst>
          </p:cNvPr>
          <p:cNvSpPr txBox="1"/>
          <p:nvPr/>
        </p:nvSpPr>
        <p:spPr>
          <a:xfrm>
            <a:off x="251520" y="188640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init.rc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파싱</a:t>
            </a:r>
          </a:p>
        </p:txBody>
      </p:sp>
    </p:spTree>
    <p:extLst>
      <p:ext uri="{BB962C8B-B14F-4D97-AF65-F5344CB8AC3E}">
        <p14:creationId xmlns:p14="http://schemas.microsoft.com/office/powerpoint/2010/main" val="2969469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21DA47-7C0C-45AB-8D40-45CB41A78978}"/>
              </a:ext>
            </a:extLst>
          </p:cNvPr>
          <p:cNvSpPr/>
          <p:nvPr/>
        </p:nvSpPr>
        <p:spPr>
          <a:xfrm>
            <a:off x="1691680" y="1844675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DE2D26-CB5F-43D6-9B2C-DDCC9F914E82}"/>
              </a:ext>
            </a:extLst>
          </p:cNvPr>
          <p:cNvSpPr/>
          <p:nvPr/>
        </p:nvSpPr>
        <p:spPr>
          <a:xfrm>
            <a:off x="1691680" y="2132012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76A5E9-9746-474C-A972-E9C995BC4667}"/>
              </a:ext>
            </a:extLst>
          </p:cNvPr>
          <p:cNvSpPr/>
          <p:nvPr/>
        </p:nvSpPr>
        <p:spPr>
          <a:xfrm>
            <a:off x="1691680" y="2420937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7053D0-DBEC-4243-B77D-BFF41FBBD0AF}"/>
              </a:ext>
            </a:extLst>
          </p:cNvPr>
          <p:cNvSpPr/>
          <p:nvPr/>
        </p:nvSpPr>
        <p:spPr>
          <a:xfrm>
            <a:off x="1691680" y="2708275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ADA74-0C78-49CE-807A-E6BC86BC850B}"/>
              </a:ext>
            </a:extLst>
          </p:cNvPr>
          <p:cNvSpPr/>
          <p:nvPr/>
        </p:nvSpPr>
        <p:spPr>
          <a:xfrm>
            <a:off x="1691680" y="2997200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86A412-5B26-479B-976D-09D8D6063295}"/>
              </a:ext>
            </a:extLst>
          </p:cNvPr>
          <p:cNvSpPr/>
          <p:nvPr/>
        </p:nvSpPr>
        <p:spPr>
          <a:xfrm>
            <a:off x="1691680" y="3284537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59859D-9A3D-44FD-8FC8-A90AEE703B69}"/>
              </a:ext>
            </a:extLst>
          </p:cNvPr>
          <p:cNvSpPr/>
          <p:nvPr/>
        </p:nvSpPr>
        <p:spPr>
          <a:xfrm>
            <a:off x="1691680" y="3573462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"init.rc"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C635E-3EC9-4AEB-86D3-301F4DFCFE4B}"/>
              </a:ext>
            </a:extLst>
          </p:cNvPr>
          <p:cNvSpPr/>
          <p:nvPr/>
        </p:nvSpPr>
        <p:spPr>
          <a:xfrm>
            <a:off x="1691680" y="3860800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24">
            <a:extLst>
              <a:ext uri="{FF2B5EF4-FFF2-40B4-BE49-F238E27FC236}">
                <a16:creationId xmlns:a16="http://schemas.microsoft.com/office/drawing/2014/main" id="{D623FD86-2CA1-4210-B291-F2D253DA1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880" y="1803400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5">
            <a:extLst>
              <a:ext uri="{FF2B5EF4-FFF2-40B4-BE49-F238E27FC236}">
                <a16:creationId xmlns:a16="http://schemas.microsoft.com/office/drawing/2014/main" id="{753CBE9B-EF98-41B4-AFFD-786FC0FEB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68" y="2058987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26">
            <a:extLst>
              <a:ext uri="{FF2B5EF4-FFF2-40B4-BE49-F238E27FC236}">
                <a16:creationId xmlns:a16="http://schemas.microsoft.com/office/drawing/2014/main" id="{19126338-302B-468E-85F8-B2C63DD32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68" y="2346325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27">
            <a:extLst>
              <a:ext uri="{FF2B5EF4-FFF2-40B4-BE49-F238E27FC236}">
                <a16:creationId xmlns:a16="http://schemas.microsoft.com/office/drawing/2014/main" id="{F2628766-7462-4FD1-BD01-A569D5B1D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55" y="2633662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nexttoken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28">
            <a:extLst>
              <a:ext uri="{FF2B5EF4-FFF2-40B4-BE49-F238E27FC236}">
                <a16:creationId xmlns:a16="http://schemas.microsoft.com/office/drawing/2014/main" id="{B234AE08-81B1-48A0-92AF-2022BD60D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68" y="2919412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context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29">
            <a:extLst>
              <a:ext uri="{FF2B5EF4-FFF2-40B4-BE49-F238E27FC236}">
                <a16:creationId xmlns:a16="http://schemas.microsoft.com/office/drawing/2014/main" id="{4E1159D2-8C8A-40AB-9429-E62EC1CEE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55" y="3206750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parse_line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30">
            <a:extLst>
              <a:ext uri="{FF2B5EF4-FFF2-40B4-BE49-F238E27FC236}">
                <a16:creationId xmlns:a16="http://schemas.microsoft.com/office/drawing/2014/main" id="{5163D2CE-C1E1-44A4-98DC-EBA93495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68" y="3494087"/>
            <a:ext cx="1198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filename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31">
            <a:extLst>
              <a:ext uri="{FF2B5EF4-FFF2-40B4-BE49-F238E27FC236}">
                <a16:creationId xmlns:a16="http://schemas.microsoft.com/office/drawing/2014/main" id="{D1E6D34C-5F9E-4BFD-9D11-49B7DD8B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68" y="3781425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priv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32">
            <a:extLst>
              <a:ext uri="{FF2B5EF4-FFF2-40B4-BE49-F238E27FC236}">
                <a16:creationId xmlns:a16="http://schemas.microsoft.com/office/drawing/2014/main" id="{80FD9D7C-2FBC-4FA1-99C8-7B921C72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118" y="4149725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state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9203114-A4AE-48E7-91A5-07A24D058A66}"/>
              </a:ext>
            </a:extLst>
          </p:cNvPr>
          <p:cNvCxnSpPr>
            <a:stCxn id="4" idx="3"/>
          </p:cNvCxnSpPr>
          <p:nvPr/>
        </p:nvCxnSpPr>
        <p:spPr>
          <a:xfrm flipV="1">
            <a:off x="3131543" y="703262"/>
            <a:ext cx="3351212" cy="12858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34">
            <a:extLst>
              <a:ext uri="{FF2B5EF4-FFF2-40B4-BE49-F238E27FC236}">
                <a16:creationId xmlns:a16="http://schemas.microsoft.com/office/drawing/2014/main" id="{824A495B-86AA-467D-B29D-E0CEEBC0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305" y="944562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5617119-59B5-4503-9651-9EDC212E1337}"/>
              </a:ext>
            </a:extLst>
          </p:cNvPr>
          <p:cNvCxnSpPr>
            <a:stCxn id="5" idx="3"/>
          </p:cNvCxnSpPr>
          <p:nvPr/>
        </p:nvCxnSpPr>
        <p:spPr>
          <a:xfrm flipV="1">
            <a:off x="3131543" y="703262"/>
            <a:ext cx="4322762" cy="1573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36">
            <a:extLst>
              <a:ext uri="{FF2B5EF4-FFF2-40B4-BE49-F238E27FC236}">
                <a16:creationId xmlns:a16="http://schemas.microsoft.com/office/drawing/2014/main" id="{F3AAC193-1D24-44BA-A613-73181BB5B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380" y="1228725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0191CB-EC4A-48AF-A592-8887AF698E22}"/>
              </a:ext>
            </a:extLst>
          </p:cNvPr>
          <p:cNvSpPr/>
          <p:nvPr/>
        </p:nvSpPr>
        <p:spPr>
          <a:xfrm>
            <a:off x="4158655" y="3960812"/>
            <a:ext cx="1128713" cy="3698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"mkdir"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702750-299C-4A84-A2A2-61569EC4BB96}"/>
              </a:ext>
            </a:extLst>
          </p:cNvPr>
          <p:cNvSpPr/>
          <p:nvPr/>
        </p:nvSpPr>
        <p:spPr>
          <a:xfrm>
            <a:off x="5287368" y="3960812"/>
            <a:ext cx="792162" cy="3698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/mnt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139">
            <a:extLst>
              <a:ext uri="{FF2B5EF4-FFF2-40B4-BE49-F238E27FC236}">
                <a16:creationId xmlns:a16="http://schemas.microsoft.com/office/drawing/2014/main" id="{54F152C9-F3F8-4EEE-BE99-07CFCECE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505" y="3960812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140">
            <a:extLst>
              <a:ext uri="{FF2B5EF4-FFF2-40B4-BE49-F238E27FC236}">
                <a16:creationId xmlns:a16="http://schemas.microsoft.com/office/drawing/2014/main" id="{14C74600-833F-4439-93C6-A73753C1D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955" y="1706562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T_NEWLINE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885EAF-8E4F-4069-B547-31AF0CA63337}"/>
              </a:ext>
            </a:extLst>
          </p:cNvPr>
          <p:cNvSpPr/>
          <p:nvPr/>
        </p:nvSpPr>
        <p:spPr>
          <a:xfrm>
            <a:off x="5176243" y="1851025"/>
            <a:ext cx="89852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918F16C-9E0F-40E2-89E5-37588C5456D0}"/>
              </a:ext>
            </a:extLst>
          </p:cNvPr>
          <p:cNvSpPr/>
          <p:nvPr/>
        </p:nvSpPr>
        <p:spPr>
          <a:xfrm>
            <a:off x="5176243" y="2138362"/>
            <a:ext cx="89852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4A0876-F48A-4350-98C0-83F596CF5FD2}"/>
              </a:ext>
            </a:extLst>
          </p:cNvPr>
          <p:cNvSpPr/>
          <p:nvPr/>
        </p:nvSpPr>
        <p:spPr>
          <a:xfrm>
            <a:off x="3415705" y="3170237"/>
            <a:ext cx="1871663" cy="3698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ActionParser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249F475-B51B-4B24-A994-A239F0A9B67A}"/>
              </a:ext>
            </a:extLst>
          </p:cNvPr>
          <p:cNvCxnSpPr>
            <a:stCxn id="30" idx="1"/>
            <a:endCxn id="31" idx="0"/>
          </p:cNvCxnSpPr>
          <p:nvPr/>
        </p:nvCxnSpPr>
        <p:spPr>
          <a:xfrm flipH="1">
            <a:off x="4350743" y="2281237"/>
            <a:ext cx="825500" cy="889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1274C5-FE51-4B1E-B984-C6296E9AB457}"/>
              </a:ext>
            </a:extLst>
          </p:cNvPr>
          <p:cNvSpPr/>
          <p:nvPr/>
        </p:nvSpPr>
        <p:spPr>
          <a:xfrm>
            <a:off x="6439893" y="2622550"/>
            <a:ext cx="13255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55E76C-96F6-4843-BC9C-5ABEEC23AD0B}"/>
              </a:ext>
            </a:extLst>
          </p:cNvPr>
          <p:cNvSpPr/>
          <p:nvPr/>
        </p:nvSpPr>
        <p:spPr>
          <a:xfrm>
            <a:off x="6439893" y="2908300"/>
            <a:ext cx="13255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A514C5-55EA-4F30-9E42-D4602BAF5EBA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5625505" y="2425700"/>
            <a:ext cx="1476375" cy="196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7D9764-2A73-466A-B1FE-06F821A634D9}"/>
              </a:ext>
            </a:extLst>
          </p:cNvPr>
          <p:cNvSpPr/>
          <p:nvPr/>
        </p:nvSpPr>
        <p:spPr>
          <a:xfrm>
            <a:off x="7247930" y="3532187"/>
            <a:ext cx="1871663" cy="3698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SerivceParser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5915C2-E2A8-4C8F-8746-F567643B5D15}"/>
              </a:ext>
            </a:extLst>
          </p:cNvPr>
          <p:cNvCxnSpPr>
            <a:stCxn id="34" idx="3"/>
            <a:endCxn id="36" idx="0"/>
          </p:cNvCxnSpPr>
          <p:nvPr/>
        </p:nvCxnSpPr>
        <p:spPr>
          <a:xfrm>
            <a:off x="7765455" y="3052762"/>
            <a:ext cx="417513" cy="4794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50">
            <a:extLst>
              <a:ext uri="{FF2B5EF4-FFF2-40B4-BE49-F238E27FC236}">
                <a16:creationId xmlns:a16="http://schemas.microsoft.com/office/drawing/2014/main" id="{7A7253FB-3A40-4328-90E7-326F161DF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168" y="1501775"/>
            <a:ext cx="2211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section_parsers_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42C621-0AFA-4E11-9161-6DB5E7BF6A41}"/>
              </a:ext>
            </a:extLst>
          </p:cNvPr>
          <p:cNvSpPr/>
          <p:nvPr/>
        </p:nvSpPr>
        <p:spPr>
          <a:xfrm>
            <a:off x="3299818" y="5167312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early-init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332DE9-5E1A-448A-93F9-0B0D025E1AAC}"/>
              </a:ext>
            </a:extLst>
          </p:cNvPr>
          <p:cNvSpPr/>
          <p:nvPr/>
        </p:nvSpPr>
        <p:spPr>
          <a:xfrm>
            <a:off x="3299818" y="5456237"/>
            <a:ext cx="1439862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654907-4621-46A2-954F-9C9E59D77492}"/>
              </a:ext>
            </a:extLst>
          </p:cNvPr>
          <p:cNvSpPr/>
          <p:nvPr/>
        </p:nvSpPr>
        <p:spPr>
          <a:xfrm>
            <a:off x="3299818" y="5743575"/>
            <a:ext cx="14398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154">
            <a:extLst>
              <a:ext uri="{FF2B5EF4-FFF2-40B4-BE49-F238E27FC236}">
                <a16:creationId xmlns:a16="http://schemas.microsoft.com/office/drawing/2014/main" id="{D565BE15-889F-4E67-B235-F347AB24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843" y="5414962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commands_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155">
            <a:extLst>
              <a:ext uri="{FF2B5EF4-FFF2-40B4-BE49-F238E27FC236}">
                <a16:creationId xmlns:a16="http://schemas.microsoft.com/office/drawing/2014/main" id="{9952D331-6258-48C9-BB20-C496B1AD9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430" y="4791075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156">
            <a:extLst>
              <a:ext uri="{FF2B5EF4-FFF2-40B4-BE49-F238E27FC236}">
                <a16:creationId xmlns:a16="http://schemas.microsoft.com/office/drawing/2014/main" id="{482C8FB7-65DB-4EB6-BD48-A89D0207E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043" y="414337"/>
            <a:ext cx="4772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mkdir /mnt 0775 root system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78404F-D085-44F8-BB28-8BA0C2AE01BC}"/>
              </a:ext>
            </a:extLst>
          </p:cNvPr>
          <p:cNvSpPr/>
          <p:nvPr/>
        </p:nvSpPr>
        <p:spPr>
          <a:xfrm>
            <a:off x="6085880" y="3960812"/>
            <a:ext cx="792163" cy="3698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0755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C7D43E-224D-4C9C-954C-2D40F19FD1EF}"/>
              </a:ext>
            </a:extLst>
          </p:cNvPr>
          <p:cNvSpPr/>
          <p:nvPr/>
        </p:nvSpPr>
        <p:spPr>
          <a:xfrm>
            <a:off x="6878043" y="3960812"/>
            <a:ext cx="792162" cy="3698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B59056-6EA1-497B-A73D-711B49968E42}"/>
              </a:ext>
            </a:extLst>
          </p:cNvPr>
          <p:cNvSpPr/>
          <p:nvPr/>
        </p:nvSpPr>
        <p:spPr>
          <a:xfrm>
            <a:off x="7670205" y="3960812"/>
            <a:ext cx="1101725" cy="3698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D019D7-726E-41B2-A640-71EBC91C2AF0}"/>
              </a:ext>
            </a:extLst>
          </p:cNvPr>
          <p:cNvSpPr/>
          <p:nvPr/>
        </p:nvSpPr>
        <p:spPr>
          <a:xfrm>
            <a:off x="5820768" y="4751387"/>
            <a:ext cx="1439862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mkdir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089E04-9CEE-48F4-B0AD-2EBE145E6A50}"/>
              </a:ext>
            </a:extLst>
          </p:cNvPr>
          <p:cNvSpPr/>
          <p:nvPr/>
        </p:nvSpPr>
        <p:spPr>
          <a:xfrm>
            <a:off x="5820768" y="5038725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F9E9C-A0D4-445D-8B69-C22284C47A81}"/>
              </a:ext>
            </a:extLst>
          </p:cNvPr>
          <p:cNvSpPr/>
          <p:nvPr/>
        </p:nvSpPr>
        <p:spPr>
          <a:xfrm>
            <a:off x="5820768" y="5327650"/>
            <a:ext cx="14398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/mnt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163">
            <a:extLst>
              <a:ext uri="{FF2B5EF4-FFF2-40B4-BE49-F238E27FC236}">
                <a16:creationId xmlns:a16="http://schemas.microsoft.com/office/drawing/2014/main" id="{E83E6081-F979-4373-B992-216E4FB13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380" y="4375150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Command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TextBox 164">
            <a:extLst>
              <a:ext uri="{FF2B5EF4-FFF2-40B4-BE49-F238E27FC236}">
                <a16:creationId xmlns:a16="http://schemas.microsoft.com/office/drawing/2014/main" id="{F89A09FA-D260-4A0B-8F82-84528A38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105" y="4968875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function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세로로 말린 두루마리 모양 36">
            <a:extLst>
              <a:ext uri="{FF2B5EF4-FFF2-40B4-BE49-F238E27FC236}">
                <a16:creationId xmlns:a16="http://schemas.microsoft.com/office/drawing/2014/main" id="{1970B8DA-6347-42D1-935E-6E0DDC61AB05}"/>
              </a:ext>
            </a:extLst>
          </p:cNvPr>
          <p:cNvSpPr/>
          <p:nvPr/>
        </p:nvSpPr>
        <p:spPr>
          <a:xfrm>
            <a:off x="8363943" y="5167312"/>
            <a:ext cx="668337" cy="576263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5563BC4-918A-478E-A7C7-CF5E0B2E17F7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7260630" y="5183187"/>
            <a:ext cx="1174750" cy="2730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67">
            <a:extLst>
              <a:ext uri="{FF2B5EF4-FFF2-40B4-BE49-F238E27FC236}">
                <a16:creationId xmlns:a16="http://schemas.microsoft.com/office/drawing/2014/main" id="{766B3105-C47D-42AF-AC69-76E8B30CD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918" y="4791075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do_mkdir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49CCD26-60DE-4EFD-B17F-1B3136C07351}"/>
              </a:ext>
            </a:extLst>
          </p:cNvPr>
          <p:cNvCxnSpPr>
            <a:stCxn id="40" idx="3"/>
            <a:endCxn id="48" idx="1"/>
          </p:cNvCxnSpPr>
          <p:nvPr/>
        </p:nvCxnSpPr>
        <p:spPr>
          <a:xfrm flipV="1">
            <a:off x="4739680" y="4895850"/>
            <a:ext cx="1081088" cy="703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CEA38A-902E-455D-AECA-B8798F234CD3}"/>
              </a:ext>
            </a:extLst>
          </p:cNvPr>
          <p:cNvSpPr/>
          <p:nvPr/>
        </p:nvSpPr>
        <p:spPr>
          <a:xfrm>
            <a:off x="5820768" y="5614987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0755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DF2391-5604-41AB-8847-9B0BA94E1B40}"/>
              </a:ext>
            </a:extLst>
          </p:cNvPr>
          <p:cNvSpPr/>
          <p:nvPr/>
        </p:nvSpPr>
        <p:spPr>
          <a:xfrm>
            <a:off x="5820768" y="5903912"/>
            <a:ext cx="1439862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2B714F-2CEA-4AD3-A8DC-1248EC11A7EF}"/>
              </a:ext>
            </a:extLst>
          </p:cNvPr>
          <p:cNvSpPr/>
          <p:nvPr/>
        </p:nvSpPr>
        <p:spPr>
          <a:xfrm>
            <a:off x="5820768" y="6191250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156">
            <a:extLst>
              <a:ext uri="{FF2B5EF4-FFF2-40B4-BE49-F238E27FC236}">
                <a16:creationId xmlns:a16="http://schemas.microsoft.com/office/drawing/2014/main" id="{970D0750-2C32-4643-9B2E-CFFBC954E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9394" y="247363"/>
            <a:ext cx="39837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 early-init</a:t>
            </a:r>
          </a:p>
          <a:p>
            <a:r>
              <a:rPr lang="en-US" altLang="ko-KR">
                <a:latin typeface="Consolas" panose="020B0609020204030204" pitchFamily="49" charset="0"/>
              </a:rPr>
              <a:t>   mkdir /mnt 0775 root system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167">
            <a:extLst>
              <a:ext uri="{FF2B5EF4-FFF2-40B4-BE49-F238E27FC236}">
                <a16:creationId xmlns:a16="http://schemas.microsoft.com/office/drawing/2014/main" id="{C2C1F6D8-BEB9-480A-9A75-A0805A7EC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405" y="5268120"/>
            <a:ext cx="10711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args[0]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24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32A0E9-4B90-45E2-B3DB-F1E858A8D951}"/>
              </a:ext>
            </a:extLst>
          </p:cNvPr>
          <p:cNvSpPr/>
          <p:nvPr/>
        </p:nvSpPr>
        <p:spPr>
          <a:xfrm>
            <a:off x="1980629" y="1253629"/>
            <a:ext cx="14382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early-init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39159E-52A6-4E4D-9D9B-C93E0857F5DB}"/>
              </a:ext>
            </a:extLst>
          </p:cNvPr>
          <p:cNvSpPr/>
          <p:nvPr/>
        </p:nvSpPr>
        <p:spPr>
          <a:xfrm>
            <a:off x="1980629" y="1540967"/>
            <a:ext cx="14382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DAF149-3F93-4245-9C20-4EAF83B03FC2}"/>
              </a:ext>
            </a:extLst>
          </p:cNvPr>
          <p:cNvSpPr/>
          <p:nvPr/>
        </p:nvSpPr>
        <p:spPr>
          <a:xfrm>
            <a:off x="1980629" y="1829892"/>
            <a:ext cx="143827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7">
            <a:extLst>
              <a:ext uri="{FF2B5EF4-FFF2-40B4-BE49-F238E27FC236}">
                <a16:creationId xmlns:a16="http://schemas.microsoft.com/office/drawing/2014/main" id="{A9F4D824-9621-47E0-BB2A-1591F0814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67" y="1501279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commands_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0F117A49-8E5D-4C43-96C7-74C7BA585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654" y="877392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275DF7-7DF0-4AC7-9F7B-523ACF2405F4}"/>
              </a:ext>
            </a:extLst>
          </p:cNvPr>
          <p:cNvSpPr/>
          <p:nvPr/>
        </p:nvSpPr>
        <p:spPr>
          <a:xfrm>
            <a:off x="4499992" y="1125042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mkdir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1082AB-C746-4FE4-B9CF-D24A88DFD54A}"/>
              </a:ext>
            </a:extLst>
          </p:cNvPr>
          <p:cNvSpPr/>
          <p:nvPr/>
        </p:nvSpPr>
        <p:spPr>
          <a:xfrm>
            <a:off x="4499992" y="1413967"/>
            <a:ext cx="14398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/mnt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71">
            <a:extLst>
              <a:ext uri="{FF2B5EF4-FFF2-40B4-BE49-F238E27FC236}">
                <a16:creationId xmlns:a16="http://schemas.microsoft.com/office/drawing/2014/main" id="{4905FD58-5090-4D36-9E89-EC2CE1315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1604" y="461467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Command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73">
            <a:extLst>
              <a:ext uri="{FF2B5EF4-FFF2-40B4-BE49-F238E27FC236}">
                <a16:creationId xmlns:a16="http://schemas.microsoft.com/office/drawing/2014/main" id="{D3BD8E2F-E144-4FC3-ACBC-5504D41C7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967" y="3996829"/>
            <a:ext cx="1198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function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세로로 말린 두루마리 모양 13">
            <a:extLst>
              <a:ext uri="{FF2B5EF4-FFF2-40B4-BE49-F238E27FC236}">
                <a16:creationId xmlns:a16="http://schemas.microsoft.com/office/drawing/2014/main" id="{D74332B2-80CA-4261-A662-12D1595B31DF}"/>
              </a:ext>
            </a:extLst>
          </p:cNvPr>
          <p:cNvSpPr/>
          <p:nvPr/>
        </p:nvSpPr>
        <p:spPr>
          <a:xfrm>
            <a:off x="7043167" y="1253629"/>
            <a:ext cx="668337" cy="576263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48891A0-4F57-475F-9834-C338B70EFFFE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939854" y="1269504"/>
            <a:ext cx="1176338" cy="2714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6">
            <a:extLst>
              <a:ext uri="{FF2B5EF4-FFF2-40B4-BE49-F238E27FC236}">
                <a16:creationId xmlns:a16="http://schemas.microsoft.com/office/drawing/2014/main" id="{C4D99E3D-B6CA-4D87-8529-EBA6122BC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142" y="877392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do_mkdir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1DEA155-3140-4472-ADE0-03B93675BB1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418904" y="1269505"/>
            <a:ext cx="1081088" cy="4159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5C3EED-1E31-456E-8A61-5858E1FBD4E3}"/>
              </a:ext>
            </a:extLst>
          </p:cNvPr>
          <p:cNvSpPr/>
          <p:nvPr/>
        </p:nvSpPr>
        <p:spPr>
          <a:xfrm>
            <a:off x="4499992" y="1701304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0755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EC2DA9-6653-4627-B4DE-5D16B595CF93}"/>
              </a:ext>
            </a:extLst>
          </p:cNvPr>
          <p:cNvSpPr/>
          <p:nvPr/>
        </p:nvSpPr>
        <p:spPr>
          <a:xfrm>
            <a:off x="4499992" y="1990229"/>
            <a:ext cx="1439862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970A0B-7D77-4BA4-8DB2-E612A53AE2F2}"/>
              </a:ext>
            </a:extLst>
          </p:cNvPr>
          <p:cNvSpPr/>
          <p:nvPr/>
        </p:nvSpPr>
        <p:spPr>
          <a:xfrm>
            <a:off x="4499992" y="2277567"/>
            <a:ext cx="14398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C1B322-1F18-49A9-8114-11D96334AB27}"/>
              </a:ext>
            </a:extLst>
          </p:cNvPr>
          <p:cNvSpPr/>
          <p:nvPr/>
        </p:nvSpPr>
        <p:spPr>
          <a:xfrm>
            <a:off x="4499992" y="2564904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7DF62A-4276-43BD-9D15-C63746EEA1E7}"/>
              </a:ext>
            </a:extLst>
          </p:cNvPr>
          <p:cNvSpPr/>
          <p:nvPr/>
        </p:nvSpPr>
        <p:spPr>
          <a:xfrm>
            <a:off x="4517454" y="4006354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start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B3812B-A1C1-4235-9CF5-D3C39AC8B2D0}"/>
              </a:ext>
            </a:extLst>
          </p:cNvPr>
          <p:cNvSpPr/>
          <p:nvPr/>
        </p:nvSpPr>
        <p:spPr>
          <a:xfrm>
            <a:off x="4517454" y="4293692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85">
            <a:extLst>
              <a:ext uri="{FF2B5EF4-FFF2-40B4-BE49-F238E27FC236}">
                <a16:creationId xmlns:a16="http://schemas.microsoft.com/office/drawing/2014/main" id="{6DC52295-501B-49EC-8FC4-67D9851D1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067" y="3285629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Command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세로로 말린 두루마리 모양 26">
            <a:extLst>
              <a:ext uri="{FF2B5EF4-FFF2-40B4-BE49-F238E27FC236}">
                <a16:creationId xmlns:a16="http://schemas.microsoft.com/office/drawing/2014/main" id="{938D27B8-61E7-4E79-A5DA-12E5BEDF5B30}"/>
              </a:ext>
            </a:extLst>
          </p:cNvPr>
          <p:cNvSpPr/>
          <p:nvPr/>
        </p:nvSpPr>
        <p:spPr>
          <a:xfrm>
            <a:off x="7060629" y="4133354"/>
            <a:ext cx="668338" cy="576263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15034C8-F6CF-4A59-845F-2D47677B277E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5957317" y="4149229"/>
            <a:ext cx="1174750" cy="2730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88">
            <a:extLst>
              <a:ext uri="{FF2B5EF4-FFF2-40B4-BE49-F238E27FC236}">
                <a16:creationId xmlns:a16="http://schemas.microsoft.com/office/drawing/2014/main" id="{CF882462-8389-49B5-96D7-EFA2F313B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0604" y="3757117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do_start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258EB8-DBAF-4399-83F4-72A6D5DACAA9}"/>
              </a:ext>
            </a:extLst>
          </p:cNvPr>
          <p:cNvSpPr/>
          <p:nvPr/>
        </p:nvSpPr>
        <p:spPr>
          <a:xfrm>
            <a:off x="4517454" y="4582617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꺾인 연결선 34">
            <a:extLst>
              <a:ext uri="{FF2B5EF4-FFF2-40B4-BE49-F238E27FC236}">
                <a16:creationId xmlns:a16="http://schemas.microsoft.com/office/drawing/2014/main" id="{F784F53B-A9C1-4C0F-8F0E-08CC7D3783FF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H="1">
            <a:off x="4517454" y="2709367"/>
            <a:ext cx="1422400" cy="1439862"/>
          </a:xfrm>
          <a:prstGeom prst="bentConnector5">
            <a:avLst>
              <a:gd name="adj1" fmla="val -16073"/>
              <a:gd name="adj2" fmla="val 50000"/>
              <a:gd name="adj3" fmla="val 11607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91">
            <a:extLst>
              <a:ext uri="{FF2B5EF4-FFF2-40B4-BE49-F238E27FC236}">
                <a16:creationId xmlns:a16="http://schemas.microsoft.com/office/drawing/2014/main" id="{EAC3DB52-DF83-4F21-A245-4AEABC682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904" y="1372692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function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91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60A94-B642-4D4C-915F-9C0362021C9A}"/>
              </a:ext>
            </a:extLst>
          </p:cNvPr>
          <p:cNvSpPr/>
          <p:nvPr/>
        </p:nvSpPr>
        <p:spPr>
          <a:xfrm>
            <a:off x="1352550" y="3141663"/>
            <a:ext cx="2447925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BuiltinFunctionMap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08256B-FB8B-47F6-8A66-A753031AF7C8}"/>
              </a:ext>
            </a:extLst>
          </p:cNvPr>
          <p:cNvSpPr/>
          <p:nvPr/>
        </p:nvSpPr>
        <p:spPr>
          <a:xfrm>
            <a:off x="1352550" y="3500438"/>
            <a:ext cx="24479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FCC78F-34C7-44CE-95FD-19B57738C69D}"/>
              </a:ext>
            </a:extLst>
          </p:cNvPr>
          <p:cNvSpPr/>
          <p:nvPr/>
        </p:nvSpPr>
        <p:spPr>
          <a:xfrm>
            <a:off x="1352550" y="3860800"/>
            <a:ext cx="24479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F9F434-80FC-45FA-81AE-D1285E007D4F}"/>
              </a:ext>
            </a:extLst>
          </p:cNvPr>
          <p:cNvSpPr/>
          <p:nvPr/>
        </p:nvSpPr>
        <p:spPr>
          <a:xfrm>
            <a:off x="1352550" y="1789113"/>
            <a:ext cx="2447925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KeywordMap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2955F0-F081-47C8-B12A-56DE5C0A2163}"/>
              </a:ext>
            </a:extLst>
          </p:cNvPr>
          <p:cNvSpPr/>
          <p:nvPr/>
        </p:nvSpPr>
        <p:spPr>
          <a:xfrm>
            <a:off x="1352550" y="2147888"/>
            <a:ext cx="24479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CF5733-ABB8-407E-830D-720438C3295F}"/>
              </a:ext>
            </a:extLst>
          </p:cNvPr>
          <p:cNvSpPr/>
          <p:nvPr/>
        </p:nvSpPr>
        <p:spPr>
          <a:xfrm>
            <a:off x="1352550" y="2508250"/>
            <a:ext cx="24479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2735FB-B7FE-4B3C-859A-F6F062A2F189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2576513" y="2868613"/>
            <a:ext cx="0" cy="2730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62F2D-2695-461D-828B-DCAA128DFF3E}"/>
              </a:ext>
            </a:extLst>
          </p:cNvPr>
          <p:cNvSpPr/>
          <p:nvPr/>
        </p:nvSpPr>
        <p:spPr>
          <a:xfrm>
            <a:off x="5011738" y="1789113"/>
            <a:ext cx="136842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"mkdir"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F9BD6-52E9-4791-9E8A-E106B7153AB9}"/>
              </a:ext>
            </a:extLst>
          </p:cNvPr>
          <p:cNvSpPr/>
          <p:nvPr/>
        </p:nvSpPr>
        <p:spPr>
          <a:xfrm>
            <a:off x="5011738" y="2066925"/>
            <a:ext cx="1368425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3997DF-76B9-4717-B833-A6D80B3ECF2E}"/>
              </a:ext>
            </a:extLst>
          </p:cNvPr>
          <p:cNvSpPr/>
          <p:nvPr/>
        </p:nvSpPr>
        <p:spPr>
          <a:xfrm>
            <a:off x="5011738" y="2344738"/>
            <a:ext cx="1368425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3A9C7D-642A-4D39-BD68-DECE1245079A}"/>
              </a:ext>
            </a:extLst>
          </p:cNvPr>
          <p:cNvSpPr/>
          <p:nvPr/>
        </p:nvSpPr>
        <p:spPr>
          <a:xfrm>
            <a:off x="5011738" y="2622550"/>
            <a:ext cx="1368425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세로로 말린 두루마리 모양 15">
            <a:extLst>
              <a:ext uri="{FF2B5EF4-FFF2-40B4-BE49-F238E27FC236}">
                <a16:creationId xmlns:a16="http://schemas.microsoft.com/office/drawing/2014/main" id="{88D4AE8B-F4D9-4948-9C2C-06E739EA7065}"/>
              </a:ext>
            </a:extLst>
          </p:cNvPr>
          <p:cNvSpPr/>
          <p:nvPr/>
        </p:nvSpPr>
        <p:spPr>
          <a:xfrm>
            <a:off x="7315200" y="2487613"/>
            <a:ext cx="504825" cy="51752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40">
            <a:extLst>
              <a:ext uri="{FF2B5EF4-FFF2-40B4-BE49-F238E27FC236}">
                <a16:creationId xmlns:a16="http://schemas.microsoft.com/office/drawing/2014/main" id="{AB9ACA4A-12B8-4925-B88C-95A18D2F7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325" y="2119313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do_mkdir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00B12-9D2B-492D-8318-4246A7FCD313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6380163" y="2746375"/>
            <a:ext cx="998537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2">
            <a:extLst>
              <a:ext uri="{FF2B5EF4-FFF2-40B4-BE49-F238E27FC236}">
                <a16:creationId xmlns:a16="http://schemas.microsoft.com/office/drawing/2014/main" id="{62D8704D-E934-46DA-9556-2AC4F70E7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8" y="1355725"/>
            <a:ext cx="233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builtin_functions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587C38A4-4713-4227-8D16-5AADEE421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1984375"/>
            <a:ext cx="1198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min_args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F472639C-3F95-4170-ACE0-50EEFEB9E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2262188"/>
            <a:ext cx="1198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max_args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45">
            <a:extLst>
              <a:ext uri="{FF2B5EF4-FFF2-40B4-BE49-F238E27FC236}">
                <a16:creationId xmlns:a16="http://schemas.microsoft.com/office/drawing/2014/main" id="{EF93B60D-3C84-4477-9439-34AC672CA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3321050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mkdir aaa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46">
            <a:extLst>
              <a:ext uri="{FF2B5EF4-FFF2-40B4-BE49-F238E27FC236}">
                <a16:creationId xmlns:a16="http://schemas.microsoft.com/office/drawing/2014/main" id="{FDB234CA-2222-4025-A4D5-73F24B13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3948113"/>
            <a:ext cx="1957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mkdir aaa 0777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47">
            <a:extLst>
              <a:ext uri="{FF2B5EF4-FFF2-40B4-BE49-F238E27FC236}">
                <a16:creationId xmlns:a16="http://schemas.microsoft.com/office/drawing/2014/main" id="{B8EF8388-5A66-462E-AFE6-826EC1766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4452938"/>
            <a:ext cx="259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mkdir aaa 0777 root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48">
            <a:extLst>
              <a:ext uri="{FF2B5EF4-FFF2-40B4-BE49-F238E27FC236}">
                <a16:creationId xmlns:a16="http://schemas.microsoft.com/office/drawing/2014/main" id="{D56A955A-437C-40D3-BD58-4E09740AA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463" y="4884738"/>
            <a:ext cx="347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mkdir aaa 0777 root system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03ECDB-ADAC-4B09-AB30-37F5AF59353E}"/>
              </a:ext>
            </a:extLst>
          </p:cNvPr>
          <p:cNvSpPr/>
          <p:nvPr/>
        </p:nvSpPr>
        <p:spPr>
          <a:xfrm>
            <a:off x="1619672" y="1987748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C4870E-0C50-4470-B070-FF04AFA93DD2}"/>
              </a:ext>
            </a:extLst>
          </p:cNvPr>
          <p:cNvSpPr/>
          <p:nvPr/>
        </p:nvSpPr>
        <p:spPr>
          <a:xfrm>
            <a:off x="1619672" y="2276673"/>
            <a:ext cx="1439862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BCB5F8-38C0-4FEB-A6B7-871A854A3ADD}"/>
              </a:ext>
            </a:extLst>
          </p:cNvPr>
          <p:cNvSpPr/>
          <p:nvPr/>
        </p:nvSpPr>
        <p:spPr>
          <a:xfrm>
            <a:off x="1619672" y="2564011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2E409A-D59C-4801-9B91-C86CEB5A45AD}"/>
              </a:ext>
            </a:extLst>
          </p:cNvPr>
          <p:cNvSpPr/>
          <p:nvPr/>
        </p:nvSpPr>
        <p:spPr>
          <a:xfrm>
            <a:off x="1619672" y="2852936"/>
            <a:ext cx="14398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7165BB-6992-4C42-BEB5-040E22A75641}"/>
              </a:ext>
            </a:extLst>
          </p:cNvPr>
          <p:cNvSpPr/>
          <p:nvPr/>
        </p:nvSpPr>
        <p:spPr>
          <a:xfrm>
            <a:off x="1619672" y="3140273"/>
            <a:ext cx="1439862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298A37-7573-4ED8-80A3-FB614DFB814F}"/>
              </a:ext>
            </a:extLst>
          </p:cNvPr>
          <p:cNvSpPr/>
          <p:nvPr/>
        </p:nvSpPr>
        <p:spPr>
          <a:xfrm>
            <a:off x="1619672" y="3427611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79344-D222-4205-8A48-E83166DCFED9}"/>
              </a:ext>
            </a:extLst>
          </p:cNvPr>
          <p:cNvSpPr/>
          <p:nvPr/>
        </p:nvSpPr>
        <p:spPr>
          <a:xfrm>
            <a:off x="1619672" y="3716536"/>
            <a:ext cx="14398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"init.rc"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C0D6FD-9982-4A30-877A-46546BD0B487}"/>
              </a:ext>
            </a:extLst>
          </p:cNvPr>
          <p:cNvSpPr/>
          <p:nvPr/>
        </p:nvSpPr>
        <p:spPr>
          <a:xfrm>
            <a:off x="1619672" y="4003873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52">
            <a:extLst>
              <a:ext uri="{FF2B5EF4-FFF2-40B4-BE49-F238E27FC236}">
                <a16:creationId xmlns:a16="http://schemas.microsoft.com/office/drawing/2014/main" id="{01214B0A-2E60-4395-9819-7EAB9F2A6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872" y="1948061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53">
            <a:extLst>
              <a:ext uri="{FF2B5EF4-FFF2-40B4-BE49-F238E27FC236}">
                <a16:creationId xmlns:a16="http://schemas.microsoft.com/office/drawing/2014/main" id="{3CFD52E2-CAA3-4889-926F-461B7D05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72" y="2202061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54">
            <a:extLst>
              <a:ext uri="{FF2B5EF4-FFF2-40B4-BE49-F238E27FC236}">
                <a16:creationId xmlns:a16="http://schemas.microsoft.com/office/drawing/2014/main" id="{BCE503CB-2A45-467F-A2B9-AF2BD6ABB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72" y="2489398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55">
            <a:extLst>
              <a:ext uri="{FF2B5EF4-FFF2-40B4-BE49-F238E27FC236}">
                <a16:creationId xmlns:a16="http://schemas.microsoft.com/office/drawing/2014/main" id="{41DFDE51-F5DD-4C9A-B1DA-5EA86C11D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459" y="2776736"/>
            <a:ext cx="1325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nexttoken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56">
            <a:extLst>
              <a:ext uri="{FF2B5EF4-FFF2-40B4-BE49-F238E27FC236}">
                <a16:creationId xmlns:a16="http://schemas.microsoft.com/office/drawing/2014/main" id="{A207302B-F9E4-4674-B5BF-8FFFAA5DE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59" y="3064073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context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57">
            <a:extLst>
              <a:ext uri="{FF2B5EF4-FFF2-40B4-BE49-F238E27FC236}">
                <a16:creationId xmlns:a16="http://schemas.microsoft.com/office/drawing/2014/main" id="{BE20CA89-A144-4826-8E6F-959BB597A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47" y="3349823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parse_line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58">
            <a:extLst>
              <a:ext uri="{FF2B5EF4-FFF2-40B4-BE49-F238E27FC236}">
                <a16:creationId xmlns:a16="http://schemas.microsoft.com/office/drawing/2014/main" id="{211DB951-DAC2-476F-AC3F-F26CB3680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59" y="3637161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filename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1715AEBE-C88E-4AA4-B304-A8D2EAC5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72" y="3924498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priv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60">
            <a:extLst>
              <a:ext uri="{FF2B5EF4-FFF2-40B4-BE49-F238E27FC236}">
                <a16:creationId xmlns:a16="http://schemas.microsoft.com/office/drawing/2014/main" id="{56B7A614-079C-4BA6-B8E9-9E9DBB2E2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109" y="4292798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state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EE9846-45F3-4698-90EA-CEDC91D996E5}"/>
              </a:ext>
            </a:extLst>
          </p:cNvPr>
          <p:cNvCxnSpPr>
            <a:stCxn id="4" idx="3"/>
          </p:cNvCxnSpPr>
          <p:nvPr/>
        </p:nvCxnSpPr>
        <p:spPr>
          <a:xfrm flipV="1">
            <a:off x="3059534" y="198636"/>
            <a:ext cx="168275" cy="19335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2">
            <a:extLst>
              <a:ext uri="{FF2B5EF4-FFF2-40B4-BE49-F238E27FC236}">
                <a16:creationId xmlns:a16="http://schemas.microsoft.com/office/drawing/2014/main" id="{05FD335F-35FA-4410-BD78-A5A4D6A08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709" y="1087636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F0EB7E-0700-4DCB-AC0B-46CEB0115DCB}"/>
              </a:ext>
            </a:extLst>
          </p:cNvPr>
          <p:cNvCxnSpPr>
            <a:stCxn id="5" idx="3"/>
          </p:cNvCxnSpPr>
          <p:nvPr/>
        </p:nvCxnSpPr>
        <p:spPr>
          <a:xfrm flipV="1">
            <a:off x="3059534" y="198636"/>
            <a:ext cx="3667125" cy="22209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4">
            <a:extLst>
              <a:ext uri="{FF2B5EF4-FFF2-40B4-BE49-F238E27FC236}">
                <a16:creationId xmlns:a16="http://schemas.microsoft.com/office/drawing/2014/main" id="{1486D8C3-3BAF-47DF-87B3-3357955F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372" y="1371798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4A1112-BFEE-4C17-A56A-ADAE0F8E68D4}"/>
              </a:ext>
            </a:extLst>
          </p:cNvPr>
          <p:cNvSpPr/>
          <p:nvPr/>
        </p:nvSpPr>
        <p:spPr>
          <a:xfrm>
            <a:off x="4086647" y="4103886"/>
            <a:ext cx="1416050" cy="3698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66">
            <a:extLst>
              <a:ext uri="{FF2B5EF4-FFF2-40B4-BE49-F238E27FC236}">
                <a16:creationId xmlns:a16="http://schemas.microsoft.com/office/drawing/2014/main" id="{992648F6-AB12-46F2-A813-1F554D7AF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497" y="4103886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TextBox 67">
            <a:extLst>
              <a:ext uri="{FF2B5EF4-FFF2-40B4-BE49-F238E27FC236}">
                <a16:creationId xmlns:a16="http://schemas.microsoft.com/office/drawing/2014/main" id="{AC06E5F0-5BB7-4CAF-B396-C64A006ED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947" y="1849636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T_NEWLINE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625A04-6AFB-46EA-8C0B-A13E24F63CF8}"/>
              </a:ext>
            </a:extLst>
          </p:cNvPr>
          <p:cNvSpPr/>
          <p:nvPr/>
        </p:nvSpPr>
        <p:spPr>
          <a:xfrm>
            <a:off x="5102647" y="1994098"/>
            <a:ext cx="90011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11118E-942E-473D-8638-5AABAA279B5A}"/>
              </a:ext>
            </a:extLst>
          </p:cNvPr>
          <p:cNvSpPr/>
          <p:nvPr/>
        </p:nvSpPr>
        <p:spPr>
          <a:xfrm>
            <a:off x="5102647" y="2281436"/>
            <a:ext cx="90011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6D9475-506D-439F-8A63-B3721DDE7A13}"/>
              </a:ext>
            </a:extLst>
          </p:cNvPr>
          <p:cNvSpPr/>
          <p:nvPr/>
        </p:nvSpPr>
        <p:spPr>
          <a:xfrm>
            <a:off x="3343697" y="3313311"/>
            <a:ext cx="1871662" cy="3698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ActionParser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13809E3-BC74-4AF0-A1A9-9A7752FEA21F}"/>
              </a:ext>
            </a:extLst>
          </p:cNvPr>
          <p:cNvCxnSpPr>
            <a:stCxn id="29" idx="1"/>
            <a:endCxn id="30" idx="0"/>
          </p:cNvCxnSpPr>
          <p:nvPr/>
        </p:nvCxnSpPr>
        <p:spPr>
          <a:xfrm flipH="1">
            <a:off x="4278734" y="2425898"/>
            <a:ext cx="823913" cy="887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05DF62-3277-46C6-9DB1-A72C4CF86959}"/>
              </a:ext>
            </a:extLst>
          </p:cNvPr>
          <p:cNvSpPr/>
          <p:nvPr/>
        </p:nvSpPr>
        <p:spPr>
          <a:xfrm>
            <a:off x="6367884" y="2765623"/>
            <a:ext cx="13255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B21B6-11B0-439C-A95F-53F3BD80F2CC}"/>
              </a:ext>
            </a:extLst>
          </p:cNvPr>
          <p:cNvSpPr/>
          <p:nvPr/>
        </p:nvSpPr>
        <p:spPr>
          <a:xfrm>
            <a:off x="6367884" y="3052961"/>
            <a:ext cx="13255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6FA0A2-FB7E-459F-96C4-029657C7768D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5551909" y="2568773"/>
            <a:ext cx="1477963" cy="196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34B596-877B-4BC4-879F-AD8D36AA945D}"/>
              </a:ext>
            </a:extLst>
          </p:cNvPr>
          <p:cNvSpPr/>
          <p:nvPr/>
        </p:nvSpPr>
        <p:spPr>
          <a:xfrm>
            <a:off x="7174334" y="3675261"/>
            <a:ext cx="1873250" cy="3698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SerivceParser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300AC3-0F20-4A06-B7F5-B1635F06F5BA}"/>
              </a:ext>
            </a:extLst>
          </p:cNvPr>
          <p:cNvCxnSpPr>
            <a:stCxn id="33" idx="3"/>
            <a:endCxn id="35" idx="0"/>
          </p:cNvCxnSpPr>
          <p:nvPr/>
        </p:nvCxnSpPr>
        <p:spPr>
          <a:xfrm>
            <a:off x="7693447" y="3195836"/>
            <a:ext cx="417512" cy="4794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77">
            <a:extLst>
              <a:ext uri="{FF2B5EF4-FFF2-40B4-BE49-F238E27FC236}">
                <a16:creationId xmlns:a16="http://schemas.microsoft.com/office/drawing/2014/main" id="{4BD336B0-5A54-4D8E-9B1D-09CB6817C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1159" y="1644848"/>
            <a:ext cx="2211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section_parsers_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14D57B-E247-42A7-B42F-D5C53D7D978A}"/>
              </a:ext>
            </a:extLst>
          </p:cNvPr>
          <p:cNvSpPr/>
          <p:nvPr/>
        </p:nvSpPr>
        <p:spPr>
          <a:xfrm>
            <a:off x="3227809" y="5310386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6B5A28-8F43-4215-B1A3-21CA7CBE478F}"/>
              </a:ext>
            </a:extLst>
          </p:cNvPr>
          <p:cNvSpPr/>
          <p:nvPr/>
        </p:nvSpPr>
        <p:spPr>
          <a:xfrm>
            <a:off x="3227809" y="5599311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81">
            <a:extLst>
              <a:ext uri="{FF2B5EF4-FFF2-40B4-BE49-F238E27FC236}">
                <a16:creationId xmlns:a16="http://schemas.microsoft.com/office/drawing/2014/main" id="{60AE0BA4-0176-4175-9DD1-E98BAFD9B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247" y="5558036"/>
            <a:ext cx="1198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options_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1" name="TextBox 82">
            <a:extLst>
              <a:ext uri="{FF2B5EF4-FFF2-40B4-BE49-F238E27FC236}">
                <a16:creationId xmlns:a16="http://schemas.microsoft.com/office/drawing/2014/main" id="{BC9B6A5C-CF72-41D1-8BCC-E2B07E5F2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422" y="4934148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2" name="TextBox 83">
            <a:extLst>
              <a:ext uri="{FF2B5EF4-FFF2-40B4-BE49-F238E27FC236}">
                <a16:creationId xmlns:a16="http://schemas.microsoft.com/office/drawing/2014/main" id="{640636D5-AF0B-4B68-9BF1-BF9EE88B8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484" y="-53777"/>
            <a:ext cx="3857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 ueventd /sbin/ueventd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class core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critical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seclabel u:r:ueventd:s0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3C4038D-B225-4128-A4AD-727C96275840}"/>
              </a:ext>
            </a:extLst>
          </p:cNvPr>
          <p:cNvSpPr/>
          <p:nvPr/>
        </p:nvSpPr>
        <p:spPr>
          <a:xfrm>
            <a:off x="5502697" y="4103886"/>
            <a:ext cx="1504950" cy="3698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B5BE52-CB2C-45D1-874D-B33A499BC7B2}"/>
              </a:ext>
            </a:extLst>
          </p:cNvPr>
          <p:cNvSpPr/>
          <p:nvPr/>
        </p:nvSpPr>
        <p:spPr>
          <a:xfrm>
            <a:off x="7023522" y="4103886"/>
            <a:ext cx="2024062" cy="3698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/sbin/ueventd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51DB9FA-E135-4484-86BD-02B3F1008418}"/>
              </a:ext>
            </a:extLst>
          </p:cNvPr>
          <p:cNvSpPr/>
          <p:nvPr/>
        </p:nvSpPr>
        <p:spPr>
          <a:xfrm>
            <a:off x="5748759" y="4894461"/>
            <a:ext cx="14382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7CA87F-8427-456C-BB33-5B100226C1C6}"/>
              </a:ext>
            </a:extLst>
          </p:cNvPr>
          <p:cNvSpPr/>
          <p:nvPr/>
        </p:nvSpPr>
        <p:spPr>
          <a:xfrm>
            <a:off x="5748759" y="5183386"/>
            <a:ext cx="143827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6B87346-9F60-49FC-BBC7-9090BD4E508E}"/>
              </a:ext>
            </a:extLst>
          </p:cNvPr>
          <p:cNvSpPr/>
          <p:nvPr/>
        </p:nvSpPr>
        <p:spPr>
          <a:xfrm>
            <a:off x="5748759" y="5470723"/>
            <a:ext cx="14382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89">
            <a:extLst>
              <a:ext uri="{FF2B5EF4-FFF2-40B4-BE49-F238E27FC236}">
                <a16:creationId xmlns:a16="http://schemas.microsoft.com/office/drawing/2014/main" id="{35C6F5CF-4ECB-43AF-9485-666D1D493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784" y="4518223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Option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9" name="TextBox 90">
            <a:extLst>
              <a:ext uri="{FF2B5EF4-FFF2-40B4-BE49-F238E27FC236}">
                <a16:creationId xmlns:a16="http://schemas.microsoft.com/office/drawing/2014/main" id="{2071C3D8-3B9D-42C8-8FD0-F37BB01D6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097" y="5111948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function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FB4AFAB-821A-4B4D-9797-8C1F0F4A08A8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4667672" y="5038923"/>
            <a:ext cx="1081087" cy="703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4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E3E9BC-062A-46D4-973D-9F03DCFD2EAF}"/>
              </a:ext>
            </a:extLst>
          </p:cNvPr>
          <p:cNvSpPr txBox="1"/>
          <p:nvPr/>
        </p:nvSpPr>
        <p:spPr>
          <a:xfrm>
            <a:off x="251520" y="260648"/>
            <a:ext cx="862447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argv[0] = "/init"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main(int argc, char **argv)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if (!strcmp(basename(argv[0]), "ueventd")) {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        return ueventd_main(argc, argv);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if (!strcmp(basename(argv[0]), "watchdogd")) {</a:t>
            </a: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        return watchdogd_main(argc, argv);</a:t>
            </a: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bool is_first_stage = (getenv("INIT_SECOND_STAGE") == nullptr);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umask(0);</a:t>
            </a:r>
          </a:p>
          <a:p>
            <a:pPr lvl="1"/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94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0">
            <a:extLst>
              <a:ext uri="{FF2B5EF4-FFF2-40B4-BE49-F238E27FC236}">
                <a16:creationId xmlns:a16="http://schemas.microsoft.com/office/drawing/2014/main" id="{3D6C4667-DC96-405F-878D-F3E12B6BF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93" y="35636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92">
            <a:extLst>
              <a:ext uri="{FF2B5EF4-FFF2-40B4-BE49-F238E27FC236}">
                <a16:creationId xmlns:a16="http://schemas.microsoft.com/office/drawing/2014/main" id="{D98D5E04-74F0-4EF8-AC8D-C7C15D7F4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81" y="710376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93">
            <a:extLst>
              <a:ext uri="{FF2B5EF4-FFF2-40B4-BE49-F238E27FC236}">
                <a16:creationId xmlns:a16="http://schemas.microsoft.com/office/drawing/2014/main" id="{B4E963CF-7B34-4455-B48A-DFE707967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093" y="1064389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95">
            <a:extLst>
              <a:ext uri="{FF2B5EF4-FFF2-40B4-BE49-F238E27FC236}">
                <a16:creationId xmlns:a16="http://schemas.microsoft.com/office/drawing/2014/main" id="{C43C1E7A-991A-44E6-B073-0A5A47FF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506" y="1416814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96">
            <a:extLst>
              <a:ext uri="{FF2B5EF4-FFF2-40B4-BE49-F238E27FC236}">
                <a16:creationId xmlns:a16="http://schemas.microsoft.com/office/drawing/2014/main" id="{7B30B9EC-383B-45A0-8610-4F299D1CA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81" y="1770826"/>
            <a:ext cx="1831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time_started_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97">
            <a:extLst>
              <a:ext uri="{FF2B5EF4-FFF2-40B4-BE49-F238E27FC236}">
                <a16:creationId xmlns:a16="http://schemas.microsoft.com/office/drawing/2014/main" id="{D6A300E3-7A9C-4750-8A9E-82335A7B9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81" y="2124839"/>
            <a:ext cx="183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8">
            <a:extLst>
              <a:ext uri="{FF2B5EF4-FFF2-40B4-BE49-F238E27FC236}">
                <a16:creationId xmlns:a16="http://schemas.microsoft.com/office/drawing/2014/main" id="{6A1A314C-2A98-4FF5-BB92-FC98A124E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681" y="2478851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nr_crashed_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99">
            <a:extLst>
              <a:ext uri="{FF2B5EF4-FFF2-40B4-BE49-F238E27FC236}">
                <a16:creationId xmlns:a16="http://schemas.microsoft.com/office/drawing/2014/main" id="{345E82A6-78A4-47F3-B18B-8BE4D75CC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506" y="2832864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100">
            <a:extLst>
              <a:ext uri="{FF2B5EF4-FFF2-40B4-BE49-F238E27FC236}">
                <a16:creationId xmlns:a16="http://schemas.microsoft.com/office/drawing/2014/main" id="{B0867251-E12D-4C3C-A3E1-9C5E05323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506" y="318687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01">
            <a:extLst>
              <a:ext uri="{FF2B5EF4-FFF2-40B4-BE49-F238E27FC236}">
                <a16:creationId xmlns:a16="http://schemas.microsoft.com/office/drawing/2014/main" id="{1266171C-0010-467B-8139-EA01226BC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81" y="3540889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supp_gids_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02">
            <a:extLst>
              <a:ext uri="{FF2B5EF4-FFF2-40B4-BE49-F238E27FC236}">
                <a16:creationId xmlns:a16="http://schemas.microsoft.com/office/drawing/2014/main" id="{0212BC80-1B31-4678-BBD8-828D3D9F5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093" y="3894901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03">
            <a:extLst>
              <a:ext uri="{FF2B5EF4-FFF2-40B4-BE49-F238E27FC236}">
                <a16:creationId xmlns:a16="http://schemas.microsoft.com/office/drawing/2014/main" id="{3B38349F-EACB-4FCE-9224-0E5D3E9C1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093" y="4248914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envvars_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04">
            <a:extLst>
              <a:ext uri="{FF2B5EF4-FFF2-40B4-BE49-F238E27FC236}">
                <a16:creationId xmlns:a16="http://schemas.microsoft.com/office/drawing/2014/main" id="{0B219B1F-E734-427E-895C-FF5E3BA0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81" y="4601339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onrestart_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05">
            <a:extLst>
              <a:ext uri="{FF2B5EF4-FFF2-40B4-BE49-F238E27FC236}">
                <a16:creationId xmlns:a16="http://schemas.microsoft.com/office/drawing/2014/main" id="{0E6E9102-0EF4-48A3-A0D6-5AF5FDAB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455" y="5008028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args_[0]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06">
            <a:extLst>
              <a:ext uri="{FF2B5EF4-FFF2-40B4-BE49-F238E27FC236}">
                <a16:creationId xmlns:a16="http://schemas.microsoft.com/office/drawing/2014/main" id="{464D5A3F-7B97-473E-BDAB-82F9AF5DF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993" y="2140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E1523A-6A5C-494E-A2EE-950BD855734C}"/>
              </a:ext>
            </a:extLst>
          </p:cNvPr>
          <p:cNvSpPr/>
          <p:nvPr/>
        </p:nvSpPr>
        <p:spPr>
          <a:xfrm>
            <a:off x="2483768" y="365889"/>
            <a:ext cx="2220913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"ueventd"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7A9E03-45C4-451B-BD73-84EAAA497B57}"/>
              </a:ext>
            </a:extLst>
          </p:cNvPr>
          <p:cNvSpPr/>
          <p:nvPr/>
        </p:nvSpPr>
        <p:spPr>
          <a:xfrm>
            <a:off x="2483768" y="724664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"core"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D43196-651E-4339-A77C-5BE0E83457BA}"/>
              </a:ext>
            </a:extLst>
          </p:cNvPr>
          <p:cNvSpPr/>
          <p:nvPr/>
        </p:nvSpPr>
        <p:spPr>
          <a:xfrm>
            <a:off x="2483768" y="1445389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E1C3A9-F5A7-480D-8A1D-946F078EC965}"/>
              </a:ext>
            </a:extLst>
          </p:cNvPr>
          <p:cNvSpPr/>
          <p:nvPr/>
        </p:nvSpPr>
        <p:spPr>
          <a:xfrm>
            <a:off x="2483768" y="1805751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6FD3E2-8312-4214-915E-1BF6FE143750}"/>
              </a:ext>
            </a:extLst>
          </p:cNvPr>
          <p:cNvSpPr/>
          <p:nvPr/>
        </p:nvSpPr>
        <p:spPr>
          <a:xfrm>
            <a:off x="2483768" y="2166114"/>
            <a:ext cx="2220913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B3F74E-785C-47FD-AD8A-ABF1331D5DCF}"/>
              </a:ext>
            </a:extLst>
          </p:cNvPr>
          <p:cNvSpPr/>
          <p:nvPr/>
        </p:nvSpPr>
        <p:spPr>
          <a:xfrm>
            <a:off x="2483768" y="2524889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76A8A7-3984-4DF9-8CC5-AFA2A31C5E76}"/>
              </a:ext>
            </a:extLst>
          </p:cNvPr>
          <p:cNvSpPr/>
          <p:nvPr/>
        </p:nvSpPr>
        <p:spPr>
          <a:xfrm>
            <a:off x="2483768" y="2885251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763EF1-0091-41AC-996C-DD13E334CCAE}"/>
              </a:ext>
            </a:extLst>
          </p:cNvPr>
          <p:cNvSpPr/>
          <p:nvPr/>
        </p:nvSpPr>
        <p:spPr>
          <a:xfrm>
            <a:off x="2483768" y="3245614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B1A9E9-D082-407C-BDFF-9015942DBF30}"/>
              </a:ext>
            </a:extLst>
          </p:cNvPr>
          <p:cNvSpPr/>
          <p:nvPr/>
        </p:nvSpPr>
        <p:spPr>
          <a:xfrm>
            <a:off x="2483768" y="3605976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EF433F-E9B2-4E65-9869-D4B80A5537F4}"/>
              </a:ext>
            </a:extLst>
          </p:cNvPr>
          <p:cNvSpPr/>
          <p:nvPr/>
        </p:nvSpPr>
        <p:spPr>
          <a:xfrm>
            <a:off x="2483768" y="3966339"/>
            <a:ext cx="2220913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C441F5-A6E2-4D36-9298-9FBE4963633E}"/>
              </a:ext>
            </a:extLst>
          </p:cNvPr>
          <p:cNvSpPr/>
          <p:nvPr/>
        </p:nvSpPr>
        <p:spPr>
          <a:xfrm>
            <a:off x="2483768" y="4325114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C4CF8E-B6BE-4E54-B4F2-D42C20F82307}"/>
              </a:ext>
            </a:extLst>
          </p:cNvPr>
          <p:cNvSpPr/>
          <p:nvPr/>
        </p:nvSpPr>
        <p:spPr>
          <a:xfrm>
            <a:off x="2483768" y="4685476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C247C7-49CD-4E5D-AF1D-2A5B7AC990BF}"/>
              </a:ext>
            </a:extLst>
          </p:cNvPr>
          <p:cNvSpPr/>
          <p:nvPr/>
        </p:nvSpPr>
        <p:spPr>
          <a:xfrm>
            <a:off x="2483768" y="5045839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"/sbin/ueventd"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74209-6A1C-4652-9B92-C7F40D63E5DF}"/>
              </a:ext>
            </a:extLst>
          </p:cNvPr>
          <p:cNvSpPr/>
          <p:nvPr/>
        </p:nvSpPr>
        <p:spPr>
          <a:xfrm>
            <a:off x="2483768" y="1085026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5996DD-5058-46F9-A438-FDA1C9E70A53}"/>
              </a:ext>
            </a:extLst>
          </p:cNvPr>
          <p:cNvSpPr/>
          <p:nvPr/>
        </p:nvSpPr>
        <p:spPr>
          <a:xfrm>
            <a:off x="2761581" y="1085026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7A1EBF-8888-4C55-99D8-EE9119683B1F}"/>
              </a:ext>
            </a:extLst>
          </p:cNvPr>
          <p:cNvSpPr/>
          <p:nvPr/>
        </p:nvSpPr>
        <p:spPr>
          <a:xfrm>
            <a:off x="3039393" y="1085026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AECBB9-5C94-43A7-8B6F-23A774490215}"/>
              </a:ext>
            </a:extLst>
          </p:cNvPr>
          <p:cNvSpPr/>
          <p:nvPr/>
        </p:nvSpPr>
        <p:spPr>
          <a:xfrm>
            <a:off x="3317206" y="1085026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4C9557-7850-4F01-A46F-9B27EDAE824F}"/>
              </a:ext>
            </a:extLst>
          </p:cNvPr>
          <p:cNvSpPr/>
          <p:nvPr/>
        </p:nvSpPr>
        <p:spPr>
          <a:xfrm>
            <a:off x="3595018" y="1085026"/>
            <a:ext cx="2762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4F3759-AC3D-4B25-A446-FA240BF33FE7}"/>
              </a:ext>
            </a:extLst>
          </p:cNvPr>
          <p:cNvSpPr/>
          <p:nvPr/>
        </p:nvSpPr>
        <p:spPr>
          <a:xfrm>
            <a:off x="3871243" y="1085026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08F893-074E-4EDF-8287-32B043223F2A}"/>
              </a:ext>
            </a:extLst>
          </p:cNvPr>
          <p:cNvSpPr/>
          <p:nvPr/>
        </p:nvSpPr>
        <p:spPr>
          <a:xfrm>
            <a:off x="4149056" y="1085026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CFCD0-6130-4F50-9CF2-70A2E93F9225}"/>
              </a:ext>
            </a:extLst>
          </p:cNvPr>
          <p:cNvSpPr/>
          <p:nvPr/>
        </p:nvSpPr>
        <p:spPr>
          <a:xfrm>
            <a:off x="4426868" y="1085026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24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CEDB15-03A2-4512-88FD-9B1E42C60E8B}"/>
              </a:ext>
            </a:extLst>
          </p:cNvPr>
          <p:cNvSpPr/>
          <p:nvPr/>
        </p:nvSpPr>
        <p:spPr>
          <a:xfrm>
            <a:off x="1455081" y="2204665"/>
            <a:ext cx="14382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F1DB4E-8979-40D2-9AAA-B8810FEDAA3A}"/>
              </a:ext>
            </a:extLst>
          </p:cNvPr>
          <p:cNvSpPr/>
          <p:nvPr/>
        </p:nvSpPr>
        <p:spPr>
          <a:xfrm>
            <a:off x="1455081" y="2492003"/>
            <a:ext cx="14382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0ADF62-7CE5-4094-8310-01E53D9B0DC6}"/>
              </a:ext>
            </a:extLst>
          </p:cNvPr>
          <p:cNvSpPr/>
          <p:nvPr/>
        </p:nvSpPr>
        <p:spPr>
          <a:xfrm>
            <a:off x="1455081" y="2780928"/>
            <a:ext cx="143827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7C4AB2-6EEB-42C3-A80B-8C18ACA4AA66}"/>
              </a:ext>
            </a:extLst>
          </p:cNvPr>
          <p:cNvSpPr/>
          <p:nvPr/>
        </p:nvSpPr>
        <p:spPr>
          <a:xfrm>
            <a:off x="1455081" y="3068265"/>
            <a:ext cx="14382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2CF932-4DA6-4700-B880-5F3839A05971}"/>
              </a:ext>
            </a:extLst>
          </p:cNvPr>
          <p:cNvSpPr/>
          <p:nvPr/>
        </p:nvSpPr>
        <p:spPr>
          <a:xfrm>
            <a:off x="1455081" y="3357190"/>
            <a:ext cx="14382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34CFBE-9528-4F14-91F2-1A7F16C8264A}"/>
              </a:ext>
            </a:extLst>
          </p:cNvPr>
          <p:cNvSpPr/>
          <p:nvPr/>
        </p:nvSpPr>
        <p:spPr>
          <a:xfrm>
            <a:off x="1455081" y="3644528"/>
            <a:ext cx="14382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56A300-E0D3-4FCF-A6D0-1C78BD70F666}"/>
              </a:ext>
            </a:extLst>
          </p:cNvPr>
          <p:cNvSpPr/>
          <p:nvPr/>
        </p:nvSpPr>
        <p:spPr>
          <a:xfrm>
            <a:off x="1455081" y="3933453"/>
            <a:ext cx="143827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"init.rc"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E65FF7-2261-4DFE-BF19-95E7F5E858BB}"/>
              </a:ext>
            </a:extLst>
          </p:cNvPr>
          <p:cNvSpPr/>
          <p:nvPr/>
        </p:nvSpPr>
        <p:spPr>
          <a:xfrm>
            <a:off x="1455081" y="4220790"/>
            <a:ext cx="14382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47">
            <a:extLst>
              <a:ext uri="{FF2B5EF4-FFF2-40B4-BE49-F238E27FC236}">
                <a16:creationId xmlns:a16="http://schemas.microsoft.com/office/drawing/2014/main" id="{3869572A-C2B5-4629-9031-E9B87114E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281" y="2163390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4651FB75-8461-4CED-9C37-DAB5A24E9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81" y="2418978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9">
            <a:extLst>
              <a:ext uri="{FF2B5EF4-FFF2-40B4-BE49-F238E27FC236}">
                <a16:creationId xmlns:a16="http://schemas.microsoft.com/office/drawing/2014/main" id="{D120FC32-DB36-43FE-8913-06818CED8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81" y="2706315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50">
            <a:extLst>
              <a:ext uri="{FF2B5EF4-FFF2-40B4-BE49-F238E27FC236}">
                <a16:creationId xmlns:a16="http://schemas.microsoft.com/office/drawing/2014/main" id="{6259EF58-6DEC-43EB-91EE-B51866438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69" y="2993653"/>
            <a:ext cx="1325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nexttoken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51">
            <a:extLst>
              <a:ext uri="{FF2B5EF4-FFF2-40B4-BE49-F238E27FC236}">
                <a16:creationId xmlns:a16="http://schemas.microsoft.com/office/drawing/2014/main" id="{CEC90081-4503-4FFD-9F7D-DE6AC9066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69" y="3279403"/>
            <a:ext cx="1071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context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52">
            <a:extLst>
              <a:ext uri="{FF2B5EF4-FFF2-40B4-BE49-F238E27FC236}">
                <a16:creationId xmlns:a16="http://schemas.microsoft.com/office/drawing/2014/main" id="{6FC06032-BDCF-4A6F-A3A2-DABD7E624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6" y="356674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parse_line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53">
            <a:extLst>
              <a:ext uri="{FF2B5EF4-FFF2-40B4-BE49-F238E27FC236}">
                <a16:creationId xmlns:a16="http://schemas.microsoft.com/office/drawing/2014/main" id="{8F2689FD-9733-4130-B30F-14040763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69" y="3854078"/>
            <a:ext cx="1198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filename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54">
            <a:extLst>
              <a:ext uri="{FF2B5EF4-FFF2-40B4-BE49-F238E27FC236}">
                <a16:creationId xmlns:a16="http://schemas.microsoft.com/office/drawing/2014/main" id="{42D0FAF3-A2B3-40AC-BF05-EF58A22D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81" y="4139828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priv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55">
            <a:extLst>
              <a:ext uri="{FF2B5EF4-FFF2-40B4-BE49-F238E27FC236}">
                <a16:creationId xmlns:a16="http://schemas.microsoft.com/office/drawing/2014/main" id="{2988055B-E84F-4A2E-AC84-052D71A8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519" y="450971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state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3F87D4-21A6-43BF-9D19-7D5753E47FE1}"/>
              </a:ext>
            </a:extLst>
          </p:cNvPr>
          <p:cNvCxnSpPr>
            <a:stCxn id="4" idx="3"/>
          </p:cNvCxnSpPr>
          <p:nvPr/>
        </p:nvCxnSpPr>
        <p:spPr>
          <a:xfrm flipV="1">
            <a:off x="2893356" y="761628"/>
            <a:ext cx="573088" cy="1587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57">
            <a:extLst>
              <a:ext uri="{FF2B5EF4-FFF2-40B4-BE49-F238E27FC236}">
                <a16:creationId xmlns:a16="http://schemas.microsoft.com/office/drawing/2014/main" id="{E7AF25F1-3693-4895-AB9D-75EA87704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119" y="130455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B8C67B9-5E82-4914-B2A1-889BF1A289E0}"/>
              </a:ext>
            </a:extLst>
          </p:cNvPr>
          <p:cNvCxnSpPr>
            <a:stCxn id="5" idx="3"/>
          </p:cNvCxnSpPr>
          <p:nvPr/>
        </p:nvCxnSpPr>
        <p:spPr>
          <a:xfrm flipV="1">
            <a:off x="2893356" y="761628"/>
            <a:ext cx="1835150" cy="18748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59">
            <a:extLst>
              <a:ext uri="{FF2B5EF4-FFF2-40B4-BE49-F238E27FC236}">
                <a16:creationId xmlns:a16="http://schemas.microsoft.com/office/drawing/2014/main" id="{780D3534-E4D2-4E0D-85A0-149B89715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781" y="1588715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9EB5BD-A98D-4A7D-ABFD-D0D094D3CB06}"/>
              </a:ext>
            </a:extLst>
          </p:cNvPr>
          <p:cNvSpPr/>
          <p:nvPr/>
        </p:nvSpPr>
        <p:spPr>
          <a:xfrm>
            <a:off x="3920469" y="4320803"/>
            <a:ext cx="1417637" cy="3698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"class"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61">
            <a:extLst>
              <a:ext uri="{FF2B5EF4-FFF2-40B4-BE49-F238E27FC236}">
                <a16:creationId xmlns:a16="http://schemas.microsoft.com/office/drawing/2014/main" id="{01F4D048-C5DB-403B-A8F1-FDFEB9F7F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906" y="432080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TextBox 62">
            <a:extLst>
              <a:ext uri="{FF2B5EF4-FFF2-40B4-BE49-F238E27FC236}">
                <a16:creationId xmlns:a16="http://schemas.microsoft.com/office/drawing/2014/main" id="{0197B86C-C265-4987-B6FC-47ED5D30D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769" y="2064965"/>
            <a:ext cx="1325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T_NEWLINE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00E3F5-0506-4CAF-9D1C-3D7A86E15319}"/>
              </a:ext>
            </a:extLst>
          </p:cNvPr>
          <p:cNvSpPr/>
          <p:nvPr/>
        </p:nvSpPr>
        <p:spPr>
          <a:xfrm>
            <a:off x="4938056" y="2211015"/>
            <a:ext cx="89852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61C5CB-23F5-481F-9F7D-5B898C2A374F}"/>
              </a:ext>
            </a:extLst>
          </p:cNvPr>
          <p:cNvSpPr/>
          <p:nvPr/>
        </p:nvSpPr>
        <p:spPr>
          <a:xfrm>
            <a:off x="4938056" y="2498353"/>
            <a:ext cx="89852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BFC9E1-F7BE-4564-9428-F7D85A6C3974}"/>
              </a:ext>
            </a:extLst>
          </p:cNvPr>
          <p:cNvSpPr/>
          <p:nvPr/>
        </p:nvSpPr>
        <p:spPr>
          <a:xfrm>
            <a:off x="3177519" y="3530228"/>
            <a:ext cx="1873250" cy="3698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ActionParser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A5BBBE6-591E-4EEC-98F7-286A5F35065B}"/>
              </a:ext>
            </a:extLst>
          </p:cNvPr>
          <p:cNvCxnSpPr>
            <a:stCxn id="29" idx="1"/>
            <a:endCxn id="30" idx="0"/>
          </p:cNvCxnSpPr>
          <p:nvPr/>
        </p:nvCxnSpPr>
        <p:spPr>
          <a:xfrm flipH="1">
            <a:off x="4114144" y="2641228"/>
            <a:ext cx="823912" cy="889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D6C94D-636B-4F20-94A0-669F58329080}"/>
              </a:ext>
            </a:extLst>
          </p:cNvPr>
          <p:cNvSpPr/>
          <p:nvPr/>
        </p:nvSpPr>
        <p:spPr>
          <a:xfrm>
            <a:off x="6201706" y="2982540"/>
            <a:ext cx="13255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282DD3-8623-4FA3-A547-18C9E883225A}"/>
              </a:ext>
            </a:extLst>
          </p:cNvPr>
          <p:cNvSpPr/>
          <p:nvPr/>
        </p:nvSpPr>
        <p:spPr>
          <a:xfrm>
            <a:off x="6201706" y="3268290"/>
            <a:ext cx="13255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544E0DA-43F0-4A08-81F3-43A0D84971B7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5387319" y="2785690"/>
            <a:ext cx="1477962" cy="196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120CFF-4B13-42D0-A8A9-48F6781792D0}"/>
              </a:ext>
            </a:extLst>
          </p:cNvPr>
          <p:cNvSpPr/>
          <p:nvPr/>
        </p:nvSpPr>
        <p:spPr>
          <a:xfrm>
            <a:off x="7009744" y="3892178"/>
            <a:ext cx="1873250" cy="3698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SerivceParser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152DBEC-97A3-475C-81F7-A5A99B9F9CFD}"/>
              </a:ext>
            </a:extLst>
          </p:cNvPr>
          <p:cNvCxnSpPr>
            <a:stCxn id="33" idx="3"/>
            <a:endCxn id="35" idx="0"/>
          </p:cNvCxnSpPr>
          <p:nvPr/>
        </p:nvCxnSpPr>
        <p:spPr>
          <a:xfrm>
            <a:off x="7527269" y="3412753"/>
            <a:ext cx="419100" cy="4794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72">
            <a:extLst>
              <a:ext uri="{FF2B5EF4-FFF2-40B4-BE49-F238E27FC236}">
                <a16:creationId xmlns:a16="http://schemas.microsoft.com/office/drawing/2014/main" id="{B307F747-4949-4981-94F1-346B8D119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569" y="1861765"/>
            <a:ext cx="2211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section_parsers_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73">
            <a:extLst>
              <a:ext uri="{FF2B5EF4-FFF2-40B4-BE49-F238E27FC236}">
                <a16:creationId xmlns:a16="http://schemas.microsoft.com/office/drawing/2014/main" id="{4044852B-1F81-458F-BD61-7A956F05E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894" y="161553"/>
            <a:ext cx="3857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 ueventd /sbin/ueventd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class core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critical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seclabel u:r:ueventd:s0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8A215D-667E-4615-B35C-491B5F8922CB}"/>
              </a:ext>
            </a:extLst>
          </p:cNvPr>
          <p:cNvSpPr/>
          <p:nvPr/>
        </p:nvSpPr>
        <p:spPr>
          <a:xfrm>
            <a:off x="5338106" y="4320803"/>
            <a:ext cx="1504950" cy="3698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"core"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BD0B0A-6A57-4EA8-846F-BC0584924433}"/>
              </a:ext>
            </a:extLst>
          </p:cNvPr>
          <p:cNvSpPr/>
          <p:nvPr/>
        </p:nvSpPr>
        <p:spPr>
          <a:xfrm>
            <a:off x="6858931" y="4320803"/>
            <a:ext cx="2024063" cy="3698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22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801135-8D23-418F-B378-8776DE488A62}"/>
              </a:ext>
            </a:extLst>
          </p:cNvPr>
          <p:cNvSpPr/>
          <p:nvPr/>
        </p:nvSpPr>
        <p:spPr>
          <a:xfrm>
            <a:off x="992188" y="3405188"/>
            <a:ext cx="24479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OptionHandlerMap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6A77D0-DB79-460A-BC84-7CCC50B34C80}"/>
              </a:ext>
            </a:extLst>
          </p:cNvPr>
          <p:cNvSpPr/>
          <p:nvPr/>
        </p:nvSpPr>
        <p:spPr>
          <a:xfrm>
            <a:off x="992188" y="3765550"/>
            <a:ext cx="24479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FEE8C-EFFA-405E-B9EA-8807C59F40B9}"/>
              </a:ext>
            </a:extLst>
          </p:cNvPr>
          <p:cNvSpPr/>
          <p:nvPr/>
        </p:nvSpPr>
        <p:spPr>
          <a:xfrm>
            <a:off x="992188" y="4125913"/>
            <a:ext cx="24479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2B299A-A874-4E4B-A127-8A4B0C2541FE}"/>
              </a:ext>
            </a:extLst>
          </p:cNvPr>
          <p:cNvSpPr/>
          <p:nvPr/>
        </p:nvSpPr>
        <p:spPr>
          <a:xfrm>
            <a:off x="992188" y="2052638"/>
            <a:ext cx="24479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KeywordMap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E422C3-5E57-4D1F-B907-B05AF74AEEF8}"/>
              </a:ext>
            </a:extLst>
          </p:cNvPr>
          <p:cNvSpPr/>
          <p:nvPr/>
        </p:nvSpPr>
        <p:spPr>
          <a:xfrm>
            <a:off x="992188" y="2413000"/>
            <a:ext cx="24479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9268A3-73A3-4190-B0B1-AB0E3C4465B0}"/>
              </a:ext>
            </a:extLst>
          </p:cNvPr>
          <p:cNvSpPr/>
          <p:nvPr/>
        </p:nvSpPr>
        <p:spPr>
          <a:xfrm>
            <a:off x="992188" y="2773363"/>
            <a:ext cx="24479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082DA1-8E4B-4BE1-BCA2-51EB45653446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2216150" y="3132138"/>
            <a:ext cx="0" cy="273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6E0D55-AA1A-41F8-80FB-AE149FFAC59D}"/>
              </a:ext>
            </a:extLst>
          </p:cNvPr>
          <p:cNvSpPr/>
          <p:nvPr/>
        </p:nvSpPr>
        <p:spPr>
          <a:xfrm>
            <a:off x="4651375" y="2052638"/>
            <a:ext cx="136842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"class"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28F519-133A-4DD8-8ADB-FA2534719EAB}"/>
              </a:ext>
            </a:extLst>
          </p:cNvPr>
          <p:cNvSpPr/>
          <p:nvPr/>
        </p:nvSpPr>
        <p:spPr>
          <a:xfrm>
            <a:off x="4651375" y="2330450"/>
            <a:ext cx="1368425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4C39BB-5743-4EA2-96A9-996A23102401}"/>
              </a:ext>
            </a:extLst>
          </p:cNvPr>
          <p:cNvSpPr/>
          <p:nvPr/>
        </p:nvSpPr>
        <p:spPr>
          <a:xfrm>
            <a:off x="4651375" y="2608263"/>
            <a:ext cx="1368425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2FC76-035F-46D6-A6E2-90628BEB7433}"/>
              </a:ext>
            </a:extLst>
          </p:cNvPr>
          <p:cNvSpPr/>
          <p:nvPr/>
        </p:nvSpPr>
        <p:spPr>
          <a:xfrm>
            <a:off x="4651375" y="2886075"/>
            <a:ext cx="1368425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세로로 말린 두루마리 모양 14">
            <a:extLst>
              <a:ext uri="{FF2B5EF4-FFF2-40B4-BE49-F238E27FC236}">
                <a16:creationId xmlns:a16="http://schemas.microsoft.com/office/drawing/2014/main" id="{8A847177-1DE8-4A2F-AB00-E5030BD299D2}"/>
              </a:ext>
            </a:extLst>
          </p:cNvPr>
          <p:cNvSpPr/>
          <p:nvPr/>
        </p:nvSpPr>
        <p:spPr>
          <a:xfrm>
            <a:off x="6956425" y="2752725"/>
            <a:ext cx="503238" cy="51593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88">
            <a:extLst>
              <a:ext uri="{FF2B5EF4-FFF2-40B4-BE49-F238E27FC236}">
                <a16:creationId xmlns:a16="http://schemas.microsoft.com/office/drawing/2014/main" id="{ECE0C11F-325B-49A7-81FE-B638D7DBE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3" y="2382838"/>
            <a:ext cx="271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Service::HandleClass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F8DFC1-0DBB-4721-A529-A4C9DE10DB2A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6019800" y="3011488"/>
            <a:ext cx="998538" cy="1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90">
            <a:extLst>
              <a:ext uri="{FF2B5EF4-FFF2-40B4-BE49-F238E27FC236}">
                <a16:creationId xmlns:a16="http://schemas.microsoft.com/office/drawing/2014/main" id="{A99FD13D-401F-4516-B938-DCF3001E4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1620838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builtin_functions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91">
            <a:extLst>
              <a:ext uri="{FF2B5EF4-FFF2-40B4-BE49-F238E27FC236}">
                <a16:creationId xmlns:a16="http://schemas.microsoft.com/office/drawing/2014/main" id="{1323C9AD-6404-4B50-B1A4-003C55ACF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2249488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min_args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92">
            <a:extLst>
              <a:ext uri="{FF2B5EF4-FFF2-40B4-BE49-F238E27FC236}">
                <a16:creationId xmlns:a16="http://schemas.microsoft.com/office/drawing/2014/main" id="{09B9DD97-F503-4048-9D23-F9F53FD03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2527300"/>
            <a:ext cx="119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max_args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09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>
            <a:extLst>
              <a:ext uri="{FF2B5EF4-FFF2-40B4-BE49-F238E27FC236}">
                <a16:creationId xmlns:a16="http://schemas.microsoft.com/office/drawing/2014/main" id="{7A637215-208F-4CCB-853C-76E33F478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1301750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93C482AE-F22C-4FC3-AF1C-CE51F3E8A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1655763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CF6CA43C-FFA4-4248-807A-003053859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2009775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6D6C76D8-E72D-42D8-8FC5-093F146AE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2363788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5E34438B-3C45-4FC1-96D2-52E5E50AF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717800"/>
            <a:ext cx="183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time_started_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B3DCEC30-3810-4ABF-B9F9-E046420E3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071813"/>
            <a:ext cx="183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1F7ED93F-57E7-4C9D-8AAD-CF4C3F348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3425825"/>
            <a:ext cx="1576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nr_crashed_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703BB2B0-790C-4AE5-A8AE-E0D3A1A21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3779838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9A4B40D3-41C8-4369-BE32-1875D6422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413226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29">
            <a:extLst>
              <a:ext uri="{FF2B5EF4-FFF2-40B4-BE49-F238E27FC236}">
                <a16:creationId xmlns:a16="http://schemas.microsoft.com/office/drawing/2014/main" id="{E73701FC-6B24-4F89-964F-5036B0DC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448627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supp_gids_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520DB2C5-818F-48B2-B794-126AFFB45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484028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799779C5-9031-4D6D-954D-579C8D4A3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5194300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envvars_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90712DD6-AAA1-4444-9B8B-49635AC53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5548313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onrestart_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CF4F0B49-2BD0-4279-B339-C53AC99F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5908675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F5413B19-8FCC-4386-8342-95180A4D6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968375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9DA3EA-3CC0-492E-B5A8-93CCF1FAC91C}"/>
              </a:ext>
            </a:extLst>
          </p:cNvPr>
          <p:cNvSpPr/>
          <p:nvPr/>
        </p:nvSpPr>
        <p:spPr>
          <a:xfrm>
            <a:off x="2208213" y="1311275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"ueventd"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CB377E-AD2B-4E77-8A93-24A67C098BCF}"/>
              </a:ext>
            </a:extLst>
          </p:cNvPr>
          <p:cNvSpPr/>
          <p:nvPr/>
        </p:nvSpPr>
        <p:spPr>
          <a:xfrm>
            <a:off x="2208213" y="1671638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"core"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96ABCE-1706-4CF3-B5C7-F5D8AF379BF4}"/>
              </a:ext>
            </a:extLst>
          </p:cNvPr>
          <p:cNvSpPr/>
          <p:nvPr/>
        </p:nvSpPr>
        <p:spPr>
          <a:xfrm>
            <a:off x="2208213" y="2392363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30288D-0DA0-4C62-85CA-16378623335F}"/>
              </a:ext>
            </a:extLst>
          </p:cNvPr>
          <p:cNvSpPr/>
          <p:nvPr/>
        </p:nvSpPr>
        <p:spPr>
          <a:xfrm>
            <a:off x="2208213" y="2751138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2AD12A-2794-49FE-9F19-8E8493FC4472}"/>
              </a:ext>
            </a:extLst>
          </p:cNvPr>
          <p:cNvSpPr/>
          <p:nvPr/>
        </p:nvSpPr>
        <p:spPr>
          <a:xfrm>
            <a:off x="2208213" y="3111500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61CB245-C606-4539-ACA2-FB6FAFC83AC0}"/>
              </a:ext>
            </a:extLst>
          </p:cNvPr>
          <p:cNvSpPr/>
          <p:nvPr/>
        </p:nvSpPr>
        <p:spPr>
          <a:xfrm>
            <a:off x="2208213" y="3471863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639175-39AC-4D44-B226-4AE81B0E3FC3}"/>
              </a:ext>
            </a:extLst>
          </p:cNvPr>
          <p:cNvSpPr/>
          <p:nvPr/>
        </p:nvSpPr>
        <p:spPr>
          <a:xfrm>
            <a:off x="2208213" y="3832225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131100-6636-42AE-ABFA-9E81154F8FA0}"/>
              </a:ext>
            </a:extLst>
          </p:cNvPr>
          <p:cNvSpPr/>
          <p:nvPr/>
        </p:nvSpPr>
        <p:spPr>
          <a:xfrm>
            <a:off x="2208213" y="4192588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248B74-E8D4-4920-A1BA-CC2D7420773A}"/>
              </a:ext>
            </a:extLst>
          </p:cNvPr>
          <p:cNvSpPr/>
          <p:nvPr/>
        </p:nvSpPr>
        <p:spPr>
          <a:xfrm>
            <a:off x="2208213" y="4551363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188F9E-1332-491C-8AFA-E7B70BADE2C7}"/>
              </a:ext>
            </a:extLst>
          </p:cNvPr>
          <p:cNvSpPr/>
          <p:nvPr/>
        </p:nvSpPr>
        <p:spPr>
          <a:xfrm>
            <a:off x="2208213" y="4911725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E386DE-EB3A-4597-B77A-39301DBCDB12}"/>
              </a:ext>
            </a:extLst>
          </p:cNvPr>
          <p:cNvSpPr/>
          <p:nvPr/>
        </p:nvSpPr>
        <p:spPr>
          <a:xfrm>
            <a:off x="2208213" y="5272088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5973A5-6A9B-489F-B703-59B3E1E5D0ED}"/>
              </a:ext>
            </a:extLst>
          </p:cNvPr>
          <p:cNvSpPr/>
          <p:nvPr/>
        </p:nvSpPr>
        <p:spPr>
          <a:xfrm>
            <a:off x="2208213" y="5632450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7F8E59-32AE-405C-823B-B212720EEF7C}"/>
              </a:ext>
            </a:extLst>
          </p:cNvPr>
          <p:cNvSpPr/>
          <p:nvPr/>
        </p:nvSpPr>
        <p:spPr>
          <a:xfrm>
            <a:off x="2208213" y="5992813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"/sbin/ueventd"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DB383F-FADA-4F63-943A-75A00EBA1FDD}"/>
              </a:ext>
            </a:extLst>
          </p:cNvPr>
          <p:cNvSpPr/>
          <p:nvPr/>
        </p:nvSpPr>
        <p:spPr>
          <a:xfrm>
            <a:off x="2208213" y="2032000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63390C-1D0A-4B3E-AC81-46D454CB8111}"/>
              </a:ext>
            </a:extLst>
          </p:cNvPr>
          <p:cNvSpPr/>
          <p:nvPr/>
        </p:nvSpPr>
        <p:spPr>
          <a:xfrm>
            <a:off x="2486025" y="2032000"/>
            <a:ext cx="2762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175450-07C4-44BF-A2B5-8191DA361C46}"/>
              </a:ext>
            </a:extLst>
          </p:cNvPr>
          <p:cNvSpPr/>
          <p:nvPr/>
        </p:nvSpPr>
        <p:spPr>
          <a:xfrm>
            <a:off x="2762250" y="2032000"/>
            <a:ext cx="277813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C8C593-7D61-4924-B82C-44110E2B5618}"/>
              </a:ext>
            </a:extLst>
          </p:cNvPr>
          <p:cNvSpPr/>
          <p:nvPr/>
        </p:nvSpPr>
        <p:spPr>
          <a:xfrm>
            <a:off x="3040063" y="2032000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98361B-01F0-48D4-93EB-BC381FADD69C}"/>
              </a:ext>
            </a:extLst>
          </p:cNvPr>
          <p:cNvSpPr/>
          <p:nvPr/>
        </p:nvSpPr>
        <p:spPr>
          <a:xfrm>
            <a:off x="3317875" y="2032000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3E73C4-E15D-4591-9925-A811D09CFE66}"/>
              </a:ext>
            </a:extLst>
          </p:cNvPr>
          <p:cNvSpPr/>
          <p:nvPr/>
        </p:nvSpPr>
        <p:spPr>
          <a:xfrm>
            <a:off x="3595688" y="2032000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2F2026-888D-4689-ADDC-25227D36430C}"/>
              </a:ext>
            </a:extLst>
          </p:cNvPr>
          <p:cNvSpPr/>
          <p:nvPr/>
        </p:nvSpPr>
        <p:spPr>
          <a:xfrm>
            <a:off x="3873500" y="2032000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483D771-57DA-42D3-9B46-0B3A4D53BDB6}"/>
              </a:ext>
            </a:extLst>
          </p:cNvPr>
          <p:cNvSpPr/>
          <p:nvPr/>
        </p:nvSpPr>
        <p:spPr>
          <a:xfrm>
            <a:off x="4151313" y="2032000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56">
            <a:extLst>
              <a:ext uri="{FF2B5EF4-FFF2-40B4-BE49-F238E27FC236}">
                <a16:creationId xmlns:a16="http://schemas.microsoft.com/office/drawing/2014/main" id="{CA3F1043-F8D5-42F7-BA1C-B6C1BE695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887413"/>
            <a:ext cx="38560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 ueventd /sbin/ueventd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class core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    critical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seclabel u:r:ueventd:s0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52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7">
            <a:extLst>
              <a:ext uri="{FF2B5EF4-FFF2-40B4-BE49-F238E27FC236}">
                <a16:creationId xmlns:a16="http://schemas.microsoft.com/office/drawing/2014/main" id="{03403B1F-FF5C-4B34-B9CA-5FD3BA37E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62" y="61081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58">
            <a:extLst>
              <a:ext uri="{FF2B5EF4-FFF2-40B4-BE49-F238E27FC236}">
                <a16:creationId xmlns:a16="http://schemas.microsoft.com/office/drawing/2014/main" id="{F87E9F7C-A2BB-4063-B5BB-895A1C13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50" y="964828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088689E5-C874-4801-8B60-CB26CC7A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62" y="131884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0">
            <a:extLst>
              <a:ext uri="{FF2B5EF4-FFF2-40B4-BE49-F238E27FC236}">
                <a16:creationId xmlns:a16="http://schemas.microsoft.com/office/drawing/2014/main" id="{9A7D7163-4398-417D-86AA-22F326B91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62" y="167285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61">
            <a:extLst>
              <a:ext uri="{FF2B5EF4-FFF2-40B4-BE49-F238E27FC236}">
                <a16:creationId xmlns:a16="http://schemas.microsoft.com/office/drawing/2014/main" id="{54841197-1366-4F28-9A9D-AB0B0816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7" y="2026865"/>
            <a:ext cx="183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time_started_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62">
            <a:extLst>
              <a:ext uri="{FF2B5EF4-FFF2-40B4-BE49-F238E27FC236}">
                <a16:creationId xmlns:a16="http://schemas.microsoft.com/office/drawing/2014/main" id="{0AFA6CB1-707D-4871-88F8-730BEDFDB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7" y="2380878"/>
            <a:ext cx="183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63">
            <a:extLst>
              <a:ext uri="{FF2B5EF4-FFF2-40B4-BE49-F238E27FC236}">
                <a16:creationId xmlns:a16="http://schemas.microsoft.com/office/drawing/2014/main" id="{A37AB53C-0256-4A7B-95FA-1DF1021D2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37" y="2734890"/>
            <a:ext cx="1576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nr_crashed_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64">
            <a:extLst>
              <a:ext uri="{FF2B5EF4-FFF2-40B4-BE49-F238E27FC236}">
                <a16:creationId xmlns:a16="http://schemas.microsoft.com/office/drawing/2014/main" id="{5739598B-2D1E-4633-B7BA-D9433C973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62" y="3087315"/>
            <a:ext cx="690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65">
            <a:extLst>
              <a:ext uri="{FF2B5EF4-FFF2-40B4-BE49-F238E27FC236}">
                <a16:creationId xmlns:a16="http://schemas.microsoft.com/office/drawing/2014/main" id="{A3F45427-B7C6-431F-8B79-1C45F55A1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62" y="3441328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66">
            <a:extLst>
              <a:ext uri="{FF2B5EF4-FFF2-40B4-BE49-F238E27FC236}">
                <a16:creationId xmlns:a16="http://schemas.microsoft.com/office/drawing/2014/main" id="{6CD54CCF-01FD-4716-8075-B41DE9A2A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50" y="379534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supp_gids_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67">
            <a:extLst>
              <a:ext uri="{FF2B5EF4-FFF2-40B4-BE49-F238E27FC236}">
                <a16:creationId xmlns:a16="http://schemas.microsoft.com/office/drawing/2014/main" id="{2C0B1A19-E5EA-4D4F-8D35-3EBEB85B5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50" y="4149353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68">
            <a:extLst>
              <a:ext uri="{FF2B5EF4-FFF2-40B4-BE49-F238E27FC236}">
                <a16:creationId xmlns:a16="http://schemas.microsoft.com/office/drawing/2014/main" id="{FAD63F17-0918-47A9-9BA3-7855E69F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50" y="450336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envvars_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69">
            <a:extLst>
              <a:ext uri="{FF2B5EF4-FFF2-40B4-BE49-F238E27FC236}">
                <a16:creationId xmlns:a16="http://schemas.microsoft.com/office/drawing/2014/main" id="{B2D8A483-359B-4C09-8A8B-02E5D71FA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50" y="4857378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onrestart_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70">
            <a:extLst>
              <a:ext uri="{FF2B5EF4-FFF2-40B4-BE49-F238E27FC236}">
                <a16:creationId xmlns:a16="http://schemas.microsoft.com/office/drawing/2014/main" id="{6A90D954-3805-44A5-BD8B-9E0513D5E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62" y="5217740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71">
            <a:extLst>
              <a:ext uri="{FF2B5EF4-FFF2-40B4-BE49-F238E27FC236}">
                <a16:creationId xmlns:a16="http://schemas.microsoft.com/office/drawing/2014/main" id="{EC8AA48E-D626-4A81-823B-7AC5929D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950" y="27744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18E79B-19A6-4A03-8C88-21227189A627}"/>
              </a:ext>
            </a:extLst>
          </p:cNvPr>
          <p:cNvSpPr/>
          <p:nvPr/>
        </p:nvSpPr>
        <p:spPr>
          <a:xfrm>
            <a:off x="1871725" y="620340"/>
            <a:ext cx="2219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"healthd"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6A0981-1642-4A16-9BF5-1D45B45B8F6C}"/>
              </a:ext>
            </a:extLst>
          </p:cNvPr>
          <p:cNvSpPr/>
          <p:nvPr/>
        </p:nvSpPr>
        <p:spPr>
          <a:xfrm>
            <a:off x="1871725" y="980703"/>
            <a:ext cx="22193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"core"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B5E071-3D74-45EF-9F49-3E877E83BB08}"/>
              </a:ext>
            </a:extLst>
          </p:cNvPr>
          <p:cNvSpPr/>
          <p:nvPr/>
        </p:nvSpPr>
        <p:spPr>
          <a:xfrm>
            <a:off x="1871725" y="1701428"/>
            <a:ext cx="2219325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BF2D70-8373-4C8F-BA9F-D09B8E54AF1C}"/>
              </a:ext>
            </a:extLst>
          </p:cNvPr>
          <p:cNvSpPr/>
          <p:nvPr/>
        </p:nvSpPr>
        <p:spPr>
          <a:xfrm>
            <a:off x="1871725" y="2060203"/>
            <a:ext cx="22193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F09878-7962-4EC0-A8F4-63513C378181}"/>
              </a:ext>
            </a:extLst>
          </p:cNvPr>
          <p:cNvSpPr/>
          <p:nvPr/>
        </p:nvSpPr>
        <p:spPr>
          <a:xfrm>
            <a:off x="1871725" y="2420565"/>
            <a:ext cx="2219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08BCF3-C5C9-4092-94D6-A1AB2EDF3CE7}"/>
              </a:ext>
            </a:extLst>
          </p:cNvPr>
          <p:cNvSpPr/>
          <p:nvPr/>
        </p:nvSpPr>
        <p:spPr>
          <a:xfrm>
            <a:off x="1871725" y="2780928"/>
            <a:ext cx="22193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0CAB35-E5A5-48E6-8483-0DEE6B1771FD}"/>
              </a:ext>
            </a:extLst>
          </p:cNvPr>
          <p:cNvSpPr/>
          <p:nvPr/>
        </p:nvSpPr>
        <p:spPr>
          <a:xfrm>
            <a:off x="1871725" y="3141290"/>
            <a:ext cx="2219325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2726E-2622-4030-B41F-75E5B1C94549}"/>
              </a:ext>
            </a:extLst>
          </p:cNvPr>
          <p:cNvSpPr/>
          <p:nvPr/>
        </p:nvSpPr>
        <p:spPr>
          <a:xfrm>
            <a:off x="1871725" y="3500065"/>
            <a:ext cx="2219325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81E58B-4A97-4C4B-B14C-FBD26512AA46}"/>
              </a:ext>
            </a:extLst>
          </p:cNvPr>
          <p:cNvSpPr/>
          <p:nvPr/>
        </p:nvSpPr>
        <p:spPr>
          <a:xfrm>
            <a:off x="1871725" y="4220790"/>
            <a:ext cx="2219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F8D3E6-19A9-4C99-8FD0-4484C2BEF925}"/>
              </a:ext>
            </a:extLst>
          </p:cNvPr>
          <p:cNvSpPr/>
          <p:nvPr/>
        </p:nvSpPr>
        <p:spPr>
          <a:xfrm>
            <a:off x="1871725" y="4581153"/>
            <a:ext cx="22193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886488-521F-41AF-900D-224645D35542}"/>
              </a:ext>
            </a:extLst>
          </p:cNvPr>
          <p:cNvSpPr/>
          <p:nvPr/>
        </p:nvSpPr>
        <p:spPr>
          <a:xfrm>
            <a:off x="1871725" y="4941515"/>
            <a:ext cx="2219325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DB9388-7242-4C69-A57D-C4AD39F0347B}"/>
              </a:ext>
            </a:extLst>
          </p:cNvPr>
          <p:cNvSpPr/>
          <p:nvPr/>
        </p:nvSpPr>
        <p:spPr>
          <a:xfrm>
            <a:off x="1871725" y="5300290"/>
            <a:ext cx="2219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"/sbin/healthd"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697C67-689E-407D-A5E0-A2597E900255}"/>
              </a:ext>
            </a:extLst>
          </p:cNvPr>
          <p:cNvSpPr/>
          <p:nvPr/>
        </p:nvSpPr>
        <p:spPr>
          <a:xfrm>
            <a:off x="1871725" y="1341065"/>
            <a:ext cx="2762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CF08EC-ED55-473E-8EAC-433ADCAF7D55}"/>
              </a:ext>
            </a:extLst>
          </p:cNvPr>
          <p:cNvSpPr/>
          <p:nvPr/>
        </p:nvSpPr>
        <p:spPr>
          <a:xfrm>
            <a:off x="2147950" y="1341065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73C949-8A8F-4A00-8B02-887AA956FA31}"/>
              </a:ext>
            </a:extLst>
          </p:cNvPr>
          <p:cNvSpPr/>
          <p:nvPr/>
        </p:nvSpPr>
        <p:spPr>
          <a:xfrm>
            <a:off x="2425762" y="1341065"/>
            <a:ext cx="277813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9801C8-16AB-4FCC-8286-B6DF54568CCA}"/>
              </a:ext>
            </a:extLst>
          </p:cNvPr>
          <p:cNvSpPr/>
          <p:nvPr/>
        </p:nvSpPr>
        <p:spPr>
          <a:xfrm>
            <a:off x="2703575" y="1341065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973CD0-B67C-44BA-913E-6496DD5D0BBE}"/>
              </a:ext>
            </a:extLst>
          </p:cNvPr>
          <p:cNvSpPr/>
          <p:nvPr/>
        </p:nvSpPr>
        <p:spPr>
          <a:xfrm>
            <a:off x="2981387" y="1341065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7409D2-AEDD-42F5-B8C2-CA51AC9872C0}"/>
              </a:ext>
            </a:extLst>
          </p:cNvPr>
          <p:cNvSpPr/>
          <p:nvPr/>
        </p:nvSpPr>
        <p:spPr>
          <a:xfrm>
            <a:off x="3259200" y="1341065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1B498B2-7BD9-47C3-926A-33AD6AA0FC30}"/>
              </a:ext>
            </a:extLst>
          </p:cNvPr>
          <p:cNvSpPr/>
          <p:nvPr/>
        </p:nvSpPr>
        <p:spPr>
          <a:xfrm>
            <a:off x="3537012" y="1341065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9E981E-A7FF-4487-A957-4E233837AE18}"/>
              </a:ext>
            </a:extLst>
          </p:cNvPr>
          <p:cNvSpPr/>
          <p:nvPr/>
        </p:nvSpPr>
        <p:spPr>
          <a:xfrm>
            <a:off x="3814825" y="1341065"/>
            <a:ext cx="2762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92">
            <a:extLst>
              <a:ext uri="{FF2B5EF4-FFF2-40B4-BE49-F238E27FC236}">
                <a16:creationId xmlns:a16="http://schemas.microsoft.com/office/drawing/2014/main" id="{7DB296BD-2CD3-4746-9DF2-7BE115A82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412" y="194890"/>
            <a:ext cx="4237038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if (gid_) 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>
                <a:latin typeface="Consolas" panose="020B0609020204030204" pitchFamily="49" charset="0"/>
              </a:rPr>
              <a:t>setgid(gid_);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if (!supp_gids_.empty())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setgroups(supp_gids_.size(),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&amp;supp_gids_[0]);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402128-6F43-4224-9A3E-5F5B90D823EF}"/>
              </a:ext>
            </a:extLst>
          </p:cNvPr>
          <p:cNvSpPr/>
          <p:nvPr/>
        </p:nvSpPr>
        <p:spPr>
          <a:xfrm>
            <a:off x="1871725" y="3860428"/>
            <a:ext cx="566737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25CD88-8966-430B-A84C-2282C12FDA5D}"/>
              </a:ext>
            </a:extLst>
          </p:cNvPr>
          <p:cNvSpPr/>
          <p:nvPr/>
        </p:nvSpPr>
        <p:spPr>
          <a:xfrm>
            <a:off x="2422587" y="3860428"/>
            <a:ext cx="566738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3010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0B43C2-4467-413C-B772-43F386B8A37A}"/>
              </a:ext>
            </a:extLst>
          </p:cNvPr>
          <p:cNvSpPr/>
          <p:nvPr/>
        </p:nvSpPr>
        <p:spPr>
          <a:xfrm>
            <a:off x="2973450" y="3860428"/>
            <a:ext cx="5667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0ABDECD-4D45-485C-BB1F-456521F19F79}"/>
              </a:ext>
            </a:extLst>
          </p:cNvPr>
          <p:cNvSpPr/>
          <p:nvPr/>
        </p:nvSpPr>
        <p:spPr>
          <a:xfrm>
            <a:off x="3524312" y="3860428"/>
            <a:ext cx="56673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4492AE-246A-4BA6-A575-224B5409CE5E}"/>
              </a:ext>
            </a:extLst>
          </p:cNvPr>
          <p:cNvSpPr txBox="1"/>
          <p:nvPr/>
        </p:nvSpPr>
        <p:spPr>
          <a:xfrm>
            <a:off x="4355976" y="2899900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 healthd /system/bin/healthd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class core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critical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group root system wakelock</a:t>
            </a:r>
            <a:endParaRPr lang="ko-KR" altLang="en-US" sz="2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92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3">
            <a:extLst>
              <a:ext uri="{FF2B5EF4-FFF2-40B4-BE49-F238E27FC236}">
                <a16:creationId xmlns:a16="http://schemas.microsoft.com/office/drawing/2014/main" id="{81121D8E-5B54-4763-A611-71FDD7F39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005" y="612403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4">
            <a:extLst>
              <a:ext uri="{FF2B5EF4-FFF2-40B4-BE49-F238E27FC236}">
                <a16:creationId xmlns:a16="http://schemas.microsoft.com/office/drawing/2014/main" id="{2836F30F-A45E-4F49-8F57-AF1D1E18E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92" y="966415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id="{93A5A183-3482-4184-9B4C-D4D3E76A4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05" y="131884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46">
            <a:extLst>
              <a:ext uri="{FF2B5EF4-FFF2-40B4-BE49-F238E27FC236}">
                <a16:creationId xmlns:a16="http://schemas.microsoft.com/office/drawing/2014/main" id="{33905E4E-F5DE-4DDD-8D46-6C47176EF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005" y="1672853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47">
            <a:extLst>
              <a:ext uri="{FF2B5EF4-FFF2-40B4-BE49-F238E27FC236}">
                <a16:creationId xmlns:a16="http://schemas.microsoft.com/office/drawing/2014/main" id="{ACECF54C-CF81-4F44-A6A0-611675618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9820" y="2026865"/>
            <a:ext cx="1830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time_started_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631DB875-BC4F-4685-B430-8FE23E097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9820" y="2380878"/>
            <a:ext cx="1830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49">
            <a:extLst>
              <a:ext uri="{FF2B5EF4-FFF2-40B4-BE49-F238E27FC236}">
                <a16:creationId xmlns:a16="http://schemas.microsoft.com/office/drawing/2014/main" id="{83546FFB-1602-4E4B-94FF-1790AE4AD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92" y="273489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nr_crashed_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50">
            <a:extLst>
              <a:ext uri="{FF2B5EF4-FFF2-40B4-BE49-F238E27FC236}">
                <a16:creationId xmlns:a16="http://schemas.microsoft.com/office/drawing/2014/main" id="{8DFB9D46-C65E-4A44-BF78-098104BE2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005" y="3088903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51">
            <a:extLst>
              <a:ext uri="{FF2B5EF4-FFF2-40B4-BE49-F238E27FC236}">
                <a16:creationId xmlns:a16="http://schemas.microsoft.com/office/drawing/2014/main" id="{6F9E4C05-9B96-45D7-843A-D271A0DAF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005" y="3442915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681E2029-8701-474F-B2A9-08F36C43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92" y="3796928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supp_gids_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53">
            <a:extLst>
              <a:ext uri="{FF2B5EF4-FFF2-40B4-BE49-F238E27FC236}">
                <a16:creationId xmlns:a16="http://schemas.microsoft.com/office/drawing/2014/main" id="{AAD9B9CF-B027-46C5-AEF9-3F2C3FAB1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92" y="4150940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54">
            <a:extLst>
              <a:ext uri="{FF2B5EF4-FFF2-40B4-BE49-F238E27FC236}">
                <a16:creationId xmlns:a16="http://schemas.microsoft.com/office/drawing/2014/main" id="{EFCFFBAA-7059-473A-8907-4730869EF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92" y="450336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envvars_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A523B1AB-D39E-460E-9C65-AD8F3775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92" y="4857378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onrestart_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6B333C03-CDC9-4B00-BCE9-98FB28535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005" y="5217740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1DDE6CCF-99D0-49A8-9C40-53A0B1D59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492" y="27744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01323E-7D46-4989-9AF0-2388A70E2C8E}"/>
              </a:ext>
            </a:extLst>
          </p:cNvPr>
          <p:cNvSpPr/>
          <p:nvPr/>
        </p:nvSpPr>
        <p:spPr>
          <a:xfrm>
            <a:off x="1691680" y="621928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"wpa_supplicant"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F523EA-4F52-48F7-A10D-FD7A4C8525C3}"/>
              </a:ext>
            </a:extLst>
          </p:cNvPr>
          <p:cNvSpPr/>
          <p:nvPr/>
        </p:nvSpPr>
        <p:spPr>
          <a:xfrm>
            <a:off x="1691680" y="980703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"late_start"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A6DB3A-7D46-4F58-8249-F1D2479B05E3}"/>
              </a:ext>
            </a:extLst>
          </p:cNvPr>
          <p:cNvSpPr/>
          <p:nvPr/>
        </p:nvSpPr>
        <p:spPr>
          <a:xfrm>
            <a:off x="1691680" y="1701428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0E5648-7B0B-48AB-BDAE-03DE22935E0B}"/>
              </a:ext>
            </a:extLst>
          </p:cNvPr>
          <p:cNvSpPr/>
          <p:nvPr/>
        </p:nvSpPr>
        <p:spPr>
          <a:xfrm>
            <a:off x="1691680" y="2061790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AB00EA-7C20-411C-BA7F-68CDA0BC3C7A}"/>
              </a:ext>
            </a:extLst>
          </p:cNvPr>
          <p:cNvSpPr/>
          <p:nvPr/>
        </p:nvSpPr>
        <p:spPr>
          <a:xfrm>
            <a:off x="1691680" y="2422153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6CD4C5-1266-4B0D-B13E-28315747CBB5}"/>
              </a:ext>
            </a:extLst>
          </p:cNvPr>
          <p:cNvSpPr/>
          <p:nvPr/>
        </p:nvSpPr>
        <p:spPr>
          <a:xfrm>
            <a:off x="1691680" y="2780928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E9B6AB-E9D6-451E-9E2C-8CC6745BF28B}"/>
              </a:ext>
            </a:extLst>
          </p:cNvPr>
          <p:cNvSpPr/>
          <p:nvPr/>
        </p:nvSpPr>
        <p:spPr>
          <a:xfrm>
            <a:off x="1691680" y="3141290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9158C0-CE0C-4BE7-B06E-D9EB04FC5487}"/>
              </a:ext>
            </a:extLst>
          </p:cNvPr>
          <p:cNvSpPr/>
          <p:nvPr/>
        </p:nvSpPr>
        <p:spPr>
          <a:xfrm>
            <a:off x="1691680" y="3501653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AEFF31-5284-455C-9EAF-C6031684010F}"/>
              </a:ext>
            </a:extLst>
          </p:cNvPr>
          <p:cNvSpPr/>
          <p:nvPr/>
        </p:nvSpPr>
        <p:spPr>
          <a:xfrm>
            <a:off x="1691680" y="4222378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B5360C-37C6-44F6-88B4-A918D7E09743}"/>
              </a:ext>
            </a:extLst>
          </p:cNvPr>
          <p:cNvSpPr/>
          <p:nvPr/>
        </p:nvSpPr>
        <p:spPr>
          <a:xfrm>
            <a:off x="1691680" y="4581153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AA4998-AAC0-4201-9E07-A2B645F1B082}"/>
              </a:ext>
            </a:extLst>
          </p:cNvPr>
          <p:cNvSpPr/>
          <p:nvPr/>
        </p:nvSpPr>
        <p:spPr>
          <a:xfrm>
            <a:off x="1691680" y="4941515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8AE680-F219-4A9A-AF58-7107568CBB39}"/>
              </a:ext>
            </a:extLst>
          </p:cNvPr>
          <p:cNvSpPr/>
          <p:nvPr/>
        </p:nvSpPr>
        <p:spPr>
          <a:xfrm>
            <a:off x="1691680" y="5301878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A4FB69-FC0C-4633-9813-C6B37D8EE742}"/>
              </a:ext>
            </a:extLst>
          </p:cNvPr>
          <p:cNvSpPr/>
          <p:nvPr/>
        </p:nvSpPr>
        <p:spPr>
          <a:xfrm>
            <a:off x="1691680" y="1341065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A9136A-DB4B-4D90-9879-5ECA079D41B7}"/>
              </a:ext>
            </a:extLst>
          </p:cNvPr>
          <p:cNvSpPr/>
          <p:nvPr/>
        </p:nvSpPr>
        <p:spPr>
          <a:xfrm>
            <a:off x="1969492" y="1341065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25B698-008B-4228-A6DD-BFBE44AF46D7}"/>
              </a:ext>
            </a:extLst>
          </p:cNvPr>
          <p:cNvSpPr/>
          <p:nvPr/>
        </p:nvSpPr>
        <p:spPr>
          <a:xfrm>
            <a:off x="2247305" y="1341065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1D53B8-5281-42AA-B6CD-B6661C4A1A26}"/>
              </a:ext>
            </a:extLst>
          </p:cNvPr>
          <p:cNvSpPr/>
          <p:nvPr/>
        </p:nvSpPr>
        <p:spPr>
          <a:xfrm>
            <a:off x="2525117" y="1341065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6D2560-18B0-4B13-964B-B21CC654F6FE}"/>
              </a:ext>
            </a:extLst>
          </p:cNvPr>
          <p:cNvSpPr/>
          <p:nvPr/>
        </p:nvSpPr>
        <p:spPr>
          <a:xfrm>
            <a:off x="2802930" y="1341065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8A120A-FDF7-41A7-9106-3FB3BC6545DF}"/>
              </a:ext>
            </a:extLst>
          </p:cNvPr>
          <p:cNvSpPr/>
          <p:nvPr/>
        </p:nvSpPr>
        <p:spPr>
          <a:xfrm>
            <a:off x="3080742" y="1341065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49DADC-4105-4D56-A87B-AB18A35B3F87}"/>
              </a:ext>
            </a:extLst>
          </p:cNvPr>
          <p:cNvSpPr/>
          <p:nvPr/>
        </p:nvSpPr>
        <p:spPr>
          <a:xfrm>
            <a:off x="3358555" y="1341065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8970AE-CFCC-4A4F-AB26-7180F1D432DF}"/>
              </a:ext>
            </a:extLst>
          </p:cNvPr>
          <p:cNvSpPr/>
          <p:nvPr/>
        </p:nvSpPr>
        <p:spPr>
          <a:xfrm>
            <a:off x="3636367" y="1341065"/>
            <a:ext cx="2762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119">
            <a:extLst>
              <a:ext uri="{FF2B5EF4-FFF2-40B4-BE49-F238E27FC236}">
                <a16:creationId xmlns:a16="http://schemas.microsoft.com/office/drawing/2014/main" id="{EA418A40-BAE4-4CCA-B413-04E3E587C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542" y="227434"/>
            <a:ext cx="74911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service wpa_supplicant /bin/wpa_supplicant 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class late_start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socket wpa_wlan0 dgram 660 wifi wifi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disabled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oneshot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6914DE-51E5-4B5E-BF68-EF48761E6F0F}"/>
              </a:ext>
            </a:extLst>
          </p:cNvPr>
          <p:cNvSpPr/>
          <p:nvPr/>
        </p:nvSpPr>
        <p:spPr>
          <a:xfrm>
            <a:off x="1691680" y="3862015"/>
            <a:ext cx="568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6FB98F-1C4A-423A-A345-EFD31F6B22C2}"/>
              </a:ext>
            </a:extLst>
          </p:cNvPr>
          <p:cNvSpPr/>
          <p:nvPr/>
        </p:nvSpPr>
        <p:spPr>
          <a:xfrm>
            <a:off x="2244130" y="3862015"/>
            <a:ext cx="5667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49697F-B0F1-4024-9731-10D527DA826B}"/>
              </a:ext>
            </a:extLst>
          </p:cNvPr>
          <p:cNvSpPr/>
          <p:nvPr/>
        </p:nvSpPr>
        <p:spPr>
          <a:xfrm>
            <a:off x="2794992" y="3862015"/>
            <a:ext cx="5667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53ED16-B81B-492E-A6A2-269A12038173}"/>
              </a:ext>
            </a:extLst>
          </p:cNvPr>
          <p:cNvSpPr/>
          <p:nvPr/>
        </p:nvSpPr>
        <p:spPr>
          <a:xfrm>
            <a:off x="3345855" y="3862015"/>
            <a:ext cx="5667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944C4D-6C1A-4A85-AF7E-589785CE782B}"/>
              </a:ext>
            </a:extLst>
          </p:cNvPr>
          <p:cNvSpPr/>
          <p:nvPr/>
        </p:nvSpPr>
        <p:spPr>
          <a:xfrm>
            <a:off x="5712817" y="3142878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"wpa_wlan0"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3CFC08-31CB-4FAA-B8E1-7CE2C1518A64}"/>
              </a:ext>
            </a:extLst>
          </p:cNvPr>
          <p:cNvSpPr/>
          <p:nvPr/>
        </p:nvSpPr>
        <p:spPr>
          <a:xfrm>
            <a:off x="5712817" y="3430215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"dgram"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2DFE222-89A2-4C43-9DBB-3B004FBB56D2}"/>
              </a:ext>
            </a:extLst>
          </p:cNvPr>
          <p:cNvSpPr/>
          <p:nvPr/>
        </p:nvSpPr>
        <p:spPr>
          <a:xfrm>
            <a:off x="5712817" y="3717553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1010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76E8C0-09BD-4F2D-94C3-C5CB4BD26A67}"/>
              </a:ext>
            </a:extLst>
          </p:cNvPr>
          <p:cNvSpPr/>
          <p:nvPr/>
        </p:nvSpPr>
        <p:spPr>
          <a:xfrm>
            <a:off x="5712817" y="4006478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1010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191F1F7-19C8-42B6-81D1-24CEA2B1B9CA}"/>
              </a:ext>
            </a:extLst>
          </p:cNvPr>
          <p:cNvSpPr/>
          <p:nvPr/>
        </p:nvSpPr>
        <p:spPr>
          <a:xfrm>
            <a:off x="5712817" y="4293815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0660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781995C-6F6D-466A-81AD-6F83B3ED4F5E}"/>
              </a:ext>
            </a:extLst>
          </p:cNvPr>
          <p:cNvSpPr/>
          <p:nvPr/>
        </p:nvSpPr>
        <p:spPr>
          <a:xfrm>
            <a:off x="5712817" y="4582740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130">
            <a:extLst>
              <a:ext uri="{FF2B5EF4-FFF2-40B4-BE49-F238E27FC236}">
                <a16:creationId xmlns:a16="http://schemas.microsoft.com/office/drawing/2014/main" id="{CA169DCB-392B-41D1-B308-EB919F7E8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805" y="3101603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131">
            <a:extLst>
              <a:ext uri="{FF2B5EF4-FFF2-40B4-BE49-F238E27FC236}">
                <a16:creationId xmlns:a16="http://schemas.microsoft.com/office/drawing/2014/main" id="{8A9F06C0-7379-4451-9A90-1502880FA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805" y="3357190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TextBox 132">
            <a:extLst>
              <a:ext uri="{FF2B5EF4-FFF2-40B4-BE49-F238E27FC236}">
                <a16:creationId xmlns:a16="http://schemas.microsoft.com/office/drawing/2014/main" id="{5813768E-370E-4443-885E-91092FAF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805" y="3642940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133">
            <a:extLst>
              <a:ext uri="{FF2B5EF4-FFF2-40B4-BE49-F238E27FC236}">
                <a16:creationId xmlns:a16="http://schemas.microsoft.com/office/drawing/2014/main" id="{6226BE1A-5983-404E-BE1A-FD8EDDAD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805" y="3930278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134">
            <a:extLst>
              <a:ext uri="{FF2B5EF4-FFF2-40B4-BE49-F238E27FC236}">
                <a16:creationId xmlns:a16="http://schemas.microsoft.com/office/drawing/2014/main" id="{768665E9-ED34-493E-96CD-EE6FAB8A9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805" y="4217615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perm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5" name="TextBox 135">
            <a:extLst>
              <a:ext uri="{FF2B5EF4-FFF2-40B4-BE49-F238E27FC236}">
                <a16:creationId xmlns:a16="http://schemas.microsoft.com/office/drawing/2014/main" id="{4A354AE6-2F1A-4880-B832-A3AAA3999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980" y="4504953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socketcon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136">
            <a:extLst>
              <a:ext uri="{FF2B5EF4-FFF2-40B4-BE49-F238E27FC236}">
                <a16:creationId xmlns:a16="http://schemas.microsoft.com/office/drawing/2014/main" id="{59D035A3-E9E4-4A30-9A06-FA06A8AE0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5480" y="2755528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SocketInfo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5C527EE-30FF-4655-B9A6-7CEF122CDB49}"/>
              </a:ext>
            </a:extLst>
          </p:cNvPr>
          <p:cNvCxnSpPr>
            <a:stCxn id="27" idx="3"/>
            <a:endCxn id="44" idx="1"/>
          </p:cNvCxnSpPr>
          <p:nvPr/>
        </p:nvCxnSpPr>
        <p:spPr>
          <a:xfrm flipV="1">
            <a:off x="3912592" y="3285753"/>
            <a:ext cx="1800225" cy="1116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61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3">
            <a:extLst>
              <a:ext uri="{FF2B5EF4-FFF2-40B4-BE49-F238E27FC236}">
                <a16:creationId xmlns:a16="http://schemas.microsoft.com/office/drawing/2014/main" id="{7459B950-3066-4970-B152-02A8BBFFF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29" y="540395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4">
            <a:extLst>
              <a:ext uri="{FF2B5EF4-FFF2-40B4-BE49-F238E27FC236}">
                <a16:creationId xmlns:a16="http://schemas.microsoft.com/office/drawing/2014/main" id="{8BF05BE2-D09C-40E5-AAF8-B0542114E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6" y="894407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id="{237E6148-93F6-4D6E-8A45-2E410326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029" y="1246832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46">
            <a:extLst>
              <a:ext uri="{FF2B5EF4-FFF2-40B4-BE49-F238E27FC236}">
                <a16:creationId xmlns:a16="http://schemas.microsoft.com/office/drawing/2014/main" id="{A717A922-304C-42DC-AAE3-5B5878F7D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029" y="1600845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47">
            <a:extLst>
              <a:ext uri="{FF2B5EF4-FFF2-40B4-BE49-F238E27FC236}">
                <a16:creationId xmlns:a16="http://schemas.microsoft.com/office/drawing/2014/main" id="{2602ABA3-C82A-48B9-9441-C44FB8F67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4" y="1954857"/>
            <a:ext cx="1830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time_started_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BCFC18D1-70AB-439D-B190-888FF6371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4" y="2308870"/>
            <a:ext cx="1830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49">
            <a:extLst>
              <a:ext uri="{FF2B5EF4-FFF2-40B4-BE49-F238E27FC236}">
                <a16:creationId xmlns:a16="http://schemas.microsoft.com/office/drawing/2014/main" id="{1B33DABC-2BB1-4B71-9552-A9B6B0DC6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6" y="2662882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nr_crashed_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50">
            <a:extLst>
              <a:ext uri="{FF2B5EF4-FFF2-40B4-BE49-F238E27FC236}">
                <a16:creationId xmlns:a16="http://schemas.microsoft.com/office/drawing/2014/main" id="{F19FA98F-83D2-46ED-BEA2-532992856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029" y="3016895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51">
            <a:extLst>
              <a:ext uri="{FF2B5EF4-FFF2-40B4-BE49-F238E27FC236}">
                <a16:creationId xmlns:a16="http://schemas.microsoft.com/office/drawing/2014/main" id="{3991C7AC-EBB4-4F8B-9D98-E56441139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029" y="3370907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48976AF6-8F90-4757-B82E-97FB58411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6" y="3724920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supp_gids_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53">
            <a:extLst>
              <a:ext uri="{FF2B5EF4-FFF2-40B4-BE49-F238E27FC236}">
                <a16:creationId xmlns:a16="http://schemas.microsoft.com/office/drawing/2014/main" id="{A0263C07-76BF-41C4-9657-6BB8A7444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6" y="4078932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54">
            <a:extLst>
              <a:ext uri="{FF2B5EF4-FFF2-40B4-BE49-F238E27FC236}">
                <a16:creationId xmlns:a16="http://schemas.microsoft.com/office/drawing/2014/main" id="{56E5654E-BCF5-4C69-BE8B-7D030149E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6" y="4431357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envvars_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21C3191C-5B6C-49FD-8237-3FDCEA396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6" y="4785370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onrestart_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7FABA49E-8B83-46F1-9779-070FD3998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29" y="5145732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A6995907-8A70-4F81-B6ED-F409538AD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516" y="205432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730FE-D8F4-4D07-977A-54AF912C4B09}"/>
              </a:ext>
            </a:extLst>
          </p:cNvPr>
          <p:cNvSpPr/>
          <p:nvPr/>
        </p:nvSpPr>
        <p:spPr>
          <a:xfrm>
            <a:off x="1907704" y="549920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"wpa_supplicant"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B0F69B-3283-4FA5-84CB-6D1103BA8609}"/>
              </a:ext>
            </a:extLst>
          </p:cNvPr>
          <p:cNvSpPr/>
          <p:nvPr/>
        </p:nvSpPr>
        <p:spPr>
          <a:xfrm>
            <a:off x="1907704" y="908695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"late_start"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FC976B-FD71-4B48-97B5-6EA8F6536D6E}"/>
              </a:ext>
            </a:extLst>
          </p:cNvPr>
          <p:cNvSpPr/>
          <p:nvPr/>
        </p:nvSpPr>
        <p:spPr>
          <a:xfrm>
            <a:off x="1907704" y="1629420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BD4916-B787-4146-8004-5F0C03B08EDB}"/>
              </a:ext>
            </a:extLst>
          </p:cNvPr>
          <p:cNvSpPr/>
          <p:nvPr/>
        </p:nvSpPr>
        <p:spPr>
          <a:xfrm>
            <a:off x="1907704" y="1989782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3EF30E-5328-424E-9F5C-420E05AE2F5C}"/>
              </a:ext>
            </a:extLst>
          </p:cNvPr>
          <p:cNvSpPr/>
          <p:nvPr/>
        </p:nvSpPr>
        <p:spPr>
          <a:xfrm>
            <a:off x="1907704" y="2350145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85E8AD-A196-44D9-B96F-A48871EDD489}"/>
              </a:ext>
            </a:extLst>
          </p:cNvPr>
          <p:cNvSpPr/>
          <p:nvPr/>
        </p:nvSpPr>
        <p:spPr>
          <a:xfrm>
            <a:off x="1907704" y="2708920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B9797A-6F11-43DA-9DBE-AAC90CE250B3}"/>
              </a:ext>
            </a:extLst>
          </p:cNvPr>
          <p:cNvSpPr/>
          <p:nvPr/>
        </p:nvSpPr>
        <p:spPr>
          <a:xfrm>
            <a:off x="1907704" y="3069282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7348AC-9EA8-41ED-B240-6D5354E230E9}"/>
              </a:ext>
            </a:extLst>
          </p:cNvPr>
          <p:cNvSpPr/>
          <p:nvPr/>
        </p:nvSpPr>
        <p:spPr>
          <a:xfrm>
            <a:off x="1907704" y="3429645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9E3330-D15F-470D-9121-F55858420D38}"/>
              </a:ext>
            </a:extLst>
          </p:cNvPr>
          <p:cNvSpPr/>
          <p:nvPr/>
        </p:nvSpPr>
        <p:spPr>
          <a:xfrm>
            <a:off x="1907704" y="4150370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BA4548-0C3A-4DCA-A6C9-B8213258EF0B}"/>
              </a:ext>
            </a:extLst>
          </p:cNvPr>
          <p:cNvSpPr/>
          <p:nvPr/>
        </p:nvSpPr>
        <p:spPr>
          <a:xfrm>
            <a:off x="1907704" y="4509145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1F9257-8C85-4922-9383-A1677C33A692}"/>
              </a:ext>
            </a:extLst>
          </p:cNvPr>
          <p:cNvSpPr/>
          <p:nvPr/>
        </p:nvSpPr>
        <p:spPr>
          <a:xfrm>
            <a:off x="1907704" y="4869507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D1262B-9663-4A8A-925C-298D74FE7419}"/>
              </a:ext>
            </a:extLst>
          </p:cNvPr>
          <p:cNvSpPr/>
          <p:nvPr/>
        </p:nvSpPr>
        <p:spPr>
          <a:xfrm>
            <a:off x="1907704" y="5229870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1FB835-6D84-4D0B-BD56-594FB770AF08}"/>
              </a:ext>
            </a:extLst>
          </p:cNvPr>
          <p:cNvSpPr/>
          <p:nvPr/>
        </p:nvSpPr>
        <p:spPr>
          <a:xfrm>
            <a:off x="1907704" y="1269057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C61835-1383-4EC4-B601-96D2AD10645A}"/>
              </a:ext>
            </a:extLst>
          </p:cNvPr>
          <p:cNvSpPr/>
          <p:nvPr/>
        </p:nvSpPr>
        <p:spPr>
          <a:xfrm>
            <a:off x="2185516" y="1269057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461244-F17D-49ED-B883-D6C9510B36CF}"/>
              </a:ext>
            </a:extLst>
          </p:cNvPr>
          <p:cNvSpPr/>
          <p:nvPr/>
        </p:nvSpPr>
        <p:spPr>
          <a:xfrm>
            <a:off x="2463329" y="1269057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99CA59-696F-4F34-A958-AF26D788D5F7}"/>
              </a:ext>
            </a:extLst>
          </p:cNvPr>
          <p:cNvSpPr/>
          <p:nvPr/>
        </p:nvSpPr>
        <p:spPr>
          <a:xfrm>
            <a:off x="2741141" y="1269057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781566-722E-4325-8F1D-979CD0DB27F4}"/>
              </a:ext>
            </a:extLst>
          </p:cNvPr>
          <p:cNvSpPr/>
          <p:nvPr/>
        </p:nvSpPr>
        <p:spPr>
          <a:xfrm>
            <a:off x="3018954" y="1269057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D96D21-8776-44CD-9A63-EE2CA43E79F3}"/>
              </a:ext>
            </a:extLst>
          </p:cNvPr>
          <p:cNvSpPr/>
          <p:nvPr/>
        </p:nvSpPr>
        <p:spPr>
          <a:xfrm>
            <a:off x="3296766" y="1269057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26F374-3204-43B0-8857-05FFEB42050A}"/>
              </a:ext>
            </a:extLst>
          </p:cNvPr>
          <p:cNvSpPr/>
          <p:nvPr/>
        </p:nvSpPr>
        <p:spPr>
          <a:xfrm>
            <a:off x="3574579" y="1269057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CB1D02-10B2-4BB1-9C63-876974E55957}"/>
              </a:ext>
            </a:extLst>
          </p:cNvPr>
          <p:cNvSpPr/>
          <p:nvPr/>
        </p:nvSpPr>
        <p:spPr>
          <a:xfrm>
            <a:off x="3852391" y="1269057"/>
            <a:ext cx="2762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119">
            <a:extLst>
              <a:ext uri="{FF2B5EF4-FFF2-40B4-BE49-F238E27FC236}">
                <a16:creationId xmlns:a16="http://schemas.microsoft.com/office/drawing/2014/main" id="{F3467A9D-5999-4062-97BA-78BDC8853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079" y="108595"/>
            <a:ext cx="56308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 wpa_supplicant /bin/wpa_supplicant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class late_start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socket wpa_wlan0 dgram 660 wifi wifi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setenv addr seoul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disabled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oneshot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5C3281-6F58-41CA-A411-A41944FD5B68}"/>
              </a:ext>
            </a:extLst>
          </p:cNvPr>
          <p:cNvSpPr/>
          <p:nvPr/>
        </p:nvSpPr>
        <p:spPr>
          <a:xfrm>
            <a:off x="1907704" y="3790007"/>
            <a:ext cx="568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8267A1-7CE4-4062-99BA-EE1EDBD54578}"/>
              </a:ext>
            </a:extLst>
          </p:cNvPr>
          <p:cNvSpPr/>
          <p:nvPr/>
        </p:nvSpPr>
        <p:spPr>
          <a:xfrm>
            <a:off x="2460154" y="3790007"/>
            <a:ext cx="5667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74F4915-4793-44B1-9DCE-49C836864B8C}"/>
              </a:ext>
            </a:extLst>
          </p:cNvPr>
          <p:cNvSpPr/>
          <p:nvPr/>
        </p:nvSpPr>
        <p:spPr>
          <a:xfrm>
            <a:off x="3011016" y="3790007"/>
            <a:ext cx="5667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D26DDD5-AD2D-4A18-BBE0-C03FC38332F2}"/>
              </a:ext>
            </a:extLst>
          </p:cNvPr>
          <p:cNvSpPr/>
          <p:nvPr/>
        </p:nvSpPr>
        <p:spPr>
          <a:xfrm>
            <a:off x="3561879" y="3790007"/>
            <a:ext cx="5667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C73C356-9DF4-4284-B796-462240582727}"/>
              </a:ext>
            </a:extLst>
          </p:cNvPr>
          <p:cNvSpPr/>
          <p:nvPr/>
        </p:nvSpPr>
        <p:spPr>
          <a:xfrm>
            <a:off x="5551016" y="3891607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"addr"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A1531A7-548C-462E-8DA9-72AA1A256E22}"/>
              </a:ext>
            </a:extLst>
          </p:cNvPr>
          <p:cNvSpPr/>
          <p:nvPr/>
        </p:nvSpPr>
        <p:spPr>
          <a:xfrm>
            <a:off x="5551016" y="4178945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"seoul"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59">
            <a:extLst>
              <a:ext uri="{FF2B5EF4-FFF2-40B4-BE49-F238E27FC236}">
                <a16:creationId xmlns:a16="http://schemas.microsoft.com/office/drawing/2014/main" id="{E64CA9E0-B49B-42CE-9FCA-E454C689C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004" y="3850332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60">
            <a:extLst>
              <a:ext uri="{FF2B5EF4-FFF2-40B4-BE49-F238E27FC236}">
                <a16:creationId xmlns:a16="http://schemas.microsoft.com/office/drawing/2014/main" id="{A030907A-D821-4C3F-BE4B-24328B69A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179" y="4105920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8" name="TextBox 61">
            <a:extLst>
              <a:ext uri="{FF2B5EF4-FFF2-40B4-BE49-F238E27FC236}">
                <a16:creationId xmlns:a16="http://schemas.microsoft.com/office/drawing/2014/main" id="{F98A7D4D-CD7B-4CCE-B691-065E7E0A1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679" y="3505845"/>
            <a:ext cx="2970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ServiceEnvironmentInfo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F4F842-23E4-4CD0-91F6-5D6D28A432FC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4128616" y="4036070"/>
            <a:ext cx="1422400" cy="6540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39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7">
            <a:extLst>
              <a:ext uri="{FF2B5EF4-FFF2-40B4-BE49-F238E27FC236}">
                <a16:creationId xmlns:a16="http://schemas.microsoft.com/office/drawing/2014/main" id="{014B3E87-D060-4545-A1B5-D7409D1AD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24" y="900113"/>
            <a:ext cx="81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58">
            <a:extLst>
              <a:ext uri="{FF2B5EF4-FFF2-40B4-BE49-F238E27FC236}">
                <a16:creationId xmlns:a16="http://schemas.microsoft.com/office/drawing/2014/main" id="{E32D6BB0-D25E-4884-B93C-58EEEB746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11" y="1252538"/>
            <a:ext cx="1452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ED8E4AE4-F3E1-4C7C-8252-E430AFFAB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11" y="160655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0">
            <a:extLst>
              <a:ext uri="{FF2B5EF4-FFF2-40B4-BE49-F238E27FC236}">
                <a16:creationId xmlns:a16="http://schemas.microsoft.com/office/drawing/2014/main" id="{3E83ADE6-29CC-4E77-A0AA-1229B600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24" y="1960563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61">
            <a:extLst>
              <a:ext uri="{FF2B5EF4-FFF2-40B4-BE49-F238E27FC236}">
                <a16:creationId xmlns:a16="http://schemas.microsoft.com/office/drawing/2014/main" id="{4905C760-7876-4FA6-AB62-CECAAAD79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8" y="2314575"/>
            <a:ext cx="183197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time_started_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62">
            <a:extLst>
              <a:ext uri="{FF2B5EF4-FFF2-40B4-BE49-F238E27FC236}">
                <a16:creationId xmlns:a16="http://schemas.microsoft.com/office/drawing/2014/main" id="{BD40208A-A550-4B96-A6CE-CF4FB8DE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8" y="2668588"/>
            <a:ext cx="183197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63">
            <a:extLst>
              <a:ext uri="{FF2B5EF4-FFF2-40B4-BE49-F238E27FC236}">
                <a16:creationId xmlns:a16="http://schemas.microsoft.com/office/drawing/2014/main" id="{9CFFD384-BB09-4918-B27D-50CEFC0E6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99" y="3022600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nr_crashed_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64">
            <a:extLst>
              <a:ext uri="{FF2B5EF4-FFF2-40B4-BE49-F238E27FC236}">
                <a16:creationId xmlns:a16="http://schemas.microsoft.com/office/drawing/2014/main" id="{207A13A7-FE03-49CF-B450-D3022D559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24" y="3376613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65">
            <a:extLst>
              <a:ext uri="{FF2B5EF4-FFF2-40B4-BE49-F238E27FC236}">
                <a16:creationId xmlns:a16="http://schemas.microsoft.com/office/drawing/2014/main" id="{4B83BFA5-E11A-489D-9A7B-D7E486482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24" y="3730625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66">
            <a:extLst>
              <a:ext uri="{FF2B5EF4-FFF2-40B4-BE49-F238E27FC236}">
                <a16:creationId xmlns:a16="http://schemas.microsoft.com/office/drawing/2014/main" id="{AA792394-F837-4DBF-8A21-E5344000C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11" y="4083050"/>
            <a:ext cx="1452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supp_gids_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67">
            <a:extLst>
              <a:ext uri="{FF2B5EF4-FFF2-40B4-BE49-F238E27FC236}">
                <a16:creationId xmlns:a16="http://schemas.microsoft.com/office/drawing/2014/main" id="{1B76C527-4B45-4EF1-B16F-D8A31FE45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11" y="4437063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68">
            <a:extLst>
              <a:ext uri="{FF2B5EF4-FFF2-40B4-BE49-F238E27FC236}">
                <a16:creationId xmlns:a16="http://schemas.microsoft.com/office/drawing/2014/main" id="{3B087CE0-52DC-4987-88C4-D381300A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11" y="4791075"/>
            <a:ext cx="119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envvars_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69">
            <a:extLst>
              <a:ext uri="{FF2B5EF4-FFF2-40B4-BE49-F238E27FC236}">
                <a16:creationId xmlns:a16="http://schemas.microsoft.com/office/drawing/2014/main" id="{CF27504F-AAD4-4133-B3C5-7866ECFA5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11" y="5145088"/>
            <a:ext cx="1452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onrestart_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70">
            <a:extLst>
              <a:ext uri="{FF2B5EF4-FFF2-40B4-BE49-F238E27FC236}">
                <a16:creationId xmlns:a16="http://schemas.microsoft.com/office/drawing/2014/main" id="{8945E0FD-91E9-4F8C-9201-A35FD3AD1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24" y="5505450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71">
            <a:extLst>
              <a:ext uri="{FF2B5EF4-FFF2-40B4-BE49-F238E27FC236}">
                <a16:creationId xmlns:a16="http://schemas.microsoft.com/office/drawing/2014/main" id="{3A7DC036-C5A1-4E1D-B235-445EE4DB8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11" y="565150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FCAB0C-9417-46FC-BCE8-737B59BD0530}"/>
              </a:ext>
            </a:extLst>
          </p:cNvPr>
          <p:cNvSpPr/>
          <p:nvPr/>
        </p:nvSpPr>
        <p:spPr>
          <a:xfrm>
            <a:off x="1865286" y="908050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"zygote"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E476A9-8833-49A5-82CD-72AE515BB093}"/>
              </a:ext>
            </a:extLst>
          </p:cNvPr>
          <p:cNvSpPr/>
          <p:nvPr/>
        </p:nvSpPr>
        <p:spPr>
          <a:xfrm>
            <a:off x="1865286" y="1268413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"main"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8D4015-DC83-4217-BAF3-3C1612AD5C2A}"/>
              </a:ext>
            </a:extLst>
          </p:cNvPr>
          <p:cNvSpPr/>
          <p:nvPr/>
        </p:nvSpPr>
        <p:spPr>
          <a:xfrm>
            <a:off x="1865286" y="1989138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79346C-48B5-4C7C-955C-9074330EE611}"/>
              </a:ext>
            </a:extLst>
          </p:cNvPr>
          <p:cNvSpPr/>
          <p:nvPr/>
        </p:nvSpPr>
        <p:spPr>
          <a:xfrm>
            <a:off x="1865286" y="2349500"/>
            <a:ext cx="2220913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E517B9-BAC3-4A30-9570-EE31F9211A8A}"/>
              </a:ext>
            </a:extLst>
          </p:cNvPr>
          <p:cNvSpPr/>
          <p:nvPr/>
        </p:nvSpPr>
        <p:spPr>
          <a:xfrm>
            <a:off x="1865286" y="2708275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BBFD2B-D2B4-4742-8DFC-08D120E5951E}"/>
              </a:ext>
            </a:extLst>
          </p:cNvPr>
          <p:cNvSpPr/>
          <p:nvPr/>
        </p:nvSpPr>
        <p:spPr>
          <a:xfrm>
            <a:off x="1865286" y="3068638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ED937C-9283-4370-B5B5-876C1768FEDF}"/>
              </a:ext>
            </a:extLst>
          </p:cNvPr>
          <p:cNvSpPr/>
          <p:nvPr/>
        </p:nvSpPr>
        <p:spPr>
          <a:xfrm>
            <a:off x="1865286" y="3429000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4F8948-09BB-4EB3-B485-67BCAA1C2EE4}"/>
              </a:ext>
            </a:extLst>
          </p:cNvPr>
          <p:cNvSpPr/>
          <p:nvPr/>
        </p:nvSpPr>
        <p:spPr>
          <a:xfrm>
            <a:off x="1865286" y="3789363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55783D-D9FB-4CB2-9148-A1C8A81FDBE0}"/>
              </a:ext>
            </a:extLst>
          </p:cNvPr>
          <p:cNvSpPr/>
          <p:nvPr/>
        </p:nvSpPr>
        <p:spPr>
          <a:xfrm>
            <a:off x="1865286" y="4508500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FD2EA1-BF32-410D-8472-C3BD7729A7BF}"/>
              </a:ext>
            </a:extLst>
          </p:cNvPr>
          <p:cNvSpPr/>
          <p:nvPr/>
        </p:nvSpPr>
        <p:spPr>
          <a:xfrm>
            <a:off x="1865286" y="4868863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3992A8-28DF-4E36-B5D5-CD683B1E2268}"/>
              </a:ext>
            </a:extLst>
          </p:cNvPr>
          <p:cNvSpPr/>
          <p:nvPr/>
        </p:nvSpPr>
        <p:spPr>
          <a:xfrm>
            <a:off x="1865286" y="5229225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AECBDF-4EF7-4AB7-9A36-931ABDB5DEBA}"/>
              </a:ext>
            </a:extLst>
          </p:cNvPr>
          <p:cNvSpPr/>
          <p:nvPr/>
        </p:nvSpPr>
        <p:spPr>
          <a:xfrm>
            <a:off x="1865286" y="5589588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"/sbin/app_process"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8DAFE0-9827-4627-891E-D52B839C3670}"/>
              </a:ext>
            </a:extLst>
          </p:cNvPr>
          <p:cNvSpPr/>
          <p:nvPr/>
        </p:nvSpPr>
        <p:spPr>
          <a:xfrm>
            <a:off x="1865286" y="1628775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19F5AA-5D2B-4C73-8D5C-D76FADD5F5BF}"/>
              </a:ext>
            </a:extLst>
          </p:cNvPr>
          <p:cNvSpPr/>
          <p:nvPr/>
        </p:nvSpPr>
        <p:spPr>
          <a:xfrm>
            <a:off x="2143099" y="1628775"/>
            <a:ext cx="2762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09EB42-06B0-4BEE-828D-4C333D945FE6}"/>
              </a:ext>
            </a:extLst>
          </p:cNvPr>
          <p:cNvSpPr/>
          <p:nvPr/>
        </p:nvSpPr>
        <p:spPr>
          <a:xfrm>
            <a:off x="2419324" y="1628775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E2CBD3-4911-4622-9CA6-07D3359E050E}"/>
              </a:ext>
            </a:extLst>
          </p:cNvPr>
          <p:cNvSpPr/>
          <p:nvPr/>
        </p:nvSpPr>
        <p:spPr>
          <a:xfrm>
            <a:off x="2697136" y="1628775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75A337-A3F7-4137-BB43-C5FB0709E4EE}"/>
              </a:ext>
            </a:extLst>
          </p:cNvPr>
          <p:cNvSpPr/>
          <p:nvPr/>
        </p:nvSpPr>
        <p:spPr>
          <a:xfrm>
            <a:off x="2974949" y="1628775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B256BA-7E97-4A29-BECC-CD849DF5064E}"/>
              </a:ext>
            </a:extLst>
          </p:cNvPr>
          <p:cNvSpPr/>
          <p:nvPr/>
        </p:nvSpPr>
        <p:spPr>
          <a:xfrm>
            <a:off x="3252761" y="1628775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BECF42-A7D8-48C0-B103-D05AAC62D53A}"/>
              </a:ext>
            </a:extLst>
          </p:cNvPr>
          <p:cNvSpPr/>
          <p:nvPr/>
        </p:nvSpPr>
        <p:spPr>
          <a:xfrm>
            <a:off x="3530574" y="1628775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E568C6-D52D-427F-8D27-36E85D052D34}"/>
              </a:ext>
            </a:extLst>
          </p:cNvPr>
          <p:cNvSpPr/>
          <p:nvPr/>
        </p:nvSpPr>
        <p:spPr>
          <a:xfrm>
            <a:off x="3808386" y="1628775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92">
            <a:extLst>
              <a:ext uri="{FF2B5EF4-FFF2-40B4-BE49-F238E27FC236}">
                <a16:creationId xmlns:a16="http://schemas.microsoft.com/office/drawing/2014/main" id="{B06205F3-6F3E-40FA-83B7-F3451095A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899" y="393700"/>
            <a:ext cx="53768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 zygote /system/bin/app_process64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onrestart write /sys/power/state on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    onrestart restart audioserver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    onrestart restart cameraserver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onrestart restart media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onrestart restart netd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writepid /dev/cpuset/foreground/tasks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0B040B-02C5-4FC9-9014-3AF229374484}"/>
              </a:ext>
            </a:extLst>
          </p:cNvPr>
          <p:cNvSpPr/>
          <p:nvPr/>
        </p:nvSpPr>
        <p:spPr>
          <a:xfrm>
            <a:off x="1865286" y="4149725"/>
            <a:ext cx="566738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0DE313-5ECD-447C-8371-6BEFCDD3B7D5}"/>
              </a:ext>
            </a:extLst>
          </p:cNvPr>
          <p:cNvSpPr/>
          <p:nvPr/>
        </p:nvSpPr>
        <p:spPr>
          <a:xfrm>
            <a:off x="2416149" y="4149725"/>
            <a:ext cx="566737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95A5A0-8FD2-4869-987D-1E3FC842F05F}"/>
              </a:ext>
            </a:extLst>
          </p:cNvPr>
          <p:cNvSpPr/>
          <p:nvPr/>
        </p:nvSpPr>
        <p:spPr>
          <a:xfrm>
            <a:off x="2967011" y="4149725"/>
            <a:ext cx="566738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25CC4B-5622-4237-87A9-A7F22855E1E6}"/>
              </a:ext>
            </a:extLst>
          </p:cNvPr>
          <p:cNvSpPr/>
          <p:nvPr/>
        </p:nvSpPr>
        <p:spPr>
          <a:xfrm>
            <a:off x="3519461" y="4149725"/>
            <a:ext cx="566738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4DE490B-54CA-4311-BF0F-D67ED2CB856B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 flipV="1">
            <a:off x="4086199" y="3500438"/>
            <a:ext cx="1439862" cy="1908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26479E-88F6-498E-A2F5-AEF73C96A5F9}"/>
              </a:ext>
            </a:extLst>
          </p:cNvPr>
          <p:cNvSpPr/>
          <p:nvPr/>
        </p:nvSpPr>
        <p:spPr>
          <a:xfrm>
            <a:off x="5526061" y="3355975"/>
            <a:ext cx="16970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976D92-A0D3-42BC-B879-106A71892422}"/>
              </a:ext>
            </a:extLst>
          </p:cNvPr>
          <p:cNvSpPr/>
          <p:nvPr/>
        </p:nvSpPr>
        <p:spPr>
          <a:xfrm>
            <a:off x="5526061" y="3643313"/>
            <a:ext cx="16970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141">
            <a:extLst>
              <a:ext uri="{FF2B5EF4-FFF2-40B4-BE49-F238E27FC236}">
                <a16:creationId xmlns:a16="http://schemas.microsoft.com/office/drawing/2014/main" id="{F947632F-7D12-4A3D-9908-5C43861AD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36" y="2909888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Command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8" name="세로로 말린 두루마리 모양 53">
            <a:extLst>
              <a:ext uri="{FF2B5EF4-FFF2-40B4-BE49-F238E27FC236}">
                <a16:creationId xmlns:a16="http://schemas.microsoft.com/office/drawing/2014/main" id="{99939519-1967-4A7C-8E81-61047910F3AE}"/>
              </a:ext>
            </a:extLst>
          </p:cNvPr>
          <p:cNvSpPr/>
          <p:nvPr/>
        </p:nvSpPr>
        <p:spPr>
          <a:xfrm>
            <a:off x="7553299" y="3509963"/>
            <a:ext cx="668337" cy="57626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BDD4417-ACD7-4E25-A8C8-C2A5E977A02C}"/>
              </a:ext>
            </a:extLst>
          </p:cNvPr>
          <p:cNvCxnSpPr>
            <a:stCxn id="45" idx="3"/>
            <a:endCxn id="48" idx="1"/>
          </p:cNvCxnSpPr>
          <p:nvPr/>
        </p:nvCxnSpPr>
        <p:spPr>
          <a:xfrm>
            <a:off x="7223099" y="3500438"/>
            <a:ext cx="403225" cy="2984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44">
            <a:extLst>
              <a:ext uri="{FF2B5EF4-FFF2-40B4-BE49-F238E27FC236}">
                <a16:creationId xmlns:a16="http://schemas.microsoft.com/office/drawing/2014/main" id="{58A640B8-8E96-4971-BF28-5970902EF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274" y="313372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do_restart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9F6861-64B0-4B22-ADCA-FE2D3D2D1550}"/>
              </a:ext>
            </a:extLst>
          </p:cNvPr>
          <p:cNvSpPr/>
          <p:nvPr/>
        </p:nvSpPr>
        <p:spPr>
          <a:xfrm>
            <a:off x="5526061" y="3937000"/>
            <a:ext cx="16970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146">
            <a:extLst>
              <a:ext uri="{FF2B5EF4-FFF2-40B4-BE49-F238E27FC236}">
                <a16:creationId xmlns:a16="http://schemas.microsoft.com/office/drawing/2014/main" id="{60494306-4FE2-4A81-BB2C-88C83A3E3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974" y="3603625"/>
            <a:ext cx="1198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function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FCE3A57-1050-4919-8896-4672F944D0FD}"/>
              </a:ext>
            </a:extLst>
          </p:cNvPr>
          <p:cNvSpPr/>
          <p:nvPr/>
        </p:nvSpPr>
        <p:spPr>
          <a:xfrm>
            <a:off x="5529236" y="4752975"/>
            <a:ext cx="16954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6BABEA8-FCA9-48F3-A75F-85BC37A23DA3}"/>
              </a:ext>
            </a:extLst>
          </p:cNvPr>
          <p:cNvSpPr/>
          <p:nvPr/>
        </p:nvSpPr>
        <p:spPr>
          <a:xfrm>
            <a:off x="5529236" y="5041900"/>
            <a:ext cx="16954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세로로 말린 두루마리 모양 80">
            <a:extLst>
              <a:ext uri="{FF2B5EF4-FFF2-40B4-BE49-F238E27FC236}">
                <a16:creationId xmlns:a16="http://schemas.microsoft.com/office/drawing/2014/main" id="{1EC97F07-BEDD-49E6-88AF-B40CDFAED396}"/>
              </a:ext>
            </a:extLst>
          </p:cNvPr>
          <p:cNvSpPr/>
          <p:nvPr/>
        </p:nvSpPr>
        <p:spPr>
          <a:xfrm>
            <a:off x="7556474" y="4906963"/>
            <a:ext cx="668337" cy="57626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1B4211-D14E-4C20-92DF-3D06D582E59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>
            <a:off x="7224686" y="4897438"/>
            <a:ext cx="403225" cy="2984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151">
            <a:extLst>
              <a:ext uri="{FF2B5EF4-FFF2-40B4-BE49-F238E27FC236}">
                <a16:creationId xmlns:a16="http://schemas.microsoft.com/office/drawing/2014/main" id="{7B85DDF4-0739-4DD3-9E95-45F438DB5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49" y="453072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do_restart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BF7DA8-8A19-4F3B-82E8-CD866A4CA743}"/>
              </a:ext>
            </a:extLst>
          </p:cNvPr>
          <p:cNvSpPr/>
          <p:nvPr/>
        </p:nvSpPr>
        <p:spPr>
          <a:xfrm>
            <a:off x="5529236" y="5334000"/>
            <a:ext cx="16954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꺾인 연결선 85">
            <a:extLst>
              <a:ext uri="{FF2B5EF4-FFF2-40B4-BE49-F238E27FC236}">
                <a16:creationId xmlns:a16="http://schemas.microsoft.com/office/drawing/2014/main" id="{2C305A5F-CC59-45FC-8C8F-A6ADCE8F3F40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 flipH="1">
            <a:off x="5529236" y="4081463"/>
            <a:ext cx="1693863" cy="815975"/>
          </a:xfrm>
          <a:prstGeom prst="bentConnector5">
            <a:avLst>
              <a:gd name="adj1" fmla="val -13501"/>
              <a:gd name="adj2" fmla="val 50000"/>
              <a:gd name="adj3" fmla="val 11350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86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4">
            <a:extLst>
              <a:ext uri="{FF2B5EF4-FFF2-40B4-BE49-F238E27FC236}">
                <a16:creationId xmlns:a16="http://schemas.microsoft.com/office/drawing/2014/main" id="{7ACB98DD-54A5-404C-9301-EB165923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548680"/>
            <a:ext cx="460254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>
                <a:latin typeface="Consolas" panose="020B0609020204030204" pitchFamily="49" charset="0"/>
              </a:rPr>
              <a:t>"early-init"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"wait_for_coldboot_done"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"mix_hwrng_into_linux_rng"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"set_mmap_rnd_bits"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"keychord_init"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"console_init"</a:t>
            </a:r>
          </a:p>
          <a:p>
            <a:r>
              <a:rPr lang="en-US" altLang="ko-KR" sz="2400" b="1">
                <a:latin typeface="Consolas" panose="020B0609020204030204" pitchFamily="49" charset="0"/>
              </a:rPr>
              <a:t>"init"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"mix_hwrng_into_linux_rng"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"queue_property_triggers"</a:t>
            </a:r>
          </a:p>
          <a:p>
            <a:r>
              <a:rPr lang="en-US" altLang="ko-KR" sz="2400" b="1">
                <a:latin typeface="Consolas" panose="020B0609020204030204" pitchFamily="49" charset="0"/>
              </a:rPr>
              <a:t>"late-init"</a:t>
            </a:r>
          </a:p>
          <a:p>
            <a:r>
              <a:rPr lang="en-US" altLang="ko-KR" sz="2400" b="1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400" b="1">
                <a:latin typeface="Consolas" panose="020B0609020204030204" pitchFamily="49" charset="0"/>
              </a:rPr>
              <a:t>"boot"</a:t>
            </a:r>
            <a:endParaRPr lang="ko-KR" altLang="en-US" sz="2400" b="1">
              <a:latin typeface="Consolas" panose="020B0609020204030204" pitchFamily="49" charset="0"/>
            </a:endParaRPr>
          </a:p>
        </p:txBody>
      </p:sp>
      <p:sp>
        <p:nvSpPr>
          <p:cNvPr id="5" name="TextBox 99">
            <a:extLst>
              <a:ext uri="{FF2B5EF4-FFF2-40B4-BE49-F238E27FC236}">
                <a16:creationId xmlns:a16="http://schemas.microsoft.com/office/drawing/2014/main" id="{B387C0C8-A70B-4AA0-8D4D-6D718507F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404664"/>
            <a:ext cx="800090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while (true)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int timeout = -1;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 (!waiting_for_exec)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am.ExecuteOneCommand();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restart_processes();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 (am.HasMoreCommands())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timeout = 0;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epoll_wait(epoll_fd, &amp;ev, 1, timeout);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D05DF32-28E3-4490-B9E6-36DAC6BCD056}"/>
              </a:ext>
            </a:extLst>
          </p:cNvPr>
          <p:cNvSpPr/>
          <p:nvPr/>
        </p:nvSpPr>
        <p:spPr>
          <a:xfrm>
            <a:off x="-612576" y="692696"/>
            <a:ext cx="504056" cy="345638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96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F7D44C5-1E59-4A58-A37F-498E7A067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153" y="269081"/>
            <a:ext cx="388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r>
              <a:rPr lang="ko-KR" altLang="en-US">
                <a:latin typeface="Consolas" panose="020B0609020204030204" pitchFamily="49" charset="0"/>
              </a:rPr>
              <a:t>가 최초로 기동되는 시점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F429862-7F8A-4859-99F5-CADA2A2BF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927" y="454024"/>
            <a:ext cx="34131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on boot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class_start core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CF8308C-0A30-49D3-86A4-E70785BA7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997868"/>
            <a:ext cx="1536670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do_class_start( "core" 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ForEachServiceInClass(args[1], [] (Service* s) { s-&gt;StartIfNotDisabled(); });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s-&gt;StartIfNotDisabled();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if (!(flags_ &amp; SVC_DISABLED))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    return Start();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pid_t pid = fork();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if (pid == 0) 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execve(strs[0], (char**) &amp;strs[0], (char**) ENV)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6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6E0ABF7-8A53-486D-AEE3-44304BB8A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60" y="27062"/>
            <a:ext cx="5464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- </a:t>
            </a:r>
            <a:r>
              <a:rPr lang="ko-KR" altLang="en-US">
                <a:latin typeface="Consolas" panose="020B0609020204030204" pitchFamily="49" charset="0"/>
              </a:rPr>
              <a:t>안드로이드 부팅 과정 분석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init process </a:t>
            </a:r>
            <a:r>
              <a:rPr lang="ko-KR" altLang="en-US">
                <a:latin typeface="Consolas" panose="020B0609020204030204" pitchFamily="49" charset="0"/>
              </a:rPr>
              <a:t>분석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소스위치 </a:t>
            </a:r>
            <a:r>
              <a:rPr lang="en-US" altLang="ko-KR">
                <a:latin typeface="Consolas" panose="020B0609020204030204" pitchFamily="49" charset="0"/>
              </a:rPr>
              <a:t>: /root/android/system/core/init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vi init.cpp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umask(0); // </a:t>
            </a:r>
            <a:r>
              <a:rPr lang="ko-KR" altLang="en-US">
                <a:latin typeface="Consolas" panose="020B0609020204030204" pitchFamily="49" charset="0"/>
              </a:rPr>
              <a:t>생성 퍼미션 대로 파일을 만들라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C78C-D4BF-4F3A-A76D-6A99510EB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636912"/>
            <a:ext cx="460254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perm &amp; ~umask 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0666 &amp; ~0022 // bit clear 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110110110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111101101 &amp;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------------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110100100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rw-r--r--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20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DB997AF5-1946-42AE-BE9B-91C5AF3B7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061" y="611783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1EBC1EB2-C511-401A-94E9-BE0ECA2E9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49" y="965795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A23B98B-1842-4D4A-BD66-E2C90A305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061" y="131980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8341F7E-003E-48CF-AE29-382ACDB94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061" y="167223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71C0C6C0-E477-41AD-A43A-495498621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36" y="2026245"/>
            <a:ext cx="183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time_started_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61206A67-D735-4217-9CBD-CFBD938F9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36" y="2380258"/>
            <a:ext cx="1830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875BEBE-A320-4604-B004-436F5A2F9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649" y="273427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nr_crashed_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ED987D86-24AF-4055-B2E6-BB22698DD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061" y="308828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7A990B64-AF28-4496-8FEE-9F83579CE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061" y="3442295"/>
            <a:ext cx="690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D40B996F-7D96-487C-8CC1-276899636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49" y="3796308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supp_gids_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2B046D94-3F02-47EE-BA1D-015B6C69F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649" y="4150320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6B5EE451-FF06-4563-9695-CD1DF80D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649" y="4504333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envvars_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BE14E570-2E58-43C5-B173-57AE370E7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49" y="4856758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onrestart_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DB894D27-0423-4F1E-BD0E-619399ECE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061" y="5217120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D2D4E9E3-1C43-4D6B-A313-1AB7183F6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549" y="27682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94513B-0779-4706-B22F-8087DB220C55}"/>
              </a:ext>
            </a:extLst>
          </p:cNvPr>
          <p:cNvSpPr/>
          <p:nvPr/>
        </p:nvSpPr>
        <p:spPr>
          <a:xfrm>
            <a:off x="2195736" y="621308"/>
            <a:ext cx="2220913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"wpa_supplicant"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6769C3-14B4-4999-9CAC-17935EC07824}"/>
              </a:ext>
            </a:extLst>
          </p:cNvPr>
          <p:cNvSpPr/>
          <p:nvPr/>
        </p:nvSpPr>
        <p:spPr>
          <a:xfrm>
            <a:off x="2195736" y="980083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"late_start"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30BE95-409D-4C30-B5AE-5AB8AA3B23AF}"/>
              </a:ext>
            </a:extLst>
          </p:cNvPr>
          <p:cNvSpPr/>
          <p:nvPr/>
        </p:nvSpPr>
        <p:spPr>
          <a:xfrm>
            <a:off x="2195736" y="1700808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4FE0D-3F6F-4434-9E91-19461B4B2A99}"/>
              </a:ext>
            </a:extLst>
          </p:cNvPr>
          <p:cNvSpPr/>
          <p:nvPr/>
        </p:nvSpPr>
        <p:spPr>
          <a:xfrm>
            <a:off x="2195736" y="2061170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087810-1BB4-4662-B532-39B272616072}"/>
              </a:ext>
            </a:extLst>
          </p:cNvPr>
          <p:cNvSpPr/>
          <p:nvPr/>
        </p:nvSpPr>
        <p:spPr>
          <a:xfrm>
            <a:off x="2195736" y="2421533"/>
            <a:ext cx="2220913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10DC4B-EC65-45DE-B38D-69EE9B49C538}"/>
              </a:ext>
            </a:extLst>
          </p:cNvPr>
          <p:cNvSpPr/>
          <p:nvPr/>
        </p:nvSpPr>
        <p:spPr>
          <a:xfrm>
            <a:off x="2195736" y="2780308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3107EC-757A-4E72-A316-90EB96AB4B42}"/>
              </a:ext>
            </a:extLst>
          </p:cNvPr>
          <p:cNvSpPr/>
          <p:nvPr/>
        </p:nvSpPr>
        <p:spPr>
          <a:xfrm>
            <a:off x="2195736" y="3140670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BC91BD-412F-47E7-95EC-AFDB97EFF94E}"/>
              </a:ext>
            </a:extLst>
          </p:cNvPr>
          <p:cNvSpPr/>
          <p:nvPr/>
        </p:nvSpPr>
        <p:spPr>
          <a:xfrm>
            <a:off x="2195736" y="3501033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197D91-7003-410C-9ADF-887EAD2E4AB6}"/>
              </a:ext>
            </a:extLst>
          </p:cNvPr>
          <p:cNvSpPr/>
          <p:nvPr/>
        </p:nvSpPr>
        <p:spPr>
          <a:xfrm>
            <a:off x="2195736" y="4221758"/>
            <a:ext cx="2220913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BADCBC-A90B-405C-88F2-B70388A290D9}"/>
              </a:ext>
            </a:extLst>
          </p:cNvPr>
          <p:cNvSpPr/>
          <p:nvPr/>
        </p:nvSpPr>
        <p:spPr>
          <a:xfrm>
            <a:off x="2195736" y="4580533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FE912B-2F55-4CB0-9E90-480B5A89D851}"/>
              </a:ext>
            </a:extLst>
          </p:cNvPr>
          <p:cNvSpPr/>
          <p:nvPr/>
        </p:nvSpPr>
        <p:spPr>
          <a:xfrm>
            <a:off x="2195736" y="4940895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1A3963-F5C9-4734-9A58-9F046BF31D30}"/>
              </a:ext>
            </a:extLst>
          </p:cNvPr>
          <p:cNvSpPr/>
          <p:nvPr/>
        </p:nvSpPr>
        <p:spPr>
          <a:xfrm>
            <a:off x="2195736" y="5301258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"/sbin/healthd"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6DDD0E-815A-472B-A707-547E7A671837}"/>
              </a:ext>
            </a:extLst>
          </p:cNvPr>
          <p:cNvSpPr/>
          <p:nvPr/>
        </p:nvSpPr>
        <p:spPr>
          <a:xfrm>
            <a:off x="2195736" y="1340445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590A4C-8EF5-4393-A842-2F452F3BBB69}"/>
              </a:ext>
            </a:extLst>
          </p:cNvPr>
          <p:cNvSpPr/>
          <p:nvPr/>
        </p:nvSpPr>
        <p:spPr>
          <a:xfrm>
            <a:off x="2473549" y="1340445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5E5C83-4934-4BDF-92E7-000FAFF68ED7}"/>
              </a:ext>
            </a:extLst>
          </p:cNvPr>
          <p:cNvSpPr/>
          <p:nvPr/>
        </p:nvSpPr>
        <p:spPr>
          <a:xfrm>
            <a:off x="2751361" y="1340445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4EF554-688E-4494-9B41-9F63E040E241}"/>
              </a:ext>
            </a:extLst>
          </p:cNvPr>
          <p:cNvSpPr/>
          <p:nvPr/>
        </p:nvSpPr>
        <p:spPr>
          <a:xfrm>
            <a:off x="3029174" y="1340445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B0A77C-58D1-4704-8C8D-A83B005895EA}"/>
              </a:ext>
            </a:extLst>
          </p:cNvPr>
          <p:cNvSpPr/>
          <p:nvPr/>
        </p:nvSpPr>
        <p:spPr>
          <a:xfrm>
            <a:off x="3306986" y="1340445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EED63D-3720-444A-8C0B-A1C0AA566B04}"/>
              </a:ext>
            </a:extLst>
          </p:cNvPr>
          <p:cNvSpPr/>
          <p:nvPr/>
        </p:nvSpPr>
        <p:spPr>
          <a:xfrm>
            <a:off x="3584799" y="1340445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3344E9-401A-4BE7-B1A9-299909C5749A}"/>
              </a:ext>
            </a:extLst>
          </p:cNvPr>
          <p:cNvSpPr/>
          <p:nvPr/>
        </p:nvSpPr>
        <p:spPr>
          <a:xfrm>
            <a:off x="3862611" y="1340445"/>
            <a:ext cx="2762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2CE913-F1BC-4F83-A91A-64A9A0E18BB8}"/>
              </a:ext>
            </a:extLst>
          </p:cNvPr>
          <p:cNvSpPr/>
          <p:nvPr/>
        </p:nvSpPr>
        <p:spPr>
          <a:xfrm>
            <a:off x="4138836" y="1340445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42">
            <a:extLst>
              <a:ext uri="{FF2B5EF4-FFF2-40B4-BE49-F238E27FC236}">
                <a16:creationId xmlns:a16="http://schemas.microsoft.com/office/drawing/2014/main" id="{A10B5AE5-21F8-4B53-8BBA-AEBAB094E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7011" y="2780308"/>
            <a:ext cx="5124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add_environment(ei.name.c_str(),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       ei.value.c_str());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A5AF67-4233-4D6A-86E1-FFB34FAF65DA}"/>
              </a:ext>
            </a:extLst>
          </p:cNvPr>
          <p:cNvSpPr/>
          <p:nvPr/>
        </p:nvSpPr>
        <p:spPr>
          <a:xfrm>
            <a:off x="2195736" y="3861395"/>
            <a:ext cx="568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72FD4C-3872-4FB3-A772-93FD6FDBEC7D}"/>
              </a:ext>
            </a:extLst>
          </p:cNvPr>
          <p:cNvSpPr/>
          <p:nvPr/>
        </p:nvSpPr>
        <p:spPr>
          <a:xfrm>
            <a:off x="2748186" y="3861395"/>
            <a:ext cx="5667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C5FE61-63FF-4A78-A740-3FF60A50D4B4}"/>
              </a:ext>
            </a:extLst>
          </p:cNvPr>
          <p:cNvSpPr/>
          <p:nvPr/>
        </p:nvSpPr>
        <p:spPr>
          <a:xfrm>
            <a:off x="3299049" y="3861395"/>
            <a:ext cx="5667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EFE1F6-924B-40DF-92B3-C0AD33968331}"/>
              </a:ext>
            </a:extLst>
          </p:cNvPr>
          <p:cNvSpPr/>
          <p:nvPr/>
        </p:nvSpPr>
        <p:spPr>
          <a:xfrm>
            <a:off x="3849911" y="3861395"/>
            <a:ext cx="5667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79064A-CCB0-404A-9F83-BDCC9D428F2E}"/>
              </a:ext>
            </a:extLst>
          </p:cNvPr>
          <p:cNvSpPr/>
          <p:nvPr/>
        </p:nvSpPr>
        <p:spPr>
          <a:xfrm>
            <a:off x="5827936" y="3996333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"addr"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0FB88A-CA5D-46AF-B95E-5A26EA8DE8AD}"/>
              </a:ext>
            </a:extLst>
          </p:cNvPr>
          <p:cNvSpPr/>
          <p:nvPr/>
        </p:nvSpPr>
        <p:spPr>
          <a:xfrm>
            <a:off x="5827936" y="4283670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"seoul"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9">
            <a:extLst>
              <a:ext uri="{FF2B5EF4-FFF2-40B4-BE49-F238E27FC236}">
                <a16:creationId xmlns:a16="http://schemas.microsoft.com/office/drawing/2014/main" id="{B1D80E8B-2A0D-4081-A4A5-8A19FECDF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924" y="3955058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id="{6A62D168-AF08-459F-92DF-9182BFDCA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9099" y="4210645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8" name="TextBox 51">
            <a:extLst>
              <a:ext uri="{FF2B5EF4-FFF2-40B4-BE49-F238E27FC236}">
                <a16:creationId xmlns:a16="http://schemas.microsoft.com/office/drawing/2014/main" id="{AB49EB18-3A54-41A2-8764-14CC07C4A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599" y="3608983"/>
            <a:ext cx="2970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ServiceEnvironmentInfo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94BE0C5-C85E-4A4A-905F-3B97D7F53995}"/>
              </a:ext>
            </a:extLst>
          </p:cNvPr>
          <p:cNvCxnSpPr>
            <a:stCxn id="28" idx="3"/>
            <a:endCxn id="44" idx="1"/>
          </p:cNvCxnSpPr>
          <p:nvPr/>
        </p:nvCxnSpPr>
        <p:spPr>
          <a:xfrm flipV="1">
            <a:off x="4416649" y="4139208"/>
            <a:ext cx="1411287" cy="6223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288C15-0EAF-4306-9601-6F1DAEB19E42}"/>
              </a:ext>
            </a:extLst>
          </p:cNvPr>
          <p:cNvSpPr/>
          <p:nvPr/>
        </p:nvSpPr>
        <p:spPr>
          <a:xfrm>
            <a:off x="5913661" y="4926608"/>
            <a:ext cx="17526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"addr=seoul"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9393ED-7886-4764-B46A-B3D7D051EE13}"/>
              </a:ext>
            </a:extLst>
          </p:cNvPr>
          <p:cNvSpPr/>
          <p:nvPr/>
        </p:nvSpPr>
        <p:spPr>
          <a:xfrm>
            <a:off x="5913661" y="5286970"/>
            <a:ext cx="1752600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5">
            <a:extLst>
              <a:ext uri="{FF2B5EF4-FFF2-40B4-BE49-F238E27FC236}">
                <a16:creationId xmlns:a16="http://schemas.microsoft.com/office/drawing/2014/main" id="{B42AC87A-089D-449D-B431-01D8E86FE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261" y="4917083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ENV[0]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32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6">
            <a:extLst>
              <a:ext uri="{FF2B5EF4-FFF2-40B4-BE49-F238E27FC236}">
                <a16:creationId xmlns:a16="http://schemas.microsoft.com/office/drawing/2014/main" id="{4C9FE3A6-96DF-4C7C-98EB-16C41E119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231900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4789F912-F316-4FCF-96D4-C3B354CB2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1585913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58">
            <a:extLst>
              <a:ext uri="{FF2B5EF4-FFF2-40B4-BE49-F238E27FC236}">
                <a16:creationId xmlns:a16="http://schemas.microsoft.com/office/drawing/2014/main" id="{C690E703-BF99-4D1F-9FFF-E35C8F4C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1939925"/>
            <a:ext cx="944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7D4F28A-7FDC-45CB-96D6-0B2D1A298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5" y="2293938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60">
            <a:extLst>
              <a:ext uri="{FF2B5EF4-FFF2-40B4-BE49-F238E27FC236}">
                <a16:creationId xmlns:a16="http://schemas.microsoft.com/office/drawing/2014/main" id="{969CFB9B-2B54-4336-9A8A-702E66339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2647950"/>
            <a:ext cx="1830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time_started_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61">
            <a:extLst>
              <a:ext uri="{FF2B5EF4-FFF2-40B4-BE49-F238E27FC236}">
                <a16:creationId xmlns:a16="http://schemas.microsoft.com/office/drawing/2014/main" id="{B7FF86B6-DB90-4EF2-A800-02189460E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000375"/>
            <a:ext cx="1830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62">
            <a:extLst>
              <a:ext uri="{FF2B5EF4-FFF2-40B4-BE49-F238E27FC236}">
                <a16:creationId xmlns:a16="http://schemas.microsoft.com/office/drawing/2014/main" id="{D764784C-F98D-4B87-82EA-E08C0F9CA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335438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nr_crashed_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63">
            <a:extLst>
              <a:ext uri="{FF2B5EF4-FFF2-40B4-BE49-F238E27FC236}">
                <a16:creationId xmlns:a16="http://schemas.microsoft.com/office/drawing/2014/main" id="{A5FEB976-ED48-4D15-AB2C-8CD6A847E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5" y="370840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id="{CB8829F4-E914-4DBC-AD5A-F5C36CC61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5" y="4062413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65">
            <a:extLst>
              <a:ext uri="{FF2B5EF4-FFF2-40B4-BE49-F238E27FC236}">
                <a16:creationId xmlns:a16="http://schemas.microsoft.com/office/drawing/2014/main" id="{5A6C4BDA-C931-44DD-A77A-9F1B75BA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441642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supp_gids_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66">
            <a:extLst>
              <a:ext uri="{FF2B5EF4-FFF2-40B4-BE49-F238E27FC236}">
                <a16:creationId xmlns:a16="http://schemas.microsoft.com/office/drawing/2014/main" id="{9441A7AE-FCD8-4416-9EBC-DB7EDE06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4770438"/>
            <a:ext cx="1198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67">
            <a:extLst>
              <a:ext uri="{FF2B5EF4-FFF2-40B4-BE49-F238E27FC236}">
                <a16:creationId xmlns:a16="http://schemas.microsoft.com/office/drawing/2014/main" id="{E4E2B1B2-1E59-4A29-9938-CAEF52874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5124450"/>
            <a:ext cx="1198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envvars_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68">
            <a:extLst>
              <a:ext uri="{FF2B5EF4-FFF2-40B4-BE49-F238E27FC236}">
                <a16:creationId xmlns:a16="http://schemas.microsoft.com/office/drawing/2014/main" id="{D68D84D2-128B-4976-B93F-ABB2A38A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478463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onrestart_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69">
            <a:extLst>
              <a:ext uri="{FF2B5EF4-FFF2-40B4-BE49-F238E27FC236}">
                <a16:creationId xmlns:a16="http://schemas.microsoft.com/office/drawing/2014/main" id="{38D0B3D7-0491-436E-98DB-D8B41A62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5837238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70">
            <a:extLst>
              <a:ext uri="{FF2B5EF4-FFF2-40B4-BE49-F238E27FC236}">
                <a16:creationId xmlns:a16="http://schemas.microsoft.com/office/drawing/2014/main" id="{5589D98D-F981-47EF-9DA4-E614AC86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896938"/>
            <a:ext cx="1071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316B36-B1F6-4E23-BED9-1BFEB1FCE5CC}"/>
              </a:ext>
            </a:extLst>
          </p:cNvPr>
          <p:cNvSpPr/>
          <p:nvPr/>
        </p:nvSpPr>
        <p:spPr>
          <a:xfrm>
            <a:off x="2522538" y="1241425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"wpa_supplicant"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A4AFFB-F0EC-40B9-8347-1D7C1EB62E18}"/>
              </a:ext>
            </a:extLst>
          </p:cNvPr>
          <p:cNvSpPr/>
          <p:nvPr/>
        </p:nvSpPr>
        <p:spPr>
          <a:xfrm>
            <a:off x="2522538" y="1601788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"late_start"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B2EF4-AAF8-4B7B-9EE3-37A28CC83959}"/>
              </a:ext>
            </a:extLst>
          </p:cNvPr>
          <p:cNvSpPr/>
          <p:nvPr/>
        </p:nvSpPr>
        <p:spPr>
          <a:xfrm>
            <a:off x="2522538" y="2320925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1234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D6BF30-CC17-44E2-A3CE-6395C322D711}"/>
              </a:ext>
            </a:extLst>
          </p:cNvPr>
          <p:cNvSpPr/>
          <p:nvPr/>
        </p:nvSpPr>
        <p:spPr>
          <a:xfrm>
            <a:off x="2522538" y="2681288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AA24DC-BF19-4B48-A6BF-EA91D6318452}"/>
              </a:ext>
            </a:extLst>
          </p:cNvPr>
          <p:cNvSpPr/>
          <p:nvPr/>
        </p:nvSpPr>
        <p:spPr>
          <a:xfrm>
            <a:off x="2522538" y="3041650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F4B861-E7A8-426A-8630-7BAB72F7063F}"/>
              </a:ext>
            </a:extLst>
          </p:cNvPr>
          <p:cNvSpPr/>
          <p:nvPr/>
        </p:nvSpPr>
        <p:spPr>
          <a:xfrm>
            <a:off x="2522538" y="3402013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16C7E2-AF16-4338-BA60-3E5FFDEA5B21}"/>
              </a:ext>
            </a:extLst>
          </p:cNvPr>
          <p:cNvSpPr/>
          <p:nvPr/>
        </p:nvSpPr>
        <p:spPr>
          <a:xfrm>
            <a:off x="2522538" y="3760788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DFFE8D-61F4-437C-83F7-A7EA6535089B}"/>
              </a:ext>
            </a:extLst>
          </p:cNvPr>
          <p:cNvSpPr/>
          <p:nvPr/>
        </p:nvSpPr>
        <p:spPr>
          <a:xfrm>
            <a:off x="2522538" y="4121150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064B-EBF2-488E-8F19-2D6CF0BB7C5D}"/>
              </a:ext>
            </a:extLst>
          </p:cNvPr>
          <p:cNvSpPr/>
          <p:nvPr/>
        </p:nvSpPr>
        <p:spPr>
          <a:xfrm>
            <a:off x="2522538" y="4841875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E3AB2F-DA97-4473-A34C-4E2EE7A45F6F}"/>
              </a:ext>
            </a:extLst>
          </p:cNvPr>
          <p:cNvSpPr/>
          <p:nvPr/>
        </p:nvSpPr>
        <p:spPr>
          <a:xfrm>
            <a:off x="2522538" y="5202238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36954B-192C-432E-9135-08D91462EEB8}"/>
              </a:ext>
            </a:extLst>
          </p:cNvPr>
          <p:cNvSpPr/>
          <p:nvPr/>
        </p:nvSpPr>
        <p:spPr>
          <a:xfrm>
            <a:off x="2522538" y="5561013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4BB5EE-18E5-4A65-BCA4-F40F3182BC3A}"/>
              </a:ext>
            </a:extLst>
          </p:cNvPr>
          <p:cNvSpPr/>
          <p:nvPr/>
        </p:nvSpPr>
        <p:spPr>
          <a:xfrm>
            <a:off x="2522538" y="5921375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"/sbin/healthd"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C80341-03B8-4EA7-B769-9456CAD01C65}"/>
              </a:ext>
            </a:extLst>
          </p:cNvPr>
          <p:cNvSpPr/>
          <p:nvPr/>
        </p:nvSpPr>
        <p:spPr>
          <a:xfrm>
            <a:off x="2522538" y="1960563"/>
            <a:ext cx="2778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60A043-505F-4ADC-AAAA-7D1B3DF45F44}"/>
              </a:ext>
            </a:extLst>
          </p:cNvPr>
          <p:cNvSpPr/>
          <p:nvPr/>
        </p:nvSpPr>
        <p:spPr>
          <a:xfrm>
            <a:off x="2800350" y="1960563"/>
            <a:ext cx="2778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893EE4-2B97-49DF-BC80-6A0B48131C66}"/>
              </a:ext>
            </a:extLst>
          </p:cNvPr>
          <p:cNvSpPr/>
          <p:nvPr/>
        </p:nvSpPr>
        <p:spPr>
          <a:xfrm>
            <a:off x="3078163" y="1960563"/>
            <a:ext cx="2778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319DDD-5508-4084-9936-3FBFC003F743}"/>
              </a:ext>
            </a:extLst>
          </p:cNvPr>
          <p:cNvSpPr/>
          <p:nvPr/>
        </p:nvSpPr>
        <p:spPr>
          <a:xfrm>
            <a:off x="3355975" y="1960563"/>
            <a:ext cx="2778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E4F783-9AC9-47C8-8069-AD5D0B07858A}"/>
              </a:ext>
            </a:extLst>
          </p:cNvPr>
          <p:cNvSpPr/>
          <p:nvPr/>
        </p:nvSpPr>
        <p:spPr>
          <a:xfrm>
            <a:off x="3633788" y="1960563"/>
            <a:ext cx="2762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E2E7F9-A178-4D26-A13F-36B604E15EC0}"/>
              </a:ext>
            </a:extLst>
          </p:cNvPr>
          <p:cNvSpPr/>
          <p:nvPr/>
        </p:nvSpPr>
        <p:spPr>
          <a:xfrm>
            <a:off x="3910013" y="1960563"/>
            <a:ext cx="2778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20B899-A15B-4D88-A033-FCBDA7B25A7B}"/>
              </a:ext>
            </a:extLst>
          </p:cNvPr>
          <p:cNvSpPr/>
          <p:nvPr/>
        </p:nvSpPr>
        <p:spPr>
          <a:xfrm>
            <a:off x="4187825" y="1960563"/>
            <a:ext cx="2778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9B27CA-A06F-431E-A55C-445C0E136144}"/>
              </a:ext>
            </a:extLst>
          </p:cNvPr>
          <p:cNvSpPr/>
          <p:nvPr/>
        </p:nvSpPr>
        <p:spPr>
          <a:xfrm>
            <a:off x="4465638" y="1960563"/>
            <a:ext cx="2778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B69C3C-3F8F-481F-898B-B99190F2A4BC}"/>
              </a:ext>
            </a:extLst>
          </p:cNvPr>
          <p:cNvSpPr/>
          <p:nvPr/>
        </p:nvSpPr>
        <p:spPr>
          <a:xfrm>
            <a:off x="2522538" y="4481513"/>
            <a:ext cx="5667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EB73146-6F23-484E-9889-2289536BA4D4}"/>
              </a:ext>
            </a:extLst>
          </p:cNvPr>
          <p:cNvSpPr/>
          <p:nvPr/>
        </p:nvSpPr>
        <p:spPr>
          <a:xfrm>
            <a:off x="3073400" y="4481513"/>
            <a:ext cx="56673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32DAEE-8448-4BE5-A159-70D53ADEB51B}"/>
              </a:ext>
            </a:extLst>
          </p:cNvPr>
          <p:cNvSpPr/>
          <p:nvPr/>
        </p:nvSpPr>
        <p:spPr>
          <a:xfrm>
            <a:off x="3625850" y="4481513"/>
            <a:ext cx="56673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70A70B-E20F-4723-B1C7-AE92C2B443AF}"/>
              </a:ext>
            </a:extLst>
          </p:cNvPr>
          <p:cNvSpPr/>
          <p:nvPr/>
        </p:nvSpPr>
        <p:spPr>
          <a:xfrm>
            <a:off x="4176713" y="4481513"/>
            <a:ext cx="5667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8025DE-6CC7-4B95-A592-046937B7528D}"/>
              </a:ext>
            </a:extLst>
          </p:cNvPr>
          <p:cNvSpPr/>
          <p:nvPr/>
        </p:nvSpPr>
        <p:spPr>
          <a:xfrm>
            <a:off x="6543675" y="3762375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"wpa_wlan0"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9957AF8-851F-4754-8110-067143BAD8BD}"/>
              </a:ext>
            </a:extLst>
          </p:cNvPr>
          <p:cNvSpPr/>
          <p:nvPr/>
        </p:nvSpPr>
        <p:spPr>
          <a:xfrm>
            <a:off x="6543675" y="4049713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"dgram"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F55D67-62CB-40C4-A3FF-DBA52D35E07D}"/>
              </a:ext>
            </a:extLst>
          </p:cNvPr>
          <p:cNvSpPr/>
          <p:nvPr/>
        </p:nvSpPr>
        <p:spPr>
          <a:xfrm>
            <a:off x="6543675" y="4338638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1010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5B6912-6B1F-41C9-A300-4569E07E4819}"/>
              </a:ext>
            </a:extLst>
          </p:cNvPr>
          <p:cNvSpPr/>
          <p:nvPr/>
        </p:nvSpPr>
        <p:spPr>
          <a:xfrm>
            <a:off x="6543675" y="4625975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1010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F34827-A243-432D-B49C-8FFFCC3418DA}"/>
              </a:ext>
            </a:extLst>
          </p:cNvPr>
          <p:cNvSpPr/>
          <p:nvPr/>
        </p:nvSpPr>
        <p:spPr>
          <a:xfrm>
            <a:off x="6543675" y="4914900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0660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0A09B8-BBCB-47D5-A135-F9735156BF6D}"/>
              </a:ext>
            </a:extLst>
          </p:cNvPr>
          <p:cNvSpPr/>
          <p:nvPr/>
        </p:nvSpPr>
        <p:spPr>
          <a:xfrm>
            <a:off x="6543675" y="5202238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101">
            <a:extLst>
              <a:ext uri="{FF2B5EF4-FFF2-40B4-BE49-F238E27FC236}">
                <a16:creationId xmlns:a16="http://schemas.microsoft.com/office/drawing/2014/main" id="{37F41CF0-4DB3-4ABC-8743-49D1921C9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3721100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102">
            <a:extLst>
              <a:ext uri="{FF2B5EF4-FFF2-40B4-BE49-F238E27FC236}">
                <a16:creationId xmlns:a16="http://schemas.microsoft.com/office/drawing/2014/main" id="{7FBC3949-42FF-4887-BFCF-C6F33F606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397668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103">
            <a:extLst>
              <a:ext uri="{FF2B5EF4-FFF2-40B4-BE49-F238E27FC236}">
                <a16:creationId xmlns:a16="http://schemas.microsoft.com/office/drawing/2014/main" id="{B2819BBD-33B6-4D6F-8EB1-AF9EB60A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3" y="4264025"/>
            <a:ext cx="563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TextBox 104">
            <a:extLst>
              <a:ext uri="{FF2B5EF4-FFF2-40B4-BE49-F238E27FC236}">
                <a16:creationId xmlns:a16="http://schemas.microsoft.com/office/drawing/2014/main" id="{BAF3E8F1-CD19-4FAA-81F2-EAFA5BA48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3" y="4549775"/>
            <a:ext cx="563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105">
            <a:extLst>
              <a:ext uri="{FF2B5EF4-FFF2-40B4-BE49-F238E27FC236}">
                <a16:creationId xmlns:a16="http://schemas.microsoft.com/office/drawing/2014/main" id="{03B02327-5868-4BED-861C-B3B9158EF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4837113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perm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106">
            <a:extLst>
              <a:ext uri="{FF2B5EF4-FFF2-40B4-BE49-F238E27FC236}">
                <a16:creationId xmlns:a16="http://schemas.microsoft.com/office/drawing/2014/main" id="{3FB67CED-36CB-4E9D-AE61-1AB4C0AEA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5124450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socketcon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5" name="TextBox 107">
            <a:extLst>
              <a:ext uri="{FF2B5EF4-FFF2-40B4-BE49-F238E27FC236}">
                <a16:creationId xmlns:a16="http://schemas.microsoft.com/office/drawing/2014/main" id="{93298064-CEE6-43F2-98AB-8C33734A2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8" y="3376613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SocketInfo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3B959B-1C9B-46FB-A8FE-3F9334B9484C}"/>
              </a:ext>
            </a:extLst>
          </p:cNvPr>
          <p:cNvCxnSpPr>
            <a:stCxn id="27" idx="3"/>
            <a:endCxn id="43" idx="1"/>
          </p:cNvCxnSpPr>
          <p:nvPr/>
        </p:nvCxnSpPr>
        <p:spPr>
          <a:xfrm flipV="1">
            <a:off x="4743450" y="3906838"/>
            <a:ext cx="1800225" cy="11144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877C30E-A26F-4089-A33D-2A7175A866B6}"/>
              </a:ext>
            </a:extLst>
          </p:cNvPr>
          <p:cNvSpPr/>
          <p:nvPr/>
        </p:nvSpPr>
        <p:spPr>
          <a:xfrm>
            <a:off x="5535613" y="896938"/>
            <a:ext cx="2736850" cy="1136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58E019A-51F7-4D6F-A505-5045517F14C3}"/>
              </a:ext>
            </a:extLst>
          </p:cNvPr>
          <p:cNvSpPr/>
          <p:nvPr/>
        </p:nvSpPr>
        <p:spPr>
          <a:xfrm>
            <a:off x="5535613" y="2033588"/>
            <a:ext cx="2736850" cy="11350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92E2173-7558-429A-B9A7-0F680222D616}"/>
              </a:ext>
            </a:extLst>
          </p:cNvPr>
          <p:cNvSpPr/>
          <p:nvPr/>
        </p:nvSpPr>
        <p:spPr>
          <a:xfrm>
            <a:off x="6126163" y="1689100"/>
            <a:ext cx="747712" cy="3444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DF5B5F5-456C-4D2E-BE2B-15736F37002B}"/>
              </a:ext>
            </a:extLst>
          </p:cNvPr>
          <p:cNvSpPr/>
          <p:nvPr/>
        </p:nvSpPr>
        <p:spPr>
          <a:xfrm>
            <a:off x="6126163" y="2033588"/>
            <a:ext cx="747712" cy="3444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113">
            <a:extLst>
              <a:ext uri="{FF2B5EF4-FFF2-40B4-BE49-F238E27FC236}">
                <a16:creationId xmlns:a16="http://schemas.microsoft.com/office/drawing/2014/main" id="{43604290-263F-4173-8EDD-E1D00133A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8" y="1319213"/>
            <a:ext cx="436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114">
            <a:extLst>
              <a:ext uri="{FF2B5EF4-FFF2-40B4-BE49-F238E27FC236}">
                <a16:creationId xmlns:a16="http://schemas.microsoft.com/office/drawing/2014/main" id="{3CC303A8-0908-4168-92B3-B01A49FE2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425" y="2378075"/>
            <a:ext cx="309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"/dev/socket/wpa_wlan0"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48E2739-2995-4867-93EF-2524F76C8619}"/>
              </a:ext>
            </a:extLst>
          </p:cNvPr>
          <p:cNvSpPr/>
          <p:nvPr/>
        </p:nvSpPr>
        <p:spPr>
          <a:xfrm>
            <a:off x="5319713" y="5688013"/>
            <a:ext cx="200025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"addr=seoul"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383FA6-C472-4491-A86D-B837F6024D0B}"/>
              </a:ext>
            </a:extLst>
          </p:cNvPr>
          <p:cNvSpPr/>
          <p:nvPr/>
        </p:nvSpPr>
        <p:spPr>
          <a:xfrm>
            <a:off x="5318125" y="6411913"/>
            <a:ext cx="200183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117">
            <a:extLst>
              <a:ext uri="{FF2B5EF4-FFF2-40B4-BE49-F238E27FC236}">
                <a16:creationId xmlns:a16="http://schemas.microsoft.com/office/drawing/2014/main" id="{2BB056E4-8C09-4A77-B6AC-DCE97A55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5678488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ENV[0]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2420BC0-8E95-4428-94AB-DB38CED40F6A}"/>
              </a:ext>
            </a:extLst>
          </p:cNvPr>
          <p:cNvSpPr/>
          <p:nvPr/>
        </p:nvSpPr>
        <p:spPr>
          <a:xfrm>
            <a:off x="5319713" y="6051550"/>
            <a:ext cx="200025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"wpa_wlan0=3"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66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9">
            <a:extLst>
              <a:ext uri="{FF2B5EF4-FFF2-40B4-BE49-F238E27FC236}">
                <a16:creationId xmlns:a16="http://schemas.microsoft.com/office/drawing/2014/main" id="{1ADCA117-75A2-4835-AEDE-5E9E29761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037" y="755154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120">
            <a:extLst>
              <a:ext uri="{FF2B5EF4-FFF2-40B4-BE49-F238E27FC236}">
                <a16:creationId xmlns:a16="http://schemas.microsoft.com/office/drawing/2014/main" id="{205495D6-BFC1-49BB-9E7E-A19CA65F0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24" y="1109166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121">
            <a:extLst>
              <a:ext uri="{FF2B5EF4-FFF2-40B4-BE49-F238E27FC236}">
                <a16:creationId xmlns:a16="http://schemas.microsoft.com/office/drawing/2014/main" id="{96E547DF-CAAD-4D6E-90B1-6F618298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037" y="1463179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122">
            <a:extLst>
              <a:ext uri="{FF2B5EF4-FFF2-40B4-BE49-F238E27FC236}">
                <a16:creationId xmlns:a16="http://schemas.microsoft.com/office/drawing/2014/main" id="{5EE1A8E1-F61C-4B9C-8658-3CF3374AD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37" y="1817191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123">
            <a:extLst>
              <a:ext uri="{FF2B5EF4-FFF2-40B4-BE49-F238E27FC236}">
                <a16:creationId xmlns:a16="http://schemas.microsoft.com/office/drawing/2014/main" id="{29F23604-31F8-4D0B-B2BE-FC1ABD4CC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12" y="2171204"/>
            <a:ext cx="1830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time_started_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124">
            <a:extLst>
              <a:ext uri="{FF2B5EF4-FFF2-40B4-BE49-F238E27FC236}">
                <a16:creationId xmlns:a16="http://schemas.microsoft.com/office/drawing/2014/main" id="{56EC268C-EFD5-4148-842E-83BCC5CE3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12" y="2525216"/>
            <a:ext cx="1830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125">
            <a:extLst>
              <a:ext uri="{FF2B5EF4-FFF2-40B4-BE49-F238E27FC236}">
                <a16:creationId xmlns:a16="http://schemas.microsoft.com/office/drawing/2014/main" id="{AA4EFC73-656E-480C-9275-6248A2E4C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24" y="2879229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nr_crashed_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126">
            <a:extLst>
              <a:ext uri="{FF2B5EF4-FFF2-40B4-BE49-F238E27FC236}">
                <a16:creationId xmlns:a16="http://schemas.microsoft.com/office/drawing/2014/main" id="{06EDCAD8-8850-42B6-BD55-4EA1F43D1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37" y="3231654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127">
            <a:extLst>
              <a:ext uri="{FF2B5EF4-FFF2-40B4-BE49-F238E27FC236}">
                <a16:creationId xmlns:a16="http://schemas.microsoft.com/office/drawing/2014/main" id="{38E8DB56-8521-465E-B223-50BF107F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37" y="3585666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8">
            <a:extLst>
              <a:ext uri="{FF2B5EF4-FFF2-40B4-BE49-F238E27FC236}">
                <a16:creationId xmlns:a16="http://schemas.microsoft.com/office/drawing/2014/main" id="{66CD19D4-C167-45C3-A8CB-8BF2D8675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24" y="3939679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supp_gids_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29">
            <a:extLst>
              <a:ext uri="{FF2B5EF4-FFF2-40B4-BE49-F238E27FC236}">
                <a16:creationId xmlns:a16="http://schemas.microsoft.com/office/drawing/2014/main" id="{B55B4A78-27C7-45D7-AF20-2D927DBBC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37" y="4293691"/>
            <a:ext cx="1198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30">
            <a:extLst>
              <a:ext uri="{FF2B5EF4-FFF2-40B4-BE49-F238E27FC236}">
                <a16:creationId xmlns:a16="http://schemas.microsoft.com/office/drawing/2014/main" id="{4AEFCB95-431B-45F4-8D81-7D1743D42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37" y="4647704"/>
            <a:ext cx="1198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envvars_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31">
            <a:extLst>
              <a:ext uri="{FF2B5EF4-FFF2-40B4-BE49-F238E27FC236}">
                <a16:creationId xmlns:a16="http://schemas.microsoft.com/office/drawing/2014/main" id="{91D2F327-1643-4782-B0F3-B4D0B5B5A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24" y="5001716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onrestart_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32">
            <a:extLst>
              <a:ext uri="{FF2B5EF4-FFF2-40B4-BE49-F238E27FC236}">
                <a16:creationId xmlns:a16="http://schemas.microsoft.com/office/drawing/2014/main" id="{7C21EB41-CB28-4B1B-BDA6-FD4670017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037" y="5362079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33">
            <a:extLst>
              <a:ext uri="{FF2B5EF4-FFF2-40B4-BE49-F238E27FC236}">
                <a16:creationId xmlns:a16="http://schemas.microsoft.com/office/drawing/2014/main" id="{47F4E8E2-92EC-4F71-B6EA-DA36CB511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937" y="421779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CA5DFB-51EC-47B5-8D9D-14C1BFDCC5EA}"/>
              </a:ext>
            </a:extLst>
          </p:cNvPr>
          <p:cNvSpPr/>
          <p:nvPr/>
        </p:nvSpPr>
        <p:spPr>
          <a:xfrm>
            <a:off x="1979712" y="764679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"healthd"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76E940-AE9B-4C77-B45D-8B3681EE357B}"/>
              </a:ext>
            </a:extLst>
          </p:cNvPr>
          <p:cNvSpPr/>
          <p:nvPr/>
        </p:nvSpPr>
        <p:spPr>
          <a:xfrm>
            <a:off x="1979712" y="1125041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"core"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D53037-6A02-42B8-9940-73E4EFDD6536}"/>
              </a:ext>
            </a:extLst>
          </p:cNvPr>
          <p:cNvSpPr/>
          <p:nvPr/>
        </p:nvSpPr>
        <p:spPr>
          <a:xfrm>
            <a:off x="1979712" y="1844179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6318E5-058E-438C-8254-5BA2F3CCD74B}"/>
              </a:ext>
            </a:extLst>
          </p:cNvPr>
          <p:cNvSpPr/>
          <p:nvPr/>
        </p:nvSpPr>
        <p:spPr>
          <a:xfrm>
            <a:off x="1979712" y="2204541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49597B-5CC9-499E-971B-33657BE716EF}"/>
              </a:ext>
            </a:extLst>
          </p:cNvPr>
          <p:cNvSpPr/>
          <p:nvPr/>
        </p:nvSpPr>
        <p:spPr>
          <a:xfrm>
            <a:off x="1979712" y="2564904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6D00E6-90DD-4A0F-824A-13B86D7A42A2}"/>
              </a:ext>
            </a:extLst>
          </p:cNvPr>
          <p:cNvSpPr/>
          <p:nvPr/>
        </p:nvSpPr>
        <p:spPr>
          <a:xfrm>
            <a:off x="1979712" y="2925266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8DC6E9-8CBC-4376-85CE-8E51A1908608}"/>
              </a:ext>
            </a:extLst>
          </p:cNvPr>
          <p:cNvSpPr/>
          <p:nvPr/>
        </p:nvSpPr>
        <p:spPr>
          <a:xfrm>
            <a:off x="1979712" y="3285629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7216B9-3C8D-4F90-9B4D-AECE7C386F91}"/>
              </a:ext>
            </a:extLst>
          </p:cNvPr>
          <p:cNvSpPr/>
          <p:nvPr/>
        </p:nvSpPr>
        <p:spPr>
          <a:xfrm>
            <a:off x="1979712" y="3644404"/>
            <a:ext cx="22209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CC669E-4F9E-497A-BF87-7B813BA4B0C3}"/>
              </a:ext>
            </a:extLst>
          </p:cNvPr>
          <p:cNvSpPr/>
          <p:nvPr/>
        </p:nvSpPr>
        <p:spPr>
          <a:xfrm>
            <a:off x="1979712" y="4365129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27D780-96DD-4BB3-AE13-74F516034155}"/>
              </a:ext>
            </a:extLst>
          </p:cNvPr>
          <p:cNvSpPr/>
          <p:nvPr/>
        </p:nvSpPr>
        <p:spPr>
          <a:xfrm>
            <a:off x="1979712" y="4725491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3CF915-8A6F-4A3C-9A20-0D64C4431288}"/>
              </a:ext>
            </a:extLst>
          </p:cNvPr>
          <p:cNvSpPr/>
          <p:nvPr/>
        </p:nvSpPr>
        <p:spPr>
          <a:xfrm>
            <a:off x="1979712" y="5085854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D92865-2300-4FD1-BD34-40A6E1F62A4A}"/>
              </a:ext>
            </a:extLst>
          </p:cNvPr>
          <p:cNvSpPr/>
          <p:nvPr/>
        </p:nvSpPr>
        <p:spPr>
          <a:xfrm>
            <a:off x="1979712" y="5444629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"/sbin/healthd"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C4A679-C449-48A0-A569-F20D7064B43B}"/>
              </a:ext>
            </a:extLst>
          </p:cNvPr>
          <p:cNvSpPr/>
          <p:nvPr/>
        </p:nvSpPr>
        <p:spPr>
          <a:xfrm>
            <a:off x="1979712" y="1485404"/>
            <a:ext cx="2778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306974-29FF-4953-B86A-0B6FEA5C4F8D}"/>
              </a:ext>
            </a:extLst>
          </p:cNvPr>
          <p:cNvSpPr/>
          <p:nvPr/>
        </p:nvSpPr>
        <p:spPr>
          <a:xfrm>
            <a:off x="2257524" y="1485404"/>
            <a:ext cx="277813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FCE16C-E5A7-4FD0-A485-F9D032346F65}"/>
              </a:ext>
            </a:extLst>
          </p:cNvPr>
          <p:cNvSpPr/>
          <p:nvPr/>
        </p:nvSpPr>
        <p:spPr>
          <a:xfrm>
            <a:off x="2535337" y="1485404"/>
            <a:ext cx="2778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1BF18F-0A9A-48E9-895F-F68245340F74}"/>
              </a:ext>
            </a:extLst>
          </p:cNvPr>
          <p:cNvSpPr/>
          <p:nvPr/>
        </p:nvSpPr>
        <p:spPr>
          <a:xfrm>
            <a:off x="2813149" y="1485404"/>
            <a:ext cx="277813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40DEF7-93CB-4C3B-8015-415F021E33FF}"/>
              </a:ext>
            </a:extLst>
          </p:cNvPr>
          <p:cNvSpPr/>
          <p:nvPr/>
        </p:nvSpPr>
        <p:spPr>
          <a:xfrm>
            <a:off x="3090962" y="1485404"/>
            <a:ext cx="2778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C9D5130-63FF-4F07-A1C1-2037E5487A23}"/>
              </a:ext>
            </a:extLst>
          </p:cNvPr>
          <p:cNvSpPr/>
          <p:nvPr/>
        </p:nvSpPr>
        <p:spPr>
          <a:xfrm>
            <a:off x="3368774" y="1485404"/>
            <a:ext cx="276225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401D02-1BBD-4071-A8C0-F5AC83283BBB}"/>
              </a:ext>
            </a:extLst>
          </p:cNvPr>
          <p:cNvSpPr/>
          <p:nvPr/>
        </p:nvSpPr>
        <p:spPr>
          <a:xfrm>
            <a:off x="3644999" y="1485404"/>
            <a:ext cx="277813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07BCD2-C8FF-4A3A-9F4E-70D1353C4351}"/>
              </a:ext>
            </a:extLst>
          </p:cNvPr>
          <p:cNvSpPr/>
          <p:nvPr/>
        </p:nvSpPr>
        <p:spPr>
          <a:xfrm>
            <a:off x="3922812" y="1485404"/>
            <a:ext cx="2778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154">
            <a:extLst>
              <a:ext uri="{FF2B5EF4-FFF2-40B4-BE49-F238E27FC236}">
                <a16:creationId xmlns:a16="http://schemas.microsoft.com/office/drawing/2014/main" id="{EC87A100-8411-4FB7-90E6-AA2AB370C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987" y="339229"/>
            <a:ext cx="398303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 healthd /sbin/healthd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class core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critical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seclabel u:r:healthd:s0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group root system wakelock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3BC446-E01E-44E6-B4B0-70BC1DD2877C}"/>
              </a:ext>
            </a:extLst>
          </p:cNvPr>
          <p:cNvSpPr/>
          <p:nvPr/>
        </p:nvSpPr>
        <p:spPr>
          <a:xfrm>
            <a:off x="1979712" y="4004766"/>
            <a:ext cx="566737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41BACB-C558-4576-8822-7F4D4AFC65E2}"/>
              </a:ext>
            </a:extLst>
          </p:cNvPr>
          <p:cNvSpPr/>
          <p:nvPr/>
        </p:nvSpPr>
        <p:spPr>
          <a:xfrm>
            <a:off x="2530574" y="4004766"/>
            <a:ext cx="568325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3010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6265AD-C0CF-4E7E-AC48-FDD01803E089}"/>
              </a:ext>
            </a:extLst>
          </p:cNvPr>
          <p:cNvSpPr/>
          <p:nvPr/>
        </p:nvSpPr>
        <p:spPr>
          <a:xfrm>
            <a:off x="3083024" y="4004766"/>
            <a:ext cx="5667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837DD2-C846-4FEA-ADD0-268D43E9EE21}"/>
              </a:ext>
            </a:extLst>
          </p:cNvPr>
          <p:cNvSpPr/>
          <p:nvPr/>
        </p:nvSpPr>
        <p:spPr>
          <a:xfrm>
            <a:off x="3633887" y="4004766"/>
            <a:ext cx="5667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154">
            <a:extLst>
              <a:ext uri="{FF2B5EF4-FFF2-40B4-BE49-F238E27FC236}">
                <a16:creationId xmlns:a16="http://schemas.microsoft.com/office/drawing/2014/main" id="{75C4F169-2912-4BF2-BA23-88A2C976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987" y="2155884"/>
            <a:ext cx="886011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SetProcessAttributes();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setgid(gid_);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setgroups(supp_gids_.size(), &amp;supp_gids_[0])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setuid(uid_);</a:t>
            </a:r>
            <a:endParaRPr lang="ko-KR" alt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72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9">
            <a:extLst>
              <a:ext uri="{FF2B5EF4-FFF2-40B4-BE49-F238E27FC236}">
                <a16:creationId xmlns:a16="http://schemas.microsoft.com/office/drawing/2014/main" id="{1A01E96E-B452-4CD1-8C95-4D037746D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6632"/>
            <a:ext cx="9635971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register_epoll_handler(signal_read_fd, handle_signal);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time_t now = gettime();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if ((flags_ &amp; SVC_CRITICAL) &amp;&amp; !(flags_ &amp; SVC_RESTART))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 (time_crashed_ + CRITICAL_CRASH_WINDOW &gt;= now)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// </a:t>
            </a:r>
            <a:r>
              <a:rPr lang="ko-KR" altLang="en-US" sz="2000">
                <a:latin typeface="Consolas" panose="020B0609020204030204" pitchFamily="49" charset="0"/>
              </a:rPr>
              <a:t>해당 서비스가 시작된지 </a:t>
            </a:r>
            <a:r>
              <a:rPr lang="en-US" altLang="ko-KR" sz="2000">
                <a:latin typeface="Consolas" panose="020B0609020204030204" pitchFamily="49" charset="0"/>
              </a:rPr>
              <a:t>4</a:t>
            </a:r>
            <a:r>
              <a:rPr lang="ko-KR" altLang="en-US" sz="2000">
                <a:latin typeface="Consolas" panose="020B0609020204030204" pitchFamily="49" charset="0"/>
              </a:rPr>
              <a:t>분내에 죽었다면</a:t>
            </a:r>
            <a:r>
              <a:rPr lang="en-US" altLang="ko-KR" sz="2000">
                <a:latin typeface="Consolas" panose="020B0609020204030204" pitchFamily="49" charset="0"/>
              </a:rPr>
              <a:t>..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if (++nr_crashed_ &gt; CRITICAL_CRASH_THRESHOLD)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// 4</a:t>
            </a:r>
            <a:r>
              <a:rPr lang="ko-KR" altLang="en-US" sz="2000">
                <a:latin typeface="Consolas" panose="020B0609020204030204" pitchFamily="49" charset="0"/>
              </a:rPr>
              <a:t>분내에 죽은 횟수가 </a:t>
            </a:r>
            <a:r>
              <a:rPr lang="en-US" altLang="ko-KR" sz="2000">
                <a:latin typeface="Consolas" panose="020B0609020204030204" pitchFamily="49" charset="0"/>
              </a:rPr>
              <a:t>5</a:t>
            </a:r>
            <a:r>
              <a:rPr lang="ko-KR" altLang="en-US" sz="2000">
                <a:latin typeface="Consolas" panose="020B0609020204030204" pitchFamily="49" charset="0"/>
              </a:rPr>
              <a:t>번째가 되면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        // </a:t>
            </a:r>
            <a:r>
              <a:rPr lang="ko-KR" altLang="en-US" sz="2000">
                <a:latin typeface="Consolas" panose="020B0609020204030204" pitchFamily="49" charset="0"/>
              </a:rPr>
              <a:t>시스템이 불안정 하다고 판정하여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        // </a:t>
            </a:r>
            <a:r>
              <a:rPr lang="ko-KR" altLang="en-US" sz="2000">
                <a:latin typeface="Consolas" panose="020B0609020204030204" pitchFamily="49" charset="0"/>
              </a:rPr>
              <a:t>운영체제 전체를 재 부팅 한다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android_reboot(ANDROID_RB_RESTART2, 0, "recovery");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return false;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time_crashed_ = now;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nr_crashed_ = 1;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}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TextBox 160">
            <a:extLst>
              <a:ext uri="{FF2B5EF4-FFF2-40B4-BE49-F238E27FC236}">
                <a16:creationId xmlns:a16="http://schemas.microsoft.com/office/drawing/2014/main" id="{1F5A874E-4D99-4032-9155-A55DCCE0B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684" y="4668490"/>
            <a:ext cx="2018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time_started_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27BE91-FBA3-4834-9C9B-AE41FA414DA3}"/>
              </a:ext>
            </a:extLst>
          </p:cNvPr>
          <p:cNvSpPr/>
          <p:nvPr/>
        </p:nvSpPr>
        <p:spPr>
          <a:xfrm>
            <a:off x="6228184" y="4701827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162">
            <a:extLst>
              <a:ext uri="{FF2B5EF4-FFF2-40B4-BE49-F238E27FC236}">
                <a16:creationId xmlns:a16="http://schemas.microsoft.com/office/drawing/2014/main" id="{82D46526-3A03-492B-8614-8186777C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009" y="6049615"/>
            <a:ext cx="6078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now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005A57-3439-4872-89B9-ADA84D57D847}"/>
              </a:ext>
            </a:extLst>
          </p:cNvPr>
          <p:cNvSpPr/>
          <p:nvPr/>
        </p:nvSpPr>
        <p:spPr>
          <a:xfrm>
            <a:off x="6228184" y="6052790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164">
            <a:extLst>
              <a:ext uri="{FF2B5EF4-FFF2-40B4-BE49-F238E27FC236}">
                <a16:creationId xmlns:a16="http://schemas.microsoft.com/office/drawing/2014/main" id="{2E9157F4-FAB1-45CF-A1B1-A2B0A545A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484" y="5109815"/>
            <a:ext cx="2018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time_crashed_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98520E-102A-4AC2-B61F-25400D627342}"/>
              </a:ext>
            </a:extLst>
          </p:cNvPr>
          <p:cNvSpPr/>
          <p:nvPr/>
        </p:nvSpPr>
        <p:spPr>
          <a:xfrm>
            <a:off x="6228184" y="5157440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66">
            <a:extLst>
              <a:ext uri="{FF2B5EF4-FFF2-40B4-BE49-F238E27FC236}">
                <a16:creationId xmlns:a16="http://schemas.microsoft.com/office/drawing/2014/main" id="{07EDB3A8-AC14-4E46-9835-3126A816E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321" y="5541615"/>
            <a:ext cx="1736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nr_crashed_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2A2E41-4D9D-4390-B686-359F8B056F04}"/>
              </a:ext>
            </a:extLst>
          </p:cNvPr>
          <p:cNvSpPr/>
          <p:nvPr/>
        </p:nvSpPr>
        <p:spPr>
          <a:xfrm>
            <a:off x="6228184" y="5589240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29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>
            <a:extLst>
              <a:ext uri="{FF2B5EF4-FFF2-40B4-BE49-F238E27FC236}">
                <a16:creationId xmlns:a16="http://schemas.microsoft.com/office/drawing/2014/main" id="{7A25D84E-3466-42BF-8092-ED2D095DE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1258888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546B709F-E878-49D3-A3B7-44771DAAC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1612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F17EE7EF-DBD6-4133-9D9F-0DA62BB2F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1966913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DC8DE609-414D-4F19-B209-AEDF3319E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2320925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7BA30704-77E4-4889-B73C-63B1FA420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2674938"/>
            <a:ext cx="1830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time_started_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ECD2C56F-2BCB-48C5-92E8-D37CB5654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3028950"/>
            <a:ext cx="1830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3270D654-266C-4E00-8BD5-152D8859A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3382963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nr_crashed_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A546C540-D6A1-43B9-92D8-D023EDB5F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3736975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942C9E8B-7F80-48F9-BE66-DFA762051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4089400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C5DADE95-6635-4E08-9461-17609A844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4443413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supp_gids_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1E67929E-5A3D-448E-8227-38FC28CBA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479742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1914285-9469-4ABD-A69C-E7B13A8A3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51514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envvars_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7D320607-3478-4CF0-B8AE-B43B44CCE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550545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onrestart_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9A06C9CD-E3A7-40F5-8790-82170431B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5865813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2B69E2D6-C329-4A19-8F85-A3F5A6C6C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925513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77AB69-8F8E-4090-93FF-BBCA5C4EC73B}"/>
              </a:ext>
            </a:extLst>
          </p:cNvPr>
          <p:cNvSpPr/>
          <p:nvPr/>
        </p:nvSpPr>
        <p:spPr>
          <a:xfrm>
            <a:off x="2416175" y="1268413"/>
            <a:ext cx="22193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"zygote"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6F1DF1-8AF0-4A78-9E01-5BF2857D36F2}"/>
              </a:ext>
            </a:extLst>
          </p:cNvPr>
          <p:cNvSpPr/>
          <p:nvPr/>
        </p:nvSpPr>
        <p:spPr>
          <a:xfrm>
            <a:off x="2416175" y="1628775"/>
            <a:ext cx="2219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"main"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79CBD9-59AA-48E4-9F84-0B2046EAE602}"/>
              </a:ext>
            </a:extLst>
          </p:cNvPr>
          <p:cNvSpPr/>
          <p:nvPr/>
        </p:nvSpPr>
        <p:spPr>
          <a:xfrm>
            <a:off x="2416175" y="2349500"/>
            <a:ext cx="2219325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39CAB0-0901-497E-B400-95CE12C24C38}"/>
              </a:ext>
            </a:extLst>
          </p:cNvPr>
          <p:cNvSpPr/>
          <p:nvPr/>
        </p:nvSpPr>
        <p:spPr>
          <a:xfrm>
            <a:off x="2416175" y="2708275"/>
            <a:ext cx="2219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E85F7A-42C4-462F-B2A8-C27468FD3F2C}"/>
              </a:ext>
            </a:extLst>
          </p:cNvPr>
          <p:cNvSpPr/>
          <p:nvPr/>
        </p:nvSpPr>
        <p:spPr>
          <a:xfrm>
            <a:off x="2416175" y="3068638"/>
            <a:ext cx="22193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816A8-1522-4D74-8611-ED9A84373BE5}"/>
              </a:ext>
            </a:extLst>
          </p:cNvPr>
          <p:cNvSpPr/>
          <p:nvPr/>
        </p:nvSpPr>
        <p:spPr>
          <a:xfrm>
            <a:off x="2416175" y="3429000"/>
            <a:ext cx="2219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C5195D-8CBD-41E0-8937-B06D26D7C1DF}"/>
              </a:ext>
            </a:extLst>
          </p:cNvPr>
          <p:cNvSpPr/>
          <p:nvPr/>
        </p:nvSpPr>
        <p:spPr>
          <a:xfrm>
            <a:off x="2416175" y="3789363"/>
            <a:ext cx="22193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C7F385-AD43-450B-8B19-3F52D50D0C14}"/>
              </a:ext>
            </a:extLst>
          </p:cNvPr>
          <p:cNvSpPr/>
          <p:nvPr/>
        </p:nvSpPr>
        <p:spPr>
          <a:xfrm>
            <a:off x="2416175" y="4149725"/>
            <a:ext cx="2219325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57E229-1147-4B86-A319-B7349F17DA43}"/>
              </a:ext>
            </a:extLst>
          </p:cNvPr>
          <p:cNvSpPr/>
          <p:nvPr/>
        </p:nvSpPr>
        <p:spPr>
          <a:xfrm>
            <a:off x="2416175" y="4868863"/>
            <a:ext cx="22193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DA0671-8E52-42AA-A858-69E2E6D63843}"/>
              </a:ext>
            </a:extLst>
          </p:cNvPr>
          <p:cNvSpPr/>
          <p:nvPr/>
        </p:nvSpPr>
        <p:spPr>
          <a:xfrm>
            <a:off x="2416175" y="5229225"/>
            <a:ext cx="2219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7A8F55-D3CA-4FC4-B310-796E46540065}"/>
              </a:ext>
            </a:extLst>
          </p:cNvPr>
          <p:cNvSpPr/>
          <p:nvPr/>
        </p:nvSpPr>
        <p:spPr>
          <a:xfrm>
            <a:off x="2416175" y="5589588"/>
            <a:ext cx="22193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771220-DD9F-448D-B0FC-669D86CC4E6E}"/>
              </a:ext>
            </a:extLst>
          </p:cNvPr>
          <p:cNvSpPr/>
          <p:nvPr/>
        </p:nvSpPr>
        <p:spPr>
          <a:xfrm>
            <a:off x="2416175" y="5949950"/>
            <a:ext cx="2219325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"/sbin/app_process"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20AFF4-6BC4-48C1-B0B0-08854B460142}"/>
              </a:ext>
            </a:extLst>
          </p:cNvPr>
          <p:cNvSpPr/>
          <p:nvPr/>
        </p:nvSpPr>
        <p:spPr>
          <a:xfrm>
            <a:off x="2416175" y="1989138"/>
            <a:ext cx="2762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0AA1A1-EF2A-4FC9-BC76-27C827E9707A}"/>
              </a:ext>
            </a:extLst>
          </p:cNvPr>
          <p:cNvSpPr/>
          <p:nvPr/>
        </p:nvSpPr>
        <p:spPr>
          <a:xfrm>
            <a:off x="2692400" y="1989138"/>
            <a:ext cx="2778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9982AA-29C1-456A-A71F-B4231258198B}"/>
              </a:ext>
            </a:extLst>
          </p:cNvPr>
          <p:cNvSpPr/>
          <p:nvPr/>
        </p:nvSpPr>
        <p:spPr>
          <a:xfrm>
            <a:off x="2970213" y="1989138"/>
            <a:ext cx="2778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6D69AB-E4AE-48E3-B027-37D7DBA13122}"/>
              </a:ext>
            </a:extLst>
          </p:cNvPr>
          <p:cNvSpPr/>
          <p:nvPr/>
        </p:nvSpPr>
        <p:spPr>
          <a:xfrm>
            <a:off x="3248025" y="1989138"/>
            <a:ext cx="2778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0934B4-57FB-4603-96E1-7AFA514F1290}"/>
              </a:ext>
            </a:extLst>
          </p:cNvPr>
          <p:cNvSpPr/>
          <p:nvPr/>
        </p:nvSpPr>
        <p:spPr>
          <a:xfrm>
            <a:off x="3525838" y="1989138"/>
            <a:ext cx="2778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EC7DB6-BE15-49E3-AF8E-C4C1310AFB5E}"/>
              </a:ext>
            </a:extLst>
          </p:cNvPr>
          <p:cNvSpPr/>
          <p:nvPr/>
        </p:nvSpPr>
        <p:spPr>
          <a:xfrm>
            <a:off x="3803650" y="1989138"/>
            <a:ext cx="2778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77379C-D407-413C-8E7A-CFD460D74FF8}"/>
              </a:ext>
            </a:extLst>
          </p:cNvPr>
          <p:cNvSpPr/>
          <p:nvPr/>
        </p:nvSpPr>
        <p:spPr>
          <a:xfrm>
            <a:off x="4081463" y="1989138"/>
            <a:ext cx="2778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B224C6C-E7D4-442F-A71C-16A3183916D0}"/>
              </a:ext>
            </a:extLst>
          </p:cNvPr>
          <p:cNvSpPr/>
          <p:nvPr/>
        </p:nvSpPr>
        <p:spPr>
          <a:xfrm>
            <a:off x="4359275" y="1989138"/>
            <a:ext cx="2762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46">
            <a:extLst>
              <a:ext uri="{FF2B5EF4-FFF2-40B4-BE49-F238E27FC236}">
                <a16:creationId xmlns:a16="http://schemas.microsoft.com/office/drawing/2014/main" id="{11155612-E566-4DCB-A32E-5C5607A31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2490788"/>
            <a:ext cx="4237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onrestart_.ExecuteAllCommands();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4711E4-A8B7-44A5-8FDC-D84053042A80}"/>
              </a:ext>
            </a:extLst>
          </p:cNvPr>
          <p:cNvSpPr/>
          <p:nvPr/>
        </p:nvSpPr>
        <p:spPr>
          <a:xfrm>
            <a:off x="2416175" y="4508500"/>
            <a:ext cx="5667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B70186-C771-44B3-BEA1-7B945AAE034F}"/>
              </a:ext>
            </a:extLst>
          </p:cNvPr>
          <p:cNvSpPr/>
          <p:nvPr/>
        </p:nvSpPr>
        <p:spPr>
          <a:xfrm>
            <a:off x="2967038" y="4508500"/>
            <a:ext cx="5667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D38158-19D2-4F9F-BA2F-AF1D77CAC85B}"/>
              </a:ext>
            </a:extLst>
          </p:cNvPr>
          <p:cNvSpPr/>
          <p:nvPr/>
        </p:nvSpPr>
        <p:spPr>
          <a:xfrm>
            <a:off x="3517900" y="4508500"/>
            <a:ext cx="5667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A6D3BA-BDA4-43A2-8558-E804BFFF612A}"/>
              </a:ext>
            </a:extLst>
          </p:cNvPr>
          <p:cNvSpPr/>
          <p:nvPr/>
        </p:nvSpPr>
        <p:spPr>
          <a:xfrm>
            <a:off x="4068763" y="4508500"/>
            <a:ext cx="5667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C9C9DD8-E624-49E0-BEAB-7EFADE47CFA3}"/>
              </a:ext>
            </a:extLst>
          </p:cNvPr>
          <p:cNvCxnSpPr>
            <a:stCxn id="29" idx="3"/>
            <a:endCxn id="45" idx="1"/>
          </p:cNvCxnSpPr>
          <p:nvPr/>
        </p:nvCxnSpPr>
        <p:spPr>
          <a:xfrm flipV="1">
            <a:off x="4635500" y="4530725"/>
            <a:ext cx="1184275" cy="12382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AA0927-427C-4DFB-9693-861588893884}"/>
              </a:ext>
            </a:extLst>
          </p:cNvPr>
          <p:cNvSpPr/>
          <p:nvPr/>
        </p:nvSpPr>
        <p:spPr>
          <a:xfrm>
            <a:off x="5819775" y="4387850"/>
            <a:ext cx="16970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7B1916-D2D3-4E8A-AA72-1DE0934B6885}"/>
              </a:ext>
            </a:extLst>
          </p:cNvPr>
          <p:cNvSpPr/>
          <p:nvPr/>
        </p:nvSpPr>
        <p:spPr>
          <a:xfrm>
            <a:off x="5819775" y="4675188"/>
            <a:ext cx="169703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54">
            <a:extLst>
              <a:ext uri="{FF2B5EF4-FFF2-40B4-BE49-F238E27FC236}">
                <a16:creationId xmlns:a16="http://schemas.microsoft.com/office/drawing/2014/main" id="{E8546D4F-668F-4894-8BBC-F5C64715F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3941763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Command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8" name="세로로 말린 두루마리 모양 53">
            <a:extLst>
              <a:ext uri="{FF2B5EF4-FFF2-40B4-BE49-F238E27FC236}">
                <a16:creationId xmlns:a16="http://schemas.microsoft.com/office/drawing/2014/main" id="{BEA5E467-4A80-431B-9EA3-8121428DFD0C}"/>
              </a:ext>
            </a:extLst>
          </p:cNvPr>
          <p:cNvSpPr/>
          <p:nvPr/>
        </p:nvSpPr>
        <p:spPr>
          <a:xfrm>
            <a:off x="7848600" y="4541838"/>
            <a:ext cx="666750" cy="57626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B209F41-DFCB-4A5B-9E60-445D8252E7D9}"/>
              </a:ext>
            </a:extLst>
          </p:cNvPr>
          <p:cNvCxnSpPr>
            <a:stCxn id="45" idx="3"/>
            <a:endCxn id="48" idx="1"/>
          </p:cNvCxnSpPr>
          <p:nvPr/>
        </p:nvCxnSpPr>
        <p:spPr>
          <a:xfrm>
            <a:off x="7516813" y="4530725"/>
            <a:ext cx="403225" cy="2984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7">
            <a:extLst>
              <a:ext uri="{FF2B5EF4-FFF2-40B4-BE49-F238E27FC236}">
                <a16:creationId xmlns:a16="http://schemas.microsoft.com/office/drawing/2014/main" id="{1175325C-CB26-4A7F-A8B6-135FDA3B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988" y="41656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do_restart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7B86D4-D722-45C5-BA0F-DBE487991638}"/>
              </a:ext>
            </a:extLst>
          </p:cNvPr>
          <p:cNvSpPr/>
          <p:nvPr/>
        </p:nvSpPr>
        <p:spPr>
          <a:xfrm>
            <a:off x="5819775" y="4968875"/>
            <a:ext cx="16970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3BA62AC5-5CF8-4AA3-B7FB-92DF3EBA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275" y="4633913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function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5F4B17-5FE2-4C4A-B418-37C6C1A42BE7}"/>
              </a:ext>
            </a:extLst>
          </p:cNvPr>
          <p:cNvSpPr/>
          <p:nvPr/>
        </p:nvSpPr>
        <p:spPr>
          <a:xfrm>
            <a:off x="5822950" y="5784850"/>
            <a:ext cx="16970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951DC68-3A6D-4180-A933-6C66622CF931}"/>
              </a:ext>
            </a:extLst>
          </p:cNvPr>
          <p:cNvSpPr/>
          <p:nvPr/>
        </p:nvSpPr>
        <p:spPr>
          <a:xfrm>
            <a:off x="5822950" y="6072188"/>
            <a:ext cx="16970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세로로 말린 두루마리 모양 80">
            <a:extLst>
              <a:ext uri="{FF2B5EF4-FFF2-40B4-BE49-F238E27FC236}">
                <a16:creationId xmlns:a16="http://schemas.microsoft.com/office/drawing/2014/main" id="{161B6BFE-BE2A-4D91-8C07-6A51B9E2258F}"/>
              </a:ext>
            </a:extLst>
          </p:cNvPr>
          <p:cNvSpPr/>
          <p:nvPr/>
        </p:nvSpPr>
        <p:spPr>
          <a:xfrm>
            <a:off x="7850188" y="5938838"/>
            <a:ext cx="668337" cy="57626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B2F2E2-6585-459A-B167-65EB57306102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>
            <a:off x="7519988" y="5927725"/>
            <a:ext cx="403225" cy="2984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64">
            <a:extLst>
              <a:ext uri="{FF2B5EF4-FFF2-40B4-BE49-F238E27FC236}">
                <a16:creationId xmlns:a16="http://schemas.microsoft.com/office/drawing/2014/main" id="{709D75F9-6397-4AE5-945F-C784BDD0D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55626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do_restart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DBE21B-A273-4AED-833D-ABCE45E90638}"/>
              </a:ext>
            </a:extLst>
          </p:cNvPr>
          <p:cNvSpPr/>
          <p:nvPr/>
        </p:nvSpPr>
        <p:spPr>
          <a:xfrm>
            <a:off x="5822950" y="6365875"/>
            <a:ext cx="16970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꺾인 연결선 85">
            <a:extLst>
              <a:ext uri="{FF2B5EF4-FFF2-40B4-BE49-F238E27FC236}">
                <a16:creationId xmlns:a16="http://schemas.microsoft.com/office/drawing/2014/main" id="{EE2FE44D-75FD-46EF-8BF5-B03B040EE59C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 flipH="1">
            <a:off x="5822950" y="5113338"/>
            <a:ext cx="1693863" cy="814387"/>
          </a:xfrm>
          <a:prstGeom prst="bentConnector5">
            <a:avLst>
              <a:gd name="adj1" fmla="val -13501"/>
              <a:gd name="adj2" fmla="val 50000"/>
              <a:gd name="adj3" fmla="val 11350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93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620115-2996-4E98-9642-75E43CAE219E}"/>
              </a:ext>
            </a:extLst>
          </p:cNvPr>
          <p:cNvSpPr txBox="1"/>
          <p:nvPr/>
        </p:nvSpPr>
        <p:spPr>
          <a:xfrm>
            <a:off x="395536" y="188640"/>
            <a:ext cx="974818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프로세스의 역할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파일 시스템 초기화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로깅 초기화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프로퍼티 초기화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4.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프로퍼티 서비스 기동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5.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자식 프로세스 수거용 핸들러 초기화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6. init.rc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파싱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7.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모든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Action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의 순서대로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command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를 실행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8.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모든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Service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를 순서대로 기동한다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9.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다른 프로세스로 부터 프로퍼티 세팅 요청이 오면 처리한다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자식 프로세스가 죽으면 좀비를 수고하고 중요 서비스인 경우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재기동 한다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91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7">
            <a:extLst>
              <a:ext uri="{FF2B5EF4-FFF2-40B4-BE49-F238E27FC236}">
                <a16:creationId xmlns:a16="http://schemas.microsoft.com/office/drawing/2014/main" id="{1CDA3253-184A-47CA-9245-244A5B207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88640"/>
            <a:ext cx="4208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ueventd</a:t>
            </a:r>
            <a:r>
              <a:rPr lang="ko-KR" altLang="en-US" sz="2400">
                <a:latin typeface="Consolas" panose="020B0609020204030204" pitchFamily="49" charset="0"/>
              </a:rPr>
              <a:t>이 기동 되는 시점 </a:t>
            </a:r>
          </a:p>
        </p:txBody>
      </p:sp>
      <p:sp>
        <p:nvSpPr>
          <p:cNvPr id="5" name="TextBox 68">
            <a:extLst>
              <a:ext uri="{FF2B5EF4-FFF2-40B4-BE49-F238E27FC236}">
                <a16:creationId xmlns:a16="http://schemas.microsoft.com/office/drawing/2014/main" id="{DAC68D7A-8E74-48C6-A40D-6AD77EBC0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834074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service ueventd /sbin/ueventd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class core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critical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seclabel u:r:ueventd:s0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# /sbin/</a:t>
            </a:r>
            <a:r>
              <a:rPr lang="en-US" altLang="ko-KR" sz="2400" b="1">
                <a:latin typeface="Consolas" panose="020B0609020204030204" pitchFamily="49" charset="0"/>
              </a:rPr>
              <a:t>ueventd</a:t>
            </a:r>
            <a:r>
              <a:rPr lang="en-US" altLang="ko-KR" sz="24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argv[0]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int main(int argc, char** argv)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if (!strcmp(basename(argv[0]), "ueventd"))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return ueventd_main(argc, argv);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0784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D2E3591-E397-4C7D-8020-076183C2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294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device_init();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7C9E4F-8D29-44A2-92F7-8F5484744041}"/>
              </a:ext>
            </a:extLst>
          </p:cNvPr>
          <p:cNvSpPr/>
          <p:nvPr/>
        </p:nvSpPr>
        <p:spPr>
          <a:xfrm>
            <a:off x="3419872" y="764704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B087A2-569E-4A58-966D-8E4BD35BE2D3}"/>
              </a:ext>
            </a:extLst>
          </p:cNvPr>
          <p:cNvSpPr/>
          <p:nvPr/>
        </p:nvSpPr>
        <p:spPr>
          <a:xfrm>
            <a:off x="3419872" y="2349029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4E888E-6517-4920-B30E-8BA03E9A30C6}"/>
              </a:ext>
            </a:extLst>
          </p:cNvPr>
          <p:cNvSpPr/>
          <p:nvPr/>
        </p:nvSpPr>
        <p:spPr>
          <a:xfrm>
            <a:off x="3851672" y="1988666"/>
            <a:ext cx="1404937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DAC54D-EF67-4115-BF75-3737FBB42B9A}"/>
              </a:ext>
            </a:extLst>
          </p:cNvPr>
          <p:cNvSpPr/>
          <p:nvPr/>
        </p:nvSpPr>
        <p:spPr>
          <a:xfrm>
            <a:off x="3851672" y="2349029"/>
            <a:ext cx="1404937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742FB7F-85D8-493B-AA34-ADADC6E14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609" y="2339504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addr.nl_groups = 0xffffffff;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아래쪽 화살표 2">
            <a:extLst>
              <a:ext uri="{FF2B5EF4-FFF2-40B4-BE49-F238E27FC236}">
                <a16:creationId xmlns:a16="http://schemas.microsoft.com/office/drawing/2014/main" id="{9533E724-E040-4CC4-BE8A-3423952C44AA}"/>
              </a:ext>
            </a:extLst>
          </p:cNvPr>
          <p:cNvSpPr/>
          <p:nvPr/>
        </p:nvSpPr>
        <p:spPr>
          <a:xfrm rot="10800000">
            <a:off x="4383484" y="2939579"/>
            <a:ext cx="341313" cy="6905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EB3F53CA-840B-425E-8098-31129DF8B6FD}"/>
              </a:ext>
            </a:extLst>
          </p:cNvPr>
          <p:cNvSpPr/>
          <p:nvPr/>
        </p:nvSpPr>
        <p:spPr>
          <a:xfrm>
            <a:off x="3842147" y="945679"/>
            <a:ext cx="1162050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2B8C9A-7C7C-471E-8D4D-655636E88850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H="1" flipV="1">
            <a:off x="4423172" y="1304454"/>
            <a:ext cx="130175" cy="684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3">
            <a:extLst>
              <a:ext uri="{FF2B5EF4-FFF2-40B4-BE49-F238E27FC236}">
                <a16:creationId xmlns:a16="http://schemas.microsoft.com/office/drawing/2014/main" id="{6F493206-0F34-4D71-BD07-259C8144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447" y="183150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70DF2-6BCB-4176-8558-52DB04D12E9A}"/>
              </a:ext>
            </a:extLst>
          </p:cNvPr>
          <p:cNvSpPr txBox="1"/>
          <p:nvPr/>
        </p:nvSpPr>
        <p:spPr>
          <a:xfrm>
            <a:off x="1187624" y="4184227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ACTION=add,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PATH="mydev", MAJOR=10,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MINOR=23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3ABB8-2E21-48D6-BA72-E923ABEF9EFD}"/>
              </a:ext>
            </a:extLst>
          </p:cNvPr>
          <p:cNvSpPr txBox="1"/>
          <p:nvPr/>
        </p:nvSpPr>
        <p:spPr>
          <a:xfrm>
            <a:off x="6444208" y="682093"/>
            <a:ext cx="4262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mknod ("mydev", 10|23 );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chown(root,root);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chmod(0666);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EF9E3779-8E60-49AD-8258-2204CE6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95551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if (is_first_stage)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mount("tmpfs", "/dev", "tmpfs", MS_NOSUID, "mode=0755");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mkdir("/dev/pts", 0755);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mkdir("/dev/socket", 0755);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mount("devpts", "/dev/pts", "devpts", 0,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#define MAKE_STR(x) __STRING(x)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mount("proc", "/proc", "proc", 0, "hidepid=2,gid=", AID_READPROC);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mount("sysfs", "/sys", "sysfs", 0,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B66952-F3B7-4F3A-8D70-F78096A637D5}"/>
              </a:ext>
            </a:extLst>
          </p:cNvPr>
          <p:cNvSpPr/>
          <p:nvPr/>
        </p:nvSpPr>
        <p:spPr>
          <a:xfrm>
            <a:off x="1822575" y="2853482"/>
            <a:ext cx="6624637" cy="1295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E160C-08D6-487D-9962-3C596D38B79F}"/>
              </a:ext>
            </a:extLst>
          </p:cNvPr>
          <p:cNvSpPr/>
          <p:nvPr/>
        </p:nvSpPr>
        <p:spPr>
          <a:xfrm>
            <a:off x="2038475" y="3645645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2ED8229C-2FD2-474A-BAE1-FE3A4B2C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250" y="2488357"/>
            <a:ext cx="2717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rootfs =&gt; nand flash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D13B5599-EE06-4A84-A68F-14BCD37E2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887" y="4277470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tmpfs =&gt; memory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E228C5-33A0-498A-9054-D197F541EE14}"/>
              </a:ext>
            </a:extLst>
          </p:cNvPr>
          <p:cNvSpPr/>
          <p:nvPr/>
        </p:nvSpPr>
        <p:spPr>
          <a:xfrm>
            <a:off x="1116137" y="4863257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pts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95AB93-4537-4C4B-B291-D1A3BE8C3014}"/>
              </a:ext>
            </a:extLst>
          </p:cNvPr>
          <p:cNvSpPr/>
          <p:nvPr/>
        </p:nvSpPr>
        <p:spPr>
          <a:xfrm>
            <a:off x="2879849" y="4863257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socket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258CC1-DE6E-4617-BCEC-85FCDFB75F7B}"/>
              </a:ext>
            </a:extLst>
          </p:cNvPr>
          <p:cNvSpPr/>
          <p:nvPr/>
        </p:nvSpPr>
        <p:spPr>
          <a:xfrm>
            <a:off x="922462" y="4647356"/>
            <a:ext cx="3671888" cy="9418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B3B29-0C77-4FEA-8BAE-5CA32BF5987F}"/>
              </a:ext>
            </a:extLst>
          </p:cNvPr>
          <p:cNvSpPr/>
          <p:nvPr/>
        </p:nvSpPr>
        <p:spPr>
          <a:xfrm>
            <a:off x="-172388" y="5928013"/>
            <a:ext cx="2210863" cy="64611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3EA8DC-8D81-4353-A16B-5F17142B9EB2}"/>
              </a:ext>
            </a:extLst>
          </p:cNvPr>
          <p:cNvSpPr/>
          <p:nvPr/>
        </p:nvSpPr>
        <p:spPr>
          <a:xfrm>
            <a:off x="4594350" y="3674220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976B7A-D6B8-434B-AB17-60D1C120A5A5}"/>
              </a:ext>
            </a:extLst>
          </p:cNvPr>
          <p:cNvSpPr/>
          <p:nvPr/>
        </p:nvSpPr>
        <p:spPr>
          <a:xfrm>
            <a:off x="4773737" y="4644182"/>
            <a:ext cx="1584325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68FBFED1-D05F-416C-9559-63FD2D64E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662" y="425683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B2BCD2-0D94-4F90-ABD2-6FFBCE6B58B0}"/>
              </a:ext>
            </a:extLst>
          </p:cNvPr>
          <p:cNvSpPr/>
          <p:nvPr/>
        </p:nvSpPr>
        <p:spPr>
          <a:xfrm>
            <a:off x="6708900" y="3674220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B022EA-C0E8-47C4-8FC7-1C505D0E8879}"/>
              </a:ext>
            </a:extLst>
          </p:cNvPr>
          <p:cNvSpPr/>
          <p:nvPr/>
        </p:nvSpPr>
        <p:spPr>
          <a:xfrm>
            <a:off x="6791450" y="4650532"/>
            <a:ext cx="1582737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E6B9854A-86D1-406E-B498-30B861A38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987" y="4282232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45">
            <a:extLst>
              <a:ext uri="{FF2B5EF4-FFF2-40B4-BE49-F238E27FC236}">
                <a16:creationId xmlns:a16="http://schemas.microsoft.com/office/drawing/2014/main" id="{75FE612E-B9AA-41C9-900D-825B8F9F7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962" y="5520482"/>
            <a:ext cx="28440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uevent_show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uevent_store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E5633524-ACDC-4694-A04F-1C75023C4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03756" y="5540604"/>
            <a:ext cx="36182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devpts(</a:t>
            </a:r>
            <a:r>
              <a:rPr lang="ko-KR" altLang="en-US">
                <a:latin typeface="Consolas" panose="020B0609020204030204" pitchFamily="49" charset="0"/>
              </a:rPr>
              <a:t>가상터미널</a:t>
            </a:r>
            <a:r>
              <a:rPr lang="en-US" altLang="ko-KR">
                <a:latin typeface="Consolas" panose="020B0609020204030204" pitchFamily="49" charset="0"/>
              </a:rPr>
              <a:t>) =&gt; memory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id="{4E35852E-8BCC-4B01-B24C-36481721D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547" y="6066403"/>
            <a:ext cx="437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EA937F55-4E3E-43EB-910A-B7E428BF4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773" y="5605971"/>
            <a:ext cx="2515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UNIX DOMAIN SOCKET</a:t>
            </a:r>
          </a:p>
          <a:p>
            <a:r>
              <a:rPr lang="ko-KR" altLang="en-US">
                <a:latin typeface="Consolas" panose="020B0609020204030204" pitchFamily="49" charset="0"/>
              </a:rPr>
              <a:t>생성시 파일이 생성됨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234276-04B2-41B2-ABA9-E1200FB67DD6}"/>
              </a:ext>
            </a:extLst>
          </p:cNvPr>
          <p:cNvSpPr txBox="1"/>
          <p:nvPr/>
        </p:nvSpPr>
        <p:spPr>
          <a:xfrm>
            <a:off x="7154987" y="47971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0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8B5137-A448-4289-A1FE-E7C1CCD37E26}"/>
              </a:ext>
            </a:extLst>
          </p:cNvPr>
          <p:cNvSpPr txBox="1"/>
          <p:nvPr/>
        </p:nvSpPr>
        <p:spPr>
          <a:xfrm>
            <a:off x="251520" y="332656"/>
            <a:ext cx="108895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InitKernelLogging(argv);  // init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 = open("/sys/fs/selinux/null", O_RDWR);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1);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2);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(fd &gt; 2) close(fd);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android::base::InitLogging(argv, &amp;android::base::KernelLogger);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0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0CBD59-B8CE-4AC6-81D8-5C12CB74D886}"/>
              </a:ext>
            </a:extLst>
          </p:cNvPr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E33AC-E071-4E98-8664-F8701B343BDE}"/>
              </a:ext>
            </a:extLst>
          </p:cNvPr>
          <p:cNvSpPr/>
          <p:nvPr/>
        </p:nvSpPr>
        <p:spPr>
          <a:xfrm>
            <a:off x="3131840" y="476706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CFDD18-D3E5-42AF-9113-7527EEDEF925}"/>
              </a:ext>
            </a:extLst>
          </p:cNvPr>
          <p:cNvSpPr/>
          <p:nvPr/>
        </p:nvSpPr>
        <p:spPr>
          <a:xfrm>
            <a:off x="3131840" y="908720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AD24-D6AE-457A-A61D-14586EEC6E7D}"/>
              </a:ext>
            </a:extLst>
          </p:cNvPr>
          <p:cNvSpPr txBox="1"/>
          <p:nvPr/>
        </p:nvSpPr>
        <p:spPr>
          <a:xfrm>
            <a:off x="4860034" y="1314535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null_device_driver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F8492F-FCE8-4571-BF5B-FAB899215F7B}"/>
              </a:ext>
            </a:extLst>
          </p:cNvPr>
          <p:cNvSpPr/>
          <p:nvPr/>
        </p:nvSpPr>
        <p:spPr>
          <a:xfrm>
            <a:off x="755576" y="2132856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1D7D3-0815-429A-B653-2EE2BA2419BD}"/>
              </a:ext>
            </a:extLst>
          </p:cNvPr>
          <p:cNvSpPr/>
          <p:nvPr/>
        </p:nvSpPr>
        <p:spPr>
          <a:xfrm>
            <a:off x="1187624" y="2132856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FD23F-C504-4480-93FD-68027F5293CD}"/>
              </a:ext>
            </a:extLst>
          </p:cNvPr>
          <p:cNvSpPr/>
          <p:nvPr/>
        </p:nvSpPr>
        <p:spPr>
          <a:xfrm>
            <a:off x="755576" y="2564904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6DA34-9F64-4CEE-8D1B-67CBA0254F62}"/>
              </a:ext>
            </a:extLst>
          </p:cNvPr>
          <p:cNvSpPr/>
          <p:nvPr/>
        </p:nvSpPr>
        <p:spPr>
          <a:xfrm>
            <a:off x="1187624" y="2564904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1FA2C0-B3D9-4DE2-A780-C24964944B82}"/>
              </a:ext>
            </a:extLst>
          </p:cNvPr>
          <p:cNvSpPr/>
          <p:nvPr/>
        </p:nvSpPr>
        <p:spPr>
          <a:xfrm>
            <a:off x="755576" y="2996952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AE7DB-9748-46ED-B116-72FC8772C9F0}"/>
              </a:ext>
            </a:extLst>
          </p:cNvPr>
          <p:cNvSpPr/>
          <p:nvPr/>
        </p:nvSpPr>
        <p:spPr>
          <a:xfrm>
            <a:off x="1187624" y="2996952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72DC0-3022-4839-B968-33189A14CD9B}"/>
              </a:ext>
            </a:extLst>
          </p:cNvPr>
          <p:cNvSpPr/>
          <p:nvPr/>
        </p:nvSpPr>
        <p:spPr>
          <a:xfrm>
            <a:off x="755576" y="3429000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A3BC-2D52-4D96-8ED1-24C5F4E179D6}"/>
              </a:ext>
            </a:extLst>
          </p:cNvPr>
          <p:cNvSpPr/>
          <p:nvPr/>
        </p:nvSpPr>
        <p:spPr>
          <a:xfrm>
            <a:off x="1187624" y="3429000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EA03B-367D-4ACD-A698-AB8C12597FB3}"/>
              </a:ext>
            </a:extLst>
          </p:cNvPr>
          <p:cNvSpPr/>
          <p:nvPr/>
        </p:nvSpPr>
        <p:spPr>
          <a:xfrm>
            <a:off x="269979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CB90F9-2C64-4002-88A2-223D73F0F395}"/>
              </a:ext>
            </a:extLst>
          </p:cNvPr>
          <p:cNvSpPr/>
          <p:nvPr/>
        </p:nvSpPr>
        <p:spPr>
          <a:xfrm>
            <a:off x="2915816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EA07B4-8D54-48D7-8806-472C4D83C582}"/>
              </a:ext>
            </a:extLst>
          </p:cNvPr>
          <p:cNvSpPr/>
          <p:nvPr/>
        </p:nvSpPr>
        <p:spPr>
          <a:xfrm>
            <a:off x="3131840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91BF44-2A74-4AD5-99F2-FBCD00AC018C}"/>
              </a:ext>
            </a:extLst>
          </p:cNvPr>
          <p:cNvSpPr/>
          <p:nvPr/>
        </p:nvSpPr>
        <p:spPr>
          <a:xfrm>
            <a:off x="3347864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A06A4B-B0C4-45C9-B26F-3B68E3DC83D2}"/>
              </a:ext>
            </a:extLst>
          </p:cNvPr>
          <p:cNvSpPr/>
          <p:nvPr/>
        </p:nvSpPr>
        <p:spPr>
          <a:xfrm>
            <a:off x="3563888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D5F9A-AB9F-42ED-8BCA-DC5542BAB57B}"/>
              </a:ext>
            </a:extLst>
          </p:cNvPr>
          <p:cNvSpPr/>
          <p:nvPr/>
        </p:nvSpPr>
        <p:spPr>
          <a:xfrm>
            <a:off x="377991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CC0283-C2E3-45DA-99FA-273352CFC222}"/>
              </a:ext>
            </a:extLst>
          </p:cNvPr>
          <p:cNvSpPr/>
          <p:nvPr/>
        </p:nvSpPr>
        <p:spPr>
          <a:xfrm>
            <a:off x="269979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A6C05A-FC9A-4BB3-A4A1-807CD92FC6B7}"/>
              </a:ext>
            </a:extLst>
          </p:cNvPr>
          <p:cNvSpPr/>
          <p:nvPr/>
        </p:nvSpPr>
        <p:spPr>
          <a:xfrm>
            <a:off x="2915816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3E7AD1-21FE-47E9-871C-C5B1C547AE4B}"/>
              </a:ext>
            </a:extLst>
          </p:cNvPr>
          <p:cNvSpPr/>
          <p:nvPr/>
        </p:nvSpPr>
        <p:spPr>
          <a:xfrm>
            <a:off x="3131840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F84E83-89C7-4AB9-BC25-03A2E2D9C113}"/>
              </a:ext>
            </a:extLst>
          </p:cNvPr>
          <p:cNvSpPr/>
          <p:nvPr/>
        </p:nvSpPr>
        <p:spPr>
          <a:xfrm>
            <a:off x="3347864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ADFAF-082F-4C09-AB25-3B42924C1E87}"/>
              </a:ext>
            </a:extLst>
          </p:cNvPr>
          <p:cNvSpPr/>
          <p:nvPr/>
        </p:nvSpPr>
        <p:spPr>
          <a:xfrm>
            <a:off x="3563888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C8454-BF9B-4BA0-A622-65C86674C11D}"/>
              </a:ext>
            </a:extLst>
          </p:cNvPr>
          <p:cNvSpPr/>
          <p:nvPr/>
        </p:nvSpPr>
        <p:spPr>
          <a:xfrm>
            <a:off x="377991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134C6A-7AB0-4B92-A13A-7503AA4C3A92}"/>
              </a:ext>
            </a:extLst>
          </p:cNvPr>
          <p:cNvSpPr/>
          <p:nvPr/>
        </p:nvSpPr>
        <p:spPr>
          <a:xfrm>
            <a:off x="269979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3931CB-D4CC-4497-A5DF-15261C7808D5}"/>
              </a:ext>
            </a:extLst>
          </p:cNvPr>
          <p:cNvSpPr/>
          <p:nvPr/>
        </p:nvSpPr>
        <p:spPr>
          <a:xfrm>
            <a:off x="2915816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7C8B45-2F39-4F97-A58B-99638A841814}"/>
              </a:ext>
            </a:extLst>
          </p:cNvPr>
          <p:cNvSpPr/>
          <p:nvPr/>
        </p:nvSpPr>
        <p:spPr>
          <a:xfrm>
            <a:off x="3131840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09A51C-53D2-45E9-A064-0BBE41E0664A}"/>
              </a:ext>
            </a:extLst>
          </p:cNvPr>
          <p:cNvSpPr/>
          <p:nvPr/>
        </p:nvSpPr>
        <p:spPr>
          <a:xfrm>
            <a:off x="3347864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5BB936-136B-433C-B2C3-CC34F4616F46}"/>
              </a:ext>
            </a:extLst>
          </p:cNvPr>
          <p:cNvSpPr/>
          <p:nvPr/>
        </p:nvSpPr>
        <p:spPr>
          <a:xfrm>
            <a:off x="3563888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0B03DC-5877-4DDA-9A57-1FD2D2F70B09}"/>
              </a:ext>
            </a:extLst>
          </p:cNvPr>
          <p:cNvSpPr/>
          <p:nvPr/>
        </p:nvSpPr>
        <p:spPr>
          <a:xfrm>
            <a:off x="377991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7AB2C-544C-488A-90AA-9209917BDC40}"/>
              </a:ext>
            </a:extLst>
          </p:cNvPr>
          <p:cNvSpPr/>
          <p:nvPr/>
        </p:nvSpPr>
        <p:spPr>
          <a:xfrm>
            <a:off x="269979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4A5E2-5FB3-49BC-A69A-1407C8EE3EE6}"/>
              </a:ext>
            </a:extLst>
          </p:cNvPr>
          <p:cNvSpPr/>
          <p:nvPr/>
        </p:nvSpPr>
        <p:spPr>
          <a:xfrm>
            <a:off x="2915816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496EC0-0F75-4ABB-BE2C-2F4DD066070A}"/>
              </a:ext>
            </a:extLst>
          </p:cNvPr>
          <p:cNvSpPr/>
          <p:nvPr/>
        </p:nvSpPr>
        <p:spPr>
          <a:xfrm>
            <a:off x="3131840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D3722C-4FFC-4BFD-9ED9-530C54224992}"/>
              </a:ext>
            </a:extLst>
          </p:cNvPr>
          <p:cNvSpPr/>
          <p:nvPr/>
        </p:nvSpPr>
        <p:spPr>
          <a:xfrm>
            <a:off x="3347864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A11A-D58F-4EDD-8FC4-FAB218816B59}"/>
              </a:ext>
            </a:extLst>
          </p:cNvPr>
          <p:cNvSpPr/>
          <p:nvPr/>
        </p:nvSpPr>
        <p:spPr>
          <a:xfrm>
            <a:off x="3563888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EBC9A7-66C9-4A46-AC2A-DD62F803342C}"/>
              </a:ext>
            </a:extLst>
          </p:cNvPr>
          <p:cNvSpPr/>
          <p:nvPr/>
        </p:nvSpPr>
        <p:spPr>
          <a:xfrm>
            <a:off x="377991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70C596-5485-48C2-927D-3E43B1CEBC52}"/>
              </a:ext>
            </a:extLst>
          </p:cNvPr>
          <p:cNvSpPr/>
          <p:nvPr/>
        </p:nvSpPr>
        <p:spPr>
          <a:xfrm>
            <a:off x="2827121" y="2800245"/>
            <a:ext cx="97210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AB8487-D67F-4986-BCC7-F35E8CF082EB}"/>
              </a:ext>
            </a:extLst>
          </p:cNvPr>
          <p:cNvSpPr/>
          <p:nvPr/>
        </p:nvSpPr>
        <p:spPr>
          <a:xfrm>
            <a:off x="2915816" y="2888940"/>
            <a:ext cx="792088" cy="4680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96790F54-D90D-42FA-96CA-44B8BE7AFDFA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>
            <a:off x="1619672" y="2780928"/>
            <a:ext cx="1080120" cy="14254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18767FD-35B3-4EC5-A533-22EBC1F44C79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1619672" y="3212976"/>
            <a:ext cx="1080120" cy="99338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72D0A31D-9FDE-43EE-8D73-137F2634DBDD}"/>
              </a:ext>
            </a:extLst>
          </p:cNvPr>
          <p:cNvSpPr/>
          <p:nvPr/>
        </p:nvSpPr>
        <p:spPr>
          <a:xfrm rot="5400000">
            <a:off x="2051720" y="2420888"/>
            <a:ext cx="360040" cy="72008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F7106D9A-E85F-4253-9548-D655E3165819}"/>
              </a:ext>
            </a:extLst>
          </p:cNvPr>
          <p:cNvCxnSpPr>
            <a:cxnSpLocks/>
            <a:stCxn id="52" idx="1"/>
            <a:endCxn id="43" idx="1"/>
          </p:cNvCxnSpPr>
          <p:nvPr/>
        </p:nvCxnSpPr>
        <p:spPr>
          <a:xfrm>
            <a:off x="2591780" y="2780928"/>
            <a:ext cx="235341" cy="34335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ECEC9-4777-4118-B75E-835434DE0342}"/>
              </a:ext>
            </a:extLst>
          </p:cNvPr>
          <p:cNvSpPr/>
          <p:nvPr/>
        </p:nvSpPr>
        <p:spPr>
          <a:xfrm>
            <a:off x="2699792" y="405393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B40FE8-E486-4FE4-94D5-38D313515132}"/>
              </a:ext>
            </a:extLst>
          </p:cNvPr>
          <p:cNvSpPr/>
          <p:nvPr/>
        </p:nvSpPr>
        <p:spPr>
          <a:xfrm>
            <a:off x="2699792" y="4365104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5A713A-A0FB-4DFD-A09B-3E732FD1F579}"/>
              </a:ext>
            </a:extLst>
          </p:cNvPr>
          <p:cNvSpPr/>
          <p:nvPr/>
        </p:nvSpPr>
        <p:spPr>
          <a:xfrm>
            <a:off x="2699792" y="4676273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400C80-8499-4337-867F-BC11AD1CEF51}"/>
              </a:ext>
            </a:extLst>
          </p:cNvPr>
          <p:cNvSpPr txBox="1"/>
          <p:nvPr/>
        </p:nvSpPr>
        <p:spPr>
          <a:xfrm>
            <a:off x="2827121" y="37170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2BA457-C0F8-4C69-AF2E-3E96CF27CC31}"/>
              </a:ext>
            </a:extLst>
          </p:cNvPr>
          <p:cNvSpPr txBox="1"/>
          <p:nvPr/>
        </p:nvSpPr>
        <p:spPr>
          <a:xfrm>
            <a:off x="2037023" y="46377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5BF89EE-5B89-44AF-A0A2-C060D1A8CFED}"/>
              </a:ext>
            </a:extLst>
          </p:cNvPr>
          <p:cNvSpPr/>
          <p:nvPr/>
        </p:nvSpPr>
        <p:spPr>
          <a:xfrm>
            <a:off x="4752020" y="4047609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569AB6-B53A-4FBF-BC4A-E2CE1C97EEB5}"/>
              </a:ext>
            </a:extLst>
          </p:cNvPr>
          <p:cNvSpPr/>
          <p:nvPr/>
        </p:nvSpPr>
        <p:spPr>
          <a:xfrm>
            <a:off x="4752020" y="4358778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B21E6-E6D4-4B7E-A2DA-98B2881F4484}"/>
              </a:ext>
            </a:extLst>
          </p:cNvPr>
          <p:cNvSpPr/>
          <p:nvPr/>
        </p:nvSpPr>
        <p:spPr>
          <a:xfrm>
            <a:off x="4752020" y="466994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94464D4E-9275-4589-8E9C-404C1A47AA64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 flipV="1">
            <a:off x="3671900" y="4200031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BF8FB6-65C7-4FA9-8E6E-CD174CF9D52D}"/>
              </a:ext>
            </a:extLst>
          </p:cNvPr>
          <p:cNvSpPr txBox="1"/>
          <p:nvPr/>
        </p:nvSpPr>
        <p:spPr>
          <a:xfrm>
            <a:off x="4074852" y="43524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03A86DD4-67E3-4CF8-AE03-7650DBE0FDF0}"/>
              </a:ext>
            </a:extLst>
          </p:cNvPr>
          <p:cNvSpPr/>
          <p:nvPr/>
        </p:nvSpPr>
        <p:spPr>
          <a:xfrm>
            <a:off x="6804248" y="3925690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44E7E4-BFC6-42D5-B205-A34ABE239033}"/>
              </a:ext>
            </a:extLst>
          </p:cNvPr>
          <p:cNvSpPr txBox="1"/>
          <p:nvPr/>
        </p:nvSpPr>
        <p:spPr>
          <a:xfrm>
            <a:off x="6732240" y="342900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48A2E09F-4EE9-4BEB-B3E5-F75EFA00172D}"/>
              </a:ext>
            </a:extLst>
          </p:cNvPr>
          <p:cNvCxnSpPr>
            <a:cxnSpLocks/>
            <a:stCxn id="67" idx="3"/>
            <a:endCxn id="73" idx="2"/>
          </p:cNvCxnSpPr>
          <p:nvPr/>
        </p:nvCxnSpPr>
        <p:spPr>
          <a:xfrm flipV="1">
            <a:off x="5724128" y="4437112"/>
            <a:ext cx="1368152" cy="740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565A614-72F0-4F73-94A4-7FD58FFB3B9C}"/>
              </a:ext>
            </a:extLst>
          </p:cNvPr>
          <p:cNvSpPr txBox="1"/>
          <p:nvPr/>
        </p:nvSpPr>
        <p:spPr>
          <a:xfrm>
            <a:off x="4892705" y="1588477"/>
            <a:ext cx="51988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0);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입력은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fd[0] = 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1);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출력도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fd[1]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7FC990-C8D6-4D03-9AFF-EB91C83761B9}"/>
              </a:ext>
            </a:extLst>
          </p:cNvPr>
          <p:cNvSpPr txBox="1"/>
          <p:nvPr/>
        </p:nvSpPr>
        <p:spPr>
          <a:xfrm>
            <a:off x="1070462" y="167576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fd[]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CFF63161-CE85-479A-AB74-5A3D5665CE49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1619672" y="2348880"/>
            <a:ext cx="1080120" cy="185747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C76583-32D2-4FC5-B578-4A8A6375A29C}"/>
              </a:ext>
            </a:extLst>
          </p:cNvPr>
          <p:cNvSpPr txBox="1"/>
          <p:nvPr/>
        </p:nvSpPr>
        <p:spPr>
          <a:xfrm>
            <a:off x="4089251" y="46471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두루마리 모양: 세로로 말림 83">
            <a:extLst>
              <a:ext uri="{FF2B5EF4-FFF2-40B4-BE49-F238E27FC236}">
                <a16:creationId xmlns:a16="http://schemas.microsoft.com/office/drawing/2014/main" id="{D9A43E27-6C33-404F-BA20-F13F67CC164B}"/>
              </a:ext>
            </a:extLst>
          </p:cNvPr>
          <p:cNvSpPr/>
          <p:nvPr/>
        </p:nvSpPr>
        <p:spPr>
          <a:xfrm>
            <a:off x="6840080" y="5168957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948C88-BBED-420F-ABF9-BBCBFF93F6B7}"/>
              </a:ext>
            </a:extLst>
          </p:cNvPr>
          <p:cNvSpPr txBox="1"/>
          <p:nvPr/>
        </p:nvSpPr>
        <p:spPr>
          <a:xfrm>
            <a:off x="6768072" y="467226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null_read()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C91D55-67AC-481C-8D69-10C291C4F98B}"/>
              </a:ext>
            </a:extLst>
          </p:cNvPr>
          <p:cNvCxnSpPr>
            <a:cxnSpLocks/>
            <a:stCxn id="68" idx="3"/>
            <a:endCxn id="84" idx="2"/>
          </p:cNvCxnSpPr>
          <p:nvPr/>
        </p:nvCxnSpPr>
        <p:spPr>
          <a:xfrm>
            <a:off x="5724128" y="4822369"/>
            <a:ext cx="1403984" cy="858010"/>
          </a:xfrm>
          <a:prstGeom prst="curvedConnector4">
            <a:avLst>
              <a:gd name="adj1" fmla="val 39742"/>
              <a:gd name="adj2" fmla="val 1266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FD179D-5409-471A-961A-1E6677BC4546}"/>
              </a:ext>
            </a:extLst>
          </p:cNvPr>
          <p:cNvSpPr txBox="1"/>
          <p:nvPr/>
        </p:nvSpPr>
        <p:spPr>
          <a:xfrm>
            <a:off x="1687832" y="434595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92B446-539F-45DC-8459-B0A62B8CF02D}"/>
              </a:ext>
            </a:extLst>
          </p:cNvPr>
          <p:cNvSpPr txBox="1"/>
          <p:nvPr/>
        </p:nvSpPr>
        <p:spPr>
          <a:xfrm>
            <a:off x="-2379535" y="2323689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printf("hello\n");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write(1,"hello\n", 6 );</a:t>
            </a:r>
          </a:p>
        </p:txBody>
      </p:sp>
    </p:spTree>
    <p:extLst>
      <p:ext uri="{BB962C8B-B14F-4D97-AF65-F5344CB8AC3E}">
        <p14:creationId xmlns:p14="http://schemas.microsoft.com/office/powerpoint/2010/main" val="370575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0CBD59-B8CE-4AC6-81D8-5C12CB74D886}"/>
              </a:ext>
            </a:extLst>
          </p:cNvPr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E33AC-E071-4E98-8664-F8701B343BDE}"/>
              </a:ext>
            </a:extLst>
          </p:cNvPr>
          <p:cNvSpPr/>
          <p:nvPr/>
        </p:nvSpPr>
        <p:spPr>
          <a:xfrm>
            <a:off x="1547664" y="476706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CFDD18-D3E5-42AF-9113-7527EEDEF925}"/>
              </a:ext>
            </a:extLst>
          </p:cNvPr>
          <p:cNvSpPr/>
          <p:nvPr/>
        </p:nvSpPr>
        <p:spPr>
          <a:xfrm>
            <a:off x="1547664" y="908720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AD24-D6AE-457A-A61D-14586EEC6E7D}"/>
              </a:ext>
            </a:extLst>
          </p:cNvPr>
          <p:cNvSpPr txBox="1"/>
          <p:nvPr/>
        </p:nvSpPr>
        <p:spPr>
          <a:xfrm>
            <a:off x="4860034" y="1314535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null_device_driver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F8492F-FCE8-4571-BF5B-FAB899215F7B}"/>
              </a:ext>
            </a:extLst>
          </p:cNvPr>
          <p:cNvSpPr/>
          <p:nvPr/>
        </p:nvSpPr>
        <p:spPr>
          <a:xfrm>
            <a:off x="755576" y="2132856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1D7D3-0815-429A-B653-2EE2BA2419BD}"/>
              </a:ext>
            </a:extLst>
          </p:cNvPr>
          <p:cNvSpPr/>
          <p:nvPr/>
        </p:nvSpPr>
        <p:spPr>
          <a:xfrm>
            <a:off x="1187624" y="2132856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FD23F-C504-4480-93FD-68027F5293CD}"/>
              </a:ext>
            </a:extLst>
          </p:cNvPr>
          <p:cNvSpPr/>
          <p:nvPr/>
        </p:nvSpPr>
        <p:spPr>
          <a:xfrm>
            <a:off x="755576" y="2564904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6DA34-9F64-4CEE-8D1B-67CBA0254F62}"/>
              </a:ext>
            </a:extLst>
          </p:cNvPr>
          <p:cNvSpPr/>
          <p:nvPr/>
        </p:nvSpPr>
        <p:spPr>
          <a:xfrm>
            <a:off x="1187624" y="2564904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1FA2C0-B3D9-4DE2-A780-C24964944B82}"/>
              </a:ext>
            </a:extLst>
          </p:cNvPr>
          <p:cNvSpPr/>
          <p:nvPr/>
        </p:nvSpPr>
        <p:spPr>
          <a:xfrm>
            <a:off x="755576" y="2996952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AE7DB-9748-46ED-B116-72FC8772C9F0}"/>
              </a:ext>
            </a:extLst>
          </p:cNvPr>
          <p:cNvSpPr/>
          <p:nvPr/>
        </p:nvSpPr>
        <p:spPr>
          <a:xfrm>
            <a:off x="1187624" y="2996952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72DC0-3022-4839-B968-33189A14CD9B}"/>
              </a:ext>
            </a:extLst>
          </p:cNvPr>
          <p:cNvSpPr/>
          <p:nvPr/>
        </p:nvSpPr>
        <p:spPr>
          <a:xfrm>
            <a:off x="755576" y="3429000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A3BC-2D52-4D96-8ED1-24C5F4E179D6}"/>
              </a:ext>
            </a:extLst>
          </p:cNvPr>
          <p:cNvSpPr/>
          <p:nvPr/>
        </p:nvSpPr>
        <p:spPr>
          <a:xfrm>
            <a:off x="1187624" y="3429000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EA03B-367D-4ACD-A698-AB8C12597FB3}"/>
              </a:ext>
            </a:extLst>
          </p:cNvPr>
          <p:cNvSpPr/>
          <p:nvPr/>
        </p:nvSpPr>
        <p:spPr>
          <a:xfrm>
            <a:off x="269979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CB90F9-2C64-4002-88A2-223D73F0F395}"/>
              </a:ext>
            </a:extLst>
          </p:cNvPr>
          <p:cNvSpPr/>
          <p:nvPr/>
        </p:nvSpPr>
        <p:spPr>
          <a:xfrm>
            <a:off x="2915816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EA07B4-8D54-48D7-8806-472C4D83C582}"/>
              </a:ext>
            </a:extLst>
          </p:cNvPr>
          <p:cNvSpPr/>
          <p:nvPr/>
        </p:nvSpPr>
        <p:spPr>
          <a:xfrm>
            <a:off x="3131840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91BF44-2A74-4AD5-99F2-FBCD00AC018C}"/>
              </a:ext>
            </a:extLst>
          </p:cNvPr>
          <p:cNvSpPr/>
          <p:nvPr/>
        </p:nvSpPr>
        <p:spPr>
          <a:xfrm>
            <a:off x="3347864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A06A4B-B0C4-45C9-B26F-3B68E3DC83D2}"/>
              </a:ext>
            </a:extLst>
          </p:cNvPr>
          <p:cNvSpPr/>
          <p:nvPr/>
        </p:nvSpPr>
        <p:spPr>
          <a:xfrm>
            <a:off x="3563888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D5F9A-AB9F-42ED-8BCA-DC5542BAB57B}"/>
              </a:ext>
            </a:extLst>
          </p:cNvPr>
          <p:cNvSpPr/>
          <p:nvPr/>
        </p:nvSpPr>
        <p:spPr>
          <a:xfrm>
            <a:off x="377991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CC0283-C2E3-45DA-99FA-273352CFC222}"/>
              </a:ext>
            </a:extLst>
          </p:cNvPr>
          <p:cNvSpPr/>
          <p:nvPr/>
        </p:nvSpPr>
        <p:spPr>
          <a:xfrm>
            <a:off x="269979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A6C05A-FC9A-4BB3-A4A1-807CD92FC6B7}"/>
              </a:ext>
            </a:extLst>
          </p:cNvPr>
          <p:cNvSpPr/>
          <p:nvPr/>
        </p:nvSpPr>
        <p:spPr>
          <a:xfrm>
            <a:off x="2915816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3E7AD1-21FE-47E9-871C-C5B1C547AE4B}"/>
              </a:ext>
            </a:extLst>
          </p:cNvPr>
          <p:cNvSpPr/>
          <p:nvPr/>
        </p:nvSpPr>
        <p:spPr>
          <a:xfrm>
            <a:off x="3131840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F84E83-89C7-4AB9-BC25-03A2E2D9C113}"/>
              </a:ext>
            </a:extLst>
          </p:cNvPr>
          <p:cNvSpPr/>
          <p:nvPr/>
        </p:nvSpPr>
        <p:spPr>
          <a:xfrm>
            <a:off x="3347864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ADFAF-082F-4C09-AB25-3B42924C1E87}"/>
              </a:ext>
            </a:extLst>
          </p:cNvPr>
          <p:cNvSpPr/>
          <p:nvPr/>
        </p:nvSpPr>
        <p:spPr>
          <a:xfrm>
            <a:off x="3563888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C8454-BF9B-4BA0-A622-65C86674C11D}"/>
              </a:ext>
            </a:extLst>
          </p:cNvPr>
          <p:cNvSpPr/>
          <p:nvPr/>
        </p:nvSpPr>
        <p:spPr>
          <a:xfrm>
            <a:off x="377991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134C6A-7AB0-4B92-A13A-7503AA4C3A92}"/>
              </a:ext>
            </a:extLst>
          </p:cNvPr>
          <p:cNvSpPr/>
          <p:nvPr/>
        </p:nvSpPr>
        <p:spPr>
          <a:xfrm>
            <a:off x="269979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3931CB-D4CC-4497-A5DF-15261C7808D5}"/>
              </a:ext>
            </a:extLst>
          </p:cNvPr>
          <p:cNvSpPr/>
          <p:nvPr/>
        </p:nvSpPr>
        <p:spPr>
          <a:xfrm>
            <a:off x="2915816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7C8B45-2F39-4F97-A58B-99638A841814}"/>
              </a:ext>
            </a:extLst>
          </p:cNvPr>
          <p:cNvSpPr/>
          <p:nvPr/>
        </p:nvSpPr>
        <p:spPr>
          <a:xfrm>
            <a:off x="3131840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09A51C-53D2-45E9-A064-0BBE41E0664A}"/>
              </a:ext>
            </a:extLst>
          </p:cNvPr>
          <p:cNvSpPr/>
          <p:nvPr/>
        </p:nvSpPr>
        <p:spPr>
          <a:xfrm>
            <a:off x="3347864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5BB936-136B-433C-B2C3-CC34F4616F46}"/>
              </a:ext>
            </a:extLst>
          </p:cNvPr>
          <p:cNvSpPr/>
          <p:nvPr/>
        </p:nvSpPr>
        <p:spPr>
          <a:xfrm>
            <a:off x="3563888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0B03DC-5877-4DDA-9A57-1FD2D2F70B09}"/>
              </a:ext>
            </a:extLst>
          </p:cNvPr>
          <p:cNvSpPr/>
          <p:nvPr/>
        </p:nvSpPr>
        <p:spPr>
          <a:xfrm>
            <a:off x="377991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7AB2C-544C-488A-90AA-9209917BDC40}"/>
              </a:ext>
            </a:extLst>
          </p:cNvPr>
          <p:cNvSpPr/>
          <p:nvPr/>
        </p:nvSpPr>
        <p:spPr>
          <a:xfrm>
            <a:off x="269979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4A5E2-5FB3-49BC-A69A-1407C8EE3EE6}"/>
              </a:ext>
            </a:extLst>
          </p:cNvPr>
          <p:cNvSpPr/>
          <p:nvPr/>
        </p:nvSpPr>
        <p:spPr>
          <a:xfrm>
            <a:off x="2915816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496EC0-0F75-4ABB-BE2C-2F4DD066070A}"/>
              </a:ext>
            </a:extLst>
          </p:cNvPr>
          <p:cNvSpPr/>
          <p:nvPr/>
        </p:nvSpPr>
        <p:spPr>
          <a:xfrm>
            <a:off x="3131840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D3722C-4FFC-4BFD-9ED9-530C54224992}"/>
              </a:ext>
            </a:extLst>
          </p:cNvPr>
          <p:cNvSpPr/>
          <p:nvPr/>
        </p:nvSpPr>
        <p:spPr>
          <a:xfrm>
            <a:off x="3347864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A11A-D58F-4EDD-8FC4-FAB218816B59}"/>
              </a:ext>
            </a:extLst>
          </p:cNvPr>
          <p:cNvSpPr/>
          <p:nvPr/>
        </p:nvSpPr>
        <p:spPr>
          <a:xfrm>
            <a:off x="3563888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EBC9A7-66C9-4A46-AC2A-DD62F803342C}"/>
              </a:ext>
            </a:extLst>
          </p:cNvPr>
          <p:cNvSpPr/>
          <p:nvPr/>
        </p:nvSpPr>
        <p:spPr>
          <a:xfrm>
            <a:off x="377991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70C596-5485-48C2-927D-3E43B1CEBC52}"/>
              </a:ext>
            </a:extLst>
          </p:cNvPr>
          <p:cNvSpPr/>
          <p:nvPr/>
        </p:nvSpPr>
        <p:spPr>
          <a:xfrm>
            <a:off x="2827121" y="2800245"/>
            <a:ext cx="97210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AB8487-D67F-4986-BCC7-F35E8CF082EB}"/>
              </a:ext>
            </a:extLst>
          </p:cNvPr>
          <p:cNvSpPr/>
          <p:nvPr/>
        </p:nvSpPr>
        <p:spPr>
          <a:xfrm>
            <a:off x="2915816" y="2888940"/>
            <a:ext cx="792088" cy="4680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96790F54-D90D-42FA-96CA-44B8BE7AFDFA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>
            <a:off x="1619672" y="2780928"/>
            <a:ext cx="1965961" cy="135873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18767FD-35B3-4EC5-A533-22EBC1F44C79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1619672" y="3212976"/>
            <a:ext cx="1965961" cy="92669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72D0A31D-9FDE-43EE-8D73-137F2634DBDD}"/>
              </a:ext>
            </a:extLst>
          </p:cNvPr>
          <p:cNvSpPr/>
          <p:nvPr/>
        </p:nvSpPr>
        <p:spPr>
          <a:xfrm rot="5400000">
            <a:off x="2051720" y="2420888"/>
            <a:ext cx="360040" cy="72008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F7106D9A-E85F-4253-9548-D655E3165819}"/>
              </a:ext>
            </a:extLst>
          </p:cNvPr>
          <p:cNvCxnSpPr>
            <a:cxnSpLocks/>
            <a:stCxn id="52" idx="1"/>
            <a:endCxn id="43" idx="1"/>
          </p:cNvCxnSpPr>
          <p:nvPr/>
        </p:nvCxnSpPr>
        <p:spPr>
          <a:xfrm>
            <a:off x="2591780" y="2780928"/>
            <a:ext cx="235341" cy="34335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ECEC9-4777-4118-B75E-835434DE0342}"/>
              </a:ext>
            </a:extLst>
          </p:cNvPr>
          <p:cNvSpPr/>
          <p:nvPr/>
        </p:nvSpPr>
        <p:spPr>
          <a:xfrm>
            <a:off x="3585633" y="398724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B40FE8-E486-4FE4-94D5-38D313515132}"/>
              </a:ext>
            </a:extLst>
          </p:cNvPr>
          <p:cNvSpPr/>
          <p:nvPr/>
        </p:nvSpPr>
        <p:spPr>
          <a:xfrm>
            <a:off x="3585633" y="4298414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5A713A-A0FB-4DFD-A09B-3E732FD1F579}"/>
              </a:ext>
            </a:extLst>
          </p:cNvPr>
          <p:cNvSpPr/>
          <p:nvPr/>
        </p:nvSpPr>
        <p:spPr>
          <a:xfrm>
            <a:off x="3585633" y="4609583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400C80-8499-4337-867F-BC11AD1CEF51}"/>
              </a:ext>
            </a:extLst>
          </p:cNvPr>
          <p:cNvSpPr txBox="1"/>
          <p:nvPr/>
        </p:nvSpPr>
        <p:spPr>
          <a:xfrm>
            <a:off x="3712962" y="36503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2BA457-C0F8-4C69-AF2E-3E96CF27CC31}"/>
              </a:ext>
            </a:extLst>
          </p:cNvPr>
          <p:cNvSpPr txBox="1"/>
          <p:nvPr/>
        </p:nvSpPr>
        <p:spPr>
          <a:xfrm>
            <a:off x="2922864" y="45710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5BF89EE-5B89-44AF-A0A2-C060D1A8CFED}"/>
              </a:ext>
            </a:extLst>
          </p:cNvPr>
          <p:cNvSpPr/>
          <p:nvPr/>
        </p:nvSpPr>
        <p:spPr>
          <a:xfrm>
            <a:off x="5637861" y="3980919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569AB6-B53A-4FBF-BC4A-E2CE1C97EEB5}"/>
              </a:ext>
            </a:extLst>
          </p:cNvPr>
          <p:cNvSpPr/>
          <p:nvPr/>
        </p:nvSpPr>
        <p:spPr>
          <a:xfrm>
            <a:off x="5637861" y="4292088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B21E6-E6D4-4B7E-A2DA-98B2881F4484}"/>
              </a:ext>
            </a:extLst>
          </p:cNvPr>
          <p:cNvSpPr/>
          <p:nvPr/>
        </p:nvSpPr>
        <p:spPr>
          <a:xfrm>
            <a:off x="5637861" y="460325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94464D4E-9275-4589-8E9C-404C1A47AA64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 flipV="1">
            <a:off x="4557741" y="4133341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BF8FB6-65C7-4FA9-8E6E-CD174CF9D52D}"/>
              </a:ext>
            </a:extLst>
          </p:cNvPr>
          <p:cNvSpPr txBox="1"/>
          <p:nvPr/>
        </p:nvSpPr>
        <p:spPr>
          <a:xfrm>
            <a:off x="4960693" y="42857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03A86DD4-67E3-4CF8-AE03-7650DBE0FDF0}"/>
              </a:ext>
            </a:extLst>
          </p:cNvPr>
          <p:cNvSpPr/>
          <p:nvPr/>
        </p:nvSpPr>
        <p:spPr>
          <a:xfrm>
            <a:off x="7690089" y="3859000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44E7E4-BFC6-42D5-B205-A34ABE239033}"/>
              </a:ext>
            </a:extLst>
          </p:cNvPr>
          <p:cNvSpPr txBox="1"/>
          <p:nvPr/>
        </p:nvSpPr>
        <p:spPr>
          <a:xfrm>
            <a:off x="7618081" y="336231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48A2E09F-4EE9-4BEB-B3E5-F75EFA00172D}"/>
              </a:ext>
            </a:extLst>
          </p:cNvPr>
          <p:cNvCxnSpPr>
            <a:cxnSpLocks/>
            <a:stCxn id="67" idx="3"/>
            <a:endCxn id="73" idx="2"/>
          </p:cNvCxnSpPr>
          <p:nvPr/>
        </p:nvCxnSpPr>
        <p:spPr>
          <a:xfrm flipV="1">
            <a:off x="6609969" y="4370422"/>
            <a:ext cx="1368152" cy="740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565A614-72F0-4F73-94A4-7FD58FFB3B9C}"/>
              </a:ext>
            </a:extLst>
          </p:cNvPr>
          <p:cNvSpPr txBox="1"/>
          <p:nvPr/>
        </p:nvSpPr>
        <p:spPr>
          <a:xfrm>
            <a:off x="4892705" y="1588477"/>
            <a:ext cx="51988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0);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입력은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fd[0] = 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1);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출력도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fd[1]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7FC990-C8D6-4D03-9AFF-EB91C83761B9}"/>
              </a:ext>
            </a:extLst>
          </p:cNvPr>
          <p:cNvSpPr txBox="1"/>
          <p:nvPr/>
        </p:nvSpPr>
        <p:spPr>
          <a:xfrm>
            <a:off x="1070462" y="167576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fd[]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CFF63161-CE85-479A-AB74-5A3D5665CE49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1619672" y="2348880"/>
            <a:ext cx="1965961" cy="179078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C76583-32D2-4FC5-B578-4A8A6375A29C}"/>
              </a:ext>
            </a:extLst>
          </p:cNvPr>
          <p:cNvSpPr txBox="1"/>
          <p:nvPr/>
        </p:nvSpPr>
        <p:spPr>
          <a:xfrm>
            <a:off x="4975092" y="45805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두루마리 모양: 세로로 말림 83">
            <a:extLst>
              <a:ext uri="{FF2B5EF4-FFF2-40B4-BE49-F238E27FC236}">
                <a16:creationId xmlns:a16="http://schemas.microsoft.com/office/drawing/2014/main" id="{D9A43E27-6C33-404F-BA20-F13F67CC164B}"/>
              </a:ext>
            </a:extLst>
          </p:cNvPr>
          <p:cNvSpPr/>
          <p:nvPr/>
        </p:nvSpPr>
        <p:spPr>
          <a:xfrm>
            <a:off x="7725921" y="5102267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948C88-BBED-420F-ABF9-BBCBFF93F6B7}"/>
              </a:ext>
            </a:extLst>
          </p:cNvPr>
          <p:cNvSpPr txBox="1"/>
          <p:nvPr/>
        </p:nvSpPr>
        <p:spPr>
          <a:xfrm>
            <a:off x="7653913" y="460557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null_read()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C91D55-67AC-481C-8D69-10C291C4F98B}"/>
              </a:ext>
            </a:extLst>
          </p:cNvPr>
          <p:cNvCxnSpPr>
            <a:cxnSpLocks/>
            <a:stCxn id="68" idx="3"/>
            <a:endCxn id="84" idx="2"/>
          </p:cNvCxnSpPr>
          <p:nvPr/>
        </p:nvCxnSpPr>
        <p:spPr>
          <a:xfrm>
            <a:off x="6609969" y="4755679"/>
            <a:ext cx="1403984" cy="858010"/>
          </a:xfrm>
          <a:prstGeom prst="curvedConnector4">
            <a:avLst>
              <a:gd name="adj1" fmla="val 39742"/>
              <a:gd name="adj2" fmla="val 1266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FD179D-5409-471A-961A-1E6677BC4546}"/>
              </a:ext>
            </a:extLst>
          </p:cNvPr>
          <p:cNvSpPr txBox="1"/>
          <p:nvPr/>
        </p:nvSpPr>
        <p:spPr>
          <a:xfrm>
            <a:off x="2573673" y="42792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92B446-539F-45DC-8459-B0A62B8CF02D}"/>
              </a:ext>
            </a:extLst>
          </p:cNvPr>
          <p:cNvSpPr txBox="1"/>
          <p:nvPr/>
        </p:nvSpPr>
        <p:spPr>
          <a:xfrm>
            <a:off x="-2379535" y="2323689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printf("hello\n");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write(1,"hello\n", 6 );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1252BD6-3F72-4BD1-9566-1C31D81F1B4D}"/>
              </a:ext>
            </a:extLst>
          </p:cNvPr>
          <p:cNvSpPr/>
          <p:nvPr/>
        </p:nvSpPr>
        <p:spPr>
          <a:xfrm>
            <a:off x="1668932" y="549408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B1341CD-8C4F-418B-99CF-CACF2B4CBCFA}"/>
              </a:ext>
            </a:extLst>
          </p:cNvPr>
          <p:cNvSpPr/>
          <p:nvPr/>
        </p:nvSpPr>
        <p:spPr>
          <a:xfrm>
            <a:off x="1668932" y="5805256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A446FE-3954-4B4D-B69B-4296C856A820}"/>
              </a:ext>
            </a:extLst>
          </p:cNvPr>
          <p:cNvSpPr/>
          <p:nvPr/>
        </p:nvSpPr>
        <p:spPr>
          <a:xfrm>
            <a:off x="1668932" y="611642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117CB8-AF22-4032-BEDC-74D4D5BD658C}"/>
              </a:ext>
            </a:extLst>
          </p:cNvPr>
          <p:cNvSpPr txBox="1"/>
          <p:nvPr/>
        </p:nvSpPr>
        <p:spPr>
          <a:xfrm>
            <a:off x="1796261" y="51571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DD32D4-7927-4E97-91E4-484021F9CAB2}"/>
              </a:ext>
            </a:extLst>
          </p:cNvPr>
          <p:cNvSpPr txBox="1"/>
          <p:nvPr/>
        </p:nvSpPr>
        <p:spPr>
          <a:xfrm>
            <a:off x="1006163" y="6077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99D3CD-7222-4F8D-902A-EC9D8DE645A5}"/>
              </a:ext>
            </a:extLst>
          </p:cNvPr>
          <p:cNvSpPr/>
          <p:nvPr/>
        </p:nvSpPr>
        <p:spPr>
          <a:xfrm>
            <a:off x="3721160" y="5487761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63DFCA-C2E1-4380-BF7A-723D1211A031}"/>
              </a:ext>
            </a:extLst>
          </p:cNvPr>
          <p:cNvSpPr/>
          <p:nvPr/>
        </p:nvSpPr>
        <p:spPr>
          <a:xfrm>
            <a:off x="3721160" y="5798930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D03AEDCD-8AEE-4009-8889-7E20ADC59A6D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 flipV="1">
            <a:off x="2641040" y="5640183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DA38121-383A-45C8-9D72-CCA5F5C6647D}"/>
              </a:ext>
            </a:extLst>
          </p:cNvPr>
          <p:cNvSpPr txBox="1"/>
          <p:nvPr/>
        </p:nvSpPr>
        <p:spPr>
          <a:xfrm>
            <a:off x="3043992" y="57926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두루마리 모양: 세로로 말림 93">
            <a:extLst>
              <a:ext uri="{FF2B5EF4-FFF2-40B4-BE49-F238E27FC236}">
                <a16:creationId xmlns:a16="http://schemas.microsoft.com/office/drawing/2014/main" id="{273836B7-1895-44C6-B0B9-34CCCBB01720}"/>
              </a:ext>
            </a:extLst>
          </p:cNvPr>
          <p:cNvSpPr/>
          <p:nvPr/>
        </p:nvSpPr>
        <p:spPr>
          <a:xfrm>
            <a:off x="5378275" y="5710163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665996-3B98-4415-99EA-1135B290F52C}"/>
              </a:ext>
            </a:extLst>
          </p:cNvPr>
          <p:cNvSpPr txBox="1"/>
          <p:nvPr/>
        </p:nvSpPr>
        <p:spPr>
          <a:xfrm>
            <a:off x="5306267" y="521347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kmsg_write()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3C642194-32F0-422C-B84C-C7E9B351B204}"/>
              </a:ext>
            </a:extLst>
          </p:cNvPr>
          <p:cNvCxnSpPr>
            <a:cxnSpLocks/>
            <a:stCxn id="88" idx="3"/>
            <a:endCxn id="94" idx="2"/>
          </p:cNvCxnSpPr>
          <p:nvPr/>
        </p:nvCxnSpPr>
        <p:spPr>
          <a:xfrm>
            <a:off x="4693268" y="5951352"/>
            <a:ext cx="973039" cy="270233"/>
          </a:xfrm>
          <a:prstGeom prst="curvedConnector4">
            <a:avLst>
              <a:gd name="adj1" fmla="val 35199"/>
              <a:gd name="adj2" fmla="val 1845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5A462AD-5385-4068-9BC6-B3785FFF3292}"/>
              </a:ext>
            </a:extLst>
          </p:cNvPr>
          <p:cNvSpPr txBox="1"/>
          <p:nvPr/>
        </p:nvSpPr>
        <p:spPr>
          <a:xfrm>
            <a:off x="656972" y="57861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EE1852C0-0EFC-4EE7-BB1C-2274C606A05E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>
            <a:off x="1619672" y="3645024"/>
            <a:ext cx="49260" cy="200148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1327A5-E752-4D92-82BC-E5B06236FA28}"/>
              </a:ext>
            </a:extLst>
          </p:cNvPr>
          <p:cNvSpPr txBox="1"/>
          <p:nvPr/>
        </p:nvSpPr>
        <p:spPr>
          <a:xfrm>
            <a:off x="-2725305" y="3872470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write(3,"init: reading config file");</a:t>
            </a:r>
          </a:p>
        </p:txBody>
      </p:sp>
    </p:spTree>
    <p:extLst>
      <p:ext uri="{BB962C8B-B14F-4D97-AF65-F5344CB8AC3E}">
        <p14:creationId xmlns:p14="http://schemas.microsoft.com/office/powerpoint/2010/main" val="36562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C4FECF-F2C0-4EB2-8FD2-ADD8755379D9}"/>
              </a:ext>
            </a:extLst>
          </p:cNvPr>
          <p:cNvCxnSpPr/>
          <p:nvPr/>
        </p:nvCxnSpPr>
        <p:spPr>
          <a:xfrm>
            <a:off x="35496" y="1052736"/>
            <a:ext cx="8496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EC1496-8F18-4810-8F68-4914AC6A90BD}"/>
              </a:ext>
            </a:extLst>
          </p:cNvPr>
          <p:cNvSpPr/>
          <p:nvPr/>
        </p:nvSpPr>
        <p:spPr>
          <a:xfrm>
            <a:off x="1188021" y="1889349"/>
            <a:ext cx="1152525" cy="433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7C961E-6513-43D1-ABDF-E7EBE12C0085}"/>
              </a:ext>
            </a:extLst>
          </p:cNvPr>
          <p:cNvSpPr/>
          <p:nvPr/>
        </p:nvSpPr>
        <p:spPr>
          <a:xfrm>
            <a:off x="1188021" y="2322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E8F351-5AFD-452E-9C22-6D15832F8C40}"/>
              </a:ext>
            </a:extLst>
          </p:cNvPr>
          <p:cNvSpPr/>
          <p:nvPr/>
        </p:nvSpPr>
        <p:spPr>
          <a:xfrm>
            <a:off x="1188021" y="27545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8B59EF-0C25-43B2-BD48-1AA1960451FE}"/>
              </a:ext>
            </a:extLst>
          </p:cNvPr>
          <p:cNvSpPr/>
          <p:nvPr/>
        </p:nvSpPr>
        <p:spPr>
          <a:xfrm>
            <a:off x="1188021" y="31863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732E7D-49BD-4357-8D00-9641575CECAF}"/>
              </a:ext>
            </a:extLst>
          </p:cNvPr>
          <p:cNvSpPr/>
          <p:nvPr/>
        </p:nvSpPr>
        <p:spPr>
          <a:xfrm>
            <a:off x="1188021" y="36181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E6AD87-06CA-4E07-9BFE-B4319BD41542}"/>
              </a:ext>
            </a:extLst>
          </p:cNvPr>
          <p:cNvSpPr/>
          <p:nvPr/>
        </p:nvSpPr>
        <p:spPr>
          <a:xfrm>
            <a:off x="1188021" y="40499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3EC12B-BEF9-407C-8836-1EAE33233CAD}"/>
              </a:ext>
            </a:extLst>
          </p:cNvPr>
          <p:cNvSpPr/>
          <p:nvPr/>
        </p:nvSpPr>
        <p:spPr>
          <a:xfrm>
            <a:off x="1188021" y="4481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C784167-920B-4CF8-9A3F-17FA0DE2D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21" y="134007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chrdevs[]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571CE4C-CC41-4ED9-9010-82E2EA8C8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21" y="235607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BF4CA5-0E69-4409-A0E0-6EA314CE00D0}"/>
              </a:ext>
            </a:extLst>
          </p:cNvPr>
          <p:cNvSpPr/>
          <p:nvPr/>
        </p:nvSpPr>
        <p:spPr>
          <a:xfrm>
            <a:off x="3275584" y="27275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078A7D-16EC-41D2-B71E-73A8D61A2BE4}"/>
              </a:ext>
            </a:extLst>
          </p:cNvPr>
          <p:cNvSpPr/>
          <p:nvPr/>
        </p:nvSpPr>
        <p:spPr>
          <a:xfrm>
            <a:off x="3275584" y="31593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"mem"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E46E6-5A0B-462E-916D-3B7F68BC2539}"/>
              </a:ext>
            </a:extLst>
          </p:cNvPr>
          <p:cNvSpPr/>
          <p:nvPr/>
        </p:nvSpPr>
        <p:spPr>
          <a:xfrm>
            <a:off x="3275584" y="35911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8D060A0-2113-4976-BAF1-BAA69A3FB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609" y="2316386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cdev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F30F32-B59F-4370-88BC-D1EC75E98F9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2340546" y="2538636"/>
            <a:ext cx="935038" cy="4048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B8FD08-0147-46DB-8589-AEAA95BC694B}"/>
              </a:ext>
            </a:extLst>
          </p:cNvPr>
          <p:cNvSpPr/>
          <p:nvPr/>
        </p:nvSpPr>
        <p:spPr>
          <a:xfrm>
            <a:off x="5583809" y="4565874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9BD05E6F-7E6F-46A4-8425-62C6B1F17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084" y="4154711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CB01BC-6DB1-4177-B166-56040F9D5F8D}"/>
              </a:ext>
            </a:extLst>
          </p:cNvPr>
          <p:cNvCxnSpPr>
            <a:stCxn id="16" idx="3"/>
            <a:endCxn id="31" idx="1"/>
          </p:cNvCxnSpPr>
          <p:nvPr/>
        </p:nvCxnSpPr>
        <p:spPr>
          <a:xfrm flipV="1">
            <a:off x="4428109" y="2757711"/>
            <a:ext cx="1133475" cy="10493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세로로 말린 두루마리 모양 28">
            <a:extLst>
              <a:ext uri="{FF2B5EF4-FFF2-40B4-BE49-F238E27FC236}">
                <a16:creationId xmlns:a16="http://schemas.microsoft.com/office/drawing/2014/main" id="{DE21F4F8-E058-45AE-ACF7-4180F74ECF5B}"/>
              </a:ext>
            </a:extLst>
          </p:cNvPr>
          <p:cNvSpPr/>
          <p:nvPr/>
        </p:nvSpPr>
        <p:spPr>
          <a:xfrm>
            <a:off x="7969821" y="4240436"/>
            <a:ext cx="863600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세로로 말린 두루마리 모양 29">
            <a:extLst>
              <a:ext uri="{FF2B5EF4-FFF2-40B4-BE49-F238E27FC236}">
                <a16:creationId xmlns:a16="http://schemas.microsoft.com/office/drawing/2014/main" id="{8DD90AAB-8EE8-4DAD-BF22-1AE53C84B5F0}"/>
              </a:ext>
            </a:extLst>
          </p:cNvPr>
          <p:cNvSpPr/>
          <p:nvPr/>
        </p:nvSpPr>
        <p:spPr>
          <a:xfrm>
            <a:off x="8099996" y="1427386"/>
            <a:ext cx="865188" cy="65246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세로로 말린 두루마리 모양 30">
            <a:extLst>
              <a:ext uri="{FF2B5EF4-FFF2-40B4-BE49-F238E27FC236}">
                <a16:creationId xmlns:a16="http://schemas.microsoft.com/office/drawing/2014/main" id="{78968E48-22AD-4CE8-82EB-19448E8345B7}"/>
              </a:ext>
            </a:extLst>
          </p:cNvPr>
          <p:cNvSpPr/>
          <p:nvPr/>
        </p:nvSpPr>
        <p:spPr>
          <a:xfrm>
            <a:off x="8099996" y="2618011"/>
            <a:ext cx="865188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BC0AF4ED-63AD-4F87-A09B-D2E5B0457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634" y="3843561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memory_open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97AAADF9-D899-4946-8347-9E4EFE263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671" y="103527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read_null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588808BD-2673-4039-9B68-173F6DA5D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034" y="2219549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write_null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C75E1C9-5906-4BD5-8BB3-CB397308649E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 flipV="1">
            <a:off x="6736334" y="4565874"/>
            <a:ext cx="1314450" cy="215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655940F-C608-4E8D-A65C-62A0DCB3286A}"/>
              </a:ext>
            </a:extLst>
          </p:cNvPr>
          <p:cNvCxnSpPr>
            <a:stCxn id="31" idx="3"/>
            <a:endCxn id="23" idx="1"/>
          </p:cNvCxnSpPr>
          <p:nvPr/>
        </p:nvCxnSpPr>
        <p:spPr>
          <a:xfrm flipV="1">
            <a:off x="6714109" y="1752824"/>
            <a:ext cx="1468437" cy="10048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5CBD10-2267-49A8-BD61-1F036CF3E203}"/>
              </a:ext>
            </a:extLst>
          </p:cNvPr>
          <p:cNvCxnSpPr>
            <a:stCxn id="32" idx="3"/>
            <a:endCxn id="24" idx="1"/>
          </p:cNvCxnSpPr>
          <p:nvPr/>
        </p:nvCxnSpPr>
        <p:spPr>
          <a:xfrm flipV="1">
            <a:off x="6714109" y="2943449"/>
            <a:ext cx="1468437" cy="2460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813B9E-C605-4849-9459-D75D6CDF2F1B}"/>
              </a:ext>
            </a:extLst>
          </p:cNvPr>
          <p:cNvSpPr/>
          <p:nvPr/>
        </p:nvSpPr>
        <p:spPr>
          <a:xfrm>
            <a:off x="5561584" y="2541811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690115-68D3-4B68-86B2-31A504FB637D}"/>
              </a:ext>
            </a:extLst>
          </p:cNvPr>
          <p:cNvSpPr/>
          <p:nvPr/>
        </p:nvSpPr>
        <p:spPr>
          <a:xfrm>
            <a:off x="5561584" y="2973611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9">
            <a:extLst>
              <a:ext uri="{FF2B5EF4-FFF2-40B4-BE49-F238E27FC236}">
                <a16:creationId xmlns:a16="http://schemas.microsoft.com/office/drawing/2014/main" id="{FFD57006-81B3-41D4-9875-39C6D347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59" y="2130649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null_fops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412055-CB52-4128-842E-1F2E20470797}"/>
              </a:ext>
            </a:extLst>
          </p:cNvPr>
          <p:cNvSpPr/>
          <p:nvPr/>
        </p:nvSpPr>
        <p:spPr>
          <a:xfrm>
            <a:off x="2699321" y="6209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2BCC89-1FF1-4205-85FA-F72920726429}"/>
              </a:ext>
            </a:extLst>
          </p:cNvPr>
          <p:cNvSpPr/>
          <p:nvPr/>
        </p:nvSpPr>
        <p:spPr>
          <a:xfrm>
            <a:off x="2699321" y="1052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55">
            <a:extLst>
              <a:ext uri="{FF2B5EF4-FFF2-40B4-BE49-F238E27FC236}">
                <a16:creationId xmlns:a16="http://schemas.microsoft.com/office/drawing/2014/main" id="{0DC9C847-8C0C-4425-9833-7F6F3BD25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096" y="116111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__null__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3933D389-7563-472C-923C-C62325AD5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958" y="3649092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8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4211</Words>
  <Application>Microsoft Office PowerPoint</Application>
  <PresentationFormat>화면 슬라이드 쇼(4:3)</PresentationFormat>
  <Paragraphs>1224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Property 초기화 과정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474</cp:revision>
  <dcterms:created xsi:type="dcterms:W3CDTF">2017-09-04T00:10:04Z</dcterms:created>
  <dcterms:modified xsi:type="dcterms:W3CDTF">2019-05-16T08:20:26Z</dcterms:modified>
</cp:coreProperties>
</file>