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08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50" r:id="rId43"/>
    <p:sldId id="351" r:id="rId44"/>
    <p:sldId id="349" r:id="rId45"/>
    <p:sldId id="352" r:id="rId46"/>
    <p:sldId id="353" r:id="rId47"/>
    <p:sldId id="354" r:id="rId48"/>
    <p:sldId id="356" r:id="rId49"/>
    <p:sldId id="355" r:id="rId50"/>
    <p:sldId id="357" r:id="rId51"/>
    <p:sldId id="358" r:id="rId52"/>
    <p:sldId id="359" r:id="rId53"/>
    <p:sldId id="360" r:id="rId54"/>
    <p:sldId id="361" r:id="rId55"/>
    <p:sldId id="362" r:id="rId56"/>
    <p:sldId id="363" r:id="rId57"/>
    <p:sldId id="364" r:id="rId58"/>
    <p:sldId id="365" r:id="rId59"/>
    <p:sldId id="366" r:id="rId60"/>
    <p:sldId id="367" r:id="rId61"/>
    <p:sldId id="368" r:id="rId62"/>
    <p:sldId id="369" r:id="rId63"/>
    <p:sldId id="370" r:id="rId64"/>
    <p:sldId id="371" r:id="rId65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66"/>
      <p:bold r:id="rId67"/>
    </p:embeddedFont>
    <p:embeddedFont>
      <p:font typeface="Consolas" panose="020B0609020204030204" pitchFamily="49" charset="0"/>
      <p:regular r:id="rId68"/>
      <p:bold r:id="rId69"/>
      <p:italic r:id="rId70"/>
      <p:boldItalic r:id="rId7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1" autoAdjust="0"/>
    <p:restoredTop sz="94660"/>
  </p:normalViewPr>
  <p:slideViewPr>
    <p:cSldViewPr>
      <p:cViewPr varScale="1">
        <p:scale>
          <a:sx n="74" d="100"/>
          <a:sy n="74" d="100"/>
        </p:scale>
        <p:origin x="1335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1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5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font" Target="fonts/font6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8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423A-9374-4626-A550-28F7C71F12EF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2EA1F3-694E-4C76-9A37-38F27C9B4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6632"/>
            <a:ext cx="9610725" cy="5589588"/>
          </a:xfrm>
        </p:spPr>
        <p:txBody>
          <a:bodyPr/>
          <a:lstStyle/>
          <a:p>
            <a:pPr defTabSz="914400" eaLnBrk="1" hangingPunct="1">
              <a:spcBef>
                <a:spcPct val="0"/>
              </a:spcBef>
              <a:buClrTx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이전 커널의 문제점 </a:t>
            </a:r>
            <a:endParaRPr kumimoji="1" lang="en-US" altLang="ko-KR" sz="20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ko-KR"/>
          </a:p>
          <a:p>
            <a:pPr marL="0" indent="0" defTabSz="914400" eaLnBrk="1" hangingPunct="1"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CFS 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출현 배경</a:t>
            </a:r>
            <a:endParaRPr kumimoji="1" lang="en-US" altLang="ko-KR" sz="20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0" indent="0" defTabSz="914400" eaLnBrk="1" hangingPunct="1">
              <a:spcBef>
                <a:spcPct val="0"/>
              </a:spcBef>
              <a:buClrTx/>
              <a:buFont typeface="Wingdings" pitchFamily="2" charset="2"/>
              <a:buNone/>
              <a:defRPr/>
            </a:pPr>
            <a:endParaRPr kumimoji="1" lang="en-US" altLang="ko-KR" sz="20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0" indent="0" defTabSz="914400" eaLnBrk="1" hangingPunct="1"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1.  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스케쥴 단위가 우선순위에 의해서 결정 되면 안된다</a:t>
            </a: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pPr marL="0" indent="0" defTabSz="914400" eaLnBrk="1" hangingPunct="1"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nice=0 , 2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개 실행   </a:t>
            </a: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100ms, 100ms</a:t>
            </a:r>
          </a:p>
          <a:p>
            <a:pPr marL="0" indent="0" defTabSz="914400" eaLnBrk="1" hangingPunct="1"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nice=19, 2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개 실행     </a:t>
            </a: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5ms,   5ms</a:t>
            </a:r>
          </a:p>
          <a:p>
            <a:pPr marL="0" indent="0" defTabSz="914400" eaLnBrk="1" hangingPunct="1">
              <a:spcBef>
                <a:spcPct val="0"/>
              </a:spcBef>
              <a:buClrTx/>
              <a:buFont typeface="Wingdings" pitchFamily="2" charset="2"/>
              <a:buNone/>
              <a:defRPr/>
            </a:pPr>
            <a:endParaRPr kumimoji="1" lang="en-US" altLang="ko-KR" sz="20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0" indent="0" defTabSz="914400" eaLnBrk="1" hangingPunct="1"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2.  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우선순위의 단계별 비율이 일정 하지 않다</a:t>
            </a: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pPr marL="0" indent="0" defTabSz="914400" eaLnBrk="1" hangingPunct="1"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nice=0, nice=1     100ms(51.2%),  95ms(48.8%)</a:t>
            </a:r>
          </a:p>
          <a:p>
            <a:pPr marL="0" indent="0" defTabSz="914400" eaLnBrk="1" hangingPunct="1"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nice=18, nice=19    10ms(66.6%),   5ms(33.3%)</a:t>
            </a:r>
          </a:p>
          <a:p>
            <a:pPr marL="0" indent="0" defTabSz="914400" eaLnBrk="1" hangingPunct="1">
              <a:spcBef>
                <a:spcPct val="0"/>
              </a:spcBef>
              <a:buClrTx/>
              <a:buFont typeface="Wingdings" pitchFamily="2" charset="2"/>
              <a:buNone/>
              <a:defRPr/>
            </a:pPr>
            <a:endParaRPr kumimoji="1" lang="en-US" altLang="ko-KR" sz="20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0" indent="0" defTabSz="914400" eaLnBrk="1" hangingPunct="1"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3.  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낮은 우선순위의 프로세스는 상황에 따라 기아 상태가 될 수 있다</a:t>
            </a: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pPr marL="0" indent="0" defTabSz="914400" eaLnBrk="1" hangingPunct="1"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I/O 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전용 프로세스  </a:t>
            </a: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10 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개 실행중</a:t>
            </a:r>
            <a:endParaRPr kumimoji="1" lang="en-US" altLang="ko-KR" sz="20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0" indent="0" defTabSz="914400" eaLnBrk="1" hangingPunct="1"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계산 전용 프로세스  </a:t>
            </a: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1 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개 실행 중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043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4DA30D-41E8-482C-B1EE-2621BEE0B172}"/>
              </a:ext>
            </a:extLst>
          </p:cNvPr>
          <p:cNvSpPr txBox="1"/>
          <p:nvPr/>
        </p:nvSpPr>
        <p:spPr>
          <a:xfrm>
            <a:off x="467544" y="116632"/>
            <a:ext cx="11396068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tick_periodic();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update_process_times();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scheduler_tick();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curr-&gt;sched_class-&gt;task_tick();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task_tick_fair();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entity_tick();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update_curr();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delta_exec = (unsigned long)(now - curr-&gt;exec_start);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__update_curr(cfs_rq, curr, delta_exec);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curr-&gt;sum_exec_runtime += delta_exec;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delta_exec_weighted = calc_delta_fair(delta_exec, curr);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if (unlikely(se-&gt;load.weight != NICE_0_LOAD))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delta = calc_delta_mine(delta, NICE_0_LOAD, &amp;se-&gt;load);</a:t>
            </a:r>
          </a:p>
          <a:p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tmp = exec_delta*1024;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(tmp * lw-&gt;inv_weight)&gt;&gt;32  // </a:t>
            </a:r>
            <a:r>
              <a:rPr lang="ko-KR" altLang="en-US" sz="2400">
                <a:latin typeface="Consolas" panose="020B0609020204030204" pitchFamily="49" charset="0"/>
              </a:rPr>
              <a:t>커널 모드에서는 부동 소수점 연산 불가 </a:t>
            </a:r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tmp = SRR(tmp * lw-&gt;inv_weight, WMULT_SHIFT=32);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curr-&gt;vruntime += delta_exec_weighted;</a:t>
            </a:r>
          </a:p>
        </p:txBody>
      </p:sp>
    </p:spTree>
    <p:extLst>
      <p:ext uri="{BB962C8B-B14F-4D97-AF65-F5344CB8AC3E}">
        <p14:creationId xmlns:p14="http://schemas.microsoft.com/office/powerpoint/2010/main" val="4225597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B262EE-2E7C-4EB7-B1A5-50656138FB4F}"/>
              </a:ext>
            </a:extLst>
          </p:cNvPr>
          <p:cNvSpPr txBox="1"/>
          <p:nvPr/>
        </p:nvSpPr>
        <p:spPr>
          <a:xfrm>
            <a:off x="-36512" y="188640"/>
            <a:ext cx="10634643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tmp = 10000 * 1024;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tmp = tmp * (1/weight);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tmp = SRR(tmp * lw-&gt;inv_weight, WMULT_SHIFT);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         tmp * lw-&gt;inv_weight &gt;&gt; 32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s-ES" altLang="ko-KR" sz="2800">
                <a:latin typeface="Consolas" pitchFamily="49" charset="0"/>
                <a:cs typeface="Consolas" pitchFamily="49" charset="0"/>
              </a:rPr>
              <a:t>#define SRR(x, y) (((x) + (1UL &lt;&lt; ((y) - 1))) &gt;&gt; (y))</a:t>
            </a:r>
          </a:p>
          <a:p>
            <a:endParaRPr lang="es-E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s-ES" altLang="ko-KR" sz="2800">
                <a:latin typeface="Consolas" pitchFamily="49" charset="0"/>
                <a:cs typeface="Consolas" pitchFamily="49" charset="0"/>
              </a:rPr>
              <a:t>SRR(5,1);</a:t>
            </a:r>
          </a:p>
          <a:p>
            <a:r>
              <a:rPr lang="es-ES" altLang="ko-KR" sz="2800">
                <a:latin typeface="Consolas" pitchFamily="49" charset="0"/>
                <a:cs typeface="Consolas" pitchFamily="49" charset="0"/>
              </a:rPr>
              <a:t>(5 + (1UL &lt;&lt; (1 - 1))) &gt;&gt; (1)</a:t>
            </a:r>
          </a:p>
          <a:p>
            <a:r>
              <a:rPr lang="es-ES" altLang="ko-KR" sz="2800">
                <a:latin typeface="Consolas" pitchFamily="49" charset="0"/>
                <a:cs typeface="Consolas" pitchFamily="49" charset="0"/>
              </a:rPr>
              <a:t>(5+1) &gt;&gt; 1</a:t>
            </a:r>
          </a:p>
          <a:p>
            <a:r>
              <a:rPr lang="es-ES" altLang="ko-KR" sz="2800">
                <a:latin typeface="Consolas" pitchFamily="49" charset="0"/>
                <a:cs typeface="Consolas" pitchFamily="49" charset="0"/>
              </a:rPr>
              <a:t>0110 &gt;&gt; 1</a:t>
            </a:r>
          </a:p>
          <a:p>
            <a:r>
              <a:rPr lang="es-ES" altLang="ko-KR" sz="2800">
                <a:latin typeface="Consolas" pitchFamily="49" charset="0"/>
                <a:cs typeface="Consolas" pitchFamily="49" charset="0"/>
              </a:rPr>
              <a:t>0011 =&gt;  3</a:t>
            </a:r>
          </a:p>
        </p:txBody>
      </p:sp>
    </p:spTree>
    <p:extLst>
      <p:ext uri="{BB962C8B-B14F-4D97-AF65-F5344CB8AC3E}">
        <p14:creationId xmlns:p14="http://schemas.microsoft.com/office/powerpoint/2010/main" val="391798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B262EE-2E7C-4EB7-B1A5-50656138FB4F}"/>
              </a:ext>
            </a:extLst>
          </p:cNvPr>
          <p:cNvSpPr txBox="1"/>
          <p:nvPr/>
        </p:nvSpPr>
        <p:spPr>
          <a:xfrm>
            <a:off x="179512" y="0"/>
            <a:ext cx="841608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static const int prio_to_weight[40] =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/* -20 */     88761,     71755,     56483,     46273,     36291,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/* -15 */     29154,     23254,     18705,     14949,     11916,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/* -10 */      9548,      7620,      6100,      4904,      3906,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/*  -5 */      3121,      2501,      1991,      1586,      1277,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/*   0 */      1024,       820,       655,       526,       423,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/*   5 */       335,       272,       215,       172,       137,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/*  10 */       110,        87,        70,        56,        45,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/*  15 */        36,        29,        23,        18,        15,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62DB3C-CF2D-4E47-9E43-9E57E3295F58}"/>
              </a:ext>
            </a:extLst>
          </p:cNvPr>
          <p:cNvSpPr txBox="1"/>
          <p:nvPr/>
        </p:nvSpPr>
        <p:spPr>
          <a:xfrm>
            <a:off x="251520" y="3139321"/>
            <a:ext cx="84160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Inverse (2^32/x) values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static const u32 prio_to_wmult[40] =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/* -20 */     48388,     59856,     76040,     92818,    118348,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/* -15 */    147320,    184698,    229616,    287308,    360437,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/* -10 */    449829,    563644,    704093,    875809,   1099582,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/*  -5 */   1376151,   1717300,   2157191,   2708050,   3363326,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/*   0 */   4194304,   5237765,   6557202,   8165337,  10153587,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/*   5 */  12820798,  15790321,  19976592,  24970740,  31350126,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/*  10 */  39045157,  49367440,  61356676,  76695844,  95443717,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/*  15 */ 119304647, 148102320, 186737708, 238609294, 286331153,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266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A1CCCEC4-BF93-4C8C-856B-273F1C4138DD}"/>
              </a:ext>
            </a:extLst>
          </p:cNvPr>
          <p:cNvSpPr/>
          <p:nvPr/>
        </p:nvSpPr>
        <p:spPr>
          <a:xfrm>
            <a:off x="9091032" y="4039060"/>
            <a:ext cx="576064" cy="576064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4087B5E-FAD6-48C6-B717-23B093562218}"/>
              </a:ext>
            </a:extLst>
          </p:cNvPr>
          <p:cNvSpPr/>
          <p:nvPr/>
        </p:nvSpPr>
        <p:spPr>
          <a:xfrm>
            <a:off x="8154928" y="4842370"/>
            <a:ext cx="576064" cy="576064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8256BC9-7F4C-4EB2-A6FC-70BF31E46C43}"/>
              </a:ext>
            </a:extLst>
          </p:cNvPr>
          <p:cNvSpPr/>
          <p:nvPr/>
        </p:nvSpPr>
        <p:spPr>
          <a:xfrm>
            <a:off x="9955128" y="4842370"/>
            <a:ext cx="576064" cy="576064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286FF35-AFA1-4DF0-981C-4B16D4E0CB04}"/>
              </a:ext>
            </a:extLst>
          </p:cNvPr>
          <p:cNvSpPr/>
          <p:nvPr/>
        </p:nvSpPr>
        <p:spPr>
          <a:xfrm>
            <a:off x="10670526" y="5824541"/>
            <a:ext cx="576064" cy="57606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ko-KR" altLang="en-US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AE61845-EEFC-4C23-A0C1-6F783A6BD87D}"/>
              </a:ext>
            </a:extLst>
          </p:cNvPr>
          <p:cNvSpPr/>
          <p:nvPr/>
        </p:nvSpPr>
        <p:spPr>
          <a:xfrm>
            <a:off x="9412727" y="5824541"/>
            <a:ext cx="576064" cy="57606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63AA8BF-38E5-47E3-A798-1422533510AB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8442960" y="4530761"/>
            <a:ext cx="732435" cy="311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1A3D100-C82B-43DC-B3C6-1D34B69D58C9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9582733" y="4530761"/>
            <a:ext cx="660427" cy="311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031522-79D4-4CE1-915A-32FBC3375E01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9700759" y="5354375"/>
            <a:ext cx="343084" cy="470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14E081-258C-43C5-8E63-DA00D2D8D428}"/>
              </a:ext>
            </a:extLst>
          </p:cNvPr>
          <p:cNvSpPr/>
          <p:nvPr/>
        </p:nvSpPr>
        <p:spPr>
          <a:xfrm>
            <a:off x="5220072" y="3876351"/>
            <a:ext cx="1368152" cy="37524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A8A3BE-5B0A-4DD2-A32D-45986C344F05}"/>
              </a:ext>
            </a:extLst>
          </p:cNvPr>
          <p:cNvSpPr/>
          <p:nvPr/>
        </p:nvSpPr>
        <p:spPr>
          <a:xfrm>
            <a:off x="5220072" y="4251597"/>
            <a:ext cx="1368152" cy="37524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3CB48C-D36B-4D87-8437-16CFE79FA37B}"/>
              </a:ext>
            </a:extLst>
          </p:cNvPr>
          <p:cNvSpPr/>
          <p:nvPr/>
        </p:nvSpPr>
        <p:spPr>
          <a:xfrm>
            <a:off x="5220072" y="4626843"/>
            <a:ext cx="1368152" cy="37524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32DD63-0460-484E-81F1-3894E5F1346E}"/>
              </a:ext>
            </a:extLst>
          </p:cNvPr>
          <p:cNvSpPr/>
          <p:nvPr/>
        </p:nvSpPr>
        <p:spPr>
          <a:xfrm>
            <a:off x="5220072" y="5002089"/>
            <a:ext cx="1368152" cy="37524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328C7F-D11F-46AF-A606-03615A478F8B}"/>
              </a:ext>
            </a:extLst>
          </p:cNvPr>
          <p:cNvSpPr/>
          <p:nvPr/>
        </p:nvSpPr>
        <p:spPr>
          <a:xfrm>
            <a:off x="5220072" y="5377335"/>
            <a:ext cx="1368152" cy="37524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1F6487-21BF-4725-8DC4-321668D08C87}"/>
              </a:ext>
            </a:extLst>
          </p:cNvPr>
          <p:cNvSpPr/>
          <p:nvPr/>
        </p:nvSpPr>
        <p:spPr>
          <a:xfrm>
            <a:off x="5220072" y="5752581"/>
            <a:ext cx="1368152" cy="37524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2F0A1A-EC8E-4080-A265-E90B75CAB0A7}"/>
              </a:ext>
            </a:extLst>
          </p:cNvPr>
          <p:cNvSpPr txBox="1"/>
          <p:nvPr/>
        </p:nvSpPr>
        <p:spPr>
          <a:xfrm>
            <a:off x="5364088" y="35011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cfs_rq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029E9D-8F53-4512-A925-344DDBCFD381}"/>
              </a:ext>
            </a:extLst>
          </p:cNvPr>
          <p:cNvSpPr txBox="1"/>
          <p:nvPr/>
        </p:nvSpPr>
        <p:spPr>
          <a:xfrm>
            <a:off x="3275856" y="4251597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tasks_timeline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02D8A27-DE39-473C-B849-B9CEB029211E}"/>
              </a:ext>
            </a:extLst>
          </p:cNvPr>
          <p:cNvCxnSpPr>
            <a:stCxn id="13" idx="3"/>
            <a:endCxn id="4" idx="2"/>
          </p:cNvCxnSpPr>
          <p:nvPr/>
        </p:nvCxnSpPr>
        <p:spPr>
          <a:xfrm flipV="1">
            <a:off x="6588224" y="4327092"/>
            <a:ext cx="2502808" cy="11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3F90645-AFC3-4E79-B7B3-57B0800D1DBC}"/>
              </a:ext>
            </a:extLst>
          </p:cNvPr>
          <p:cNvCxnSpPr>
            <a:cxnSpLocks/>
            <a:stCxn id="15" idx="3"/>
            <a:endCxn id="5" idx="2"/>
          </p:cNvCxnSpPr>
          <p:nvPr/>
        </p:nvCxnSpPr>
        <p:spPr>
          <a:xfrm flipV="1">
            <a:off x="6588224" y="5130402"/>
            <a:ext cx="1566704" cy="5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7E73628-DD32-4262-A1FC-6DF1FE4A4B92}"/>
              </a:ext>
            </a:extLst>
          </p:cNvPr>
          <p:cNvSpPr txBox="1"/>
          <p:nvPr/>
        </p:nvSpPr>
        <p:spPr>
          <a:xfrm>
            <a:off x="3630307" y="4972727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rb_leftmost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AE2819-9625-4A20-B5EC-0E5A75407AD4}"/>
              </a:ext>
            </a:extLst>
          </p:cNvPr>
          <p:cNvSpPr txBox="1"/>
          <p:nvPr/>
        </p:nvSpPr>
        <p:spPr>
          <a:xfrm>
            <a:off x="8154928" y="549379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next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8CAF341-469E-4969-B9C6-743F4786F3E7}"/>
              </a:ext>
            </a:extLst>
          </p:cNvPr>
          <p:cNvCxnSpPr>
            <a:cxnSpLocks/>
            <a:stCxn id="7" idx="0"/>
            <a:endCxn id="6" idx="5"/>
          </p:cNvCxnSpPr>
          <p:nvPr/>
        </p:nvCxnSpPr>
        <p:spPr>
          <a:xfrm flipH="1" flipV="1">
            <a:off x="10446829" y="5334071"/>
            <a:ext cx="511729" cy="490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">
            <a:extLst>
              <a:ext uri="{FF2B5EF4-FFF2-40B4-BE49-F238E27FC236}">
                <a16:creationId xmlns:a16="http://schemas.microsoft.com/office/drawing/2014/main" id="{A601E74A-6BE4-4434-8B86-524B2D845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043" y="227188"/>
            <a:ext cx="5564188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schedule();</a:t>
            </a:r>
          </a:p>
          <a:p>
            <a:r>
              <a:rPr lang="en-US" altLang="ko-KR">
                <a:latin typeface="Consolas" panose="020B0609020204030204" pitchFamily="49" charset="0"/>
              </a:rPr>
              <a:t>__schedule();</a:t>
            </a:r>
          </a:p>
          <a:p>
            <a:r>
              <a:rPr lang="en-US" altLang="ko-KR">
                <a:latin typeface="Consolas" panose="020B0609020204030204" pitchFamily="49" charset="0"/>
              </a:rPr>
              <a:t>next = pick_next_task(rq);</a:t>
            </a:r>
          </a:p>
          <a:p>
            <a:r>
              <a:rPr lang="en-US" altLang="ko-KR">
                <a:latin typeface="Consolas" panose="020B0609020204030204" pitchFamily="49" charset="0"/>
              </a:rPr>
              <a:t>p = fair_sched_class.pick_next_task(rq);</a:t>
            </a:r>
          </a:p>
          <a:p>
            <a:r>
              <a:rPr lang="en-US" altLang="ko-KR">
                <a:latin typeface="Consolas" panose="020B0609020204030204" pitchFamily="49" charset="0"/>
              </a:rPr>
              <a:t>pick_next_task_fair();</a:t>
            </a:r>
          </a:p>
          <a:p>
            <a:r>
              <a:rPr lang="en-US" altLang="ko-KR">
                <a:latin typeface="Consolas" panose="020B0609020204030204" pitchFamily="49" charset="0"/>
              </a:rPr>
              <a:t>se = pick_next_entity(cfs_rq);</a:t>
            </a:r>
          </a:p>
          <a:p>
            <a:r>
              <a:rPr lang="en-US" altLang="ko-KR">
                <a:latin typeface="Consolas" panose="020B0609020204030204" pitchFamily="49" charset="0"/>
              </a:rPr>
              <a:t>__pick_first_entity();</a:t>
            </a:r>
          </a:p>
          <a:p>
            <a:r>
              <a:rPr lang="en-US" altLang="ko-KR">
                <a:latin typeface="Consolas" panose="020B0609020204030204" pitchFamily="49" charset="0"/>
              </a:rPr>
              <a:t>left = cfs_rq-&gt;rb_leftmost;</a:t>
            </a:r>
          </a:p>
          <a:p>
            <a:r>
              <a:rPr lang="en-US" altLang="ko-KR">
                <a:latin typeface="Consolas" panose="020B0609020204030204" pitchFamily="49" charset="0"/>
              </a:rPr>
              <a:t>se=rb_entry(left, struct sched_entity, run_node);</a:t>
            </a:r>
          </a:p>
          <a:p>
            <a:r>
              <a:rPr lang="en-US" altLang="ko-KR">
                <a:latin typeface="Consolas" panose="020B0609020204030204" pitchFamily="49" charset="0"/>
              </a:rPr>
              <a:t>p = task_of(se);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E6E6957-42D7-4395-8792-467DBE303344}"/>
              </a:ext>
            </a:extLst>
          </p:cNvPr>
          <p:cNvSpPr/>
          <p:nvPr/>
        </p:nvSpPr>
        <p:spPr>
          <a:xfrm>
            <a:off x="1316599" y="4357862"/>
            <a:ext cx="1287463" cy="2778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8542A7-7029-4EA9-A839-E14F0BE1E5C0}"/>
              </a:ext>
            </a:extLst>
          </p:cNvPr>
          <p:cNvSpPr/>
          <p:nvPr/>
        </p:nvSpPr>
        <p:spPr>
          <a:xfrm>
            <a:off x="1316599" y="4635674"/>
            <a:ext cx="1287463" cy="2778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11BB598-1284-4052-B31D-18AA1BEBE878}"/>
              </a:ext>
            </a:extLst>
          </p:cNvPr>
          <p:cNvSpPr/>
          <p:nvPr/>
        </p:nvSpPr>
        <p:spPr>
          <a:xfrm>
            <a:off x="1316599" y="4913487"/>
            <a:ext cx="1287463" cy="2762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70DFAF-11F7-4F6E-A070-01CC2DC4E98F}"/>
              </a:ext>
            </a:extLst>
          </p:cNvPr>
          <p:cNvSpPr/>
          <p:nvPr/>
        </p:nvSpPr>
        <p:spPr>
          <a:xfrm>
            <a:off x="1316599" y="5189712"/>
            <a:ext cx="1287463" cy="2778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2610B79-C8A0-443B-ADE9-9F28A2926DDF}"/>
              </a:ext>
            </a:extLst>
          </p:cNvPr>
          <p:cNvSpPr/>
          <p:nvPr/>
        </p:nvSpPr>
        <p:spPr>
          <a:xfrm>
            <a:off x="1316599" y="5467524"/>
            <a:ext cx="1287463" cy="2778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C4A6462-C6EB-48AE-91CE-02087704C706}"/>
              </a:ext>
            </a:extLst>
          </p:cNvPr>
          <p:cNvSpPr/>
          <p:nvPr/>
        </p:nvSpPr>
        <p:spPr>
          <a:xfrm>
            <a:off x="1316599" y="5745337"/>
            <a:ext cx="1287463" cy="2778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12">
            <a:extLst>
              <a:ext uri="{FF2B5EF4-FFF2-40B4-BE49-F238E27FC236}">
                <a16:creationId xmlns:a16="http://schemas.microsoft.com/office/drawing/2014/main" id="{56E35D4F-C166-44E8-B841-5F19D0A8D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637" y="5477049"/>
            <a:ext cx="3333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400">
                <a:latin typeface="Consolas" panose="020B0609020204030204" pitchFamily="49" charset="0"/>
              </a:rPr>
              <a:t>se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33" name="TextBox 13">
            <a:extLst>
              <a:ext uri="{FF2B5EF4-FFF2-40B4-BE49-F238E27FC236}">
                <a16:creationId xmlns:a16="http://schemas.microsoft.com/office/drawing/2014/main" id="{BA352569-D7B6-4B8D-B7AD-EB1EE5FB0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599" y="4059412"/>
            <a:ext cx="1112838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400">
                <a:latin typeface="Consolas" panose="020B0609020204030204" pitchFamily="49" charset="0"/>
              </a:rPr>
              <a:t>task_struct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34" name="TextBox 14">
            <a:extLst>
              <a:ext uri="{FF2B5EF4-FFF2-40B4-BE49-F238E27FC236}">
                <a16:creationId xmlns:a16="http://schemas.microsoft.com/office/drawing/2014/main" id="{E3694AA5-425D-46B5-A6FB-1D20666FC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4062" y="5178599"/>
            <a:ext cx="85407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400">
                <a:latin typeface="Consolas" panose="020B0609020204030204" pitchFamily="49" charset="0"/>
              </a:rPr>
              <a:t>vruntime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35" name="TextBox 15">
            <a:extLst>
              <a:ext uri="{FF2B5EF4-FFF2-40B4-BE49-F238E27FC236}">
                <a16:creationId xmlns:a16="http://schemas.microsoft.com/office/drawing/2014/main" id="{F5D86FCD-D75D-44A0-986B-21C1BEF30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4062" y="5465937"/>
            <a:ext cx="854075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400">
                <a:latin typeface="Consolas" panose="020B0609020204030204" pitchFamily="49" charset="0"/>
              </a:rPr>
              <a:t>run_node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36" name="TextBox 16">
            <a:extLst>
              <a:ext uri="{FF2B5EF4-FFF2-40B4-BE49-F238E27FC236}">
                <a16:creationId xmlns:a16="http://schemas.microsoft.com/office/drawing/2014/main" id="{5D7B7144-F05B-4597-B077-714F6730D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4062" y="5734224"/>
            <a:ext cx="154622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400">
                <a:latin typeface="Consolas" panose="020B0609020204030204" pitchFamily="49" charset="0"/>
              </a:rPr>
              <a:t>sum_exec_runtime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B041B58-6628-4F44-B9EE-80AD548CFE93}"/>
              </a:ext>
            </a:extLst>
          </p:cNvPr>
          <p:cNvSpPr/>
          <p:nvPr/>
        </p:nvSpPr>
        <p:spPr>
          <a:xfrm>
            <a:off x="1316599" y="6034262"/>
            <a:ext cx="1287463" cy="2762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85BD7259-A334-4FB4-A4BD-3867E7431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4062" y="6021562"/>
            <a:ext cx="1027112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400">
                <a:latin typeface="Consolas" panose="020B0609020204030204" pitchFamily="49" charset="0"/>
              </a:rPr>
              <a:t>exec_start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BE74C77-CD95-4E08-A676-47DBE2999FD3}"/>
              </a:ext>
            </a:extLst>
          </p:cNvPr>
          <p:cNvCxnSpPr/>
          <p:nvPr/>
        </p:nvCxnSpPr>
        <p:spPr>
          <a:xfrm>
            <a:off x="427599" y="5496099"/>
            <a:ext cx="889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20">
            <a:extLst>
              <a:ext uri="{FF2B5EF4-FFF2-40B4-BE49-F238E27FC236}">
                <a16:creationId xmlns:a16="http://schemas.microsoft.com/office/drawing/2014/main" id="{CBF08BFE-BA3A-46CB-B5EC-1E8879132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55051" y="5316712"/>
            <a:ext cx="766763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400">
                <a:latin typeface="Consolas" panose="020B0609020204030204" pitchFamily="49" charset="0"/>
              </a:rPr>
              <a:t>rb_node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F4CC4AF-5BE1-4E97-9633-B30CA5C90D73}"/>
              </a:ext>
            </a:extLst>
          </p:cNvPr>
          <p:cNvCxnSpPr/>
          <p:nvPr/>
        </p:nvCxnSpPr>
        <p:spPr>
          <a:xfrm>
            <a:off x="427599" y="5189712"/>
            <a:ext cx="889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2">
            <a:extLst>
              <a:ext uri="{FF2B5EF4-FFF2-40B4-BE49-F238E27FC236}">
                <a16:creationId xmlns:a16="http://schemas.microsoft.com/office/drawing/2014/main" id="{990AA118-1E00-4230-9CCE-B6D215A87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201" y="5019849"/>
            <a:ext cx="334963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400">
                <a:latin typeface="Consolas" panose="020B0609020204030204" pitchFamily="49" charset="0"/>
              </a:rPr>
              <a:t>se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F1F403C-D78C-4F82-854F-BF9950BC73C2}"/>
              </a:ext>
            </a:extLst>
          </p:cNvPr>
          <p:cNvCxnSpPr/>
          <p:nvPr/>
        </p:nvCxnSpPr>
        <p:spPr>
          <a:xfrm flipV="1">
            <a:off x="1008624" y="5189712"/>
            <a:ext cx="0" cy="3063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B30249B-0471-46C9-AC97-D1B91AD8F7AC}"/>
              </a:ext>
            </a:extLst>
          </p:cNvPr>
          <p:cNvCxnSpPr/>
          <p:nvPr/>
        </p:nvCxnSpPr>
        <p:spPr>
          <a:xfrm>
            <a:off x="427599" y="4367387"/>
            <a:ext cx="889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025BA6A-7803-452C-ACF9-6F6F2346D84A}"/>
              </a:ext>
            </a:extLst>
          </p:cNvPr>
          <p:cNvCxnSpPr/>
          <p:nvPr/>
        </p:nvCxnSpPr>
        <p:spPr>
          <a:xfrm flipV="1">
            <a:off x="813362" y="4357862"/>
            <a:ext cx="0" cy="8318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29">
            <a:extLst>
              <a:ext uri="{FF2B5EF4-FFF2-40B4-BE49-F238E27FC236}">
                <a16:creationId xmlns:a16="http://schemas.microsoft.com/office/drawing/2014/main" id="{02A810A6-4F96-4B2F-AC78-5AA284809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6426" y="4178474"/>
            <a:ext cx="506413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400">
                <a:latin typeface="Consolas" panose="020B0609020204030204" pitchFamily="49" charset="0"/>
              </a:rPr>
              <a:t>next</a:t>
            </a:r>
            <a:endParaRPr lang="ko-KR" altLang="en-US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093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013631C0-DA9E-4A1B-BDC7-03A007A2E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88640"/>
            <a:ext cx="8229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virtual memory : separate virtual address and physical address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Monotype Sorts"/>
              <a:buNone/>
            </a:pPr>
            <a:r>
              <a:rPr lang="en-US" altLang="ko-KR" sz="1800" b="1"/>
              <a:t>                       virtual address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3106B8A-56C8-49EE-94FD-3563D1A0A504}"/>
              </a:ext>
            </a:extLst>
          </p:cNvPr>
          <p:cNvGrpSpPr/>
          <p:nvPr/>
        </p:nvGrpSpPr>
        <p:grpSpPr>
          <a:xfrm>
            <a:off x="1574006" y="1340768"/>
            <a:ext cx="5995987" cy="3919538"/>
            <a:chOff x="1595240" y="912540"/>
            <a:chExt cx="5995987" cy="3919538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6CCC0957-8AB1-4C40-8D4E-55526F2C1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4952" y="1217340"/>
              <a:ext cx="831850" cy="261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400" b="1"/>
                <a:t>0xffffffff</a:t>
              </a:r>
              <a:endParaRPr lang="en-US" altLang="ko-KR"/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F012F95B-78A6-4292-8266-B5C009C81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3152" y="197934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4AB7C98F-D3EE-4567-803C-75BE70DE5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152" y="4189140"/>
              <a:ext cx="1219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F2599022-5412-4169-BA7C-C8E7F1D0F2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2352" y="4265340"/>
              <a:ext cx="469900" cy="261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400" b="1"/>
                <a:t>text</a:t>
              </a:r>
              <a:endParaRPr lang="en-US" altLang="ko-KR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C89CA89B-EE40-4CDC-85D3-F328990DCD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3152" y="4493940"/>
              <a:ext cx="121920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92E90AD6-A9E1-4573-8539-1A473B0E7D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3152" y="4341540"/>
              <a:ext cx="121920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2B7C4B9C-453E-45D6-8415-0BA3F3C18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152" y="3579540"/>
              <a:ext cx="12192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ECF4CDEE-3BE8-4D34-832F-5436B1C8A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2352" y="3731940"/>
              <a:ext cx="519113" cy="261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400" b="1"/>
                <a:t>data</a:t>
              </a:r>
              <a:endParaRPr lang="en-US" altLang="ko-KR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1EB3EBF8-423E-40B9-B3BA-38957AFEC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3152" y="4036740"/>
              <a:ext cx="1219200" cy="15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A22B478D-BA38-45E5-A604-B171FAD58A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3152" y="3884340"/>
              <a:ext cx="1219200" cy="15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CA50C779-E840-4F07-875F-1AE1193CB8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3152" y="3731940"/>
              <a:ext cx="1219200" cy="15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85F11894-FA4B-4F25-8C49-A2991C7B9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152" y="3274740"/>
              <a:ext cx="1219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3FDFF267-E652-43BC-AB66-DF46CF6CEC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2352" y="3274740"/>
              <a:ext cx="422275" cy="261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400" b="1"/>
                <a:t>bss</a:t>
              </a:r>
              <a:endParaRPr lang="en-US" altLang="ko-KR"/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680E9161-BE35-4C41-B98F-F301E9418E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3152" y="3427140"/>
              <a:ext cx="1219200" cy="15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C95C620F-9A63-494E-867A-9C76DCDDF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3152" y="3274740"/>
              <a:ext cx="1219200" cy="15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FAFF4F32-ED99-4732-81CB-058DAD5ED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2352" y="197934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8B0F25B6-B7C3-415C-BC69-DCBEC4F82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2352" y="2055540"/>
              <a:ext cx="579438" cy="261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400" b="1"/>
                <a:t>stack</a:t>
              </a:r>
              <a:endParaRPr lang="en-US" altLang="ko-KR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FBEE13F2-F05E-4F47-A1AD-78C011598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3152" y="2284140"/>
              <a:ext cx="121920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EE30735A-5522-4DDD-A467-3747862325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3152" y="2131740"/>
              <a:ext cx="121920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4" name="AutoShape 24">
              <a:extLst>
                <a:ext uri="{FF2B5EF4-FFF2-40B4-BE49-F238E27FC236}">
                  <a16:creationId xmlns:a16="http://schemas.microsoft.com/office/drawing/2014/main" id="{6F03A367-0898-480B-A414-B88B4E029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352" y="3122340"/>
              <a:ext cx="304800" cy="152400"/>
            </a:xfrm>
            <a:prstGeom prst="up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5" name="AutoShape 25">
              <a:extLst>
                <a:ext uri="{FF2B5EF4-FFF2-40B4-BE49-F238E27FC236}">
                  <a16:creationId xmlns:a16="http://schemas.microsoft.com/office/drawing/2014/main" id="{4C21FAC9-A59E-44E5-848D-44CED5EC9FA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130352" y="2436540"/>
              <a:ext cx="304800" cy="152400"/>
            </a:xfrm>
            <a:prstGeom prst="up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6" name="Line 26">
              <a:extLst>
                <a:ext uri="{FF2B5EF4-FFF2-40B4-BE49-F238E27FC236}">
                  <a16:creationId xmlns:a16="http://schemas.microsoft.com/office/drawing/2014/main" id="{81E3625A-60AA-4F45-9569-4BE2C695E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3152" y="1979340"/>
              <a:ext cx="121920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7" name="Line 27">
              <a:extLst>
                <a:ext uri="{FF2B5EF4-FFF2-40B4-BE49-F238E27FC236}">
                  <a16:creationId xmlns:a16="http://schemas.microsoft.com/office/drawing/2014/main" id="{3019CD7D-51FE-4F1F-B49B-C91524BC1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3152" y="2436540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BFE98BF0-77CA-4BCD-BA96-D0F8B318F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3152" y="243654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921F09AE-5F15-4A1B-9046-B3342E16D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152" y="1293540"/>
              <a:ext cx="1219200" cy="685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0" name="Text Box 30">
              <a:extLst>
                <a:ext uri="{FF2B5EF4-FFF2-40B4-BE49-F238E27FC236}">
                  <a16:creationId xmlns:a16="http://schemas.microsoft.com/office/drawing/2014/main" id="{271EB081-FD7D-47C0-ACEC-5D3B41C8AF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2352" y="1445940"/>
              <a:ext cx="668338" cy="261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400" b="1"/>
                <a:t>kernel</a:t>
              </a:r>
              <a:endParaRPr lang="en-US" altLang="ko-KR"/>
            </a:p>
          </p:txBody>
        </p:sp>
        <p:sp>
          <p:nvSpPr>
            <p:cNvPr id="31" name="Text Box 31">
              <a:extLst>
                <a:ext uri="{FF2B5EF4-FFF2-40B4-BE49-F238E27FC236}">
                  <a16:creationId xmlns:a16="http://schemas.microsoft.com/office/drawing/2014/main" id="{271DD344-9447-46A0-8BE6-644A2AE84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5952" y="4570140"/>
              <a:ext cx="450850" cy="261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400" b="1"/>
                <a:t>0x0</a:t>
              </a:r>
              <a:endParaRPr lang="en-US" altLang="ko-KR"/>
            </a:p>
          </p:txBody>
        </p:sp>
        <p:sp>
          <p:nvSpPr>
            <p:cNvPr id="32" name="Line 32">
              <a:extLst>
                <a:ext uri="{FF2B5EF4-FFF2-40B4-BE49-F238E27FC236}">
                  <a16:creationId xmlns:a16="http://schemas.microsoft.com/office/drawing/2014/main" id="{C9ADAD71-A64A-4E6C-9676-B46A89834B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2352" y="912540"/>
              <a:ext cx="1371600" cy="3810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3" name="Line 33">
              <a:extLst>
                <a:ext uri="{FF2B5EF4-FFF2-40B4-BE49-F238E27FC236}">
                  <a16:creationId xmlns:a16="http://schemas.microsoft.com/office/drawing/2014/main" id="{B26406FC-2643-4682-9517-486DBA7A96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2352" y="1979340"/>
              <a:ext cx="1371600" cy="9906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4" name="Rectangle 34">
              <a:extLst>
                <a:ext uri="{FF2B5EF4-FFF2-40B4-BE49-F238E27FC236}">
                  <a16:creationId xmlns:a16="http://schemas.microsoft.com/office/drawing/2014/main" id="{1FC419DC-5CE2-4195-A213-1FE1F3A76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3952" y="2360340"/>
              <a:ext cx="12192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5" name="Text Box 35">
              <a:extLst>
                <a:ext uri="{FF2B5EF4-FFF2-40B4-BE49-F238E27FC236}">
                  <a16:creationId xmlns:a16="http://schemas.microsoft.com/office/drawing/2014/main" id="{E6343D57-E63E-4FD4-9BC0-6B5240952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3152" y="2436540"/>
              <a:ext cx="998538" cy="261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400" b="1"/>
                <a:t>kernel text</a:t>
              </a:r>
              <a:endParaRPr lang="en-US" altLang="ko-KR"/>
            </a:p>
          </p:txBody>
        </p:sp>
        <p:sp>
          <p:nvSpPr>
            <p:cNvPr id="36" name="Line 36">
              <a:extLst>
                <a:ext uri="{FF2B5EF4-FFF2-40B4-BE49-F238E27FC236}">
                  <a16:creationId xmlns:a16="http://schemas.microsoft.com/office/drawing/2014/main" id="{DCB85C1C-9080-4A16-BD54-6A0562EFD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3952" y="2665140"/>
              <a:ext cx="121920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7" name="Line 37">
              <a:extLst>
                <a:ext uri="{FF2B5EF4-FFF2-40B4-BE49-F238E27FC236}">
                  <a16:creationId xmlns:a16="http://schemas.microsoft.com/office/drawing/2014/main" id="{6E7BB544-ED66-4E60-BC15-5AAD2C09B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3952" y="2512740"/>
              <a:ext cx="121920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8" name="Rectangle 38">
              <a:extLst>
                <a:ext uri="{FF2B5EF4-FFF2-40B4-BE49-F238E27FC236}">
                  <a16:creationId xmlns:a16="http://schemas.microsoft.com/office/drawing/2014/main" id="{AC4625EC-1949-464B-90B9-6D0A24E2F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3952" y="1903140"/>
              <a:ext cx="1219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9" name="Text Box 39">
              <a:extLst>
                <a:ext uri="{FF2B5EF4-FFF2-40B4-BE49-F238E27FC236}">
                  <a16:creationId xmlns:a16="http://schemas.microsoft.com/office/drawing/2014/main" id="{E539080F-2D52-486A-891E-4FBB3E55E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3152" y="2055540"/>
              <a:ext cx="1047750" cy="261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400" b="1"/>
                <a:t>kernel data</a:t>
              </a:r>
              <a:endParaRPr lang="en-US" altLang="ko-KR"/>
            </a:p>
          </p:txBody>
        </p:sp>
        <p:sp>
          <p:nvSpPr>
            <p:cNvPr id="40" name="Line 40">
              <a:extLst>
                <a:ext uri="{FF2B5EF4-FFF2-40B4-BE49-F238E27FC236}">
                  <a16:creationId xmlns:a16="http://schemas.microsoft.com/office/drawing/2014/main" id="{E7FF939A-8D7A-4C90-BC6E-2145176A6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3952" y="2207940"/>
              <a:ext cx="1219200" cy="15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41" name="Line 41">
              <a:extLst>
                <a:ext uri="{FF2B5EF4-FFF2-40B4-BE49-F238E27FC236}">
                  <a16:creationId xmlns:a16="http://schemas.microsoft.com/office/drawing/2014/main" id="{8C776BCE-BC9F-4677-AE2A-4152B3092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3952" y="2055540"/>
              <a:ext cx="1219200" cy="15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42" name="Line 42">
              <a:extLst>
                <a:ext uri="{FF2B5EF4-FFF2-40B4-BE49-F238E27FC236}">
                  <a16:creationId xmlns:a16="http://schemas.microsoft.com/office/drawing/2014/main" id="{50FA330B-F295-4349-A836-82C14454F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3952" y="1369740"/>
              <a:ext cx="1219200" cy="15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43" name="Line 43">
              <a:extLst>
                <a:ext uri="{FF2B5EF4-FFF2-40B4-BE49-F238E27FC236}">
                  <a16:creationId xmlns:a16="http://schemas.microsoft.com/office/drawing/2014/main" id="{71D5E20E-5AC0-4C1C-A213-A32BFCCC7B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3952" y="2817540"/>
              <a:ext cx="121920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44" name="Rectangle 44">
              <a:extLst>
                <a:ext uri="{FF2B5EF4-FFF2-40B4-BE49-F238E27FC236}">
                  <a16:creationId xmlns:a16="http://schemas.microsoft.com/office/drawing/2014/main" id="{8E4BEB4A-56B1-4068-95AE-09C814F97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3952" y="912540"/>
              <a:ext cx="1219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45" name="Text Box 45">
              <a:extLst>
                <a:ext uri="{FF2B5EF4-FFF2-40B4-BE49-F238E27FC236}">
                  <a16:creationId xmlns:a16="http://schemas.microsoft.com/office/drawing/2014/main" id="{4A8B25B9-A69A-4DA4-B630-756CB8AA8A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3152" y="1064940"/>
              <a:ext cx="1108075" cy="261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400" b="1"/>
                <a:t>kernel stack</a:t>
              </a:r>
              <a:endParaRPr lang="en-US" altLang="ko-KR"/>
            </a:p>
          </p:txBody>
        </p:sp>
        <p:sp>
          <p:nvSpPr>
            <p:cNvPr id="46" name="Line 46">
              <a:extLst>
                <a:ext uri="{FF2B5EF4-FFF2-40B4-BE49-F238E27FC236}">
                  <a16:creationId xmlns:a16="http://schemas.microsoft.com/office/drawing/2014/main" id="{3EFA99B1-B1A9-459C-8645-677279DF12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3952" y="1217340"/>
              <a:ext cx="1219200" cy="15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47" name="Line 47">
              <a:extLst>
                <a:ext uri="{FF2B5EF4-FFF2-40B4-BE49-F238E27FC236}">
                  <a16:creationId xmlns:a16="http://schemas.microsoft.com/office/drawing/2014/main" id="{009B5352-233C-4683-B610-88AD979D6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3952" y="1064940"/>
              <a:ext cx="1219200" cy="15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48" name="Line 48">
              <a:extLst>
                <a:ext uri="{FF2B5EF4-FFF2-40B4-BE49-F238E27FC236}">
                  <a16:creationId xmlns:a16="http://schemas.microsoft.com/office/drawing/2014/main" id="{58C9C50E-31F0-4240-B5A8-CF2B68F50A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3952" y="912540"/>
              <a:ext cx="1219200" cy="15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49" name="Rectangle 49">
              <a:extLst>
                <a:ext uri="{FF2B5EF4-FFF2-40B4-BE49-F238E27FC236}">
                  <a16:creationId xmlns:a16="http://schemas.microsoft.com/office/drawing/2014/main" id="{368D290F-0180-4363-9FD4-4D7A53475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3952" y="1750740"/>
              <a:ext cx="12192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50" name="Text Box 50">
              <a:extLst>
                <a:ext uri="{FF2B5EF4-FFF2-40B4-BE49-F238E27FC236}">
                  <a16:creationId xmlns:a16="http://schemas.microsoft.com/office/drawing/2014/main" id="{C9CF429F-FCE6-4403-A0B6-650A6C5CA5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3152" y="1728515"/>
              <a:ext cx="950913" cy="261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400" b="1"/>
                <a:t>kernel bss</a:t>
              </a:r>
              <a:endParaRPr lang="en-US" altLang="ko-KR"/>
            </a:p>
          </p:txBody>
        </p:sp>
        <p:sp>
          <p:nvSpPr>
            <p:cNvPr id="51" name="Line 51">
              <a:extLst>
                <a:ext uri="{FF2B5EF4-FFF2-40B4-BE49-F238E27FC236}">
                  <a16:creationId xmlns:a16="http://schemas.microsoft.com/office/drawing/2014/main" id="{62AB7899-6B36-4F8F-B8B3-20E9EE62CD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3952" y="1750740"/>
              <a:ext cx="1219200" cy="15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52" name="Line 52">
              <a:extLst>
                <a:ext uri="{FF2B5EF4-FFF2-40B4-BE49-F238E27FC236}">
                  <a16:creationId xmlns:a16="http://schemas.microsoft.com/office/drawing/2014/main" id="{A9555EFD-34B5-4AFD-84A3-DB1676D8A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3952" y="136974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53" name="Line 53">
              <a:extLst>
                <a:ext uri="{FF2B5EF4-FFF2-40B4-BE49-F238E27FC236}">
                  <a16:creationId xmlns:a16="http://schemas.microsoft.com/office/drawing/2014/main" id="{DEE1661E-1EF2-480E-B8D6-80D9E7A9C5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3152" y="136974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54" name="Line 54">
              <a:extLst>
                <a:ext uri="{FF2B5EF4-FFF2-40B4-BE49-F238E27FC236}">
                  <a16:creationId xmlns:a16="http://schemas.microsoft.com/office/drawing/2014/main" id="{653A7FA9-42B0-4BC6-8D98-481C94BBF9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3752" y="4570140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55" name="Text Box 55">
              <a:extLst>
                <a:ext uri="{FF2B5EF4-FFF2-40B4-BE49-F238E27FC236}">
                  <a16:creationId xmlns:a16="http://schemas.microsoft.com/office/drawing/2014/main" id="{2DE0D980-A5E3-4616-B84F-FAC019335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3952" y="4417740"/>
              <a:ext cx="539750" cy="261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400" b="1"/>
                <a:t>page</a:t>
              </a:r>
              <a:endParaRPr lang="en-US" altLang="ko-KR"/>
            </a:p>
          </p:txBody>
        </p:sp>
        <p:sp>
          <p:nvSpPr>
            <p:cNvPr id="56" name="Text Box 5">
              <a:extLst>
                <a:ext uri="{FF2B5EF4-FFF2-40B4-BE49-F238E27FC236}">
                  <a16:creationId xmlns:a16="http://schemas.microsoft.com/office/drawing/2014/main" id="{4F014D38-9E61-41A5-8612-1161D3F9F3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5240" y="1706290"/>
              <a:ext cx="1200150" cy="2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400" b="1"/>
                <a:t>0xc0000000</a:t>
              </a:r>
              <a:endParaRPr lang="en-US" altLang="ko-KR"/>
            </a:p>
          </p:txBody>
        </p:sp>
        <p:sp>
          <p:nvSpPr>
            <p:cNvPr id="57" name="Text Box 5">
              <a:extLst>
                <a:ext uri="{FF2B5EF4-FFF2-40B4-BE49-F238E27FC236}">
                  <a16:creationId xmlns:a16="http://schemas.microsoft.com/office/drawing/2014/main" id="{4F245C55-7AAD-4CEB-8C09-2D1923CC9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5240" y="1941240"/>
              <a:ext cx="968375" cy="265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400" b="1"/>
                <a:t>0xbfffffff</a:t>
              </a:r>
              <a:endParaRPr lang="en-US" altLang="ko-KR"/>
            </a:p>
          </p:txBody>
        </p:sp>
        <p:sp>
          <p:nvSpPr>
            <p:cNvPr id="58" name="Text Box 17">
              <a:extLst>
                <a:ext uri="{FF2B5EF4-FFF2-40B4-BE49-F238E27FC236}">
                  <a16:creationId xmlns:a16="http://schemas.microsoft.com/office/drawing/2014/main" id="{E1F947EF-0F89-455A-B784-BB64316FA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2352" y="2698478"/>
              <a:ext cx="604838" cy="2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400" b="1"/>
                <a:t>heap</a:t>
              </a:r>
              <a:endParaRPr lang="en-US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2204984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718A56-FACB-4E92-95F3-1AD59E5EA92F}"/>
              </a:ext>
            </a:extLst>
          </p:cNvPr>
          <p:cNvSpPr/>
          <p:nvPr/>
        </p:nvSpPr>
        <p:spPr>
          <a:xfrm>
            <a:off x="1979712" y="1124917"/>
            <a:ext cx="1746250" cy="48593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3D19AA-6569-44F1-9C0B-3C7E91D47A96}"/>
              </a:ext>
            </a:extLst>
          </p:cNvPr>
          <p:cNvSpPr/>
          <p:nvPr/>
        </p:nvSpPr>
        <p:spPr>
          <a:xfrm>
            <a:off x="1979712" y="1463055"/>
            <a:ext cx="1746250" cy="3905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3DF9AB-222C-4E3A-B751-ABA943B6F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00" y="1264617"/>
            <a:ext cx="1306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00">
                <a:latin typeface="Consolas" panose="020B0609020204030204" pitchFamily="49" charset="0"/>
              </a:rPr>
              <a:t>0x0040052d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5F16B2-CE58-4115-832F-E2911B7FB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00" y="937592"/>
            <a:ext cx="1306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00">
                <a:latin typeface="Consolas" panose="020B0609020204030204" pitchFamily="49" charset="0"/>
              </a:rPr>
              <a:t>0x00000000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4EE84E-ED82-42FB-946E-9E1A7F1DC6DE}"/>
              </a:ext>
            </a:extLst>
          </p:cNvPr>
          <p:cNvSpPr/>
          <p:nvPr/>
        </p:nvSpPr>
        <p:spPr>
          <a:xfrm>
            <a:off x="1979712" y="1921842"/>
            <a:ext cx="1746250" cy="3889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6BBF39-7604-4986-BE0C-94CEC2D11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00" y="1721817"/>
            <a:ext cx="1306512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00">
                <a:latin typeface="Consolas" panose="020B0609020204030204" pitchFamily="49" charset="0"/>
              </a:rPr>
              <a:t>0x00601040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458FBC-B40E-46D8-938A-AE9E59A738FA}"/>
              </a:ext>
            </a:extLst>
          </p:cNvPr>
          <p:cNvSpPr/>
          <p:nvPr/>
        </p:nvSpPr>
        <p:spPr>
          <a:xfrm>
            <a:off x="1979712" y="2348880"/>
            <a:ext cx="1746250" cy="3889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bss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2662C-C35E-46F7-9BF3-F6B8D3FD1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00" y="2148855"/>
            <a:ext cx="1306512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00">
                <a:latin typeface="Consolas" panose="020B0609020204030204" pitchFamily="49" charset="0"/>
              </a:rPr>
              <a:t>0x00601048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739972-205D-4127-8806-4EF9587BDA29}"/>
              </a:ext>
            </a:extLst>
          </p:cNvPr>
          <p:cNvSpPr/>
          <p:nvPr/>
        </p:nvSpPr>
        <p:spPr>
          <a:xfrm>
            <a:off x="1979712" y="4542805"/>
            <a:ext cx="1746250" cy="3889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1E39C2-107A-4DFF-A065-71FE4C650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437" y="4333255"/>
            <a:ext cx="1755775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00">
                <a:latin typeface="Consolas" panose="020B0609020204030204" pitchFamily="49" charset="0"/>
              </a:rPr>
              <a:t>0x7fff51339d74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6FB78C-6A3E-467C-872B-FD414E6420EA}"/>
              </a:ext>
            </a:extLst>
          </p:cNvPr>
          <p:cNvSpPr/>
          <p:nvPr/>
        </p:nvSpPr>
        <p:spPr>
          <a:xfrm>
            <a:off x="1979712" y="4047505"/>
            <a:ext cx="1746250" cy="3905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46F675-797A-4092-A0C8-DDDF9BCAA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437" y="3839542"/>
            <a:ext cx="175577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00">
                <a:latin typeface="Consolas" panose="020B0609020204030204" pitchFamily="49" charset="0"/>
              </a:rPr>
              <a:t>0x7fff51339d70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7684BC7-D9B1-4A58-BAAF-2715E19C6DC2}"/>
              </a:ext>
            </a:extLst>
          </p:cNvPr>
          <p:cNvSpPr/>
          <p:nvPr/>
        </p:nvSpPr>
        <p:spPr>
          <a:xfrm>
            <a:off x="1979712" y="5057155"/>
            <a:ext cx="1746250" cy="3889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heap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8217D5-9173-499F-A0F5-40DE234B5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437" y="4849192"/>
            <a:ext cx="175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00">
                <a:latin typeface="Consolas" panose="020B0609020204030204" pitchFamily="49" charset="0"/>
              </a:rPr>
              <a:t>0x7fff51339d78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694AB94-72C7-4977-B858-4F730F8700EC}"/>
              </a:ext>
            </a:extLst>
          </p:cNvPr>
          <p:cNvSpPr/>
          <p:nvPr/>
        </p:nvSpPr>
        <p:spPr>
          <a:xfrm>
            <a:off x="1979712" y="2915617"/>
            <a:ext cx="1746250" cy="3905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3B3B23-B1FF-42A1-8413-BE3D96B6B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00" y="2752105"/>
            <a:ext cx="1306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00">
                <a:latin typeface="Consolas" panose="020B0609020204030204" pitchFamily="49" charset="0"/>
              </a:rPr>
              <a:t>0x022d3010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cxnSp>
        <p:nvCxnSpPr>
          <p:cNvPr id="20" name="꺾인 연결선 100">
            <a:extLst>
              <a:ext uri="{FF2B5EF4-FFF2-40B4-BE49-F238E27FC236}">
                <a16:creationId xmlns:a16="http://schemas.microsoft.com/office/drawing/2014/main" id="{2A910A32-33E8-4A45-A9FC-B72A77E73330}"/>
              </a:ext>
            </a:extLst>
          </p:cNvPr>
          <p:cNvCxnSpPr>
            <a:stCxn id="16" idx="3"/>
            <a:endCxn id="18" idx="3"/>
          </p:cNvCxnSpPr>
          <p:nvPr/>
        </p:nvCxnSpPr>
        <p:spPr>
          <a:xfrm flipV="1">
            <a:off x="3725962" y="3110880"/>
            <a:ext cx="11113" cy="2141537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E8B6E0C-8CED-40D8-8C49-D634A98AD5F0}"/>
              </a:ext>
            </a:extLst>
          </p:cNvPr>
          <p:cNvSpPr/>
          <p:nvPr/>
        </p:nvSpPr>
        <p:spPr>
          <a:xfrm>
            <a:off x="1979712" y="5487367"/>
            <a:ext cx="1746250" cy="3413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6">
            <a:extLst>
              <a:ext uri="{FF2B5EF4-FFF2-40B4-BE49-F238E27FC236}">
                <a16:creationId xmlns:a16="http://schemas.microsoft.com/office/drawing/2014/main" id="{92E77C52-8095-43FA-A545-B61539B76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600" y="5311155"/>
            <a:ext cx="5826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400">
                <a:latin typeface="Consolas" panose="020B0609020204030204" pitchFamily="49" charset="0"/>
              </a:rPr>
              <a:t>argv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3" name="TextBox 27">
            <a:extLst>
              <a:ext uri="{FF2B5EF4-FFF2-40B4-BE49-F238E27FC236}">
                <a16:creationId xmlns:a16="http://schemas.microsoft.com/office/drawing/2014/main" id="{7919EF09-A6D9-4317-A67D-37904A03F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962" y="5490542"/>
            <a:ext cx="14779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400">
                <a:latin typeface="Consolas" panose="020B0609020204030204" pitchFamily="49" charset="0"/>
              </a:rPr>
              <a:t>[0] = "a.out"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699D49-158E-4E15-B7C7-25F88DCFE4F9}"/>
              </a:ext>
            </a:extLst>
          </p:cNvPr>
          <p:cNvSpPr/>
          <p:nvPr/>
        </p:nvSpPr>
        <p:spPr>
          <a:xfrm>
            <a:off x="1979712" y="5896942"/>
            <a:ext cx="1746250" cy="339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9">
            <a:extLst>
              <a:ext uri="{FF2B5EF4-FFF2-40B4-BE49-F238E27FC236}">
                <a16:creationId xmlns:a16="http://schemas.microsoft.com/office/drawing/2014/main" id="{AF2AFC5C-3F42-43F0-A248-32726AF3F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600" y="5719142"/>
            <a:ext cx="5826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400">
                <a:latin typeface="Consolas" panose="020B0609020204030204" pitchFamily="49" charset="0"/>
              </a:rPr>
              <a:t>envp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6" name="TextBox 30">
            <a:extLst>
              <a:ext uri="{FF2B5EF4-FFF2-40B4-BE49-F238E27FC236}">
                <a16:creationId xmlns:a16="http://schemas.microsoft.com/office/drawing/2014/main" id="{537271A4-7BE1-4B68-AA7B-636686362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962" y="5898530"/>
            <a:ext cx="197485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400">
                <a:latin typeface="Consolas" panose="020B0609020204030204" pitchFamily="49" charset="0"/>
              </a:rPr>
              <a:t>[0] = "PATH=/bin:"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EC540A-2C1E-4C74-A962-27133AF9C8F5}"/>
              </a:ext>
            </a:extLst>
          </p:cNvPr>
          <p:cNvSpPr txBox="1"/>
          <p:nvPr/>
        </p:nvSpPr>
        <p:spPr>
          <a:xfrm>
            <a:off x="1907704" y="31422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virtual memory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0659C9-1479-4826-8C8A-54043151D899}"/>
              </a:ext>
            </a:extLst>
          </p:cNvPr>
          <p:cNvSpPr txBox="1"/>
          <p:nvPr/>
        </p:nvSpPr>
        <p:spPr>
          <a:xfrm>
            <a:off x="4788024" y="506903"/>
            <a:ext cx="57406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PIE : ( Position Independent Executable )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모든 심볼의 주소를 상대적으로 작성하고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base address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를 랜덤화해서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main()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같은 함수들의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주소를 실행 할때마다 랜덤화 하는것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gcc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-no-pie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map.c -o map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61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8F978589-182A-499D-AE8B-771964E4F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6632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physical memory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1600"/>
              <a:t>a collection of page frame (4K or 8K)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488369-EDB4-4DFD-9418-BB9BA84E1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088432"/>
            <a:ext cx="24368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ko-KR"/>
              <a:t>         page frame 5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41FF3E0-C147-4F45-9A08-A49F12B91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393232"/>
            <a:ext cx="24368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ko-KR"/>
              <a:t>         page frame 4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480B123-7EE8-47F1-80A4-08C909B3B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698032"/>
            <a:ext cx="24368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ko-KR"/>
              <a:t>         page frame 3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19D58DAE-AB2B-4995-A6C8-A94B8FCF2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002832"/>
            <a:ext cx="24368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ko-KR"/>
              <a:t>         page frame 2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15484E0F-B3A3-4271-842E-A0947E8AE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307632"/>
            <a:ext cx="24368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ko-KR"/>
              <a:t>         page frame 1 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2F524980-51E2-407A-95A3-2CA78781E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945432"/>
            <a:ext cx="24368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ko-KR"/>
              <a:t>         page frame </a:t>
            </a:r>
            <a:r>
              <a:rPr lang="en-US" altLang="ko-KR" i="1"/>
              <a:t>n-1</a:t>
            </a:r>
            <a:endParaRPr lang="en-US" altLang="ko-KR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5B4D1767-9ABA-465D-9154-0BC753DC4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640632"/>
            <a:ext cx="24368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ko-KR"/>
              <a:t>         page frame </a:t>
            </a:r>
            <a:r>
              <a:rPr lang="en-US" altLang="ko-KR" i="1"/>
              <a:t>n</a:t>
            </a:r>
            <a:endParaRPr lang="en-US" altLang="ko-KR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EFB57A58-7D8B-44E9-8E96-AFC0485D92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250232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ABA3D112-48D7-46ED-8552-FB94AE09F3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85983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BBD2C557-75EA-412D-BA7F-C4CC33101C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1013" y="2250232"/>
            <a:ext cx="1587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325C502C-A4F2-40B2-818D-F9E78916B8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1013" y="2859832"/>
            <a:ext cx="1587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555D3E89-AFEA-480B-827A-4FB379200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0" y="2326432"/>
            <a:ext cx="793750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2075" tIns="46038" rIns="92075" bIns="46038">
            <a:spAutoFit/>
          </a:bodyPr>
          <a:lstStyle/>
          <a:p>
            <a:r>
              <a:rPr lang="en-US" altLang="ko-KR" sz="4000"/>
              <a:t>….</a:t>
            </a:r>
            <a:endParaRPr lang="en-US" altLang="ko-KR"/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1F283546-F5B2-4C7D-8114-C7B2B12CD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183432"/>
            <a:ext cx="185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b="1"/>
              <a:t>physical memory</a:t>
            </a:r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40CC0D7B-82F8-4433-B60F-DAED7C26F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850432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ko-KR"/>
              <a:t>     P2</a:t>
            </a:r>
          </a:p>
        </p:txBody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97D00D57-60BB-47A4-87A8-777CE1C8D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021632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ko-KR"/>
              <a:t>     P1</a:t>
            </a: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074CFFCB-281B-4754-84F5-E0F73FFCA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240832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ko-KR"/>
              <a:t>     P3</a:t>
            </a:r>
          </a:p>
        </p:txBody>
      </p:sp>
      <p:cxnSp>
        <p:nvCxnSpPr>
          <p:cNvPr id="21" name="AutoShape 24">
            <a:extLst>
              <a:ext uri="{FF2B5EF4-FFF2-40B4-BE49-F238E27FC236}">
                <a16:creationId xmlns:a16="http://schemas.microsoft.com/office/drawing/2014/main" id="{4ABCBE78-A3D8-4D83-AD81-984B57DD805A}"/>
              </a:ext>
            </a:extLst>
          </p:cNvPr>
          <p:cNvCxnSpPr>
            <a:cxnSpLocks noChangeShapeType="1"/>
            <a:stCxn id="18" idx="3"/>
            <a:endCxn id="6" idx="1"/>
          </p:cNvCxnSpPr>
          <p:nvPr/>
        </p:nvCxnSpPr>
        <p:spPr bwMode="auto">
          <a:xfrm flipV="1">
            <a:off x="2133600" y="3545632"/>
            <a:ext cx="990600" cy="4572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5">
            <a:extLst>
              <a:ext uri="{FF2B5EF4-FFF2-40B4-BE49-F238E27FC236}">
                <a16:creationId xmlns:a16="http://schemas.microsoft.com/office/drawing/2014/main" id="{A34F635A-F255-4C82-A89A-C82F3D9A9979}"/>
              </a:ext>
            </a:extLst>
          </p:cNvPr>
          <p:cNvCxnSpPr>
            <a:cxnSpLocks noChangeShapeType="1"/>
            <a:stCxn id="19" idx="3"/>
            <a:endCxn id="5" idx="1"/>
          </p:cNvCxnSpPr>
          <p:nvPr/>
        </p:nvCxnSpPr>
        <p:spPr bwMode="auto">
          <a:xfrm>
            <a:off x="2133600" y="2174032"/>
            <a:ext cx="990600" cy="10668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6">
            <a:extLst>
              <a:ext uri="{FF2B5EF4-FFF2-40B4-BE49-F238E27FC236}">
                <a16:creationId xmlns:a16="http://schemas.microsoft.com/office/drawing/2014/main" id="{013C3D24-3D44-412C-A6D3-8B6258DD5991}"/>
              </a:ext>
            </a:extLst>
          </p:cNvPr>
          <p:cNvCxnSpPr>
            <a:cxnSpLocks noChangeShapeType="1"/>
            <a:stCxn id="18" idx="3"/>
            <a:endCxn id="9" idx="1"/>
          </p:cNvCxnSpPr>
          <p:nvPr/>
        </p:nvCxnSpPr>
        <p:spPr bwMode="auto">
          <a:xfrm>
            <a:off x="2133600" y="4002832"/>
            <a:ext cx="990600" cy="4572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7">
            <a:extLst>
              <a:ext uri="{FF2B5EF4-FFF2-40B4-BE49-F238E27FC236}">
                <a16:creationId xmlns:a16="http://schemas.microsoft.com/office/drawing/2014/main" id="{A31BBEDC-8E33-40D6-A145-F6F483F1A7E9}"/>
              </a:ext>
            </a:extLst>
          </p:cNvPr>
          <p:cNvCxnSpPr>
            <a:cxnSpLocks noChangeShapeType="1"/>
            <a:stCxn id="20" idx="1"/>
            <a:endCxn id="7" idx="3"/>
          </p:cNvCxnSpPr>
          <p:nvPr/>
        </p:nvCxnSpPr>
        <p:spPr bwMode="auto">
          <a:xfrm rot="10800000" flipV="1">
            <a:off x="5561013" y="3393232"/>
            <a:ext cx="915987" cy="457200"/>
          </a:xfrm>
          <a:prstGeom prst="curved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8">
            <a:extLst>
              <a:ext uri="{FF2B5EF4-FFF2-40B4-BE49-F238E27FC236}">
                <a16:creationId xmlns:a16="http://schemas.microsoft.com/office/drawing/2014/main" id="{730E86CD-31F8-407B-8018-3CCE3873D1D4}"/>
              </a:ext>
            </a:extLst>
          </p:cNvPr>
          <p:cNvCxnSpPr>
            <a:cxnSpLocks noChangeShapeType="1"/>
            <a:stCxn id="11" idx="3"/>
            <a:endCxn id="20" idx="1"/>
          </p:cNvCxnSpPr>
          <p:nvPr/>
        </p:nvCxnSpPr>
        <p:spPr bwMode="auto">
          <a:xfrm>
            <a:off x="5561013" y="1793032"/>
            <a:ext cx="915987" cy="1600200"/>
          </a:xfrm>
          <a:prstGeom prst="curved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45253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B7E9BA-5E3F-4A5D-8EBA-E5216185CA03}"/>
              </a:ext>
            </a:extLst>
          </p:cNvPr>
          <p:cNvSpPr txBox="1"/>
          <p:nvPr/>
        </p:nvSpPr>
        <p:spPr>
          <a:xfrm>
            <a:off x="4716016" y="260648"/>
            <a:ext cx="452239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char buff[8192];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buff[0] = 'a';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// *(buff+0) = 'a';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buff[4096] = 'b';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// *(buff+4096) = 'b';</a:t>
            </a:r>
          </a:p>
          <a:p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6F8304-F2EA-4FC6-860A-2D44CB23C563}"/>
              </a:ext>
            </a:extLst>
          </p:cNvPr>
          <p:cNvSpPr/>
          <p:nvPr/>
        </p:nvSpPr>
        <p:spPr>
          <a:xfrm>
            <a:off x="755576" y="620688"/>
            <a:ext cx="2304256" cy="1080120"/>
          </a:xfrm>
          <a:prstGeom prst="rect">
            <a:avLst/>
          </a:prstGeom>
          <a:solidFill>
            <a:schemeClr val="accent6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29A231-FC43-4B04-BDA3-110AE1D6D1A6}"/>
              </a:ext>
            </a:extLst>
          </p:cNvPr>
          <p:cNvSpPr/>
          <p:nvPr/>
        </p:nvSpPr>
        <p:spPr>
          <a:xfrm>
            <a:off x="755576" y="1700808"/>
            <a:ext cx="2304256" cy="108012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518C5F-AE0E-432A-AC34-75059E7EF6C2}"/>
              </a:ext>
            </a:extLst>
          </p:cNvPr>
          <p:cNvSpPr/>
          <p:nvPr/>
        </p:nvSpPr>
        <p:spPr>
          <a:xfrm>
            <a:off x="755576" y="2780928"/>
            <a:ext cx="2304256" cy="1080120"/>
          </a:xfrm>
          <a:prstGeom prst="rect">
            <a:avLst/>
          </a:prstGeom>
          <a:solidFill>
            <a:schemeClr val="accent6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1C2F9B-89C3-45B9-82E5-24D9AB04A314}"/>
              </a:ext>
            </a:extLst>
          </p:cNvPr>
          <p:cNvSpPr/>
          <p:nvPr/>
        </p:nvSpPr>
        <p:spPr>
          <a:xfrm>
            <a:off x="755576" y="3861048"/>
            <a:ext cx="2304256" cy="108012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D409E5-E94B-4B9B-8139-F5070F94EAFE}"/>
              </a:ext>
            </a:extLst>
          </p:cNvPr>
          <p:cNvSpPr txBox="1"/>
          <p:nvPr/>
        </p:nvSpPr>
        <p:spPr>
          <a:xfrm>
            <a:off x="660296" y="5486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FF54E-2352-4B7E-A65D-83DD63A3CB31}"/>
              </a:ext>
            </a:extLst>
          </p:cNvPr>
          <p:cNvSpPr txBox="1"/>
          <p:nvPr/>
        </p:nvSpPr>
        <p:spPr>
          <a:xfrm>
            <a:off x="660296" y="16195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828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5F6D2A-F8E0-4B1E-A5CF-820547FEDBC5}"/>
              </a:ext>
            </a:extLst>
          </p:cNvPr>
          <p:cNvSpPr/>
          <p:nvPr/>
        </p:nvSpPr>
        <p:spPr>
          <a:xfrm>
            <a:off x="1751452" y="260648"/>
            <a:ext cx="2304256" cy="612068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5306F2-A3D9-4759-A5A0-8CD9FCE87D30}"/>
              </a:ext>
            </a:extLst>
          </p:cNvPr>
          <p:cNvSpPr/>
          <p:nvPr/>
        </p:nvSpPr>
        <p:spPr>
          <a:xfrm>
            <a:off x="1751452" y="260648"/>
            <a:ext cx="2304256" cy="1764196"/>
          </a:xfrm>
          <a:prstGeom prst="rect">
            <a:avLst/>
          </a:prstGeom>
          <a:solidFill>
            <a:schemeClr val="accent6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204A7A-FDBF-402F-83FD-01109F35AC37}"/>
              </a:ext>
            </a:extLst>
          </p:cNvPr>
          <p:cNvSpPr/>
          <p:nvPr/>
        </p:nvSpPr>
        <p:spPr>
          <a:xfrm>
            <a:off x="1751452" y="2476270"/>
            <a:ext cx="2304256" cy="1764196"/>
          </a:xfrm>
          <a:prstGeom prst="rect">
            <a:avLst/>
          </a:prstGeom>
          <a:solidFill>
            <a:schemeClr val="accent6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471753-9DB5-4CB0-A8BE-C31E2B375AB4}"/>
              </a:ext>
            </a:extLst>
          </p:cNvPr>
          <p:cNvSpPr/>
          <p:nvPr/>
        </p:nvSpPr>
        <p:spPr>
          <a:xfrm>
            <a:off x="1751452" y="4688327"/>
            <a:ext cx="2304256" cy="1764196"/>
          </a:xfrm>
          <a:prstGeom prst="rect">
            <a:avLst/>
          </a:prstGeom>
          <a:solidFill>
            <a:schemeClr val="accent6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505AB-6EDA-41B7-AE25-CED6AC041E90}"/>
              </a:ext>
            </a:extLst>
          </p:cNvPr>
          <p:cNvSpPr txBox="1"/>
          <p:nvPr/>
        </p:nvSpPr>
        <p:spPr>
          <a:xfrm>
            <a:off x="5004048" y="404664"/>
            <a:ext cx="392286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p1 = fork();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p2 = fork();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p3 = fork();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p4 = fork();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p5 = fork();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exit(p2);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exit(p4);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p6 = fork();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external fragmentation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64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FB166E-F893-4BB3-8481-25151E7ECBDD}"/>
              </a:ext>
            </a:extLst>
          </p:cNvPr>
          <p:cNvSpPr/>
          <p:nvPr/>
        </p:nvSpPr>
        <p:spPr>
          <a:xfrm>
            <a:off x="6350050" y="830933"/>
            <a:ext cx="1752600" cy="3159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CF4317-9477-4A12-8CE4-193E2770AB81}"/>
              </a:ext>
            </a:extLst>
          </p:cNvPr>
          <p:cNvSpPr/>
          <p:nvPr/>
        </p:nvSpPr>
        <p:spPr>
          <a:xfrm>
            <a:off x="6350050" y="1140495"/>
            <a:ext cx="1752600" cy="3159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10E379-9179-455C-875C-3B23D8903479}"/>
              </a:ext>
            </a:extLst>
          </p:cNvPr>
          <p:cNvSpPr/>
          <p:nvPr/>
        </p:nvSpPr>
        <p:spPr>
          <a:xfrm>
            <a:off x="6350050" y="1450058"/>
            <a:ext cx="1752600" cy="3159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A31668-ADA8-479A-A275-982061F814E0}"/>
              </a:ext>
            </a:extLst>
          </p:cNvPr>
          <p:cNvSpPr/>
          <p:nvPr/>
        </p:nvSpPr>
        <p:spPr>
          <a:xfrm>
            <a:off x="6350050" y="1759620"/>
            <a:ext cx="1752600" cy="3159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7CB45E-627B-416D-85EB-463639F0AD69}"/>
              </a:ext>
            </a:extLst>
          </p:cNvPr>
          <p:cNvSpPr/>
          <p:nvPr/>
        </p:nvSpPr>
        <p:spPr>
          <a:xfrm>
            <a:off x="6350050" y="2069183"/>
            <a:ext cx="1752600" cy="3159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87E556-9549-4542-A6B0-8F486BED389F}"/>
              </a:ext>
            </a:extLst>
          </p:cNvPr>
          <p:cNvSpPr/>
          <p:nvPr/>
        </p:nvSpPr>
        <p:spPr>
          <a:xfrm>
            <a:off x="6350050" y="2378745"/>
            <a:ext cx="1752600" cy="3175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5F504FD-6F87-4E7F-B11F-C08F52CCEE64}"/>
              </a:ext>
            </a:extLst>
          </p:cNvPr>
          <p:cNvSpPr/>
          <p:nvPr/>
        </p:nvSpPr>
        <p:spPr>
          <a:xfrm>
            <a:off x="6350050" y="2688308"/>
            <a:ext cx="1752600" cy="3159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CC67E6-0666-491F-A34C-749FF4DFAD0D}"/>
              </a:ext>
            </a:extLst>
          </p:cNvPr>
          <p:cNvSpPr/>
          <p:nvPr/>
        </p:nvSpPr>
        <p:spPr>
          <a:xfrm>
            <a:off x="6350050" y="2997870"/>
            <a:ext cx="1752600" cy="3175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D9771A-F147-4A75-9C8A-5BA1241F8C54}"/>
              </a:ext>
            </a:extLst>
          </p:cNvPr>
          <p:cNvSpPr/>
          <p:nvPr/>
        </p:nvSpPr>
        <p:spPr>
          <a:xfrm>
            <a:off x="6350050" y="3309020"/>
            <a:ext cx="1752600" cy="3143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B52A32-D7B9-42ED-8DFD-90A1693900F5}"/>
              </a:ext>
            </a:extLst>
          </p:cNvPr>
          <p:cNvSpPr/>
          <p:nvPr/>
        </p:nvSpPr>
        <p:spPr>
          <a:xfrm>
            <a:off x="6350050" y="3616995"/>
            <a:ext cx="1752600" cy="3175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C6408C-5450-4036-B252-09E9E5D4446F}"/>
              </a:ext>
            </a:extLst>
          </p:cNvPr>
          <p:cNvSpPr/>
          <p:nvPr/>
        </p:nvSpPr>
        <p:spPr>
          <a:xfrm>
            <a:off x="6350050" y="3928145"/>
            <a:ext cx="1752600" cy="3159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64CC09-FC10-4ED8-AACB-930C1B7D5730}"/>
              </a:ext>
            </a:extLst>
          </p:cNvPr>
          <p:cNvSpPr/>
          <p:nvPr/>
        </p:nvSpPr>
        <p:spPr>
          <a:xfrm>
            <a:off x="6350050" y="4237708"/>
            <a:ext cx="1752600" cy="3159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07B245-72F9-43A3-9170-BE5F41BE372C}"/>
              </a:ext>
            </a:extLst>
          </p:cNvPr>
          <p:cNvSpPr/>
          <p:nvPr/>
        </p:nvSpPr>
        <p:spPr>
          <a:xfrm>
            <a:off x="6350050" y="4547270"/>
            <a:ext cx="1752600" cy="3159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A9F0E8-1E8E-4316-A88B-27326E913911}"/>
              </a:ext>
            </a:extLst>
          </p:cNvPr>
          <p:cNvSpPr/>
          <p:nvPr/>
        </p:nvSpPr>
        <p:spPr>
          <a:xfrm>
            <a:off x="6350050" y="4856833"/>
            <a:ext cx="1752600" cy="3159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3ECD72-2E5D-49B2-A9B4-EB7F1AEFA670}"/>
              </a:ext>
            </a:extLst>
          </p:cNvPr>
          <p:cNvSpPr/>
          <p:nvPr/>
        </p:nvSpPr>
        <p:spPr>
          <a:xfrm>
            <a:off x="6350050" y="5166395"/>
            <a:ext cx="1752600" cy="3159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694294F-DE7B-4C39-9242-E9A4CB4C213E}"/>
              </a:ext>
            </a:extLst>
          </p:cNvPr>
          <p:cNvSpPr/>
          <p:nvPr/>
        </p:nvSpPr>
        <p:spPr>
          <a:xfrm>
            <a:off x="6350050" y="5475958"/>
            <a:ext cx="1752600" cy="3175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13BEBC1-CFAF-4FF5-9A3C-4DE33B8F32D9}"/>
              </a:ext>
            </a:extLst>
          </p:cNvPr>
          <p:cNvSpPr/>
          <p:nvPr/>
        </p:nvSpPr>
        <p:spPr>
          <a:xfrm>
            <a:off x="971600" y="908720"/>
            <a:ext cx="1752600" cy="48101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7F051F-D7A0-47E4-A2D6-2AEACD1BE590}"/>
              </a:ext>
            </a:extLst>
          </p:cNvPr>
          <p:cNvSpPr/>
          <p:nvPr/>
        </p:nvSpPr>
        <p:spPr>
          <a:xfrm>
            <a:off x="971600" y="1838995"/>
            <a:ext cx="1752600" cy="6397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6E4FCE-9846-4C28-8AD7-FA44E30CB596}"/>
              </a:ext>
            </a:extLst>
          </p:cNvPr>
          <p:cNvSpPr/>
          <p:nvPr/>
        </p:nvSpPr>
        <p:spPr>
          <a:xfrm>
            <a:off x="3846563" y="1835820"/>
            <a:ext cx="1311275" cy="3159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0x1000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DFDDF6-BB71-4AB0-A618-BCC97E454A1A}"/>
              </a:ext>
            </a:extLst>
          </p:cNvPr>
          <p:cNvSpPr/>
          <p:nvPr/>
        </p:nvSpPr>
        <p:spPr>
          <a:xfrm>
            <a:off x="3846563" y="2154908"/>
            <a:ext cx="1311275" cy="314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0x3000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5661051-0C60-4538-B9BA-C291B8BAB57B}"/>
              </a:ext>
            </a:extLst>
          </p:cNvPr>
          <p:cNvCxnSpPr/>
          <p:nvPr/>
        </p:nvCxnSpPr>
        <p:spPr>
          <a:xfrm>
            <a:off x="2724200" y="1838995"/>
            <a:ext cx="11128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1DC291F-E181-4FEE-9973-601973053484}"/>
              </a:ext>
            </a:extLst>
          </p:cNvPr>
          <p:cNvCxnSpPr/>
          <p:nvPr/>
        </p:nvCxnSpPr>
        <p:spPr>
          <a:xfrm>
            <a:off x="2724200" y="2475583"/>
            <a:ext cx="11128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0">
            <a:extLst>
              <a:ext uri="{FF2B5EF4-FFF2-40B4-BE49-F238E27FC236}">
                <a16:creationId xmlns:a16="http://schemas.microsoft.com/office/drawing/2014/main" id="{C5416CFB-0A93-4EBE-A7A1-0AED48F0F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2650" y="681708"/>
            <a:ext cx="857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00">
                <a:latin typeface="Consolas" panose="020B0609020204030204" pitchFamily="49" charset="0"/>
              </a:rPr>
              <a:t>0x0000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28" name="TextBox 31">
            <a:extLst>
              <a:ext uri="{FF2B5EF4-FFF2-40B4-BE49-F238E27FC236}">
                <a16:creationId xmlns:a16="http://schemas.microsoft.com/office/drawing/2014/main" id="{2B555399-1AD9-494D-9C3C-EEF85457F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2650" y="1007145"/>
            <a:ext cx="857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00">
                <a:latin typeface="Consolas" panose="020B0609020204030204" pitchFamily="49" charset="0"/>
              </a:rPr>
              <a:t>0x1000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29" name="TextBox 32">
            <a:extLst>
              <a:ext uri="{FF2B5EF4-FFF2-40B4-BE49-F238E27FC236}">
                <a16:creationId xmlns:a16="http://schemas.microsoft.com/office/drawing/2014/main" id="{2AB3FDB8-A25D-466B-931D-3F50CB727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2650" y="1246858"/>
            <a:ext cx="857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00">
                <a:latin typeface="Consolas" panose="020B0609020204030204" pitchFamily="49" charset="0"/>
              </a:rPr>
              <a:t>0x2000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30" name="TextBox 33">
            <a:extLst>
              <a:ext uri="{FF2B5EF4-FFF2-40B4-BE49-F238E27FC236}">
                <a16:creationId xmlns:a16="http://schemas.microsoft.com/office/drawing/2014/main" id="{6F29362A-71F8-406D-9EC5-C88D7E198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2650" y="1597695"/>
            <a:ext cx="857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00">
                <a:latin typeface="Consolas" panose="020B0609020204030204" pitchFamily="49" charset="0"/>
              </a:rPr>
              <a:t>0x3000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AE1ABEC-6DA9-41E8-8344-AEC1CDAA6AD8}"/>
              </a:ext>
            </a:extLst>
          </p:cNvPr>
          <p:cNvCxnSpPr>
            <a:stCxn id="23" idx="3"/>
            <a:endCxn id="5" idx="1"/>
          </p:cNvCxnSpPr>
          <p:nvPr/>
        </p:nvCxnSpPr>
        <p:spPr>
          <a:xfrm flipV="1">
            <a:off x="5157838" y="1297658"/>
            <a:ext cx="1192212" cy="696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5CBC6ED-51ED-4B94-8F27-9C7352AADE46}"/>
              </a:ext>
            </a:extLst>
          </p:cNvPr>
          <p:cNvCxnSpPr>
            <a:stCxn id="24" idx="3"/>
            <a:endCxn id="7" idx="1"/>
          </p:cNvCxnSpPr>
          <p:nvPr/>
        </p:nvCxnSpPr>
        <p:spPr>
          <a:xfrm flipV="1">
            <a:off x="5157838" y="1918370"/>
            <a:ext cx="1192212" cy="39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0">
            <a:extLst>
              <a:ext uri="{FF2B5EF4-FFF2-40B4-BE49-F238E27FC236}">
                <a16:creationId xmlns:a16="http://schemas.microsoft.com/office/drawing/2014/main" id="{8EBC96C7-AD50-49D2-AA1D-4B034706F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413" y="1500858"/>
            <a:ext cx="1308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00">
                <a:latin typeface="Consolas" panose="020B0609020204030204" pitchFamily="49" charset="0"/>
              </a:rPr>
              <a:t>page table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C162F9-F8E3-40EC-82CA-5C486B2E60AD}"/>
              </a:ext>
            </a:extLst>
          </p:cNvPr>
          <p:cNvSpPr txBox="1"/>
          <p:nvPr/>
        </p:nvSpPr>
        <p:spPr>
          <a:xfrm>
            <a:off x="3491880" y="26064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fork() =&gt; 8K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AA76D826-BCDE-41DB-9743-53F5B65C1A1B}"/>
              </a:ext>
            </a:extLst>
          </p:cNvPr>
          <p:cNvSpPr/>
          <p:nvPr/>
        </p:nvSpPr>
        <p:spPr>
          <a:xfrm>
            <a:off x="296744" y="2039317"/>
            <a:ext cx="659755" cy="309563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1E75CE-9B5D-42AA-A813-5C6945BA5B15}"/>
              </a:ext>
            </a:extLst>
          </p:cNvPr>
          <p:cNvSpPr txBox="1"/>
          <p:nvPr/>
        </p:nvSpPr>
        <p:spPr>
          <a:xfrm>
            <a:off x="2896642" y="2677192"/>
            <a:ext cx="32880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char buff[8192];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buff[0] = 'a';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 *(buff+0) = 'a';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buff[4096] = 'b';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 *(buff+4096) = 'b';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FD7811-67BA-4511-A910-6B2E873A3524}"/>
              </a:ext>
            </a:extLst>
          </p:cNvPr>
          <p:cNvSpPr txBox="1"/>
          <p:nvPr/>
        </p:nvSpPr>
        <p:spPr>
          <a:xfrm>
            <a:off x="2654351" y="163500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buff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67DACA09-C2EE-4039-80F6-EE500CF49ECB}"/>
              </a:ext>
            </a:extLst>
          </p:cNvPr>
          <p:cNvSpPr/>
          <p:nvPr/>
        </p:nvSpPr>
        <p:spPr>
          <a:xfrm>
            <a:off x="5669789" y="1697149"/>
            <a:ext cx="659755" cy="309563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273E6A-8A60-4392-A5C2-5363F5E33EA4}"/>
              </a:ext>
            </a:extLst>
          </p:cNvPr>
          <p:cNvSpPr txBox="1"/>
          <p:nvPr/>
        </p:nvSpPr>
        <p:spPr>
          <a:xfrm>
            <a:off x="6300192" y="10854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1EB87A-C1AF-4539-8583-D980640B96DA}"/>
              </a:ext>
            </a:extLst>
          </p:cNvPr>
          <p:cNvSpPr txBox="1"/>
          <p:nvPr/>
        </p:nvSpPr>
        <p:spPr>
          <a:xfrm>
            <a:off x="6288056" y="16527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63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8EFD17F0-2095-44EB-8767-E1E318D5B0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22851"/>
              </p:ext>
            </p:extLst>
          </p:nvPr>
        </p:nvGraphicFramePr>
        <p:xfrm>
          <a:off x="755576" y="476672"/>
          <a:ext cx="7776864" cy="25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Worksheet" r:id="rId3" imgW="7448562" imgH="2505141" progId="Excel.Sheet.12">
                  <p:embed/>
                </p:oleObj>
              </mc:Choice>
              <mc:Fallback>
                <p:oleObj name="Worksheet" r:id="rId3" imgW="7448562" imgH="250514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476672"/>
                        <a:ext cx="7776864" cy="2505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5606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FB166E-F893-4BB3-8481-25151E7ECBDD}"/>
              </a:ext>
            </a:extLst>
          </p:cNvPr>
          <p:cNvSpPr/>
          <p:nvPr/>
        </p:nvSpPr>
        <p:spPr>
          <a:xfrm>
            <a:off x="6350050" y="830933"/>
            <a:ext cx="1752600" cy="3159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CF4317-9477-4A12-8CE4-193E2770AB81}"/>
              </a:ext>
            </a:extLst>
          </p:cNvPr>
          <p:cNvSpPr/>
          <p:nvPr/>
        </p:nvSpPr>
        <p:spPr>
          <a:xfrm>
            <a:off x="6350050" y="1140495"/>
            <a:ext cx="1752600" cy="3159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10E379-9179-455C-875C-3B23D8903479}"/>
              </a:ext>
            </a:extLst>
          </p:cNvPr>
          <p:cNvSpPr/>
          <p:nvPr/>
        </p:nvSpPr>
        <p:spPr>
          <a:xfrm>
            <a:off x="6350050" y="1450058"/>
            <a:ext cx="1752600" cy="3159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A31668-ADA8-479A-A275-982061F814E0}"/>
              </a:ext>
            </a:extLst>
          </p:cNvPr>
          <p:cNvSpPr/>
          <p:nvPr/>
        </p:nvSpPr>
        <p:spPr>
          <a:xfrm>
            <a:off x="6350050" y="1759620"/>
            <a:ext cx="1752600" cy="3159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7CB45E-627B-416D-85EB-463639F0AD69}"/>
              </a:ext>
            </a:extLst>
          </p:cNvPr>
          <p:cNvSpPr/>
          <p:nvPr/>
        </p:nvSpPr>
        <p:spPr>
          <a:xfrm>
            <a:off x="6350050" y="2069183"/>
            <a:ext cx="1752600" cy="3159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87E556-9549-4542-A6B0-8F486BED389F}"/>
              </a:ext>
            </a:extLst>
          </p:cNvPr>
          <p:cNvSpPr/>
          <p:nvPr/>
        </p:nvSpPr>
        <p:spPr>
          <a:xfrm>
            <a:off x="6350050" y="2378745"/>
            <a:ext cx="1752600" cy="3175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5F504FD-6F87-4E7F-B11F-C08F52CCEE64}"/>
              </a:ext>
            </a:extLst>
          </p:cNvPr>
          <p:cNvSpPr/>
          <p:nvPr/>
        </p:nvSpPr>
        <p:spPr>
          <a:xfrm>
            <a:off x="6350050" y="2688308"/>
            <a:ext cx="1752600" cy="3159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CC67E6-0666-491F-A34C-749FF4DFAD0D}"/>
              </a:ext>
            </a:extLst>
          </p:cNvPr>
          <p:cNvSpPr/>
          <p:nvPr/>
        </p:nvSpPr>
        <p:spPr>
          <a:xfrm>
            <a:off x="6350050" y="2997870"/>
            <a:ext cx="1752600" cy="3175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D9771A-F147-4A75-9C8A-5BA1241F8C54}"/>
              </a:ext>
            </a:extLst>
          </p:cNvPr>
          <p:cNvSpPr/>
          <p:nvPr/>
        </p:nvSpPr>
        <p:spPr>
          <a:xfrm>
            <a:off x="6350050" y="3309020"/>
            <a:ext cx="1752600" cy="3143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B52A32-D7B9-42ED-8DFD-90A1693900F5}"/>
              </a:ext>
            </a:extLst>
          </p:cNvPr>
          <p:cNvSpPr/>
          <p:nvPr/>
        </p:nvSpPr>
        <p:spPr>
          <a:xfrm>
            <a:off x="6350050" y="3616995"/>
            <a:ext cx="1752600" cy="3175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C6408C-5450-4036-B252-09E9E5D4446F}"/>
              </a:ext>
            </a:extLst>
          </p:cNvPr>
          <p:cNvSpPr/>
          <p:nvPr/>
        </p:nvSpPr>
        <p:spPr>
          <a:xfrm>
            <a:off x="6350050" y="3928145"/>
            <a:ext cx="1752600" cy="3159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64CC09-FC10-4ED8-AACB-930C1B7D5730}"/>
              </a:ext>
            </a:extLst>
          </p:cNvPr>
          <p:cNvSpPr/>
          <p:nvPr/>
        </p:nvSpPr>
        <p:spPr>
          <a:xfrm>
            <a:off x="6350050" y="4237708"/>
            <a:ext cx="1752600" cy="3159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07B245-72F9-43A3-9170-BE5F41BE372C}"/>
              </a:ext>
            </a:extLst>
          </p:cNvPr>
          <p:cNvSpPr/>
          <p:nvPr/>
        </p:nvSpPr>
        <p:spPr>
          <a:xfrm>
            <a:off x="6350050" y="4547270"/>
            <a:ext cx="1752600" cy="3159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A9F0E8-1E8E-4316-A88B-27326E913911}"/>
              </a:ext>
            </a:extLst>
          </p:cNvPr>
          <p:cNvSpPr/>
          <p:nvPr/>
        </p:nvSpPr>
        <p:spPr>
          <a:xfrm>
            <a:off x="6350050" y="4856833"/>
            <a:ext cx="1752600" cy="3159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3ECD72-2E5D-49B2-A9B4-EB7F1AEFA670}"/>
              </a:ext>
            </a:extLst>
          </p:cNvPr>
          <p:cNvSpPr/>
          <p:nvPr/>
        </p:nvSpPr>
        <p:spPr>
          <a:xfrm>
            <a:off x="6350050" y="5166395"/>
            <a:ext cx="1752600" cy="3159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694294F-DE7B-4C39-9242-E9A4CB4C213E}"/>
              </a:ext>
            </a:extLst>
          </p:cNvPr>
          <p:cNvSpPr/>
          <p:nvPr/>
        </p:nvSpPr>
        <p:spPr>
          <a:xfrm>
            <a:off x="6350050" y="5475958"/>
            <a:ext cx="1752600" cy="3175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13BEBC1-CFAF-4FF5-9A3C-4DE33B8F32D9}"/>
              </a:ext>
            </a:extLst>
          </p:cNvPr>
          <p:cNvSpPr/>
          <p:nvPr/>
        </p:nvSpPr>
        <p:spPr>
          <a:xfrm>
            <a:off x="971600" y="908720"/>
            <a:ext cx="1752600" cy="48101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7F051F-D7A0-47E4-A2D6-2AEACD1BE590}"/>
              </a:ext>
            </a:extLst>
          </p:cNvPr>
          <p:cNvSpPr/>
          <p:nvPr/>
        </p:nvSpPr>
        <p:spPr>
          <a:xfrm>
            <a:off x="971600" y="1838995"/>
            <a:ext cx="1752600" cy="6397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6E4FCE-9846-4C28-8AD7-FA44E30CB596}"/>
              </a:ext>
            </a:extLst>
          </p:cNvPr>
          <p:cNvSpPr/>
          <p:nvPr/>
        </p:nvSpPr>
        <p:spPr>
          <a:xfrm>
            <a:off x="3846563" y="1835820"/>
            <a:ext cx="1311275" cy="3159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0x1000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DFDDF6-BB71-4AB0-A618-BCC97E454A1A}"/>
              </a:ext>
            </a:extLst>
          </p:cNvPr>
          <p:cNvSpPr/>
          <p:nvPr/>
        </p:nvSpPr>
        <p:spPr>
          <a:xfrm>
            <a:off x="3846563" y="2154908"/>
            <a:ext cx="1311275" cy="314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0x3000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5661051-0C60-4538-B9BA-C291B8BAB57B}"/>
              </a:ext>
            </a:extLst>
          </p:cNvPr>
          <p:cNvCxnSpPr/>
          <p:nvPr/>
        </p:nvCxnSpPr>
        <p:spPr>
          <a:xfrm>
            <a:off x="2724200" y="1838995"/>
            <a:ext cx="11128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1DC291F-E181-4FEE-9973-601973053484}"/>
              </a:ext>
            </a:extLst>
          </p:cNvPr>
          <p:cNvCxnSpPr/>
          <p:nvPr/>
        </p:nvCxnSpPr>
        <p:spPr>
          <a:xfrm>
            <a:off x="2724200" y="2475583"/>
            <a:ext cx="11128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0">
            <a:extLst>
              <a:ext uri="{FF2B5EF4-FFF2-40B4-BE49-F238E27FC236}">
                <a16:creationId xmlns:a16="http://schemas.microsoft.com/office/drawing/2014/main" id="{C5416CFB-0A93-4EBE-A7A1-0AED48F0F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2650" y="681708"/>
            <a:ext cx="857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00">
                <a:latin typeface="Consolas" panose="020B0609020204030204" pitchFamily="49" charset="0"/>
              </a:rPr>
              <a:t>0x0000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28" name="TextBox 31">
            <a:extLst>
              <a:ext uri="{FF2B5EF4-FFF2-40B4-BE49-F238E27FC236}">
                <a16:creationId xmlns:a16="http://schemas.microsoft.com/office/drawing/2014/main" id="{2B555399-1AD9-494D-9C3C-EEF85457F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2650" y="1007145"/>
            <a:ext cx="857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00">
                <a:latin typeface="Consolas" panose="020B0609020204030204" pitchFamily="49" charset="0"/>
              </a:rPr>
              <a:t>0x1000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29" name="TextBox 32">
            <a:extLst>
              <a:ext uri="{FF2B5EF4-FFF2-40B4-BE49-F238E27FC236}">
                <a16:creationId xmlns:a16="http://schemas.microsoft.com/office/drawing/2014/main" id="{2AB3FDB8-A25D-466B-931D-3F50CB727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2650" y="1246858"/>
            <a:ext cx="857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00">
                <a:latin typeface="Consolas" panose="020B0609020204030204" pitchFamily="49" charset="0"/>
              </a:rPr>
              <a:t>0x2000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30" name="TextBox 33">
            <a:extLst>
              <a:ext uri="{FF2B5EF4-FFF2-40B4-BE49-F238E27FC236}">
                <a16:creationId xmlns:a16="http://schemas.microsoft.com/office/drawing/2014/main" id="{6F29362A-71F8-406D-9EC5-C88D7E198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2650" y="1597695"/>
            <a:ext cx="857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00">
                <a:latin typeface="Consolas" panose="020B0609020204030204" pitchFamily="49" charset="0"/>
              </a:rPr>
              <a:t>0x3000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AE1ABEC-6DA9-41E8-8344-AEC1CDAA6AD8}"/>
              </a:ext>
            </a:extLst>
          </p:cNvPr>
          <p:cNvCxnSpPr>
            <a:stCxn id="23" idx="3"/>
            <a:endCxn id="5" idx="1"/>
          </p:cNvCxnSpPr>
          <p:nvPr/>
        </p:nvCxnSpPr>
        <p:spPr>
          <a:xfrm flipV="1">
            <a:off x="5157838" y="1297658"/>
            <a:ext cx="1192212" cy="696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5CBC6ED-51ED-4B94-8F27-9C7352AADE46}"/>
              </a:ext>
            </a:extLst>
          </p:cNvPr>
          <p:cNvCxnSpPr>
            <a:stCxn id="24" idx="3"/>
            <a:endCxn id="7" idx="1"/>
          </p:cNvCxnSpPr>
          <p:nvPr/>
        </p:nvCxnSpPr>
        <p:spPr>
          <a:xfrm flipV="1">
            <a:off x="5157838" y="1918370"/>
            <a:ext cx="1192212" cy="39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0">
            <a:extLst>
              <a:ext uri="{FF2B5EF4-FFF2-40B4-BE49-F238E27FC236}">
                <a16:creationId xmlns:a16="http://schemas.microsoft.com/office/drawing/2014/main" id="{8EBC96C7-AD50-49D2-AA1D-4B034706F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413" y="1500858"/>
            <a:ext cx="1308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00">
                <a:latin typeface="Consolas" panose="020B0609020204030204" pitchFamily="49" charset="0"/>
              </a:rPr>
              <a:t>page table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C162F9-F8E3-40EC-82CA-5C486B2E60AD}"/>
              </a:ext>
            </a:extLst>
          </p:cNvPr>
          <p:cNvSpPr txBox="1"/>
          <p:nvPr/>
        </p:nvSpPr>
        <p:spPr>
          <a:xfrm>
            <a:off x="3491880" y="26064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fork() =&gt; 8K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AA76D826-BCDE-41DB-9743-53F5B65C1A1B}"/>
              </a:ext>
            </a:extLst>
          </p:cNvPr>
          <p:cNvSpPr/>
          <p:nvPr/>
        </p:nvSpPr>
        <p:spPr>
          <a:xfrm>
            <a:off x="296744" y="2039317"/>
            <a:ext cx="659755" cy="309563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1E75CE-9B5D-42AA-A813-5C6945BA5B15}"/>
              </a:ext>
            </a:extLst>
          </p:cNvPr>
          <p:cNvSpPr txBox="1"/>
          <p:nvPr/>
        </p:nvSpPr>
        <p:spPr>
          <a:xfrm>
            <a:off x="3495440" y="3030066"/>
            <a:ext cx="23006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OS : page table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CPU : MMU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FD7811-67BA-4511-A910-6B2E873A3524}"/>
              </a:ext>
            </a:extLst>
          </p:cNvPr>
          <p:cNvSpPr txBox="1"/>
          <p:nvPr/>
        </p:nvSpPr>
        <p:spPr>
          <a:xfrm>
            <a:off x="2654351" y="163500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buff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67DACA09-C2EE-4039-80F6-EE500CF49ECB}"/>
              </a:ext>
            </a:extLst>
          </p:cNvPr>
          <p:cNvSpPr/>
          <p:nvPr/>
        </p:nvSpPr>
        <p:spPr>
          <a:xfrm>
            <a:off x="5669789" y="1697149"/>
            <a:ext cx="659755" cy="309563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273E6A-8A60-4392-A5C2-5363F5E33EA4}"/>
              </a:ext>
            </a:extLst>
          </p:cNvPr>
          <p:cNvSpPr txBox="1"/>
          <p:nvPr/>
        </p:nvSpPr>
        <p:spPr>
          <a:xfrm>
            <a:off x="6300192" y="10854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1EB87A-C1AF-4539-8583-D980640B96DA}"/>
              </a:ext>
            </a:extLst>
          </p:cNvPr>
          <p:cNvSpPr txBox="1"/>
          <p:nvPr/>
        </p:nvSpPr>
        <p:spPr>
          <a:xfrm>
            <a:off x="6288056" y="16527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170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0F9B8127-A248-40C3-9E2A-B7C62FFBF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476672"/>
            <a:ext cx="8770937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HAT (Hardware Address Translation):Paging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1600"/>
              <a:t>case study : 80*86 CPU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6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6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6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6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6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6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6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6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6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600"/>
          </a:p>
          <a:p>
            <a:pPr lvl="2"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en-US" altLang="ko-KR" sz="1400"/>
              <a:t>page table entry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BEBC39E8-B9F1-4FAF-B71D-46E4B50D9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094" y="1612478"/>
            <a:ext cx="1758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400"/>
              <a:t> DIR    PAGE    offset</a:t>
            </a:r>
            <a:endParaRPr lang="en-US" altLang="ko-KR" sz="1400" b="1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D777716-35CA-4ABA-BC47-C052D5817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144" y="3524672"/>
            <a:ext cx="9906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AF04B8CA-0CF4-454E-AB82-2D9672040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7744" y="3753272"/>
            <a:ext cx="134302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page directory</a:t>
            </a:r>
            <a:r>
              <a:rPr lang="en-US" altLang="ko-KR"/>
              <a:t> 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A474A45A-E57B-4C68-828D-FBE40AED1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144" y="3372272"/>
            <a:ext cx="9906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3DED6BD6-579E-42DF-8E8C-7584BDE42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144" y="3219872"/>
            <a:ext cx="9906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8CB0A374-8559-4075-BFDF-0E86FD394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144" y="3067472"/>
            <a:ext cx="9906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A63B06B-8320-4E16-8DE9-6CF60B511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144" y="2915072"/>
            <a:ext cx="9906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F48FABEA-3FC8-4A32-8BE6-6976F4A63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144" y="2762672"/>
            <a:ext cx="9906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AC3E8E7A-6F76-46F6-8A8A-52D1698AA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344" y="1619672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F637C26A-DA91-46B3-8C9B-499774CE4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944" y="1619672"/>
            <a:ext cx="12573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b="1"/>
              <a:t>linear address</a:t>
            </a:r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2128EABA-5C6D-46DD-824C-5C20DA8CAC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9344" y="161967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B0A059A0-D7D9-417C-A420-0FE97C6EEC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9744" y="161967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814881C2-204F-4A7F-8EE7-E05C489B4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944" y="1391072"/>
            <a:ext cx="27305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b="1"/>
              <a:t>0</a:t>
            </a: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31838FBA-AB6F-4A1A-A42E-5D2F159E4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4544" y="1391072"/>
            <a:ext cx="5842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b="1"/>
              <a:t>12 11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D4457EA6-19BB-4061-8320-B9522FAA1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944" y="1391072"/>
            <a:ext cx="5842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b="1"/>
              <a:t>22 21</a:t>
            </a:r>
          </a:p>
        </p:txBody>
      </p:sp>
      <p:sp>
        <p:nvSpPr>
          <p:cNvPr id="20" name="Text Box 20">
            <a:extLst>
              <a:ext uri="{FF2B5EF4-FFF2-40B4-BE49-F238E27FC236}">
                <a16:creationId xmlns:a16="http://schemas.microsoft.com/office/drawing/2014/main" id="{7E5E563E-D7FD-4967-817D-A1B17133F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5344" y="1391072"/>
            <a:ext cx="5842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b="1"/>
              <a:t>     31</a:t>
            </a:r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48CA3A67-8B8C-400D-9B62-65A8B1CBA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44" y="4362872"/>
            <a:ext cx="685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2" name="Text Box 22">
            <a:extLst>
              <a:ext uri="{FF2B5EF4-FFF2-40B4-BE49-F238E27FC236}">
                <a16:creationId xmlns:a16="http://schemas.microsoft.com/office/drawing/2014/main" id="{05CA4B2F-FDD8-4DA9-B485-D3E6BBE49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744" y="4439072"/>
            <a:ext cx="530225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b="1"/>
              <a:t>CR3</a:t>
            </a: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327C9550-EFAE-4134-BBF6-B3B5AA037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944" y="3524672"/>
            <a:ext cx="9906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574B8A9A-DD24-4744-BECD-F30CA9F0D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5144" y="3753272"/>
            <a:ext cx="10160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page table</a:t>
            </a:r>
            <a:r>
              <a:rPr lang="en-US" altLang="ko-KR"/>
              <a:t> </a:t>
            </a: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1FDC5590-F8A5-4566-8768-D3CB26EFA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944" y="3372272"/>
            <a:ext cx="9906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6" name="Rectangle 26">
            <a:extLst>
              <a:ext uri="{FF2B5EF4-FFF2-40B4-BE49-F238E27FC236}">
                <a16:creationId xmlns:a16="http://schemas.microsoft.com/office/drawing/2014/main" id="{4618E393-7D86-4C69-A98D-C71869983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944" y="3219872"/>
            <a:ext cx="9906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747B9302-BA79-40FC-9E47-EB278A5F8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944" y="3067472"/>
            <a:ext cx="9906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78669A3F-D1D6-4234-9452-027E49B3E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944" y="2915072"/>
            <a:ext cx="9906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BC66EBA8-8DF7-4774-9BA8-C8B2A08A1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944" y="2762672"/>
            <a:ext cx="9906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0" name="Text Box 30">
            <a:extLst>
              <a:ext uri="{FF2B5EF4-FFF2-40B4-BE49-F238E27FC236}">
                <a16:creationId xmlns:a16="http://schemas.microsoft.com/office/drawing/2014/main" id="{E681BDC3-2CD8-4113-941C-DB4F6D993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2544" y="3219872"/>
            <a:ext cx="2198687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200"/>
              <a:t>      PFN              offset</a:t>
            </a:r>
            <a:endParaRPr lang="en-US" altLang="ko-KR" sz="1200" b="1"/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ADAEB673-04B9-48FF-A00E-A2DDA2152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2544" y="3219872"/>
            <a:ext cx="1143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id="{5E04A4E9-2135-4EC2-8E6B-27A6137F1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1144" y="3600872"/>
            <a:ext cx="14351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b="1"/>
              <a:t>physical address</a:t>
            </a:r>
          </a:p>
        </p:txBody>
      </p:sp>
      <p:sp>
        <p:nvSpPr>
          <p:cNvPr id="33" name="Line 33">
            <a:extLst>
              <a:ext uri="{FF2B5EF4-FFF2-40B4-BE49-F238E27FC236}">
                <a16:creationId xmlns:a16="http://schemas.microsoft.com/office/drawing/2014/main" id="{B7409A5A-30A4-4D41-BEE2-7324453B0F4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5544" y="321987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4" name="Text Box 34">
            <a:extLst>
              <a:ext uri="{FF2B5EF4-FFF2-40B4-BE49-F238E27FC236}">
                <a16:creationId xmlns:a16="http://schemas.microsoft.com/office/drawing/2014/main" id="{553BF132-6763-4713-8568-B4B9BA526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5144" y="2991272"/>
            <a:ext cx="27305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b="1"/>
              <a:t>0</a:t>
            </a:r>
          </a:p>
        </p:txBody>
      </p:sp>
      <p:sp>
        <p:nvSpPr>
          <p:cNvPr id="35" name="Text Box 35">
            <a:extLst>
              <a:ext uri="{FF2B5EF4-FFF2-40B4-BE49-F238E27FC236}">
                <a16:creationId xmlns:a16="http://schemas.microsoft.com/office/drawing/2014/main" id="{E7122A0A-072A-47A7-B018-780BBCF38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0744" y="2991272"/>
            <a:ext cx="5842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b="1"/>
              <a:t>     11</a:t>
            </a:r>
          </a:p>
        </p:txBody>
      </p:sp>
      <p:sp>
        <p:nvSpPr>
          <p:cNvPr id="36" name="Text Box 36">
            <a:extLst>
              <a:ext uri="{FF2B5EF4-FFF2-40B4-BE49-F238E27FC236}">
                <a16:creationId xmlns:a16="http://schemas.microsoft.com/office/drawing/2014/main" id="{7BECEB6A-D96B-4730-B0A4-9B23EC92E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1544" y="2991272"/>
            <a:ext cx="5842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b="1"/>
              <a:t>     31</a:t>
            </a:r>
          </a:p>
        </p:txBody>
      </p:sp>
      <p:sp>
        <p:nvSpPr>
          <p:cNvPr id="37" name="Text Box 37">
            <a:extLst>
              <a:ext uri="{FF2B5EF4-FFF2-40B4-BE49-F238E27FC236}">
                <a16:creationId xmlns:a16="http://schemas.microsoft.com/office/drawing/2014/main" id="{BA55C4A3-CCC6-48F0-A93C-53BF01D15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944" y="2991272"/>
            <a:ext cx="598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400"/>
              <a:t>  PFN</a:t>
            </a:r>
            <a:endParaRPr lang="en-US" altLang="ko-KR" sz="1400" b="1"/>
          </a:p>
        </p:txBody>
      </p:sp>
      <p:sp>
        <p:nvSpPr>
          <p:cNvPr id="38" name="Text Box 38">
            <a:extLst>
              <a:ext uri="{FF2B5EF4-FFF2-40B4-BE49-F238E27FC236}">
                <a16:creationId xmlns:a16="http://schemas.microsoft.com/office/drawing/2014/main" id="{DE155BAB-6FBE-4496-8C0D-4EB728E4B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144" y="3296072"/>
            <a:ext cx="598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400"/>
              <a:t>  PFN</a:t>
            </a:r>
            <a:endParaRPr lang="en-US" altLang="ko-KR" sz="1400" b="1"/>
          </a:p>
        </p:txBody>
      </p:sp>
      <p:sp>
        <p:nvSpPr>
          <p:cNvPr id="39" name="Line 39">
            <a:extLst>
              <a:ext uri="{FF2B5EF4-FFF2-40B4-BE49-F238E27FC236}">
                <a16:creationId xmlns:a16="http://schemas.microsoft.com/office/drawing/2014/main" id="{6B8EC785-311A-4501-B566-5A5C16DF90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5944" y="276267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0" name="Line 40">
            <a:extLst>
              <a:ext uri="{FF2B5EF4-FFF2-40B4-BE49-F238E27FC236}">
                <a16:creationId xmlns:a16="http://schemas.microsoft.com/office/drawing/2014/main" id="{3A8044EC-8F80-4412-A827-D2AA5A3422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4744" y="3067472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1" name="Text Box 41">
            <a:extLst>
              <a:ext uri="{FF2B5EF4-FFF2-40B4-BE49-F238E27FC236}">
                <a16:creationId xmlns:a16="http://schemas.microsoft.com/office/drawing/2014/main" id="{A8FDBF2F-936E-4AF2-B84A-40B254870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144" y="2534072"/>
            <a:ext cx="151765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b="1"/>
              <a:t>     31            11   0</a:t>
            </a:r>
          </a:p>
        </p:txBody>
      </p:sp>
      <p:sp>
        <p:nvSpPr>
          <p:cNvPr id="42" name="Line 42">
            <a:extLst>
              <a:ext uri="{FF2B5EF4-FFF2-40B4-BE49-F238E27FC236}">
                <a16:creationId xmlns:a16="http://schemas.microsoft.com/office/drawing/2014/main" id="{D8DCA483-DBE8-4B84-9969-BE37373BEA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4744" y="276267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3" name="Text Box 43">
            <a:extLst>
              <a:ext uri="{FF2B5EF4-FFF2-40B4-BE49-F238E27FC236}">
                <a16:creationId xmlns:a16="http://schemas.microsoft.com/office/drawing/2014/main" id="{6FD92D8C-B033-4033-A5A5-CFD91C956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944" y="2534072"/>
            <a:ext cx="151765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b="1"/>
              <a:t>     31            11   0</a:t>
            </a:r>
          </a:p>
        </p:txBody>
      </p:sp>
      <p:cxnSp>
        <p:nvCxnSpPr>
          <p:cNvPr id="44" name="AutoShape 44">
            <a:extLst>
              <a:ext uri="{FF2B5EF4-FFF2-40B4-BE49-F238E27FC236}">
                <a16:creationId xmlns:a16="http://schemas.microsoft.com/office/drawing/2014/main" id="{716D3D8B-8D23-4C34-A70D-2DFFDA9405E4}"/>
              </a:ext>
            </a:extLst>
          </p:cNvPr>
          <p:cNvCxnSpPr>
            <a:cxnSpLocks noChangeShapeType="1"/>
            <a:stCxn id="21" idx="0"/>
          </p:cNvCxnSpPr>
          <p:nvPr/>
        </p:nvCxnSpPr>
        <p:spPr bwMode="auto">
          <a:xfrm rot="16200000">
            <a:off x="1381944" y="3486572"/>
            <a:ext cx="685800" cy="10668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45">
            <a:extLst>
              <a:ext uri="{FF2B5EF4-FFF2-40B4-BE49-F238E27FC236}">
                <a16:creationId xmlns:a16="http://schemas.microsoft.com/office/drawing/2014/main" id="{E05F0519-3578-49F7-BDB5-D568664CBA37}"/>
              </a:ext>
            </a:extLst>
          </p:cNvPr>
          <p:cNvCxnSpPr>
            <a:cxnSpLocks noChangeShapeType="1"/>
            <a:stCxn id="46" idx="2"/>
            <a:endCxn id="38" idx="1"/>
          </p:cNvCxnSpPr>
          <p:nvPr/>
        </p:nvCxnSpPr>
        <p:spPr bwMode="auto">
          <a:xfrm rot="5400000">
            <a:off x="1629594" y="2515022"/>
            <a:ext cx="1524000" cy="342900"/>
          </a:xfrm>
          <a:prstGeom prst="curvedConnector4">
            <a:avLst>
              <a:gd name="adj1" fmla="val 45000"/>
              <a:gd name="adj2" fmla="val 166667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Rectangle 46">
            <a:extLst>
              <a:ext uri="{FF2B5EF4-FFF2-40B4-BE49-F238E27FC236}">
                <a16:creationId xmlns:a16="http://schemas.microsoft.com/office/drawing/2014/main" id="{01103483-F717-42BE-A29B-1D461202C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344" y="1619672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7" name="Rectangle 47">
            <a:extLst>
              <a:ext uri="{FF2B5EF4-FFF2-40B4-BE49-F238E27FC236}">
                <a16:creationId xmlns:a16="http://schemas.microsoft.com/office/drawing/2014/main" id="{4609C121-4B7E-41E9-A81C-AA014FA84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9744" y="1619672"/>
            <a:ext cx="609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48" name="AutoShape 48">
            <a:extLst>
              <a:ext uri="{FF2B5EF4-FFF2-40B4-BE49-F238E27FC236}">
                <a16:creationId xmlns:a16="http://schemas.microsoft.com/office/drawing/2014/main" id="{F104985B-670E-47ED-BD53-8E3144BA01DA}"/>
              </a:ext>
            </a:extLst>
          </p:cNvPr>
          <p:cNvCxnSpPr>
            <a:cxnSpLocks noChangeShapeType="1"/>
            <a:stCxn id="8" idx="3"/>
          </p:cNvCxnSpPr>
          <p:nvPr/>
        </p:nvCxnSpPr>
        <p:spPr bwMode="auto">
          <a:xfrm>
            <a:off x="3210744" y="3448472"/>
            <a:ext cx="849312" cy="228600"/>
          </a:xfrm>
          <a:prstGeom prst="curvedConnector3">
            <a:avLst>
              <a:gd name="adj1" fmla="val 49907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49">
            <a:extLst>
              <a:ext uri="{FF2B5EF4-FFF2-40B4-BE49-F238E27FC236}">
                <a16:creationId xmlns:a16="http://schemas.microsoft.com/office/drawing/2014/main" id="{A08D19A3-0C14-44BC-A680-AB90C44C6486}"/>
              </a:ext>
            </a:extLst>
          </p:cNvPr>
          <p:cNvCxnSpPr>
            <a:cxnSpLocks noChangeShapeType="1"/>
            <a:stCxn id="47" idx="2"/>
            <a:endCxn id="37" idx="1"/>
          </p:cNvCxnSpPr>
          <p:nvPr/>
        </p:nvCxnSpPr>
        <p:spPr bwMode="auto">
          <a:xfrm rot="16200000" flipH="1">
            <a:off x="2982144" y="2076872"/>
            <a:ext cx="1219200" cy="914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50">
            <a:extLst>
              <a:ext uri="{FF2B5EF4-FFF2-40B4-BE49-F238E27FC236}">
                <a16:creationId xmlns:a16="http://schemas.microsoft.com/office/drawing/2014/main" id="{A3D1D11C-C767-4DFE-85F1-5B62140DBF89}"/>
              </a:ext>
            </a:extLst>
          </p:cNvPr>
          <p:cNvCxnSpPr>
            <a:cxnSpLocks noChangeShapeType="1"/>
            <a:stCxn id="37" idx="3"/>
            <a:endCxn id="31" idx="1"/>
          </p:cNvCxnSpPr>
          <p:nvPr/>
        </p:nvCxnSpPr>
        <p:spPr bwMode="auto">
          <a:xfrm>
            <a:off x="4647431" y="3143672"/>
            <a:ext cx="1535113" cy="228600"/>
          </a:xfrm>
          <a:prstGeom prst="curvedConnector3">
            <a:avLst>
              <a:gd name="adj1" fmla="val 49949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51">
            <a:extLst>
              <a:ext uri="{FF2B5EF4-FFF2-40B4-BE49-F238E27FC236}">
                <a16:creationId xmlns:a16="http://schemas.microsoft.com/office/drawing/2014/main" id="{D7FB9D4C-D6B2-4DE5-BAFF-C6D661424BE4}"/>
              </a:ext>
            </a:extLst>
          </p:cNvPr>
          <p:cNvCxnSpPr>
            <a:cxnSpLocks noChangeShapeType="1"/>
            <a:stCxn id="13" idx="3"/>
            <a:endCxn id="52" idx="0"/>
          </p:cNvCxnSpPr>
          <p:nvPr/>
        </p:nvCxnSpPr>
        <p:spPr bwMode="auto">
          <a:xfrm>
            <a:off x="4201344" y="1772072"/>
            <a:ext cx="3505200" cy="14478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Rectangle 52">
            <a:extLst>
              <a:ext uri="{FF2B5EF4-FFF2-40B4-BE49-F238E27FC236}">
                <a16:creationId xmlns:a16="http://schemas.microsoft.com/office/drawing/2014/main" id="{E8C5BD63-3946-4898-A111-085BD30F2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5544" y="3219872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3" name="Text Box 53">
            <a:extLst>
              <a:ext uri="{FF2B5EF4-FFF2-40B4-BE49-F238E27FC236}">
                <a16:creationId xmlns:a16="http://schemas.microsoft.com/office/drawing/2014/main" id="{B69E0F99-C26C-4100-BB31-5C92CD456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9506" y="4929610"/>
            <a:ext cx="396875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400"/>
              <a:t>      PFN                        D R      U W P</a:t>
            </a:r>
            <a:endParaRPr lang="en-US" altLang="ko-KR" sz="1400" b="1"/>
          </a:p>
        </p:txBody>
      </p:sp>
      <p:sp>
        <p:nvSpPr>
          <p:cNvPr id="54" name="Rectangle 54">
            <a:extLst>
              <a:ext uri="{FF2B5EF4-FFF2-40B4-BE49-F238E27FC236}">
                <a16:creationId xmlns:a16="http://schemas.microsoft.com/office/drawing/2014/main" id="{066A1170-914B-42FA-A3F1-578422B19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9381" y="4929610"/>
            <a:ext cx="1306513" cy="347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 sz="2000"/>
          </a:p>
        </p:txBody>
      </p:sp>
      <p:sp>
        <p:nvSpPr>
          <p:cNvPr id="55" name="Text Box 55">
            <a:extLst>
              <a:ext uri="{FF2B5EF4-FFF2-40B4-BE49-F238E27FC236}">
                <a16:creationId xmlns:a16="http://schemas.microsoft.com/office/drawing/2014/main" id="{0A92BBC5-F1EF-402F-BE33-E378FB058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1544" y="4704185"/>
            <a:ext cx="38608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b="1"/>
              <a:t>     31                      11           6  5       2  1  0</a:t>
            </a:r>
          </a:p>
        </p:txBody>
      </p:sp>
      <p:sp>
        <p:nvSpPr>
          <p:cNvPr id="56" name="Rectangle 56">
            <a:extLst>
              <a:ext uri="{FF2B5EF4-FFF2-40B4-BE49-F238E27FC236}">
                <a16:creationId xmlns:a16="http://schemas.microsoft.com/office/drawing/2014/main" id="{CCF3260A-CC0A-4932-9BE5-3D80428A8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894" y="4929610"/>
            <a:ext cx="1916112" cy="347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 sz="2000"/>
          </a:p>
        </p:txBody>
      </p:sp>
      <p:sp>
        <p:nvSpPr>
          <p:cNvPr id="57" name="Line 57">
            <a:extLst>
              <a:ext uri="{FF2B5EF4-FFF2-40B4-BE49-F238E27FC236}">
                <a16:creationId xmlns:a16="http://schemas.microsoft.com/office/drawing/2014/main" id="{F9B5BD12-8C3E-4212-A7FD-643D308432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7269" y="4929610"/>
            <a:ext cx="0" cy="34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8" name="Line 58">
            <a:extLst>
              <a:ext uri="{FF2B5EF4-FFF2-40B4-BE49-F238E27FC236}">
                <a16:creationId xmlns:a16="http://schemas.microsoft.com/office/drawing/2014/main" id="{4E93EE2E-B0AA-4C7C-937A-2711AEE91B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0469" y="4929610"/>
            <a:ext cx="0" cy="34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9" name="Line 59">
            <a:extLst>
              <a:ext uri="{FF2B5EF4-FFF2-40B4-BE49-F238E27FC236}">
                <a16:creationId xmlns:a16="http://schemas.microsoft.com/office/drawing/2014/main" id="{95DF2ED4-B8DE-4D8B-9D57-03A4E5BD24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944" y="4929610"/>
            <a:ext cx="0" cy="34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0" name="Line 60">
            <a:extLst>
              <a:ext uri="{FF2B5EF4-FFF2-40B4-BE49-F238E27FC236}">
                <a16:creationId xmlns:a16="http://schemas.microsoft.com/office/drawing/2014/main" id="{AC2A51E0-677B-48AC-861E-39469AA2AC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2406" y="4929610"/>
            <a:ext cx="0" cy="34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1" name="Line 61">
            <a:extLst>
              <a:ext uri="{FF2B5EF4-FFF2-40B4-BE49-F238E27FC236}">
                <a16:creationId xmlns:a16="http://schemas.microsoft.com/office/drawing/2014/main" id="{24B5B173-6BA9-4B2C-A5B3-9458B4F79F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3094" y="4929610"/>
            <a:ext cx="0" cy="34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2" name="Line 62">
            <a:extLst>
              <a:ext uri="{FF2B5EF4-FFF2-40B4-BE49-F238E27FC236}">
                <a16:creationId xmlns:a16="http://schemas.microsoft.com/office/drawing/2014/main" id="{23BCEED4-3E7C-4350-8F4A-262525AC0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1319" y="4929610"/>
            <a:ext cx="0" cy="34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3" name="Text Box 64">
            <a:extLst>
              <a:ext uri="{FF2B5EF4-FFF2-40B4-BE49-F238E27FC236}">
                <a16:creationId xmlns:a16="http://schemas.microsoft.com/office/drawing/2014/main" id="{0AEE8310-24C5-4724-B1F5-6E515A435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681" y="4748635"/>
            <a:ext cx="20383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100"/>
              <a:t>control register:</a:t>
            </a:r>
          </a:p>
          <a:p>
            <a:r>
              <a:rPr lang="en-US" altLang="ko-KR" sz="1100"/>
              <a:t>Page Directory Base Register</a:t>
            </a:r>
          </a:p>
        </p:txBody>
      </p:sp>
      <p:sp>
        <p:nvSpPr>
          <p:cNvPr id="64" name="Text Box 65">
            <a:extLst>
              <a:ext uri="{FF2B5EF4-FFF2-40B4-BE49-F238E27FC236}">
                <a16:creationId xmlns:a16="http://schemas.microsoft.com/office/drawing/2014/main" id="{EA22BC1F-69B5-483C-A6A3-A50C2C30A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5444" y="4019972"/>
            <a:ext cx="1649412" cy="116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400"/>
              <a:t>D: Dirty</a:t>
            </a:r>
          </a:p>
          <a:p>
            <a:r>
              <a:rPr lang="en-US" altLang="ko-KR" sz="1400"/>
              <a:t>R: referenced</a:t>
            </a:r>
          </a:p>
          <a:p>
            <a:r>
              <a:rPr lang="en-US" altLang="ko-KR" sz="1400"/>
              <a:t>U:User/Supervisor</a:t>
            </a:r>
          </a:p>
          <a:p>
            <a:r>
              <a:rPr lang="en-US" altLang="ko-KR" sz="1400"/>
              <a:t>W:Read/Write</a:t>
            </a:r>
          </a:p>
          <a:p>
            <a:r>
              <a:rPr lang="en-US" altLang="ko-KR" sz="1400"/>
              <a:t>P:Present(valid)</a:t>
            </a:r>
          </a:p>
        </p:txBody>
      </p:sp>
      <p:sp>
        <p:nvSpPr>
          <p:cNvPr id="65" name="Text Box 7">
            <a:extLst>
              <a:ext uri="{FF2B5EF4-FFF2-40B4-BE49-F238E27FC236}">
                <a16:creationId xmlns:a16="http://schemas.microsoft.com/office/drawing/2014/main" id="{D5A31B25-D114-4097-9FFD-B1F589C66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7744" y="4479553"/>
            <a:ext cx="618759" cy="288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b="1"/>
              <a:t>pgd</a:t>
            </a:r>
            <a:endParaRPr lang="en-US" altLang="ko-KR" sz="2400"/>
          </a:p>
        </p:txBody>
      </p:sp>
      <p:sp>
        <p:nvSpPr>
          <p:cNvPr id="66" name="Text Box 24">
            <a:extLst>
              <a:ext uri="{FF2B5EF4-FFF2-40B4-BE49-F238E27FC236}">
                <a16:creationId xmlns:a16="http://schemas.microsoft.com/office/drawing/2014/main" id="{7E527E2D-ACB5-431B-BF2B-ACF514D55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840" y="4252538"/>
            <a:ext cx="543995" cy="288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b="1"/>
              <a:t>pte</a:t>
            </a:r>
            <a:endParaRPr lang="en-US" altLang="ko-KR" sz="2400"/>
          </a:p>
        </p:txBody>
      </p:sp>
      <p:sp>
        <p:nvSpPr>
          <p:cNvPr id="67" name="Text Box 7">
            <a:extLst>
              <a:ext uri="{FF2B5EF4-FFF2-40B4-BE49-F238E27FC236}">
                <a16:creationId xmlns:a16="http://schemas.microsoft.com/office/drawing/2014/main" id="{86601E91-42DD-46B8-93FD-410E02A14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8035" y="4404148"/>
            <a:ext cx="618759" cy="288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b="1"/>
              <a:t>pud</a:t>
            </a:r>
            <a:endParaRPr lang="en-US" altLang="ko-KR" sz="2400"/>
          </a:p>
        </p:txBody>
      </p:sp>
      <p:sp>
        <p:nvSpPr>
          <p:cNvPr id="68" name="Text Box 7">
            <a:extLst>
              <a:ext uri="{FF2B5EF4-FFF2-40B4-BE49-F238E27FC236}">
                <a16:creationId xmlns:a16="http://schemas.microsoft.com/office/drawing/2014/main" id="{93DAD46B-BFC4-47EB-96F8-880D939A7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8326" y="4370905"/>
            <a:ext cx="687689" cy="288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b="1"/>
              <a:t>pmd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1687870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16B0C6-B207-4210-A167-1199B5AD496A}"/>
              </a:ext>
            </a:extLst>
          </p:cNvPr>
          <p:cNvSpPr txBox="1"/>
          <p:nvPr/>
        </p:nvSpPr>
        <p:spPr>
          <a:xfrm>
            <a:off x="251520" y="0"/>
            <a:ext cx="8486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0x004005a7 =&gt; 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가상주소 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: page table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의 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index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CEA958-FDC5-4131-B60C-200DB85AF118}"/>
              </a:ext>
            </a:extLst>
          </p:cNvPr>
          <p:cNvSpPr txBox="1"/>
          <p:nvPr/>
        </p:nvSpPr>
        <p:spPr>
          <a:xfrm>
            <a:off x="395536" y="764704"/>
            <a:ext cx="767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0000000001   0000000000   010110100111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C6BF3E-0137-46DA-86C8-1C805E815884}"/>
              </a:ext>
            </a:extLst>
          </p:cNvPr>
          <p:cNvSpPr/>
          <p:nvPr/>
        </p:nvSpPr>
        <p:spPr>
          <a:xfrm>
            <a:off x="899592" y="1772816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BFEEF8-04F0-4384-84D7-3BD73AF99239}"/>
              </a:ext>
            </a:extLst>
          </p:cNvPr>
          <p:cNvSpPr/>
          <p:nvPr/>
        </p:nvSpPr>
        <p:spPr>
          <a:xfrm>
            <a:off x="899592" y="2132856"/>
            <a:ext cx="1368152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20C463-EFD5-4FED-A1D7-148E62B985FF}"/>
              </a:ext>
            </a:extLst>
          </p:cNvPr>
          <p:cNvSpPr/>
          <p:nvPr/>
        </p:nvSpPr>
        <p:spPr>
          <a:xfrm>
            <a:off x="899592" y="2492896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DB5D34-2AFE-4B7F-821E-C63D39A60240}"/>
              </a:ext>
            </a:extLst>
          </p:cNvPr>
          <p:cNvSpPr/>
          <p:nvPr/>
        </p:nvSpPr>
        <p:spPr>
          <a:xfrm>
            <a:off x="899592" y="2852936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D7016B-8967-4002-9744-55A429B11AF7}"/>
              </a:ext>
            </a:extLst>
          </p:cNvPr>
          <p:cNvSpPr/>
          <p:nvPr/>
        </p:nvSpPr>
        <p:spPr>
          <a:xfrm>
            <a:off x="899592" y="3212976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12FC0F-DF5E-4F8D-A457-05B797F41A12}"/>
              </a:ext>
            </a:extLst>
          </p:cNvPr>
          <p:cNvSpPr/>
          <p:nvPr/>
        </p:nvSpPr>
        <p:spPr>
          <a:xfrm>
            <a:off x="899592" y="3573016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B240A7-9646-4194-A6AD-A07BCB2D7C26}"/>
              </a:ext>
            </a:extLst>
          </p:cNvPr>
          <p:cNvSpPr/>
          <p:nvPr/>
        </p:nvSpPr>
        <p:spPr>
          <a:xfrm>
            <a:off x="899592" y="3933056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3A527B-2227-4FFE-95EC-8892AF1BA5E7}"/>
              </a:ext>
            </a:extLst>
          </p:cNvPr>
          <p:cNvSpPr txBox="1"/>
          <p:nvPr/>
        </p:nvSpPr>
        <p:spPr>
          <a:xfrm>
            <a:off x="1195580" y="429309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pgd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A0D2B8-3581-4618-821F-8F5B373373F7}"/>
              </a:ext>
            </a:extLst>
          </p:cNvPr>
          <p:cNvSpPr txBox="1"/>
          <p:nvPr/>
        </p:nvSpPr>
        <p:spPr>
          <a:xfrm>
            <a:off x="467544" y="204168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CB15A1-B21C-4F99-8F6E-D3E14C3E0ECD}"/>
              </a:ext>
            </a:extLst>
          </p:cNvPr>
          <p:cNvSpPr/>
          <p:nvPr/>
        </p:nvSpPr>
        <p:spPr>
          <a:xfrm>
            <a:off x="3563888" y="1759374"/>
            <a:ext cx="1368152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0x2000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D2EA7A-C243-4BD3-9E4F-F3DD4CB69957}"/>
              </a:ext>
            </a:extLst>
          </p:cNvPr>
          <p:cNvSpPr/>
          <p:nvPr/>
        </p:nvSpPr>
        <p:spPr>
          <a:xfrm>
            <a:off x="3563888" y="2119414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BA8050B-4EA3-4D27-B965-66895D9D8333}"/>
              </a:ext>
            </a:extLst>
          </p:cNvPr>
          <p:cNvSpPr/>
          <p:nvPr/>
        </p:nvSpPr>
        <p:spPr>
          <a:xfrm>
            <a:off x="3563888" y="2479454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6374D7-B830-4060-AE92-27B5F20DFF36}"/>
              </a:ext>
            </a:extLst>
          </p:cNvPr>
          <p:cNvSpPr/>
          <p:nvPr/>
        </p:nvSpPr>
        <p:spPr>
          <a:xfrm>
            <a:off x="3563888" y="2839494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9D190B-BC6E-4019-A14B-F33A20FDC0F3}"/>
              </a:ext>
            </a:extLst>
          </p:cNvPr>
          <p:cNvSpPr/>
          <p:nvPr/>
        </p:nvSpPr>
        <p:spPr>
          <a:xfrm>
            <a:off x="3563888" y="3199534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BA295C-B516-4B9E-86D5-A248CA37C5C9}"/>
              </a:ext>
            </a:extLst>
          </p:cNvPr>
          <p:cNvSpPr/>
          <p:nvPr/>
        </p:nvSpPr>
        <p:spPr>
          <a:xfrm>
            <a:off x="3563888" y="3559574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2EC8F5-DA14-45C8-B436-AAB0D7B9D871}"/>
              </a:ext>
            </a:extLst>
          </p:cNvPr>
          <p:cNvSpPr/>
          <p:nvPr/>
        </p:nvSpPr>
        <p:spPr>
          <a:xfrm>
            <a:off x="3563888" y="3919614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A26954-E3A9-4AD7-A003-C745C84E0221}"/>
              </a:ext>
            </a:extLst>
          </p:cNvPr>
          <p:cNvSpPr txBox="1"/>
          <p:nvPr/>
        </p:nvSpPr>
        <p:spPr>
          <a:xfrm>
            <a:off x="3859876" y="427965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pte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579820-049F-4B7C-9002-4F398101676E}"/>
              </a:ext>
            </a:extLst>
          </p:cNvPr>
          <p:cNvSpPr txBox="1"/>
          <p:nvPr/>
        </p:nvSpPr>
        <p:spPr>
          <a:xfrm>
            <a:off x="3131840" y="166820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7642437-50DA-4DB1-A97A-14142067AFCB}"/>
              </a:ext>
            </a:extLst>
          </p:cNvPr>
          <p:cNvCxnSpPr>
            <a:stCxn id="7" idx="3"/>
          </p:cNvCxnSpPr>
          <p:nvPr/>
        </p:nvCxnSpPr>
        <p:spPr>
          <a:xfrm flipV="1">
            <a:off x="2267744" y="1772816"/>
            <a:ext cx="1296144" cy="540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F1E8615-4A5A-4669-A322-287230EA844F}"/>
              </a:ext>
            </a:extLst>
          </p:cNvPr>
          <p:cNvSpPr/>
          <p:nvPr/>
        </p:nvSpPr>
        <p:spPr>
          <a:xfrm>
            <a:off x="6516216" y="1681644"/>
            <a:ext cx="1728192" cy="88326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7EAFC3-780F-4436-B76C-FE58604928C1}"/>
              </a:ext>
            </a:extLst>
          </p:cNvPr>
          <p:cNvSpPr/>
          <p:nvPr/>
        </p:nvSpPr>
        <p:spPr>
          <a:xfrm>
            <a:off x="6516216" y="2564904"/>
            <a:ext cx="1728192" cy="88326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032A626-18A0-4165-99C9-64001FCE1164}"/>
              </a:ext>
            </a:extLst>
          </p:cNvPr>
          <p:cNvSpPr/>
          <p:nvPr/>
        </p:nvSpPr>
        <p:spPr>
          <a:xfrm>
            <a:off x="6516216" y="3448164"/>
            <a:ext cx="1728192" cy="88326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030812-74A2-4C87-90C1-89A7F2BA6C90}"/>
              </a:ext>
            </a:extLst>
          </p:cNvPr>
          <p:cNvSpPr/>
          <p:nvPr/>
        </p:nvSpPr>
        <p:spPr>
          <a:xfrm>
            <a:off x="6516216" y="4331424"/>
            <a:ext cx="1728192" cy="88326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BC730C5-31A8-4214-85E6-A756253CCFC3}"/>
              </a:ext>
            </a:extLst>
          </p:cNvPr>
          <p:cNvSpPr/>
          <p:nvPr/>
        </p:nvSpPr>
        <p:spPr>
          <a:xfrm>
            <a:off x="6516216" y="5214684"/>
            <a:ext cx="1728192" cy="88326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B9817C-E9DA-40E8-945B-973509142B71}"/>
              </a:ext>
            </a:extLst>
          </p:cNvPr>
          <p:cNvSpPr txBox="1"/>
          <p:nvPr/>
        </p:nvSpPr>
        <p:spPr>
          <a:xfrm>
            <a:off x="8259822" y="3167390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0x2000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BE5B3BF-D52D-443A-BBC7-1487A555F149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932040" y="1939394"/>
            <a:ext cx="1584176" cy="1495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B38394D-04A9-4581-9D71-513E22ED77C6}"/>
              </a:ext>
            </a:extLst>
          </p:cNvPr>
          <p:cNvSpPr/>
          <p:nvPr/>
        </p:nvSpPr>
        <p:spPr>
          <a:xfrm>
            <a:off x="6812205" y="3618602"/>
            <a:ext cx="856139" cy="242446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259FEA-6988-48A9-8DA9-CB6DAE0A2E62}"/>
              </a:ext>
            </a:extLst>
          </p:cNvPr>
          <p:cNvSpPr txBox="1"/>
          <p:nvPr/>
        </p:nvSpPr>
        <p:spPr>
          <a:xfrm>
            <a:off x="6084168" y="116103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offset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574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16B0C6-B207-4210-A167-1199B5AD496A}"/>
              </a:ext>
            </a:extLst>
          </p:cNvPr>
          <p:cNvSpPr txBox="1"/>
          <p:nvPr/>
        </p:nvSpPr>
        <p:spPr>
          <a:xfrm>
            <a:off x="179512" y="-130110"/>
            <a:ext cx="21563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0x00400000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0x00401000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CEA958-FDC5-4131-B60C-200DB85AF118}"/>
              </a:ext>
            </a:extLst>
          </p:cNvPr>
          <p:cNvSpPr txBox="1"/>
          <p:nvPr/>
        </p:nvSpPr>
        <p:spPr>
          <a:xfrm>
            <a:off x="2948782" y="-130110"/>
            <a:ext cx="4719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0000000001   0000000000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C6BF3E-0137-46DA-86C8-1C805E815884}"/>
              </a:ext>
            </a:extLst>
          </p:cNvPr>
          <p:cNvSpPr/>
          <p:nvPr/>
        </p:nvSpPr>
        <p:spPr>
          <a:xfrm>
            <a:off x="899592" y="1772816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BFEEF8-04F0-4384-84D7-3BD73AF99239}"/>
              </a:ext>
            </a:extLst>
          </p:cNvPr>
          <p:cNvSpPr/>
          <p:nvPr/>
        </p:nvSpPr>
        <p:spPr>
          <a:xfrm>
            <a:off x="899592" y="2132856"/>
            <a:ext cx="1368152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20C463-EFD5-4FED-A1D7-148E62B985FF}"/>
              </a:ext>
            </a:extLst>
          </p:cNvPr>
          <p:cNvSpPr/>
          <p:nvPr/>
        </p:nvSpPr>
        <p:spPr>
          <a:xfrm>
            <a:off x="899592" y="2492896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DB5D34-2AFE-4B7F-821E-C63D39A60240}"/>
              </a:ext>
            </a:extLst>
          </p:cNvPr>
          <p:cNvSpPr/>
          <p:nvPr/>
        </p:nvSpPr>
        <p:spPr>
          <a:xfrm>
            <a:off x="899592" y="2852936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D7016B-8967-4002-9744-55A429B11AF7}"/>
              </a:ext>
            </a:extLst>
          </p:cNvPr>
          <p:cNvSpPr/>
          <p:nvPr/>
        </p:nvSpPr>
        <p:spPr>
          <a:xfrm>
            <a:off x="899592" y="3212976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12FC0F-DF5E-4F8D-A457-05B797F41A12}"/>
              </a:ext>
            </a:extLst>
          </p:cNvPr>
          <p:cNvSpPr/>
          <p:nvPr/>
        </p:nvSpPr>
        <p:spPr>
          <a:xfrm>
            <a:off x="899592" y="3573016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B240A7-9646-4194-A6AD-A07BCB2D7C26}"/>
              </a:ext>
            </a:extLst>
          </p:cNvPr>
          <p:cNvSpPr/>
          <p:nvPr/>
        </p:nvSpPr>
        <p:spPr>
          <a:xfrm>
            <a:off x="899592" y="3933056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3A527B-2227-4FFE-95EC-8892AF1BA5E7}"/>
              </a:ext>
            </a:extLst>
          </p:cNvPr>
          <p:cNvSpPr txBox="1"/>
          <p:nvPr/>
        </p:nvSpPr>
        <p:spPr>
          <a:xfrm>
            <a:off x="1195580" y="429309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pgd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A0D2B8-3581-4618-821F-8F5B373373F7}"/>
              </a:ext>
            </a:extLst>
          </p:cNvPr>
          <p:cNvSpPr txBox="1"/>
          <p:nvPr/>
        </p:nvSpPr>
        <p:spPr>
          <a:xfrm>
            <a:off x="467544" y="204168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CB15A1-B21C-4F99-8F6E-D3E14C3E0ECD}"/>
              </a:ext>
            </a:extLst>
          </p:cNvPr>
          <p:cNvSpPr/>
          <p:nvPr/>
        </p:nvSpPr>
        <p:spPr>
          <a:xfrm>
            <a:off x="3563888" y="1759374"/>
            <a:ext cx="1368152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0x2000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D2EA7A-C243-4BD3-9E4F-F3DD4CB69957}"/>
              </a:ext>
            </a:extLst>
          </p:cNvPr>
          <p:cNvSpPr/>
          <p:nvPr/>
        </p:nvSpPr>
        <p:spPr>
          <a:xfrm>
            <a:off x="3563888" y="2119414"/>
            <a:ext cx="1368152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0x4000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BA8050B-4EA3-4D27-B965-66895D9D8333}"/>
              </a:ext>
            </a:extLst>
          </p:cNvPr>
          <p:cNvSpPr/>
          <p:nvPr/>
        </p:nvSpPr>
        <p:spPr>
          <a:xfrm>
            <a:off x="3563888" y="2479454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6374D7-B830-4060-AE92-27B5F20DFF36}"/>
              </a:ext>
            </a:extLst>
          </p:cNvPr>
          <p:cNvSpPr/>
          <p:nvPr/>
        </p:nvSpPr>
        <p:spPr>
          <a:xfrm>
            <a:off x="3563888" y="2839494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9D190B-BC6E-4019-A14B-F33A20FDC0F3}"/>
              </a:ext>
            </a:extLst>
          </p:cNvPr>
          <p:cNvSpPr/>
          <p:nvPr/>
        </p:nvSpPr>
        <p:spPr>
          <a:xfrm>
            <a:off x="3563888" y="3199534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BA295C-B516-4B9E-86D5-A248CA37C5C9}"/>
              </a:ext>
            </a:extLst>
          </p:cNvPr>
          <p:cNvSpPr/>
          <p:nvPr/>
        </p:nvSpPr>
        <p:spPr>
          <a:xfrm>
            <a:off x="3563888" y="3559574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2EC8F5-DA14-45C8-B436-AAB0D7B9D871}"/>
              </a:ext>
            </a:extLst>
          </p:cNvPr>
          <p:cNvSpPr/>
          <p:nvPr/>
        </p:nvSpPr>
        <p:spPr>
          <a:xfrm>
            <a:off x="3563888" y="3919614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A26954-E3A9-4AD7-A003-C745C84E0221}"/>
              </a:ext>
            </a:extLst>
          </p:cNvPr>
          <p:cNvSpPr txBox="1"/>
          <p:nvPr/>
        </p:nvSpPr>
        <p:spPr>
          <a:xfrm>
            <a:off x="3859876" y="427965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pte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579820-049F-4B7C-9002-4F398101676E}"/>
              </a:ext>
            </a:extLst>
          </p:cNvPr>
          <p:cNvSpPr txBox="1"/>
          <p:nvPr/>
        </p:nvSpPr>
        <p:spPr>
          <a:xfrm>
            <a:off x="3131840" y="166820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7642437-50DA-4DB1-A97A-14142067AFCB}"/>
              </a:ext>
            </a:extLst>
          </p:cNvPr>
          <p:cNvCxnSpPr>
            <a:stCxn id="7" idx="3"/>
          </p:cNvCxnSpPr>
          <p:nvPr/>
        </p:nvCxnSpPr>
        <p:spPr>
          <a:xfrm flipV="1">
            <a:off x="2267744" y="1772816"/>
            <a:ext cx="1296144" cy="540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F1E8615-4A5A-4669-A322-287230EA844F}"/>
              </a:ext>
            </a:extLst>
          </p:cNvPr>
          <p:cNvSpPr/>
          <p:nvPr/>
        </p:nvSpPr>
        <p:spPr>
          <a:xfrm>
            <a:off x="6516216" y="1681644"/>
            <a:ext cx="1728192" cy="88326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7EAFC3-780F-4436-B76C-FE58604928C1}"/>
              </a:ext>
            </a:extLst>
          </p:cNvPr>
          <p:cNvSpPr/>
          <p:nvPr/>
        </p:nvSpPr>
        <p:spPr>
          <a:xfrm>
            <a:off x="6516216" y="2564904"/>
            <a:ext cx="1728192" cy="88326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032A626-18A0-4165-99C9-64001FCE1164}"/>
              </a:ext>
            </a:extLst>
          </p:cNvPr>
          <p:cNvSpPr/>
          <p:nvPr/>
        </p:nvSpPr>
        <p:spPr>
          <a:xfrm>
            <a:off x="6516216" y="3448164"/>
            <a:ext cx="1728192" cy="88326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030812-74A2-4C87-90C1-89A7F2BA6C90}"/>
              </a:ext>
            </a:extLst>
          </p:cNvPr>
          <p:cNvSpPr/>
          <p:nvPr/>
        </p:nvSpPr>
        <p:spPr>
          <a:xfrm>
            <a:off x="6516216" y="4331424"/>
            <a:ext cx="1728192" cy="88326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BC730C5-31A8-4214-85E6-A756253CCFC3}"/>
              </a:ext>
            </a:extLst>
          </p:cNvPr>
          <p:cNvSpPr/>
          <p:nvPr/>
        </p:nvSpPr>
        <p:spPr>
          <a:xfrm>
            <a:off x="6516216" y="5214684"/>
            <a:ext cx="1728192" cy="88326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B9817C-E9DA-40E8-945B-973509142B71}"/>
              </a:ext>
            </a:extLst>
          </p:cNvPr>
          <p:cNvSpPr txBox="1"/>
          <p:nvPr/>
        </p:nvSpPr>
        <p:spPr>
          <a:xfrm>
            <a:off x="8259822" y="3167390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0x2000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BE5B3BF-D52D-443A-BBC7-1487A555F149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932040" y="1939394"/>
            <a:ext cx="1584176" cy="1495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B38394D-04A9-4581-9D71-513E22ED77C6}"/>
              </a:ext>
            </a:extLst>
          </p:cNvPr>
          <p:cNvSpPr/>
          <p:nvPr/>
        </p:nvSpPr>
        <p:spPr>
          <a:xfrm>
            <a:off x="6812205" y="3618602"/>
            <a:ext cx="856139" cy="242446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259FEA-6988-48A9-8DA9-CB6DAE0A2E62}"/>
              </a:ext>
            </a:extLst>
          </p:cNvPr>
          <p:cNvSpPr txBox="1"/>
          <p:nvPr/>
        </p:nvSpPr>
        <p:spPr>
          <a:xfrm>
            <a:off x="6084168" y="116103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offset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C7BF66-5E94-473F-9A7B-FEF85C69ED78}"/>
              </a:ext>
            </a:extLst>
          </p:cNvPr>
          <p:cNvSpPr txBox="1"/>
          <p:nvPr/>
        </p:nvSpPr>
        <p:spPr>
          <a:xfrm>
            <a:off x="8244408" y="4947464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0x4000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4836B5D-BB8E-4F1A-9844-3CFC8EB5C3D0}"/>
              </a:ext>
            </a:extLst>
          </p:cNvPr>
          <p:cNvSpPr/>
          <p:nvPr/>
        </p:nvSpPr>
        <p:spPr>
          <a:xfrm>
            <a:off x="-1791926" y="1609636"/>
            <a:ext cx="1728192" cy="88326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65E033F-43A6-4F23-88BE-B0581CBBFCC3}"/>
              </a:ext>
            </a:extLst>
          </p:cNvPr>
          <p:cNvSpPr/>
          <p:nvPr/>
        </p:nvSpPr>
        <p:spPr>
          <a:xfrm>
            <a:off x="-1791926" y="2492896"/>
            <a:ext cx="1728192" cy="88326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C933FEE-970E-47C6-B9E1-735D8B8C7E23}"/>
              </a:ext>
            </a:extLst>
          </p:cNvPr>
          <p:cNvSpPr/>
          <p:nvPr/>
        </p:nvSpPr>
        <p:spPr>
          <a:xfrm>
            <a:off x="-1791926" y="3376156"/>
            <a:ext cx="1728192" cy="88326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C764EDA-2CA6-45A8-B552-729EF865D98D}"/>
              </a:ext>
            </a:extLst>
          </p:cNvPr>
          <p:cNvSpPr/>
          <p:nvPr/>
        </p:nvSpPr>
        <p:spPr>
          <a:xfrm>
            <a:off x="-1791926" y="4259416"/>
            <a:ext cx="1728192" cy="88326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0F09939-E290-4B39-B4ED-A6BA44452302}"/>
              </a:ext>
            </a:extLst>
          </p:cNvPr>
          <p:cNvSpPr/>
          <p:nvPr/>
        </p:nvSpPr>
        <p:spPr>
          <a:xfrm>
            <a:off x="-1791926" y="4259416"/>
            <a:ext cx="1728192" cy="88326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84A514-8916-424A-89D5-65D0E9C7D805}"/>
              </a:ext>
            </a:extLst>
          </p:cNvPr>
          <p:cNvSpPr txBox="1"/>
          <p:nvPr/>
        </p:nvSpPr>
        <p:spPr>
          <a:xfrm>
            <a:off x="-3277241" y="3095382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0x00400000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9E6CC5-9A2E-4666-8A58-31ECF5C6CB57}"/>
              </a:ext>
            </a:extLst>
          </p:cNvPr>
          <p:cNvSpPr txBox="1"/>
          <p:nvPr/>
        </p:nvSpPr>
        <p:spPr>
          <a:xfrm>
            <a:off x="-3279008" y="3991159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0x00401000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0BCD21C-6F38-4543-8335-5C9B01615552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932040" y="2299434"/>
            <a:ext cx="1568762" cy="29096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674436D-7204-4A31-8913-79573D11E7F9}"/>
              </a:ext>
            </a:extLst>
          </p:cNvPr>
          <p:cNvSpPr txBox="1"/>
          <p:nvPr/>
        </p:nvSpPr>
        <p:spPr>
          <a:xfrm>
            <a:off x="2948782" y="320176"/>
            <a:ext cx="491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0000000001   0000000001 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F32DF3-0B2B-4B70-B3E7-BD3E90F98DE8}"/>
              </a:ext>
            </a:extLst>
          </p:cNvPr>
          <p:cNvSpPr txBox="1"/>
          <p:nvPr/>
        </p:nvSpPr>
        <p:spPr>
          <a:xfrm>
            <a:off x="3139547" y="20299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3E5EECF6-A023-41C6-82E4-A7AA946586A9}"/>
              </a:ext>
            </a:extLst>
          </p:cNvPr>
          <p:cNvSpPr/>
          <p:nvPr/>
        </p:nvSpPr>
        <p:spPr>
          <a:xfrm>
            <a:off x="-2603823" y="4803780"/>
            <a:ext cx="792088" cy="477634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20BFCAD0-6EA7-406B-AEF1-AC547DE94A9E}"/>
              </a:ext>
            </a:extLst>
          </p:cNvPr>
          <p:cNvSpPr/>
          <p:nvPr/>
        </p:nvSpPr>
        <p:spPr>
          <a:xfrm>
            <a:off x="5708714" y="5615662"/>
            <a:ext cx="792088" cy="477634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327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16B0C6-B207-4210-A167-1199B5AD496A}"/>
              </a:ext>
            </a:extLst>
          </p:cNvPr>
          <p:cNvSpPr txBox="1"/>
          <p:nvPr/>
        </p:nvSpPr>
        <p:spPr>
          <a:xfrm>
            <a:off x="179512" y="-130110"/>
            <a:ext cx="21563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0x00400000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0x00401000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CEA958-FDC5-4131-B60C-200DB85AF118}"/>
              </a:ext>
            </a:extLst>
          </p:cNvPr>
          <p:cNvSpPr txBox="1"/>
          <p:nvPr/>
        </p:nvSpPr>
        <p:spPr>
          <a:xfrm>
            <a:off x="2948782" y="-130110"/>
            <a:ext cx="4719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0000000001   0000000000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C6BF3E-0137-46DA-86C8-1C805E815884}"/>
              </a:ext>
            </a:extLst>
          </p:cNvPr>
          <p:cNvSpPr/>
          <p:nvPr/>
        </p:nvSpPr>
        <p:spPr>
          <a:xfrm>
            <a:off x="899592" y="1772816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BFEEF8-04F0-4384-84D7-3BD73AF99239}"/>
              </a:ext>
            </a:extLst>
          </p:cNvPr>
          <p:cNvSpPr/>
          <p:nvPr/>
        </p:nvSpPr>
        <p:spPr>
          <a:xfrm>
            <a:off x="899592" y="2132856"/>
            <a:ext cx="1368152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20C463-EFD5-4FED-A1D7-148E62B985FF}"/>
              </a:ext>
            </a:extLst>
          </p:cNvPr>
          <p:cNvSpPr/>
          <p:nvPr/>
        </p:nvSpPr>
        <p:spPr>
          <a:xfrm>
            <a:off x="899592" y="2492896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DB5D34-2AFE-4B7F-821E-C63D39A60240}"/>
              </a:ext>
            </a:extLst>
          </p:cNvPr>
          <p:cNvSpPr/>
          <p:nvPr/>
        </p:nvSpPr>
        <p:spPr>
          <a:xfrm>
            <a:off x="899592" y="2852936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D7016B-8967-4002-9744-55A429B11AF7}"/>
              </a:ext>
            </a:extLst>
          </p:cNvPr>
          <p:cNvSpPr/>
          <p:nvPr/>
        </p:nvSpPr>
        <p:spPr>
          <a:xfrm>
            <a:off x="899592" y="3212976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12FC0F-DF5E-4F8D-A457-05B797F41A12}"/>
              </a:ext>
            </a:extLst>
          </p:cNvPr>
          <p:cNvSpPr/>
          <p:nvPr/>
        </p:nvSpPr>
        <p:spPr>
          <a:xfrm>
            <a:off x="899592" y="3573016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B240A7-9646-4194-A6AD-A07BCB2D7C26}"/>
              </a:ext>
            </a:extLst>
          </p:cNvPr>
          <p:cNvSpPr/>
          <p:nvPr/>
        </p:nvSpPr>
        <p:spPr>
          <a:xfrm>
            <a:off x="899592" y="3933056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3A527B-2227-4FFE-95EC-8892AF1BA5E7}"/>
              </a:ext>
            </a:extLst>
          </p:cNvPr>
          <p:cNvSpPr txBox="1"/>
          <p:nvPr/>
        </p:nvSpPr>
        <p:spPr>
          <a:xfrm>
            <a:off x="1195580" y="429309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pgd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A0D2B8-3581-4618-821F-8F5B373373F7}"/>
              </a:ext>
            </a:extLst>
          </p:cNvPr>
          <p:cNvSpPr txBox="1"/>
          <p:nvPr/>
        </p:nvSpPr>
        <p:spPr>
          <a:xfrm>
            <a:off x="467544" y="204168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CB15A1-B21C-4F99-8F6E-D3E14C3E0ECD}"/>
              </a:ext>
            </a:extLst>
          </p:cNvPr>
          <p:cNvSpPr/>
          <p:nvPr/>
        </p:nvSpPr>
        <p:spPr>
          <a:xfrm>
            <a:off x="3563888" y="1759374"/>
            <a:ext cx="1368152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0x2000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D2EA7A-C243-4BD3-9E4F-F3DD4CB69957}"/>
              </a:ext>
            </a:extLst>
          </p:cNvPr>
          <p:cNvSpPr/>
          <p:nvPr/>
        </p:nvSpPr>
        <p:spPr>
          <a:xfrm>
            <a:off x="3563888" y="2119414"/>
            <a:ext cx="1368152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0x0000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BA8050B-4EA3-4D27-B965-66895D9D8333}"/>
              </a:ext>
            </a:extLst>
          </p:cNvPr>
          <p:cNvSpPr/>
          <p:nvPr/>
        </p:nvSpPr>
        <p:spPr>
          <a:xfrm>
            <a:off x="3563888" y="2479454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6374D7-B830-4060-AE92-27B5F20DFF36}"/>
              </a:ext>
            </a:extLst>
          </p:cNvPr>
          <p:cNvSpPr/>
          <p:nvPr/>
        </p:nvSpPr>
        <p:spPr>
          <a:xfrm>
            <a:off x="3563888" y="2839494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9D190B-BC6E-4019-A14B-F33A20FDC0F3}"/>
              </a:ext>
            </a:extLst>
          </p:cNvPr>
          <p:cNvSpPr/>
          <p:nvPr/>
        </p:nvSpPr>
        <p:spPr>
          <a:xfrm>
            <a:off x="3563888" y="3199534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BA295C-B516-4B9E-86D5-A248CA37C5C9}"/>
              </a:ext>
            </a:extLst>
          </p:cNvPr>
          <p:cNvSpPr/>
          <p:nvPr/>
        </p:nvSpPr>
        <p:spPr>
          <a:xfrm>
            <a:off x="3563888" y="3559574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2EC8F5-DA14-45C8-B436-AAB0D7B9D871}"/>
              </a:ext>
            </a:extLst>
          </p:cNvPr>
          <p:cNvSpPr/>
          <p:nvPr/>
        </p:nvSpPr>
        <p:spPr>
          <a:xfrm>
            <a:off x="3563888" y="3919614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A26954-E3A9-4AD7-A003-C745C84E0221}"/>
              </a:ext>
            </a:extLst>
          </p:cNvPr>
          <p:cNvSpPr txBox="1"/>
          <p:nvPr/>
        </p:nvSpPr>
        <p:spPr>
          <a:xfrm>
            <a:off x="3859876" y="427965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pte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579820-049F-4B7C-9002-4F398101676E}"/>
              </a:ext>
            </a:extLst>
          </p:cNvPr>
          <p:cNvSpPr txBox="1"/>
          <p:nvPr/>
        </p:nvSpPr>
        <p:spPr>
          <a:xfrm>
            <a:off x="3131840" y="166820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7642437-50DA-4DB1-A97A-14142067AFCB}"/>
              </a:ext>
            </a:extLst>
          </p:cNvPr>
          <p:cNvCxnSpPr>
            <a:stCxn id="7" idx="3"/>
          </p:cNvCxnSpPr>
          <p:nvPr/>
        </p:nvCxnSpPr>
        <p:spPr>
          <a:xfrm flipV="1">
            <a:off x="2267744" y="1772816"/>
            <a:ext cx="1296144" cy="540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F1E8615-4A5A-4669-A322-287230EA844F}"/>
              </a:ext>
            </a:extLst>
          </p:cNvPr>
          <p:cNvSpPr/>
          <p:nvPr/>
        </p:nvSpPr>
        <p:spPr>
          <a:xfrm>
            <a:off x="6516216" y="1681644"/>
            <a:ext cx="1728192" cy="88326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7EAFC3-780F-4436-B76C-FE58604928C1}"/>
              </a:ext>
            </a:extLst>
          </p:cNvPr>
          <p:cNvSpPr/>
          <p:nvPr/>
        </p:nvSpPr>
        <p:spPr>
          <a:xfrm>
            <a:off x="6516216" y="2564904"/>
            <a:ext cx="1728192" cy="88326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032A626-18A0-4165-99C9-64001FCE1164}"/>
              </a:ext>
            </a:extLst>
          </p:cNvPr>
          <p:cNvSpPr/>
          <p:nvPr/>
        </p:nvSpPr>
        <p:spPr>
          <a:xfrm>
            <a:off x="6516216" y="3448164"/>
            <a:ext cx="1728192" cy="88326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030812-74A2-4C87-90C1-89A7F2BA6C90}"/>
              </a:ext>
            </a:extLst>
          </p:cNvPr>
          <p:cNvSpPr/>
          <p:nvPr/>
        </p:nvSpPr>
        <p:spPr>
          <a:xfrm>
            <a:off x="6516216" y="4331424"/>
            <a:ext cx="1728192" cy="88326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BC730C5-31A8-4214-85E6-A756253CCFC3}"/>
              </a:ext>
            </a:extLst>
          </p:cNvPr>
          <p:cNvSpPr/>
          <p:nvPr/>
        </p:nvSpPr>
        <p:spPr>
          <a:xfrm>
            <a:off x="6516216" y="5214684"/>
            <a:ext cx="1728192" cy="88326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B9817C-E9DA-40E8-945B-973509142B71}"/>
              </a:ext>
            </a:extLst>
          </p:cNvPr>
          <p:cNvSpPr txBox="1"/>
          <p:nvPr/>
        </p:nvSpPr>
        <p:spPr>
          <a:xfrm>
            <a:off x="8259822" y="3167390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0x2000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BE5B3BF-D52D-443A-BBC7-1487A555F149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932040" y="1939394"/>
            <a:ext cx="1584176" cy="1495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B38394D-04A9-4581-9D71-513E22ED77C6}"/>
              </a:ext>
            </a:extLst>
          </p:cNvPr>
          <p:cNvSpPr/>
          <p:nvPr/>
        </p:nvSpPr>
        <p:spPr>
          <a:xfrm>
            <a:off x="6812205" y="3618602"/>
            <a:ext cx="856139" cy="242446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259FEA-6988-48A9-8DA9-CB6DAE0A2E62}"/>
              </a:ext>
            </a:extLst>
          </p:cNvPr>
          <p:cNvSpPr txBox="1"/>
          <p:nvPr/>
        </p:nvSpPr>
        <p:spPr>
          <a:xfrm>
            <a:off x="6084168" y="116103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offset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C7BF66-5E94-473F-9A7B-FEF85C69ED78}"/>
              </a:ext>
            </a:extLst>
          </p:cNvPr>
          <p:cNvSpPr txBox="1"/>
          <p:nvPr/>
        </p:nvSpPr>
        <p:spPr>
          <a:xfrm>
            <a:off x="8244408" y="141331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0x0000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4836B5D-BB8E-4F1A-9844-3CFC8EB5C3D0}"/>
              </a:ext>
            </a:extLst>
          </p:cNvPr>
          <p:cNvSpPr/>
          <p:nvPr/>
        </p:nvSpPr>
        <p:spPr>
          <a:xfrm>
            <a:off x="-1791926" y="1609636"/>
            <a:ext cx="1728192" cy="88326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65E033F-43A6-4F23-88BE-B0581CBBFCC3}"/>
              </a:ext>
            </a:extLst>
          </p:cNvPr>
          <p:cNvSpPr/>
          <p:nvPr/>
        </p:nvSpPr>
        <p:spPr>
          <a:xfrm>
            <a:off x="-1791926" y="2492896"/>
            <a:ext cx="1728192" cy="88326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C933FEE-970E-47C6-B9E1-735D8B8C7E23}"/>
              </a:ext>
            </a:extLst>
          </p:cNvPr>
          <p:cNvSpPr/>
          <p:nvPr/>
        </p:nvSpPr>
        <p:spPr>
          <a:xfrm>
            <a:off x="-1791926" y="3376156"/>
            <a:ext cx="1728192" cy="88326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C764EDA-2CA6-45A8-B552-729EF865D98D}"/>
              </a:ext>
            </a:extLst>
          </p:cNvPr>
          <p:cNvSpPr/>
          <p:nvPr/>
        </p:nvSpPr>
        <p:spPr>
          <a:xfrm>
            <a:off x="-1791926" y="4259416"/>
            <a:ext cx="1728192" cy="88326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0F09939-E290-4B39-B4ED-A6BA44452302}"/>
              </a:ext>
            </a:extLst>
          </p:cNvPr>
          <p:cNvSpPr/>
          <p:nvPr/>
        </p:nvSpPr>
        <p:spPr>
          <a:xfrm>
            <a:off x="-1791926" y="4259416"/>
            <a:ext cx="1728192" cy="88326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84A514-8916-424A-89D5-65D0E9C7D805}"/>
              </a:ext>
            </a:extLst>
          </p:cNvPr>
          <p:cNvSpPr txBox="1"/>
          <p:nvPr/>
        </p:nvSpPr>
        <p:spPr>
          <a:xfrm>
            <a:off x="-3277241" y="3095382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0x00400000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9E6CC5-9A2E-4666-8A58-31ECF5C6CB57}"/>
              </a:ext>
            </a:extLst>
          </p:cNvPr>
          <p:cNvSpPr txBox="1"/>
          <p:nvPr/>
        </p:nvSpPr>
        <p:spPr>
          <a:xfrm>
            <a:off x="-3279008" y="3991159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0x00401000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0BCD21C-6F38-4543-8335-5C9B01615552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932040" y="1674923"/>
            <a:ext cx="1568762" cy="6245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674436D-7204-4A31-8913-79573D11E7F9}"/>
              </a:ext>
            </a:extLst>
          </p:cNvPr>
          <p:cNvSpPr txBox="1"/>
          <p:nvPr/>
        </p:nvSpPr>
        <p:spPr>
          <a:xfrm>
            <a:off x="2948782" y="320176"/>
            <a:ext cx="491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0000000001   0000000001 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F32DF3-0B2B-4B70-B3E7-BD3E90F98DE8}"/>
              </a:ext>
            </a:extLst>
          </p:cNvPr>
          <p:cNvSpPr txBox="1"/>
          <p:nvPr/>
        </p:nvSpPr>
        <p:spPr>
          <a:xfrm>
            <a:off x="3139547" y="20299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3E5EECF6-A023-41C6-82E4-A7AA946586A9}"/>
              </a:ext>
            </a:extLst>
          </p:cNvPr>
          <p:cNvSpPr/>
          <p:nvPr/>
        </p:nvSpPr>
        <p:spPr>
          <a:xfrm>
            <a:off x="-2612037" y="4895582"/>
            <a:ext cx="792088" cy="477634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20BFCAD0-6EA7-406B-AEF1-AC547DE94A9E}"/>
              </a:ext>
            </a:extLst>
          </p:cNvPr>
          <p:cNvSpPr/>
          <p:nvPr/>
        </p:nvSpPr>
        <p:spPr>
          <a:xfrm>
            <a:off x="5724128" y="2178979"/>
            <a:ext cx="792088" cy="477634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7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16B0C6-B207-4210-A167-1199B5AD496A}"/>
              </a:ext>
            </a:extLst>
          </p:cNvPr>
          <p:cNvSpPr txBox="1"/>
          <p:nvPr/>
        </p:nvSpPr>
        <p:spPr>
          <a:xfrm>
            <a:off x="179512" y="-130110"/>
            <a:ext cx="21563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0x00400000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0x00800000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CEA958-FDC5-4131-B60C-200DB85AF118}"/>
              </a:ext>
            </a:extLst>
          </p:cNvPr>
          <p:cNvSpPr txBox="1"/>
          <p:nvPr/>
        </p:nvSpPr>
        <p:spPr>
          <a:xfrm>
            <a:off x="2948782" y="-130110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0000000001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C6BF3E-0137-46DA-86C8-1C805E815884}"/>
              </a:ext>
            </a:extLst>
          </p:cNvPr>
          <p:cNvSpPr/>
          <p:nvPr/>
        </p:nvSpPr>
        <p:spPr>
          <a:xfrm>
            <a:off x="899592" y="1772816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BFEEF8-04F0-4384-84D7-3BD73AF99239}"/>
              </a:ext>
            </a:extLst>
          </p:cNvPr>
          <p:cNvSpPr/>
          <p:nvPr/>
        </p:nvSpPr>
        <p:spPr>
          <a:xfrm>
            <a:off x="899592" y="2132856"/>
            <a:ext cx="1368152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20C463-EFD5-4FED-A1D7-148E62B985FF}"/>
              </a:ext>
            </a:extLst>
          </p:cNvPr>
          <p:cNvSpPr/>
          <p:nvPr/>
        </p:nvSpPr>
        <p:spPr>
          <a:xfrm>
            <a:off x="899592" y="2492896"/>
            <a:ext cx="1368152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DB5D34-2AFE-4B7F-821E-C63D39A60240}"/>
              </a:ext>
            </a:extLst>
          </p:cNvPr>
          <p:cNvSpPr/>
          <p:nvPr/>
        </p:nvSpPr>
        <p:spPr>
          <a:xfrm>
            <a:off x="899592" y="2852936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D7016B-8967-4002-9744-55A429B11AF7}"/>
              </a:ext>
            </a:extLst>
          </p:cNvPr>
          <p:cNvSpPr/>
          <p:nvPr/>
        </p:nvSpPr>
        <p:spPr>
          <a:xfrm>
            <a:off x="899592" y="3212976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12FC0F-DF5E-4F8D-A457-05B797F41A12}"/>
              </a:ext>
            </a:extLst>
          </p:cNvPr>
          <p:cNvSpPr/>
          <p:nvPr/>
        </p:nvSpPr>
        <p:spPr>
          <a:xfrm>
            <a:off x="899592" y="3573016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B240A7-9646-4194-A6AD-A07BCB2D7C26}"/>
              </a:ext>
            </a:extLst>
          </p:cNvPr>
          <p:cNvSpPr/>
          <p:nvPr/>
        </p:nvSpPr>
        <p:spPr>
          <a:xfrm>
            <a:off x="899592" y="3933056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3A527B-2227-4FFE-95EC-8892AF1BA5E7}"/>
              </a:ext>
            </a:extLst>
          </p:cNvPr>
          <p:cNvSpPr txBox="1"/>
          <p:nvPr/>
        </p:nvSpPr>
        <p:spPr>
          <a:xfrm>
            <a:off x="1195580" y="429309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pgd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A0D2B8-3581-4618-821F-8F5B373373F7}"/>
              </a:ext>
            </a:extLst>
          </p:cNvPr>
          <p:cNvSpPr txBox="1"/>
          <p:nvPr/>
        </p:nvSpPr>
        <p:spPr>
          <a:xfrm>
            <a:off x="467544" y="204168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CB15A1-B21C-4F99-8F6E-D3E14C3E0ECD}"/>
              </a:ext>
            </a:extLst>
          </p:cNvPr>
          <p:cNvSpPr/>
          <p:nvPr/>
        </p:nvSpPr>
        <p:spPr>
          <a:xfrm>
            <a:off x="3563888" y="1759374"/>
            <a:ext cx="1368152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0x2000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D2EA7A-C243-4BD3-9E4F-F3DD4CB69957}"/>
              </a:ext>
            </a:extLst>
          </p:cNvPr>
          <p:cNvSpPr/>
          <p:nvPr/>
        </p:nvSpPr>
        <p:spPr>
          <a:xfrm>
            <a:off x="3563888" y="2119414"/>
            <a:ext cx="1368152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0x0000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BA8050B-4EA3-4D27-B965-66895D9D8333}"/>
              </a:ext>
            </a:extLst>
          </p:cNvPr>
          <p:cNvSpPr/>
          <p:nvPr/>
        </p:nvSpPr>
        <p:spPr>
          <a:xfrm>
            <a:off x="3563888" y="2479454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6374D7-B830-4060-AE92-27B5F20DFF36}"/>
              </a:ext>
            </a:extLst>
          </p:cNvPr>
          <p:cNvSpPr/>
          <p:nvPr/>
        </p:nvSpPr>
        <p:spPr>
          <a:xfrm>
            <a:off x="3563888" y="2839494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9D190B-BC6E-4019-A14B-F33A20FDC0F3}"/>
              </a:ext>
            </a:extLst>
          </p:cNvPr>
          <p:cNvSpPr/>
          <p:nvPr/>
        </p:nvSpPr>
        <p:spPr>
          <a:xfrm>
            <a:off x="3557103" y="4518810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BA295C-B516-4B9E-86D5-A248CA37C5C9}"/>
              </a:ext>
            </a:extLst>
          </p:cNvPr>
          <p:cNvSpPr/>
          <p:nvPr/>
        </p:nvSpPr>
        <p:spPr>
          <a:xfrm>
            <a:off x="3557103" y="4878850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0x3000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2EC8F5-DA14-45C8-B436-AAB0D7B9D871}"/>
              </a:ext>
            </a:extLst>
          </p:cNvPr>
          <p:cNvSpPr/>
          <p:nvPr/>
        </p:nvSpPr>
        <p:spPr>
          <a:xfrm>
            <a:off x="3557103" y="5238890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A26954-E3A9-4AD7-A003-C745C84E0221}"/>
              </a:ext>
            </a:extLst>
          </p:cNvPr>
          <p:cNvSpPr txBox="1"/>
          <p:nvPr/>
        </p:nvSpPr>
        <p:spPr>
          <a:xfrm>
            <a:off x="3853091" y="559893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pte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579820-049F-4B7C-9002-4F398101676E}"/>
              </a:ext>
            </a:extLst>
          </p:cNvPr>
          <p:cNvSpPr txBox="1"/>
          <p:nvPr/>
        </p:nvSpPr>
        <p:spPr>
          <a:xfrm>
            <a:off x="3131840" y="166820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7642437-50DA-4DB1-A97A-14142067AFCB}"/>
              </a:ext>
            </a:extLst>
          </p:cNvPr>
          <p:cNvCxnSpPr>
            <a:stCxn id="7" idx="3"/>
          </p:cNvCxnSpPr>
          <p:nvPr/>
        </p:nvCxnSpPr>
        <p:spPr>
          <a:xfrm flipV="1">
            <a:off x="2267744" y="1772816"/>
            <a:ext cx="1296144" cy="540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F1E8615-4A5A-4669-A322-287230EA844F}"/>
              </a:ext>
            </a:extLst>
          </p:cNvPr>
          <p:cNvSpPr/>
          <p:nvPr/>
        </p:nvSpPr>
        <p:spPr>
          <a:xfrm>
            <a:off x="6516216" y="1681644"/>
            <a:ext cx="1728192" cy="88326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7EAFC3-780F-4436-B76C-FE58604928C1}"/>
              </a:ext>
            </a:extLst>
          </p:cNvPr>
          <p:cNvSpPr/>
          <p:nvPr/>
        </p:nvSpPr>
        <p:spPr>
          <a:xfrm>
            <a:off x="6516216" y="2564904"/>
            <a:ext cx="1728192" cy="88326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032A626-18A0-4165-99C9-64001FCE1164}"/>
              </a:ext>
            </a:extLst>
          </p:cNvPr>
          <p:cNvSpPr/>
          <p:nvPr/>
        </p:nvSpPr>
        <p:spPr>
          <a:xfrm>
            <a:off x="6516216" y="3448164"/>
            <a:ext cx="1728192" cy="88326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030812-74A2-4C87-90C1-89A7F2BA6C90}"/>
              </a:ext>
            </a:extLst>
          </p:cNvPr>
          <p:cNvSpPr/>
          <p:nvPr/>
        </p:nvSpPr>
        <p:spPr>
          <a:xfrm>
            <a:off x="6516216" y="4331424"/>
            <a:ext cx="1728192" cy="88326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BC730C5-31A8-4214-85E6-A756253CCFC3}"/>
              </a:ext>
            </a:extLst>
          </p:cNvPr>
          <p:cNvSpPr/>
          <p:nvPr/>
        </p:nvSpPr>
        <p:spPr>
          <a:xfrm>
            <a:off x="6516216" y="5214684"/>
            <a:ext cx="1728192" cy="88326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B9817C-E9DA-40E8-945B-973509142B71}"/>
              </a:ext>
            </a:extLst>
          </p:cNvPr>
          <p:cNvSpPr txBox="1"/>
          <p:nvPr/>
        </p:nvSpPr>
        <p:spPr>
          <a:xfrm>
            <a:off x="8259822" y="3167390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0x2000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BE5B3BF-D52D-443A-BBC7-1487A555F149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932040" y="1939394"/>
            <a:ext cx="1584176" cy="1495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B38394D-04A9-4581-9D71-513E22ED77C6}"/>
              </a:ext>
            </a:extLst>
          </p:cNvPr>
          <p:cNvSpPr/>
          <p:nvPr/>
        </p:nvSpPr>
        <p:spPr>
          <a:xfrm>
            <a:off x="6812205" y="3618602"/>
            <a:ext cx="856139" cy="242446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259FEA-6988-48A9-8DA9-CB6DAE0A2E62}"/>
              </a:ext>
            </a:extLst>
          </p:cNvPr>
          <p:cNvSpPr txBox="1"/>
          <p:nvPr/>
        </p:nvSpPr>
        <p:spPr>
          <a:xfrm>
            <a:off x="6084168" y="116103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offset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C7BF66-5E94-473F-9A7B-FEF85C69ED78}"/>
              </a:ext>
            </a:extLst>
          </p:cNvPr>
          <p:cNvSpPr txBox="1"/>
          <p:nvPr/>
        </p:nvSpPr>
        <p:spPr>
          <a:xfrm>
            <a:off x="8244408" y="141331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0x0000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4836B5D-BB8E-4F1A-9844-3CFC8EB5C3D0}"/>
              </a:ext>
            </a:extLst>
          </p:cNvPr>
          <p:cNvSpPr/>
          <p:nvPr/>
        </p:nvSpPr>
        <p:spPr>
          <a:xfrm>
            <a:off x="-1791926" y="1609636"/>
            <a:ext cx="1728192" cy="88326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65E033F-43A6-4F23-88BE-B0581CBBFCC3}"/>
              </a:ext>
            </a:extLst>
          </p:cNvPr>
          <p:cNvSpPr/>
          <p:nvPr/>
        </p:nvSpPr>
        <p:spPr>
          <a:xfrm>
            <a:off x="-1791926" y="2492896"/>
            <a:ext cx="1728192" cy="88326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C933FEE-970E-47C6-B9E1-735D8B8C7E23}"/>
              </a:ext>
            </a:extLst>
          </p:cNvPr>
          <p:cNvSpPr/>
          <p:nvPr/>
        </p:nvSpPr>
        <p:spPr>
          <a:xfrm>
            <a:off x="-1791926" y="3376156"/>
            <a:ext cx="1728192" cy="88326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C764EDA-2CA6-45A8-B552-729EF865D98D}"/>
              </a:ext>
            </a:extLst>
          </p:cNvPr>
          <p:cNvSpPr/>
          <p:nvPr/>
        </p:nvSpPr>
        <p:spPr>
          <a:xfrm>
            <a:off x="-1791926" y="4259416"/>
            <a:ext cx="1728192" cy="88326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0F09939-E290-4B39-B4ED-A6BA44452302}"/>
              </a:ext>
            </a:extLst>
          </p:cNvPr>
          <p:cNvSpPr/>
          <p:nvPr/>
        </p:nvSpPr>
        <p:spPr>
          <a:xfrm>
            <a:off x="-1791926" y="4259416"/>
            <a:ext cx="1728192" cy="88326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84A514-8916-424A-89D5-65D0E9C7D805}"/>
              </a:ext>
            </a:extLst>
          </p:cNvPr>
          <p:cNvSpPr txBox="1"/>
          <p:nvPr/>
        </p:nvSpPr>
        <p:spPr>
          <a:xfrm>
            <a:off x="-3277241" y="3095382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0x00400000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9E6CC5-9A2E-4666-8A58-31ECF5C6CB57}"/>
              </a:ext>
            </a:extLst>
          </p:cNvPr>
          <p:cNvSpPr txBox="1"/>
          <p:nvPr/>
        </p:nvSpPr>
        <p:spPr>
          <a:xfrm>
            <a:off x="-3279008" y="3991159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0x00800000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0BCD21C-6F38-4543-8335-5C9B01615552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932040" y="1674923"/>
            <a:ext cx="1568762" cy="6245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674436D-7204-4A31-8913-79573D11E7F9}"/>
              </a:ext>
            </a:extLst>
          </p:cNvPr>
          <p:cNvSpPr txBox="1"/>
          <p:nvPr/>
        </p:nvSpPr>
        <p:spPr>
          <a:xfrm>
            <a:off x="2948782" y="320176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0000000010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F32DF3-0B2B-4B70-B3E7-BD3E90F98DE8}"/>
              </a:ext>
            </a:extLst>
          </p:cNvPr>
          <p:cNvSpPr txBox="1"/>
          <p:nvPr/>
        </p:nvSpPr>
        <p:spPr>
          <a:xfrm>
            <a:off x="3139547" y="20299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3E5EECF6-A023-41C6-82E4-A7AA946586A9}"/>
              </a:ext>
            </a:extLst>
          </p:cNvPr>
          <p:cNvSpPr/>
          <p:nvPr/>
        </p:nvSpPr>
        <p:spPr>
          <a:xfrm>
            <a:off x="-2669633" y="4463534"/>
            <a:ext cx="792088" cy="477634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20BFCAD0-6EA7-406B-AEF1-AC547DE94A9E}"/>
              </a:ext>
            </a:extLst>
          </p:cNvPr>
          <p:cNvSpPr/>
          <p:nvPr/>
        </p:nvSpPr>
        <p:spPr>
          <a:xfrm>
            <a:off x="5724128" y="2178979"/>
            <a:ext cx="792088" cy="477634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647103-A3E3-4B0A-834B-303CB377E905}"/>
              </a:ext>
            </a:extLst>
          </p:cNvPr>
          <p:cNvSpPr txBox="1"/>
          <p:nvPr/>
        </p:nvSpPr>
        <p:spPr>
          <a:xfrm>
            <a:off x="3796650" y="321660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pte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2F69A3-8591-4DE2-80CA-F0A3764D7E25}"/>
              </a:ext>
            </a:extLst>
          </p:cNvPr>
          <p:cNvSpPr txBox="1"/>
          <p:nvPr/>
        </p:nvSpPr>
        <p:spPr>
          <a:xfrm>
            <a:off x="465247" y="241779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E2F0DD3-7258-4A62-B080-CE5871860A01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2267744" y="2672916"/>
            <a:ext cx="1289359" cy="2025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82DB3F8-64C5-49AF-9E1D-4286D8F18836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925255" y="2547833"/>
            <a:ext cx="1585348" cy="2150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42FC04D-0D1B-41A5-847E-C30A3024F683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4925255" y="4317982"/>
            <a:ext cx="1585348" cy="740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198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94CD939-32DF-40DF-A958-1FB1D9303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pPr eaLnBrk="1" hangingPunct="1"/>
            <a:r>
              <a:rPr lang="en-US" altLang="ko-KR"/>
              <a:t>Memory </a:t>
            </a:r>
            <a:r>
              <a:rPr lang="ko-KR" altLang="en-US"/>
              <a:t>재할당 전략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0302969-A109-47F8-A11D-6B9B752FF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6025"/>
            <a:ext cx="8888413" cy="513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buSzPct val="75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buFont typeface="Monotype Sorts" pitchFamily="2" charset="2"/>
              <a:buChar char="m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buSzPct val="65000"/>
              <a:buFont typeface="Marlett" pitchFamily="2" charset="2"/>
              <a:buChar char="h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buClr>
                <a:schemeClr val="tx2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buFont typeface="Wingdings" panose="05000000000000000000" pitchFamily="2" charset="2"/>
              <a:buChar char="u"/>
              <a:defRPr/>
            </a:pPr>
            <a:r>
              <a:rPr lang="en-US" altLang="ko-KR">
                <a:latin typeface="+mn-ea"/>
                <a:ea typeface="+mn-ea"/>
              </a:rPr>
              <a:t>Which page can be evicted from memory ?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goal : reduce the number of page fault and thrashing 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9B009439-FAD0-4F03-8BC7-E4E056908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282825"/>
            <a:ext cx="1701800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2000"/>
              <a:t> memory</a:t>
            </a:r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3A1EC89-F077-4A3E-ABE1-C901DCE33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663825"/>
            <a:ext cx="987425" cy="244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D9328C57-253A-4B81-9000-D2A8C6059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892425"/>
            <a:ext cx="987425" cy="244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00D4BDDC-A386-486D-A566-2C02672B4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121025"/>
            <a:ext cx="987425" cy="244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59F2D1E9-67FE-4C6E-87CD-D74F1574B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349625"/>
            <a:ext cx="987425" cy="244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CEE30F8F-64E8-4EDC-8AD6-711B6AB4E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578225"/>
            <a:ext cx="987425" cy="244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D5D1748C-0E63-4284-825E-C08BCA555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450" y="3578225"/>
            <a:ext cx="449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p7 </a:t>
            </a:r>
            <a:endParaRPr lang="en-US" altLang="ko-KR" sz="1400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E8458064-A216-4664-B9A3-F9703C594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450" y="3349625"/>
            <a:ext cx="449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p3 </a:t>
            </a:r>
            <a:endParaRPr lang="en-US" altLang="ko-KR" sz="1400"/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12BC9F28-39BF-4ABE-B694-34938B9EE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450" y="3121025"/>
            <a:ext cx="449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p1 </a:t>
            </a:r>
            <a:endParaRPr lang="en-US" altLang="ko-KR" sz="1400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D41692EC-494A-45C9-904F-C72E1B307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450" y="2892425"/>
            <a:ext cx="449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p4 </a:t>
            </a:r>
            <a:endParaRPr lang="en-US" altLang="ko-KR" sz="1400"/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A126E66D-6651-465F-9F94-9DC649233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450" y="2663825"/>
            <a:ext cx="4016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p2</a:t>
            </a:r>
            <a:endParaRPr lang="en-US" altLang="ko-KR" sz="1400"/>
          </a:p>
        </p:txBody>
      </p:sp>
      <p:sp>
        <p:nvSpPr>
          <p:cNvPr id="17" name="AutoShape 17">
            <a:extLst>
              <a:ext uri="{FF2B5EF4-FFF2-40B4-BE49-F238E27FC236}">
                <a16:creationId xmlns:a16="http://schemas.microsoft.com/office/drawing/2014/main" id="{43F6DF54-46E8-4F7B-9747-5E7050DE0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883025"/>
            <a:ext cx="1317625" cy="1060450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DAFFC412-A312-4119-BAB5-B54A672F0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264025"/>
            <a:ext cx="449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p8 </a:t>
            </a:r>
            <a:endParaRPr lang="en-US" altLang="ko-KR" sz="1400"/>
          </a:p>
        </p:txBody>
      </p:sp>
      <p:cxnSp>
        <p:nvCxnSpPr>
          <p:cNvPr id="19" name="AutoShape 19">
            <a:extLst>
              <a:ext uri="{FF2B5EF4-FFF2-40B4-BE49-F238E27FC236}">
                <a16:creationId xmlns:a16="http://schemas.microsoft.com/office/drawing/2014/main" id="{5B859AA2-B31C-40CB-AEC5-29FCF8C624E2}"/>
              </a:ext>
            </a:extLst>
          </p:cNvPr>
          <p:cNvCxnSpPr>
            <a:cxnSpLocks noChangeShapeType="1"/>
            <a:stCxn id="18" idx="0"/>
          </p:cNvCxnSpPr>
          <p:nvPr/>
        </p:nvCxnSpPr>
        <p:spPr bwMode="auto">
          <a:xfrm rot="16200000" flipV="1">
            <a:off x="4760119" y="3161506"/>
            <a:ext cx="1066800" cy="11382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AutoShape 20">
            <a:extLst>
              <a:ext uri="{FF2B5EF4-FFF2-40B4-BE49-F238E27FC236}">
                <a16:creationId xmlns:a16="http://schemas.microsoft.com/office/drawing/2014/main" id="{CC448E36-34ED-4DD6-B02C-569B99124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264025"/>
            <a:ext cx="328613" cy="2444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EBE47C51-DD62-4D4F-AE9D-CE7EC592A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873625"/>
            <a:ext cx="1235075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2000"/>
              <a:t> disk</a:t>
            </a:r>
            <a:endParaRPr lang="en-US" altLang="ko-KR"/>
          </a:p>
        </p:txBody>
      </p:sp>
      <p:sp>
        <p:nvSpPr>
          <p:cNvPr id="22" name="AutoShape 22">
            <a:extLst>
              <a:ext uri="{FF2B5EF4-FFF2-40B4-BE49-F238E27FC236}">
                <a16:creationId xmlns:a16="http://schemas.microsoft.com/office/drawing/2014/main" id="{6999F3EE-8BF9-488E-97E8-88381F4E6E04}"/>
              </a:ext>
            </a:extLst>
          </p:cNvPr>
          <p:cNvSpPr>
            <a:spLocks/>
          </p:cNvSpPr>
          <p:nvPr/>
        </p:nvSpPr>
        <p:spPr bwMode="auto">
          <a:xfrm>
            <a:off x="3311525" y="2611438"/>
            <a:ext cx="246063" cy="1222375"/>
          </a:xfrm>
          <a:prstGeom prst="leftBrace">
            <a:avLst>
              <a:gd name="adj1" fmla="val 4176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23" name="AutoShape 23">
            <a:extLst>
              <a:ext uri="{FF2B5EF4-FFF2-40B4-BE49-F238E27FC236}">
                <a16:creationId xmlns:a16="http://schemas.microsoft.com/office/drawing/2014/main" id="{613CEFE8-1670-4D3B-B770-8E5759B928E6}"/>
              </a:ext>
            </a:extLst>
          </p:cNvPr>
          <p:cNvCxnSpPr>
            <a:cxnSpLocks noChangeShapeType="1"/>
            <a:stCxn id="22" idx="1"/>
          </p:cNvCxnSpPr>
          <p:nvPr/>
        </p:nvCxnSpPr>
        <p:spPr bwMode="auto">
          <a:xfrm rot="10800000" flipH="1" flipV="1">
            <a:off x="3311525" y="3222625"/>
            <a:ext cx="2000250" cy="1255713"/>
          </a:xfrm>
          <a:prstGeom prst="curvedConnector3">
            <a:avLst>
              <a:gd name="adj1" fmla="val -11431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 Box 24">
            <a:extLst>
              <a:ext uri="{FF2B5EF4-FFF2-40B4-BE49-F238E27FC236}">
                <a16:creationId xmlns:a16="http://schemas.microsoft.com/office/drawing/2014/main" id="{B42CC155-8CB8-426E-B9E0-671A5E57B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0" y="2892425"/>
            <a:ext cx="2139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600" b="1"/>
              <a:t>replacement policy</a:t>
            </a:r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F2BFCFFC-0DF5-48F7-9278-12E9ED747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121025"/>
            <a:ext cx="21145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page fault for p8</a:t>
            </a:r>
            <a:r>
              <a:rPr lang="en-US" altLang="ko-K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1525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D21D425C-072D-4343-87E6-75938BA13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76672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2000" b="1"/>
              <a:t>basic principle of replacement : locality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1800"/>
              <a:t>temporal locality : stack, tree traverse, counting variable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1800"/>
              <a:t>spatial locality : array, sequential code, file reference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20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2000" b="1"/>
              <a:t>replacement policy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1800"/>
              <a:t>FIFO (First In First Out)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1800" b="1"/>
              <a:t>LRU (Least Recently Used)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1800"/>
              <a:t>LFU (Least Frequently Used)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1800"/>
              <a:t>NUR (Not Used Recently)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1800"/>
              <a:t>MRU (Most Recently Used)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1800"/>
              <a:t>Working Set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1800"/>
              <a:t>Second Chance(FIFO+reference bit)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673997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2C8227C7-9871-4C13-B921-119FD3E26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0648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example : FIFO=&gt;p1, </a:t>
            </a:r>
            <a:r>
              <a:rPr lang="en-US" altLang="ko-KR" sz="1800" b="1">
                <a:solidFill>
                  <a:srgbClr val="FF0000"/>
                </a:solidFill>
              </a:rPr>
              <a:t>LRU=&gt;p2</a:t>
            </a:r>
            <a:r>
              <a:rPr lang="en-US" altLang="ko-KR" sz="1800" b="1"/>
              <a:t>, LFU=&gt;p7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 lvl="1">
              <a:buClr>
                <a:srgbClr val="595959"/>
              </a:buClr>
              <a:buFont typeface="Monotype Sorts"/>
              <a:buChar char="*"/>
            </a:pPr>
            <a:endParaRPr lang="en-US" altLang="ko-KR" sz="1800"/>
          </a:p>
          <a:p>
            <a:pPr lvl="1">
              <a:buClr>
                <a:srgbClr val="595959"/>
              </a:buClr>
              <a:buFont typeface="Monotype Sorts"/>
              <a:buChar char="*"/>
            </a:pPr>
            <a:endParaRPr lang="en-US" altLang="ko-KR" sz="1800"/>
          </a:p>
          <a:p>
            <a:pPr lvl="1">
              <a:buClr>
                <a:srgbClr val="595959"/>
              </a:buClr>
              <a:buFont typeface="Monotype Sorts"/>
              <a:buChar char="*"/>
            </a:pPr>
            <a:endParaRPr lang="en-US" altLang="ko-KR" sz="1800"/>
          </a:p>
          <a:p>
            <a:pPr lvl="1">
              <a:buClr>
                <a:srgbClr val="595959"/>
              </a:buClr>
              <a:buFont typeface="Monotype Sorts"/>
              <a:buChar char="*"/>
            </a:pPr>
            <a:r>
              <a:rPr lang="en-US" altLang="ko-KR" sz="1800"/>
              <a:t>guess which page will be evicted from memory under the LRU policy?</a:t>
            </a:r>
          </a:p>
          <a:p>
            <a:pPr lvl="1">
              <a:buClr>
                <a:srgbClr val="595959"/>
              </a:buClr>
              <a:buFont typeface="Monotype Sorts"/>
              <a:buChar char="*"/>
            </a:pPr>
            <a:r>
              <a:rPr lang="en-US" altLang="ko-KR" sz="1800"/>
              <a:t>which policy is the best policy? 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E417667F-8F81-4403-9B3D-C68DE20D6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5213" y="1479848"/>
            <a:ext cx="13970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2000"/>
              <a:t> memory</a:t>
            </a: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E0F209-F245-451B-B2C2-807BF85F4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86084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9FCA962-D80D-4E38-A160-7C12797DA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08944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03FE685A-7F75-4F53-A4AC-B33EE7B55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31804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FC59CAA1-2888-4946-B361-2A145A240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54664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3C183061-D358-4AAC-A271-504F4F1D9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77524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0F2F4AEE-5964-43A0-95FD-283760308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2775248"/>
            <a:ext cx="4159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p7 </a:t>
            </a:r>
            <a:endParaRPr lang="en-US" altLang="ko-KR" sz="1400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555A502F-F516-4532-937C-8C5A7146B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2546648"/>
            <a:ext cx="4159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p3 </a:t>
            </a:r>
            <a:endParaRPr lang="en-US" altLang="ko-KR" sz="1400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DB5E4A93-5765-4994-A4B0-CC19EEBEB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2318048"/>
            <a:ext cx="4159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p1 </a:t>
            </a:r>
            <a:endParaRPr lang="en-US" altLang="ko-KR" sz="1400"/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18A946A3-D32D-4DDF-80AC-341B5BCB3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2089448"/>
            <a:ext cx="4159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p4 </a:t>
            </a:r>
            <a:endParaRPr lang="en-US" altLang="ko-KR" sz="1400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B0E59587-4BE5-4E4C-B6AE-84D12EC78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1860848"/>
            <a:ext cx="37147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p2</a:t>
            </a:r>
            <a:endParaRPr lang="en-US" altLang="ko-KR" sz="1400"/>
          </a:p>
        </p:txBody>
      </p:sp>
      <p:sp>
        <p:nvSpPr>
          <p:cNvPr id="16" name="AutoShape 16">
            <a:extLst>
              <a:ext uri="{FF2B5EF4-FFF2-40B4-BE49-F238E27FC236}">
                <a16:creationId xmlns:a16="http://schemas.microsoft.com/office/drawing/2014/main" id="{022E6580-2BCC-4FF1-BF53-62421FD6E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080048"/>
            <a:ext cx="1219200" cy="990600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F1125718-6EA6-43A7-8788-F93B2564E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461048"/>
            <a:ext cx="4159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p8 </a:t>
            </a:r>
            <a:endParaRPr lang="en-US" altLang="ko-KR" sz="1400"/>
          </a:p>
        </p:txBody>
      </p:sp>
      <p:cxnSp>
        <p:nvCxnSpPr>
          <p:cNvPr id="18" name="AutoShape 18">
            <a:extLst>
              <a:ext uri="{FF2B5EF4-FFF2-40B4-BE49-F238E27FC236}">
                <a16:creationId xmlns:a16="http://schemas.microsoft.com/office/drawing/2014/main" id="{1B8C84DD-037B-425A-BB77-F313212F7792}"/>
              </a:ext>
            </a:extLst>
          </p:cNvPr>
          <p:cNvCxnSpPr>
            <a:cxnSpLocks noChangeShapeType="1"/>
            <a:stCxn id="17" idx="0"/>
          </p:cNvCxnSpPr>
          <p:nvPr/>
        </p:nvCxnSpPr>
        <p:spPr bwMode="auto">
          <a:xfrm rot="5400000" flipH="1">
            <a:off x="6276182" y="2366466"/>
            <a:ext cx="1066800" cy="112236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AutoShape 19">
            <a:extLst>
              <a:ext uri="{FF2B5EF4-FFF2-40B4-BE49-F238E27FC236}">
                <a16:creationId xmlns:a16="http://schemas.microsoft.com/office/drawing/2014/main" id="{15C08E6D-0059-4D0D-8B59-0751619CF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61048"/>
            <a:ext cx="3048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0" name="Text Box 20">
            <a:extLst>
              <a:ext uri="{FF2B5EF4-FFF2-40B4-BE49-F238E27FC236}">
                <a16:creationId xmlns:a16="http://schemas.microsoft.com/office/drawing/2014/main" id="{69CF0AAC-9A1F-43DD-A30D-D662A7CF1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775248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2000"/>
              <a:t> disk</a:t>
            </a:r>
            <a:endParaRPr lang="en-US" altLang="ko-KR"/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4CA17464-9EA1-4795-9527-6ED9D64EE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946448"/>
            <a:ext cx="40116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2000"/>
              <a:t> </a:t>
            </a:r>
            <a:r>
              <a:rPr lang="en-US" altLang="ko-KR" b="1"/>
              <a:t>scenario : page reference order</a:t>
            </a:r>
            <a:endParaRPr lang="en-US" altLang="ko-KR"/>
          </a:p>
        </p:txBody>
      </p:sp>
      <p:sp>
        <p:nvSpPr>
          <p:cNvPr id="22" name="Text Box 22">
            <a:extLst>
              <a:ext uri="{FF2B5EF4-FFF2-40B4-BE49-F238E27FC236}">
                <a16:creationId xmlns:a16="http://schemas.microsoft.com/office/drawing/2014/main" id="{97495794-F60F-46D3-9631-C85739B70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1479848"/>
            <a:ext cx="424021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600" b="1"/>
              <a:t>p1, p2, p3, p1, p4, p2, p1, p3, p4, p7,</a:t>
            </a:r>
            <a:r>
              <a:rPr lang="en-US" altLang="ko-KR" sz="1600" b="1" i="1"/>
              <a:t> p8</a:t>
            </a:r>
            <a:endParaRPr lang="en-US" altLang="ko-KR" sz="1600" b="1"/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85264D46-A20C-4C86-98CA-CDE8B9CFD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88" y="1479848"/>
            <a:ext cx="42402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5E4594AB-4D16-42F1-85F9-741357D91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1213" y="946448"/>
            <a:ext cx="25415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2000"/>
              <a:t> </a:t>
            </a:r>
            <a:r>
              <a:rPr lang="en-US" altLang="ko-KR" b="1"/>
              <a:t>system internals</a:t>
            </a:r>
            <a:endParaRPr lang="en-US" altLang="ko-KR"/>
          </a:p>
        </p:txBody>
      </p:sp>
      <p:sp>
        <p:nvSpPr>
          <p:cNvPr id="25" name="AutoShape 25">
            <a:extLst>
              <a:ext uri="{FF2B5EF4-FFF2-40B4-BE49-F238E27FC236}">
                <a16:creationId xmlns:a16="http://schemas.microsoft.com/office/drawing/2014/main" id="{4E083C4B-AE93-4A1F-9AC9-998DE9C1D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0" y="1378248"/>
            <a:ext cx="533400" cy="609600"/>
          </a:xfrm>
          <a:prstGeom prst="irregularSeal1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60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261FAD1A-06E2-464B-A076-E05E147A5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260648"/>
            <a:ext cx="10225136" cy="454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2000" b="1"/>
              <a:t>Project I</a:t>
            </a:r>
            <a:r>
              <a:rPr lang="en-US" altLang="ko-KR" sz="2400" b="1"/>
              <a:t> : program a simulator for FIFO, LRU, and LFU policy and</a:t>
            </a:r>
          </a:p>
          <a:p>
            <a:pPr>
              <a:buClr>
                <a:srgbClr val="595959"/>
              </a:buClr>
              <a:buFont typeface="Monotype Sorts"/>
              <a:buNone/>
            </a:pPr>
            <a:r>
              <a:rPr lang="en-US" altLang="ko-KR" sz="2400" b="1"/>
              <a:t>                      compare their performance.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900" b="1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000"/>
              <a:t>assume 	- memory consists of 20 page frames</a:t>
            </a:r>
          </a:p>
          <a:p>
            <a:pPr lvl="1">
              <a:buClr>
                <a:srgbClr val="595959"/>
              </a:buClr>
              <a:buFont typeface="Monotype Sorts"/>
              <a:buNone/>
            </a:pPr>
            <a:r>
              <a:rPr lang="en-US" altLang="ko-KR" sz="2000"/>
              <a:t>                 - a range of page number is 0 ~ 49</a:t>
            </a:r>
          </a:p>
          <a:p>
            <a:pPr lvl="1">
              <a:buClr>
                <a:srgbClr val="595959"/>
              </a:buClr>
              <a:buFont typeface="Monotype Sorts"/>
              <a:buNone/>
            </a:pPr>
            <a:r>
              <a:rPr lang="en-US" altLang="ko-KR" sz="2000"/>
              <a:t>                	- number of references is 300</a:t>
            </a:r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20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000"/>
              <a:t>program the 3 policies  - use linked list for FIFO and LRU</a:t>
            </a:r>
          </a:p>
          <a:p>
            <a:pPr lvl="1">
              <a:buClr>
                <a:srgbClr val="595959"/>
              </a:buClr>
              <a:buFont typeface="Monotype Sorts"/>
              <a:buNone/>
            </a:pPr>
            <a:r>
              <a:rPr lang="en-US" altLang="ko-KR" sz="2000"/>
              <a:t> 				   - use priority tree for LFU if possible</a:t>
            </a:r>
          </a:p>
          <a:p>
            <a:pPr lvl="1">
              <a:buClr>
                <a:srgbClr val="595959"/>
              </a:buClr>
              <a:buFont typeface="Monotype Sorts"/>
              <a:buNone/>
            </a:pPr>
            <a:r>
              <a:rPr lang="en-US" altLang="ko-KR" sz="2000"/>
              <a:t>				   - use hash to fast find a page</a:t>
            </a:r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20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000"/>
              <a:t>compare the performance and discuss it</a:t>
            </a:r>
          </a:p>
        </p:txBody>
      </p:sp>
    </p:spTree>
    <p:extLst>
      <p:ext uri="{BB962C8B-B14F-4D97-AF65-F5344CB8AC3E}">
        <p14:creationId xmlns:p14="http://schemas.microsoft.com/office/powerpoint/2010/main" val="2897937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09B41F7E-1F92-4484-B585-5FBD0C5230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280413"/>
              </p:ext>
            </p:extLst>
          </p:nvPr>
        </p:nvGraphicFramePr>
        <p:xfrm>
          <a:off x="1043608" y="292382"/>
          <a:ext cx="7448550" cy="25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Worksheet" r:id="rId3" imgW="7448562" imgH="2505141" progId="Excel.Sheet.12">
                  <p:embed/>
                </p:oleObj>
              </mc:Choice>
              <mc:Fallback>
                <p:oleObj name="Worksheet" r:id="rId3" imgW="7448562" imgH="250514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608" y="292382"/>
                        <a:ext cx="7448550" cy="2505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08E0527D-4561-41BB-9ED5-F89EF360BA03}"/>
              </a:ext>
            </a:extLst>
          </p:cNvPr>
          <p:cNvSpPr/>
          <p:nvPr/>
        </p:nvSpPr>
        <p:spPr>
          <a:xfrm>
            <a:off x="5202600" y="3807733"/>
            <a:ext cx="576064" cy="576064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CA41099-6F8C-4314-9A99-E0B591B02ACB}"/>
              </a:ext>
            </a:extLst>
          </p:cNvPr>
          <p:cNvSpPr/>
          <p:nvPr/>
        </p:nvSpPr>
        <p:spPr>
          <a:xfrm>
            <a:off x="4266496" y="4611043"/>
            <a:ext cx="576064" cy="576064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CB9AC8-1E1B-4C13-8E6C-24479981BBEF}"/>
              </a:ext>
            </a:extLst>
          </p:cNvPr>
          <p:cNvSpPr/>
          <p:nvPr/>
        </p:nvSpPr>
        <p:spPr>
          <a:xfrm>
            <a:off x="6066696" y="4611043"/>
            <a:ext cx="576064" cy="576064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FA5CB5B-203B-4E83-829B-2D1922ADDC5D}"/>
              </a:ext>
            </a:extLst>
          </p:cNvPr>
          <p:cNvSpPr/>
          <p:nvPr/>
        </p:nvSpPr>
        <p:spPr>
          <a:xfrm>
            <a:off x="3692410" y="5521254"/>
            <a:ext cx="576064" cy="57606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D3C00A0-46BA-47D6-8DC6-AACF75C47CE3}"/>
              </a:ext>
            </a:extLst>
          </p:cNvPr>
          <p:cNvSpPr/>
          <p:nvPr/>
        </p:nvSpPr>
        <p:spPr>
          <a:xfrm>
            <a:off x="5524295" y="5593214"/>
            <a:ext cx="576064" cy="57606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1F0A3A3-C08E-4FB6-9175-2A3C5EF34361}"/>
              </a:ext>
            </a:extLst>
          </p:cNvPr>
          <p:cNvCxnSpPr>
            <a:stCxn id="5" idx="3"/>
            <a:endCxn id="6" idx="0"/>
          </p:cNvCxnSpPr>
          <p:nvPr/>
        </p:nvCxnSpPr>
        <p:spPr>
          <a:xfrm flipH="1">
            <a:off x="4554528" y="4299434"/>
            <a:ext cx="732435" cy="311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B4C8EAC-60CC-4EF4-BD50-3B9A610857F8}"/>
              </a:ext>
            </a:extLst>
          </p:cNvPr>
          <p:cNvCxnSpPr>
            <a:cxnSpLocks/>
            <a:stCxn id="7" idx="0"/>
            <a:endCxn id="5" idx="5"/>
          </p:cNvCxnSpPr>
          <p:nvPr/>
        </p:nvCxnSpPr>
        <p:spPr>
          <a:xfrm flipH="1" flipV="1">
            <a:off x="5694301" y="4299434"/>
            <a:ext cx="660427" cy="311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5850652-160C-4C15-A590-878440543132}"/>
              </a:ext>
            </a:extLst>
          </p:cNvPr>
          <p:cNvCxnSpPr>
            <a:cxnSpLocks/>
            <a:stCxn id="8" idx="0"/>
            <a:endCxn id="6" idx="3"/>
          </p:cNvCxnSpPr>
          <p:nvPr/>
        </p:nvCxnSpPr>
        <p:spPr>
          <a:xfrm flipV="1">
            <a:off x="3980442" y="5102744"/>
            <a:ext cx="370417" cy="418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345A12C-F28E-43FE-8226-8260256DF01C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812327" y="5123048"/>
            <a:ext cx="343084" cy="470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5F3272-B5E8-4B25-B0F7-768B9B1430F7}"/>
              </a:ext>
            </a:extLst>
          </p:cNvPr>
          <p:cNvSpPr/>
          <p:nvPr/>
        </p:nvSpPr>
        <p:spPr>
          <a:xfrm>
            <a:off x="1331640" y="3645024"/>
            <a:ext cx="1368152" cy="37524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BECFC5-EC5F-4BD9-9429-83F7B4E54D11}"/>
              </a:ext>
            </a:extLst>
          </p:cNvPr>
          <p:cNvSpPr/>
          <p:nvPr/>
        </p:nvSpPr>
        <p:spPr>
          <a:xfrm>
            <a:off x="1331640" y="4020270"/>
            <a:ext cx="1368152" cy="37524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194F473-FC6E-47F7-AE5C-79891C77FFFC}"/>
              </a:ext>
            </a:extLst>
          </p:cNvPr>
          <p:cNvSpPr/>
          <p:nvPr/>
        </p:nvSpPr>
        <p:spPr>
          <a:xfrm>
            <a:off x="1331640" y="4395516"/>
            <a:ext cx="1368152" cy="37524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B518A9B-431C-4292-9BB0-13EDAE0CC1D4}"/>
              </a:ext>
            </a:extLst>
          </p:cNvPr>
          <p:cNvSpPr/>
          <p:nvPr/>
        </p:nvSpPr>
        <p:spPr>
          <a:xfrm>
            <a:off x="1331640" y="4770762"/>
            <a:ext cx="1368152" cy="37524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6E75EF-B527-4BBF-96C2-EB6593B93521}"/>
              </a:ext>
            </a:extLst>
          </p:cNvPr>
          <p:cNvSpPr/>
          <p:nvPr/>
        </p:nvSpPr>
        <p:spPr>
          <a:xfrm>
            <a:off x="1331640" y="5146008"/>
            <a:ext cx="1368152" cy="37524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770A79B-3A29-4485-AD53-19C9FEEDF074}"/>
              </a:ext>
            </a:extLst>
          </p:cNvPr>
          <p:cNvSpPr/>
          <p:nvPr/>
        </p:nvSpPr>
        <p:spPr>
          <a:xfrm>
            <a:off x="1331640" y="5521254"/>
            <a:ext cx="1368152" cy="37524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C40EE9-26FE-4250-A42E-57B822F76F63}"/>
              </a:ext>
            </a:extLst>
          </p:cNvPr>
          <p:cNvSpPr txBox="1"/>
          <p:nvPr/>
        </p:nvSpPr>
        <p:spPr>
          <a:xfrm>
            <a:off x="1475656" y="326977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cfs_rq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0445B4-85C1-4F4A-9578-A09DC59A5E50}"/>
              </a:ext>
            </a:extLst>
          </p:cNvPr>
          <p:cNvSpPr txBox="1"/>
          <p:nvPr/>
        </p:nvSpPr>
        <p:spPr>
          <a:xfrm>
            <a:off x="-612576" y="402027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tasks_timeline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CFDBF4-17D7-4BA4-ADCC-2EDCB6B3F72E}"/>
              </a:ext>
            </a:extLst>
          </p:cNvPr>
          <p:cNvCxnSpPr>
            <a:stCxn id="20" idx="3"/>
            <a:endCxn id="5" idx="2"/>
          </p:cNvCxnSpPr>
          <p:nvPr/>
        </p:nvCxnSpPr>
        <p:spPr>
          <a:xfrm flipV="1">
            <a:off x="2699792" y="4095765"/>
            <a:ext cx="2502808" cy="11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B5BA971-F5C5-4EC7-9DDC-EE7675EC8577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>
            <a:off x="2699792" y="4958385"/>
            <a:ext cx="1076981" cy="647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AF1AF21-B71D-4B58-88B9-C7C6D89D3939}"/>
              </a:ext>
            </a:extLst>
          </p:cNvPr>
          <p:cNvSpPr txBox="1"/>
          <p:nvPr/>
        </p:nvSpPr>
        <p:spPr>
          <a:xfrm>
            <a:off x="6948264" y="3156913"/>
            <a:ext cx="3264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O(log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ko-KR" sz="3200">
                <a:latin typeface="Consolas" pitchFamily="49" charset="0"/>
                <a:cs typeface="Consolas" pitchFamily="49" charset="0"/>
              </a:rPr>
              <a:t>N)=&gt;O(1)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7274A0-57B9-47B2-8289-2E19CA1AA6BB}"/>
              </a:ext>
            </a:extLst>
          </p:cNvPr>
          <p:cNvSpPr txBox="1"/>
          <p:nvPr/>
        </p:nvSpPr>
        <p:spPr>
          <a:xfrm>
            <a:off x="-258125" y="474140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rb_leftmost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476270-D6D9-4194-AA9C-1CDEAED9F124}"/>
              </a:ext>
            </a:extLst>
          </p:cNvPr>
          <p:cNvSpPr txBox="1"/>
          <p:nvPr/>
        </p:nvSpPr>
        <p:spPr>
          <a:xfrm>
            <a:off x="3659644" y="607502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next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7608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9250A1F6-7314-45B2-A9FF-F717AFCE3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72" y="325016"/>
            <a:ext cx="8229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Example of real implementation in UNIX : buffer cache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C3DDB0E-437B-42BE-B3ED-79BCC29D0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772816"/>
            <a:ext cx="21447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600" b="1"/>
              <a:t>hash queue header</a:t>
            </a: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BDEF6A0-122E-4DA2-AD2E-C395FD853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2153816"/>
            <a:ext cx="2068512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19AC0787-B073-4997-A8A7-D4580ABEC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72" y="2306216"/>
            <a:ext cx="1905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(page_no % 5 ) = 0</a:t>
            </a:r>
            <a:endParaRPr lang="en-US" altLang="ko-KR" sz="1400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C0249C5D-0653-4B5E-852A-CA302A0B4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2687216"/>
            <a:ext cx="2068512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4FA3B80E-4842-4AC3-9F03-B40087427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72" y="2839616"/>
            <a:ext cx="1905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(page_no % 5 ) = 1</a:t>
            </a:r>
            <a:endParaRPr lang="en-US" altLang="ko-KR" sz="140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5C75DEFA-58A5-47BD-92C4-5E7A581A3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3220616"/>
            <a:ext cx="2068512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EE07206F-14B6-46DF-988C-8BB38BC30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72" y="3373016"/>
            <a:ext cx="1905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(page_no % 5 ) = 2</a:t>
            </a:r>
            <a:endParaRPr lang="en-US" altLang="ko-KR" sz="1400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325DD416-2FF0-4930-AD0D-0B99BB5ED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3754016"/>
            <a:ext cx="2068512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28ABAA20-5868-470A-8201-2C182FEB2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72" y="3906416"/>
            <a:ext cx="1905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(page_no % 5 ) = 3</a:t>
            </a:r>
            <a:endParaRPr lang="en-US" altLang="ko-KR" sz="1400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8D039873-8B2B-4D86-B9A6-E03DEDFB5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4287416"/>
            <a:ext cx="2068512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0B533461-A1E6-4B2A-B712-877A0A5C0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72" y="4439816"/>
            <a:ext cx="1905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(page_no % 5 ) = 4</a:t>
            </a:r>
            <a:endParaRPr lang="en-US" altLang="ko-KR" sz="1400"/>
          </a:p>
        </p:txBody>
      </p:sp>
      <p:sp>
        <p:nvSpPr>
          <p:cNvPr id="16" name="AutoShape 16">
            <a:extLst>
              <a:ext uri="{FF2B5EF4-FFF2-40B4-BE49-F238E27FC236}">
                <a16:creationId xmlns:a16="http://schemas.microsoft.com/office/drawing/2014/main" id="{E605D44A-2BA9-44CC-A467-39D65012E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2072" y="2763416"/>
            <a:ext cx="3810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B6F110E6-418D-48CF-9B7F-9C7CFB600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2072" y="2763416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21</a:t>
            </a:r>
          </a:p>
        </p:txBody>
      </p:sp>
      <p:sp>
        <p:nvSpPr>
          <p:cNvPr id="18" name="AutoShape 18">
            <a:extLst>
              <a:ext uri="{FF2B5EF4-FFF2-40B4-BE49-F238E27FC236}">
                <a16:creationId xmlns:a16="http://schemas.microsoft.com/office/drawing/2014/main" id="{5AD645FF-174E-42B5-93E9-EF2265F48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2072" y="2230016"/>
            <a:ext cx="3810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D792A6D2-5DDB-41B1-8DCA-97FFABE48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2072" y="2230016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10</a:t>
            </a:r>
          </a:p>
        </p:txBody>
      </p:sp>
      <p:sp>
        <p:nvSpPr>
          <p:cNvPr id="20" name="AutoShape 20">
            <a:extLst>
              <a:ext uri="{FF2B5EF4-FFF2-40B4-BE49-F238E27FC236}">
                <a16:creationId xmlns:a16="http://schemas.microsoft.com/office/drawing/2014/main" id="{F10D8814-03EC-404C-8738-4F92D41D2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2072" y="3296816"/>
            <a:ext cx="3810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9ED2C71B-37AD-4522-BCB3-5F40D8059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2072" y="3296816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  2</a:t>
            </a:r>
          </a:p>
        </p:txBody>
      </p:sp>
      <p:sp>
        <p:nvSpPr>
          <p:cNvPr id="22" name="AutoShape 22">
            <a:extLst>
              <a:ext uri="{FF2B5EF4-FFF2-40B4-BE49-F238E27FC236}">
                <a16:creationId xmlns:a16="http://schemas.microsoft.com/office/drawing/2014/main" id="{AB803085-D5E1-4169-9E21-C61C3AFA3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2072" y="3830216"/>
            <a:ext cx="3810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3" name="Text Box 23">
            <a:extLst>
              <a:ext uri="{FF2B5EF4-FFF2-40B4-BE49-F238E27FC236}">
                <a16:creationId xmlns:a16="http://schemas.microsoft.com/office/drawing/2014/main" id="{54E5F594-E59B-4FE7-8249-2199897F6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2072" y="3830216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33</a:t>
            </a:r>
          </a:p>
        </p:txBody>
      </p:sp>
      <p:sp>
        <p:nvSpPr>
          <p:cNvPr id="24" name="AutoShape 24">
            <a:extLst>
              <a:ext uri="{FF2B5EF4-FFF2-40B4-BE49-F238E27FC236}">
                <a16:creationId xmlns:a16="http://schemas.microsoft.com/office/drawing/2014/main" id="{8E00EB49-3B2A-4D09-8277-185E8BB92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2072" y="4363616"/>
            <a:ext cx="3810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A7F6F51C-8F87-41EB-9B9D-695F9792F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2072" y="4363616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24</a:t>
            </a:r>
          </a:p>
        </p:txBody>
      </p:sp>
      <p:sp>
        <p:nvSpPr>
          <p:cNvPr id="26" name="AutoShape 26">
            <a:extLst>
              <a:ext uri="{FF2B5EF4-FFF2-40B4-BE49-F238E27FC236}">
                <a16:creationId xmlns:a16="http://schemas.microsoft.com/office/drawing/2014/main" id="{CA2AE43D-BE68-4EC8-B56D-E89BECB45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5072" y="2763416"/>
            <a:ext cx="3810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7" name="Text Box 27">
            <a:extLst>
              <a:ext uri="{FF2B5EF4-FFF2-40B4-BE49-F238E27FC236}">
                <a16:creationId xmlns:a16="http://schemas.microsoft.com/office/drawing/2014/main" id="{F0EF6156-9538-4AAB-880D-6D7111DC9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5072" y="2763416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26</a:t>
            </a:r>
          </a:p>
        </p:txBody>
      </p:sp>
      <p:sp>
        <p:nvSpPr>
          <p:cNvPr id="28" name="AutoShape 28">
            <a:extLst>
              <a:ext uri="{FF2B5EF4-FFF2-40B4-BE49-F238E27FC236}">
                <a16:creationId xmlns:a16="http://schemas.microsoft.com/office/drawing/2014/main" id="{402002CD-69C3-4658-8FBA-5F6630FDE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5072" y="2230016"/>
            <a:ext cx="3810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DC700CC1-C491-481D-91FE-8F2FB91A1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5072" y="2230016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45</a:t>
            </a:r>
          </a:p>
        </p:txBody>
      </p:sp>
      <p:sp>
        <p:nvSpPr>
          <p:cNvPr id="30" name="AutoShape 30">
            <a:extLst>
              <a:ext uri="{FF2B5EF4-FFF2-40B4-BE49-F238E27FC236}">
                <a16:creationId xmlns:a16="http://schemas.microsoft.com/office/drawing/2014/main" id="{C1F65185-7883-4DDC-BBC9-7A9506C7F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8072" y="2230016"/>
            <a:ext cx="3810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1" name="Text Box 31">
            <a:extLst>
              <a:ext uri="{FF2B5EF4-FFF2-40B4-BE49-F238E27FC236}">
                <a16:creationId xmlns:a16="http://schemas.microsoft.com/office/drawing/2014/main" id="{1AD18E92-2247-46F2-AE13-E4F979258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072" y="2230016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30</a:t>
            </a:r>
          </a:p>
        </p:txBody>
      </p:sp>
      <p:sp>
        <p:nvSpPr>
          <p:cNvPr id="32" name="AutoShape 32">
            <a:extLst>
              <a:ext uri="{FF2B5EF4-FFF2-40B4-BE49-F238E27FC236}">
                <a16:creationId xmlns:a16="http://schemas.microsoft.com/office/drawing/2014/main" id="{8222262B-73ED-4532-9FD8-466F53EEE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5072" y="3830216"/>
            <a:ext cx="3810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3" name="Text Box 33">
            <a:extLst>
              <a:ext uri="{FF2B5EF4-FFF2-40B4-BE49-F238E27FC236}">
                <a16:creationId xmlns:a16="http://schemas.microsoft.com/office/drawing/2014/main" id="{B3C6FC26-61D2-46BE-A4A6-322D087BD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5072" y="3830216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28</a:t>
            </a:r>
          </a:p>
        </p:txBody>
      </p:sp>
      <p:sp>
        <p:nvSpPr>
          <p:cNvPr id="34" name="AutoShape 34">
            <a:extLst>
              <a:ext uri="{FF2B5EF4-FFF2-40B4-BE49-F238E27FC236}">
                <a16:creationId xmlns:a16="http://schemas.microsoft.com/office/drawing/2014/main" id="{4D02DCA0-C5B4-4ED7-AB7A-E5C1943A3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5072" y="4363616"/>
            <a:ext cx="3810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5" name="Text Box 35">
            <a:extLst>
              <a:ext uri="{FF2B5EF4-FFF2-40B4-BE49-F238E27FC236}">
                <a16:creationId xmlns:a16="http://schemas.microsoft.com/office/drawing/2014/main" id="{69363F62-1B22-48AE-9BD8-335B8311A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5072" y="4363616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19</a:t>
            </a:r>
          </a:p>
        </p:txBody>
      </p:sp>
      <p:sp>
        <p:nvSpPr>
          <p:cNvPr id="36" name="AutoShape 36">
            <a:extLst>
              <a:ext uri="{FF2B5EF4-FFF2-40B4-BE49-F238E27FC236}">
                <a16:creationId xmlns:a16="http://schemas.microsoft.com/office/drawing/2014/main" id="{4FDBAA33-0D5B-40C6-96AE-DCBA51FF4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8072" y="3830216"/>
            <a:ext cx="3810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7" name="Text Box 37">
            <a:extLst>
              <a:ext uri="{FF2B5EF4-FFF2-40B4-BE49-F238E27FC236}">
                <a16:creationId xmlns:a16="http://schemas.microsoft.com/office/drawing/2014/main" id="{1300D1CD-6FB2-43D8-A198-F95CF68FC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072" y="3830216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  3</a:t>
            </a:r>
          </a:p>
        </p:txBody>
      </p:sp>
      <p:sp>
        <p:nvSpPr>
          <p:cNvPr id="38" name="AutoShape 38">
            <a:extLst>
              <a:ext uri="{FF2B5EF4-FFF2-40B4-BE49-F238E27FC236}">
                <a16:creationId xmlns:a16="http://schemas.microsoft.com/office/drawing/2014/main" id="{E2F3EFCA-74D9-4702-8736-EA84F797E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1072" y="3830216"/>
            <a:ext cx="3810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9" name="Text Box 39">
            <a:extLst>
              <a:ext uri="{FF2B5EF4-FFF2-40B4-BE49-F238E27FC236}">
                <a16:creationId xmlns:a16="http://schemas.microsoft.com/office/drawing/2014/main" id="{7280E51E-BECE-4EEE-9F13-7D9E1C22C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1072" y="3830216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43</a:t>
            </a:r>
          </a:p>
        </p:txBody>
      </p:sp>
      <p:sp>
        <p:nvSpPr>
          <p:cNvPr id="40" name="Rectangle 40">
            <a:extLst>
              <a:ext uri="{FF2B5EF4-FFF2-40B4-BE49-F238E27FC236}">
                <a16:creationId xmlns:a16="http://schemas.microsoft.com/office/drawing/2014/main" id="{9EBB8E38-B555-4BE5-84CF-2DD375959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872" y="4744616"/>
            <a:ext cx="3190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400" i="1">
                <a:latin typeface="Arial" panose="020B0604020202020204" pitchFamily="34" charset="0"/>
                <a:ea typeface="돋움" panose="020B0600000101010101" pitchFamily="50" charset="-127"/>
              </a:rPr>
              <a:t>(Source : The Design of the UNIX OS)</a:t>
            </a:r>
          </a:p>
        </p:txBody>
      </p:sp>
      <p:sp>
        <p:nvSpPr>
          <p:cNvPr id="41" name="Text Box 41">
            <a:extLst>
              <a:ext uri="{FF2B5EF4-FFF2-40B4-BE49-F238E27FC236}">
                <a16:creationId xmlns:a16="http://schemas.microsoft.com/office/drawing/2014/main" id="{D92A3ACE-3A22-4CCD-8DF6-C902ADA9A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872" y="1468016"/>
            <a:ext cx="182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600" b="1"/>
              <a:t>lru list header</a:t>
            </a:r>
            <a:endParaRPr lang="en-US" altLang="ko-KR"/>
          </a:p>
        </p:txBody>
      </p:sp>
      <p:sp>
        <p:nvSpPr>
          <p:cNvPr id="42" name="AutoShape 42">
            <a:extLst>
              <a:ext uri="{FF2B5EF4-FFF2-40B4-BE49-F238E27FC236}">
                <a16:creationId xmlns:a16="http://schemas.microsoft.com/office/drawing/2014/main" id="{CC0B8864-058C-4104-B9EC-05A41675E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872" y="1468016"/>
            <a:ext cx="1497013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3" name="Line 43">
            <a:extLst>
              <a:ext uri="{FF2B5EF4-FFF2-40B4-BE49-F238E27FC236}">
                <a16:creationId xmlns:a16="http://schemas.microsoft.com/office/drawing/2014/main" id="{D33CF9B3-81AC-4214-9005-076094E924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0072" y="2382416"/>
            <a:ext cx="762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4" name="Line 44">
            <a:extLst>
              <a:ext uri="{FF2B5EF4-FFF2-40B4-BE49-F238E27FC236}">
                <a16:creationId xmlns:a16="http://schemas.microsoft.com/office/drawing/2014/main" id="{CA51EDC8-2ACC-4B12-8DB7-EFD67B535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3072" y="2382416"/>
            <a:ext cx="762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5" name="Line 45">
            <a:extLst>
              <a:ext uri="{FF2B5EF4-FFF2-40B4-BE49-F238E27FC236}">
                <a16:creationId xmlns:a16="http://schemas.microsoft.com/office/drawing/2014/main" id="{04A8DDB1-4A30-41F5-9EDA-09E4C3D206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6072" y="2382416"/>
            <a:ext cx="762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6" name="Line 46">
            <a:extLst>
              <a:ext uri="{FF2B5EF4-FFF2-40B4-BE49-F238E27FC236}">
                <a16:creationId xmlns:a16="http://schemas.microsoft.com/office/drawing/2014/main" id="{079E6810-5CFD-41B8-A433-F5F649E0CE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0072" y="2915816"/>
            <a:ext cx="762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7" name="Line 47">
            <a:extLst>
              <a:ext uri="{FF2B5EF4-FFF2-40B4-BE49-F238E27FC236}">
                <a16:creationId xmlns:a16="http://schemas.microsoft.com/office/drawing/2014/main" id="{45973CE2-189E-4941-8598-31F99F2B78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3072" y="2915816"/>
            <a:ext cx="762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8" name="Line 48">
            <a:extLst>
              <a:ext uri="{FF2B5EF4-FFF2-40B4-BE49-F238E27FC236}">
                <a16:creationId xmlns:a16="http://schemas.microsoft.com/office/drawing/2014/main" id="{7D64E31F-541A-48B0-A34D-FC82DF0103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0072" y="3449216"/>
            <a:ext cx="762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9" name="Line 49">
            <a:extLst>
              <a:ext uri="{FF2B5EF4-FFF2-40B4-BE49-F238E27FC236}">
                <a16:creationId xmlns:a16="http://schemas.microsoft.com/office/drawing/2014/main" id="{9A66B845-394D-4238-A110-3F0ADE568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0072" y="3982616"/>
            <a:ext cx="762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0" name="Line 50">
            <a:extLst>
              <a:ext uri="{FF2B5EF4-FFF2-40B4-BE49-F238E27FC236}">
                <a16:creationId xmlns:a16="http://schemas.microsoft.com/office/drawing/2014/main" id="{30DB2741-BA2C-4053-8F7D-F86659853A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0072" y="4516016"/>
            <a:ext cx="762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1" name="Line 51">
            <a:extLst>
              <a:ext uri="{FF2B5EF4-FFF2-40B4-BE49-F238E27FC236}">
                <a16:creationId xmlns:a16="http://schemas.microsoft.com/office/drawing/2014/main" id="{7FECD558-277C-427A-902F-FD216C3EFA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3072" y="3982616"/>
            <a:ext cx="762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2" name="Line 52">
            <a:extLst>
              <a:ext uri="{FF2B5EF4-FFF2-40B4-BE49-F238E27FC236}">
                <a16:creationId xmlns:a16="http://schemas.microsoft.com/office/drawing/2014/main" id="{EA4FAD22-4138-4CAC-9564-391D19731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3072" y="4516016"/>
            <a:ext cx="762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3" name="Line 53">
            <a:extLst>
              <a:ext uri="{FF2B5EF4-FFF2-40B4-BE49-F238E27FC236}">
                <a16:creationId xmlns:a16="http://schemas.microsoft.com/office/drawing/2014/main" id="{9D145D38-C0E9-47E0-ABDD-D60B1094D0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6072" y="3982616"/>
            <a:ext cx="762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4" name="Line 54">
            <a:extLst>
              <a:ext uri="{FF2B5EF4-FFF2-40B4-BE49-F238E27FC236}">
                <a16:creationId xmlns:a16="http://schemas.microsoft.com/office/drawing/2014/main" id="{213E3A8A-5EF9-4257-BA8F-3E3FC0B662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9072" y="3982616"/>
            <a:ext cx="762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55" name="AutoShape 55">
            <a:extLst>
              <a:ext uri="{FF2B5EF4-FFF2-40B4-BE49-F238E27FC236}">
                <a16:creationId xmlns:a16="http://schemas.microsoft.com/office/drawing/2014/main" id="{697C6FDD-83CC-4540-A5F9-6AE01CA374B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 flipV="1">
            <a:off x="2691185" y="2371303"/>
            <a:ext cx="1828800" cy="22225"/>
          </a:xfrm>
          <a:prstGeom prst="curvedConnector5">
            <a:avLst>
              <a:gd name="adj1" fmla="val -12500"/>
              <a:gd name="adj2" fmla="val -3671431"/>
              <a:gd name="adj3" fmla="val 94093"/>
            </a:avLst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56">
            <a:extLst>
              <a:ext uri="{FF2B5EF4-FFF2-40B4-BE49-F238E27FC236}">
                <a16:creationId xmlns:a16="http://schemas.microsoft.com/office/drawing/2014/main" id="{1D29C559-01EE-40A4-A3BC-4DC856FC2666}"/>
              </a:ext>
            </a:extLst>
          </p:cNvPr>
          <p:cNvCxnSpPr>
            <a:cxnSpLocks noChangeShapeType="1"/>
            <a:stCxn id="17" idx="0"/>
            <a:endCxn id="29" idx="2"/>
          </p:cNvCxnSpPr>
          <p:nvPr/>
        </p:nvCxnSpPr>
        <p:spPr bwMode="auto">
          <a:xfrm rot="16200000">
            <a:off x="4136603" y="2108573"/>
            <a:ext cx="166687" cy="1143000"/>
          </a:xfrm>
          <a:prstGeom prst="curvedConnector3">
            <a:avLst>
              <a:gd name="adj1" fmla="val 49523"/>
            </a:avLst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57">
            <a:extLst>
              <a:ext uri="{FF2B5EF4-FFF2-40B4-BE49-F238E27FC236}">
                <a16:creationId xmlns:a16="http://schemas.microsoft.com/office/drawing/2014/main" id="{D63291D8-3044-4A67-A186-61ED2468D09F}"/>
              </a:ext>
            </a:extLst>
          </p:cNvPr>
          <p:cNvCxnSpPr>
            <a:cxnSpLocks noChangeShapeType="1"/>
            <a:stCxn id="17" idx="2"/>
            <a:endCxn id="33" idx="0"/>
          </p:cNvCxnSpPr>
          <p:nvPr/>
        </p:nvCxnSpPr>
        <p:spPr bwMode="auto">
          <a:xfrm rot="16200000" flipH="1">
            <a:off x="3869903" y="2908673"/>
            <a:ext cx="700087" cy="1143000"/>
          </a:xfrm>
          <a:prstGeom prst="curvedConnector3">
            <a:avLst>
              <a:gd name="adj1" fmla="val 49889"/>
            </a:avLst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58">
            <a:extLst>
              <a:ext uri="{FF2B5EF4-FFF2-40B4-BE49-F238E27FC236}">
                <a16:creationId xmlns:a16="http://schemas.microsoft.com/office/drawing/2014/main" id="{F7B81176-5F14-417C-B38B-E3039E0FC0B3}"/>
              </a:ext>
            </a:extLst>
          </p:cNvPr>
          <p:cNvCxnSpPr>
            <a:cxnSpLocks noChangeShapeType="1"/>
            <a:stCxn id="25" idx="0"/>
            <a:endCxn id="33" idx="2"/>
          </p:cNvCxnSpPr>
          <p:nvPr/>
        </p:nvCxnSpPr>
        <p:spPr bwMode="auto">
          <a:xfrm rot="16200000">
            <a:off x="4136603" y="3708773"/>
            <a:ext cx="166687" cy="1143000"/>
          </a:xfrm>
          <a:prstGeom prst="curvedConnector3">
            <a:avLst>
              <a:gd name="adj1" fmla="val 49523"/>
            </a:avLst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59">
            <a:extLst>
              <a:ext uri="{FF2B5EF4-FFF2-40B4-BE49-F238E27FC236}">
                <a16:creationId xmlns:a16="http://schemas.microsoft.com/office/drawing/2014/main" id="{1D42317A-6A3D-4ACD-9172-15FF96E41336}"/>
              </a:ext>
            </a:extLst>
          </p:cNvPr>
          <p:cNvCxnSpPr>
            <a:cxnSpLocks noChangeShapeType="1"/>
            <a:stCxn id="25" idx="2"/>
            <a:endCxn id="35" idx="2"/>
          </p:cNvCxnSpPr>
          <p:nvPr/>
        </p:nvCxnSpPr>
        <p:spPr bwMode="auto">
          <a:xfrm rot="16200000" flipH="1">
            <a:off x="4219153" y="4159623"/>
            <a:ext cx="1587" cy="11430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60">
            <a:extLst>
              <a:ext uri="{FF2B5EF4-FFF2-40B4-BE49-F238E27FC236}">
                <a16:creationId xmlns:a16="http://schemas.microsoft.com/office/drawing/2014/main" id="{472D6F98-1545-4E25-BF77-704EEDD8EF4D}"/>
              </a:ext>
            </a:extLst>
          </p:cNvPr>
          <p:cNvCxnSpPr>
            <a:cxnSpLocks noChangeShapeType="1"/>
            <a:stCxn id="35" idx="0"/>
            <a:endCxn id="39" idx="2"/>
          </p:cNvCxnSpPr>
          <p:nvPr/>
        </p:nvCxnSpPr>
        <p:spPr bwMode="auto">
          <a:xfrm rot="16200000">
            <a:off x="5851103" y="3137273"/>
            <a:ext cx="166687" cy="2286000"/>
          </a:xfrm>
          <a:prstGeom prst="curvedConnector3">
            <a:avLst>
              <a:gd name="adj1" fmla="val 49523"/>
            </a:avLst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AutoShape 61">
            <a:extLst>
              <a:ext uri="{FF2B5EF4-FFF2-40B4-BE49-F238E27FC236}">
                <a16:creationId xmlns:a16="http://schemas.microsoft.com/office/drawing/2014/main" id="{F746FF29-14B4-460C-A750-F91061E3D441}"/>
              </a:ext>
            </a:extLst>
          </p:cNvPr>
          <p:cNvCxnSpPr>
            <a:cxnSpLocks noChangeShapeType="1"/>
            <a:endCxn id="39" idx="0"/>
          </p:cNvCxnSpPr>
          <p:nvPr/>
        </p:nvCxnSpPr>
        <p:spPr bwMode="auto">
          <a:xfrm rot="16200000" flipH="1">
            <a:off x="5914604" y="2667372"/>
            <a:ext cx="1204912" cy="1120775"/>
          </a:xfrm>
          <a:prstGeom prst="curvedConnector3">
            <a:avLst>
              <a:gd name="adj1" fmla="val 49935"/>
            </a:avLst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62">
            <a:extLst>
              <a:ext uri="{FF2B5EF4-FFF2-40B4-BE49-F238E27FC236}">
                <a16:creationId xmlns:a16="http://schemas.microsoft.com/office/drawing/2014/main" id="{BD0D274A-24B6-4AF0-A7F9-F85309700008}"/>
              </a:ext>
            </a:extLst>
          </p:cNvPr>
          <p:cNvCxnSpPr>
            <a:cxnSpLocks noChangeShapeType="1"/>
            <a:stCxn id="19" idx="0"/>
            <a:endCxn id="31" idx="0"/>
          </p:cNvCxnSpPr>
          <p:nvPr/>
        </p:nvCxnSpPr>
        <p:spPr bwMode="auto">
          <a:xfrm rot="5400000" flipV="1">
            <a:off x="4790653" y="1087810"/>
            <a:ext cx="1588" cy="22860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63">
            <a:extLst>
              <a:ext uri="{FF2B5EF4-FFF2-40B4-BE49-F238E27FC236}">
                <a16:creationId xmlns:a16="http://schemas.microsoft.com/office/drawing/2014/main" id="{0273FC40-EE33-4E95-A8E7-76F97FA32F34}"/>
              </a:ext>
            </a:extLst>
          </p:cNvPr>
          <p:cNvCxnSpPr>
            <a:cxnSpLocks noChangeShapeType="1"/>
            <a:stCxn id="27" idx="0"/>
            <a:endCxn id="19" idx="2"/>
          </p:cNvCxnSpPr>
          <p:nvPr/>
        </p:nvCxnSpPr>
        <p:spPr bwMode="auto">
          <a:xfrm rot="5400000" flipH="1">
            <a:off x="4136603" y="2108573"/>
            <a:ext cx="166687" cy="1143000"/>
          </a:xfrm>
          <a:prstGeom prst="curvedConnector3">
            <a:avLst>
              <a:gd name="adj1" fmla="val 49523"/>
            </a:avLst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64">
            <a:extLst>
              <a:ext uri="{FF2B5EF4-FFF2-40B4-BE49-F238E27FC236}">
                <a16:creationId xmlns:a16="http://schemas.microsoft.com/office/drawing/2014/main" id="{AF354593-C625-4674-8BD1-3B3325850D94}"/>
              </a:ext>
            </a:extLst>
          </p:cNvPr>
          <p:cNvCxnSpPr>
            <a:cxnSpLocks noChangeShapeType="1"/>
            <a:stCxn id="37" idx="0"/>
            <a:endCxn id="27" idx="2"/>
          </p:cNvCxnSpPr>
          <p:nvPr/>
        </p:nvCxnSpPr>
        <p:spPr bwMode="auto">
          <a:xfrm rot="5400000" flipH="1">
            <a:off x="5012903" y="2908673"/>
            <a:ext cx="700087" cy="1143000"/>
          </a:xfrm>
          <a:prstGeom prst="curvedConnector3">
            <a:avLst>
              <a:gd name="adj1" fmla="val 49889"/>
            </a:avLst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65">
            <a:extLst>
              <a:ext uri="{FF2B5EF4-FFF2-40B4-BE49-F238E27FC236}">
                <a16:creationId xmlns:a16="http://schemas.microsoft.com/office/drawing/2014/main" id="{51ABF455-E11F-4194-BE6F-4680A1CDB218}"/>
              </a:ext>
            </a:extLst>
          </p:cNvPr>
          <p:cNvCxnSpPr>
            <a:cxnSpLocks noChangeShapeType="1"/>
            <a:stCxn id="37" idx="2"/>
            <a:endCxn id="23" idx="2"/>
          </p:cNvCxnSpPr>
          <p:nvPr/>
        </p:nvCxnSpPr>
        <p:spPr bwMode="auto">
          <a:xfrm rot="5400000">
            <a:off x="4790653" y="3054723"/>
            <a:ext cx="1587" cy="22860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AutoShape 66">
            <a:extLst>
              <a:ext uri="{FF2B5EF4-FFF2-40B4-BE49-F238E27FC236}">
                <a16:creationId xmlns:a16="http://schemas.microsoft.com/office/drawing/2014/main" id="{6FA88F98-06D5-47B4-B98B-777373B1402C}"/>
              </a:ext>
            </a:extLst>
          </p:cNvPr>
          <p:cNvCxnSpPr>
            <a:cxnSpLocks noChangeShapeType="1"/>
            <a:stCxn id="23" idx="0"/>
            <a:endCxn id="21" idx="2"/>
          </p:cNvCxnSpPr>
          <p:nvPr/>
        </p:nvCxnSpPr>
        <p:spPr bwMode="auto">
          <a:xfrm rot="16200000">
            <a:off x="3565103" y="3746873"/>
            <a:ext cx="1666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AutoShape 67">
            <a:extLst>
              <a:ext uri="{FF2B5EF4-FFF2-40B4-BE49-F238E27FC236}">
                <a16:creationId xmlns:a16="http://schemas.microsoft.com/office/drawing/2014/main" id="{C932D39D-16AB-43B0-860F-5C670A55C4D6}"/>
              </a:ext>
            </a:extLst>
          </p:cNvPr>
          <p:cNvCxnSpPr>
            <a:cxnSpLocks noChangeShapeType="1"/>
            <a:stCxn id="42" idx="2"/>
            <a:endCxn id="29" idx="0"/>
          </p:cNvCxnSpPr>
          <p:nvPr/>
        </p:nvCxnSpPr>
        <p:spPr bwMode="auto">
          <a:xfrm rot="16200000" flipH="1">
            <a:off x="4071516" y="1510085"/>
            <a:ext cx="381000" cy="10588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Text Box 68">
            <a:extLst>
              <a:ext uri="{FF2B5EF4-FFF2-40B4-BE49-F238E27FC236}">
                <a16:creationId xmlns:a16="http://schemas.microsoft.com/office/drawing/2014/main" id="{3A595D9F-751A-4EED-A123-7765EF500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072" y="1087016"/>
            <a:ext cx="54927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head</a:t>
            </a:r>
            <a:endParaRPr lang="en-US" altLang="ko-KR" sz="1400"/>
          </a:p>
        </p:txBody>
      </p:sp>
      <p:sp>
        <p:nvSpPr>
          <p:cNvPr id="69" name="Text Box 69">
            <a:extLst>
              <a:ext uri="{FF2B5EF4-FFF2-40B4-BE49-F238E27FC236}">
                <a16:creationId xmlns:a16="http://schemas.microsoft.com/office/drawing/2014/main" id="{92F5C602-0A4E-4B52-92E1-1E157858B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2072" y="1849016"/>
            <a:ext cx="43021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tail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930803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D2C8E1-44AF-4C1C-9408-1D60E61935C3}"/>
              </a:ext>
            </a:extLst>
          </p:cNvPr>
          <p:cNvSpPr/>
          <p:nvPr/>
        </p:nvSpPr>
        <p:spPr>
          <a:xfrm>
            <a:off x="899988" y="2132856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75185B-5E7D-4228-89F1-B7E28CE819D1}"/>
              </a:ext>
            </a:extLst>
          </p:cNvPr>
          <p:cNvSpPr/>
          <p:nvPr/>
        </p:nvSpPr>
        <p:spPr>
          <a:xfrm>
            <a:off x="1404813" y="2132856"/>
            <a:ext cx="503238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1C06B8-D9BD-4476-BE9D-4FB2017B70B8}"/>
              </a:ext>
            </a:extLst>
          </p:cNvPr>
          <p:cNvSpPr/>
          <p:nvPr/>
        </p:nvSpPr>
        <p:spPr>
          <a:xfrm>
            <a:off x="1908051" y="2132856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1B81D7-2E83-44EE-90BA-5B0EC10173BC}"/>
              </a:ext>
            </a:extLst>
          </p:cNvPr>
          <p:cNvSpPr/>
          <p:nvPr/>
        </p:nvSpPr>
        <p:spPr>
          <a:xfrm>
            <a:off x="2412876" y="2132856"/>
            <a:ext cx="503237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F5E368-37CD-4E70-9520-12705E4EDC23}"/>
              </a:ext>
            </a:extLst>
          </p:cNvPr>
          <p:cNvSpPr/>
          <p:nvPr/>
        </p:nvSpPr>
        <p:spPr>
          <a:xfrm>
            <a:off x="2916113" y="2132856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6C6EC8-3EDC-4D97-821F-37743CC0C301}"/>
              </a:ext>
            </a:extLst>
          </p:cNvPr>
          <p:cNvSpPr/>
          <p:nvPr/>
        </p:nvSpPr>
        <p:spPr>
          <a:xfrm>
            <a:off x="3420938" y="2132856"/>
            <a:ext cx="503238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8AF5-761B-49E2-9AB5-EC95C1D18E7F}"/>
              </a:ext>
            </a:extLst>
          </p:cNvPr>
          <p:cNvSpPr/>
          <p:nvPr/>
        </p:nvSpPr>
        <p:spPr>
          <a:xfrm>
            <a:off x="3924176" y="2132856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EE766B-E290-4743-832D-A2B966143608}"/>
              </a:ext>
            </a:extLst>
          </p:cNvPr>
          <p:cNvSpPr/>
          <p:nvPr/>
        </p:nvSpPr>
        <p:spPr>
          <a:xfrm>
            <a:off x="4429001" y="2132856"/>
            <a:ext cx="503237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77D012-035B-4125-AFFA-308D7A6C1F72}"/>
              </a:ext>
            </a:extLst>
          </p:cNvPr>
          <p:cNvSpPr/>
          <p:nvPr/>
        </p:nvSpPr>
        <p:spPr>
          <a:xfrm>
            <a:off x="4932238" y="2132856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177F5F-7FB9-41CE-B0B4-ED0EF11A1018}"/>
              </a:ext>
            </a:extLst>
          </p:cNvPr>
          <p:cNvSpPr/>
          <p:nvPr/>
        </p:nvSpPr>
        <p:spPr>
          <a:xfrm>
            <a:off x="5437063" y="2132856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0B71A-2C2A-4281-9F72-98D7EC6D73C7}"/>
              </a:ext>
            </a:extLst>
          </p:cNvPr>
          <p:cNvSpPr/>
          <p:nvPr/>
        </p:nvSpPr>
        <p:spPr>
          <a:xfrm>
            <a:off x="5940301" y="2132856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1F63CF-1A88-4C65-BD40-3345A0E90A74}"/>
              </a:ext>
            </a:extLst>
          </p:cNvPr>
          <p:cNvSpPr/>
          <p:nvPr/>
        </p:nvSpPr>
        <p:spPr>
          <a:xfrm>
            <a:off x="6445126" y="2132856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AF23AA-8A65-410B-B9A0-8F16DA7A52C7}"/>
              </a:ext>
            </a:extLst>
          </p:cNvPr>
          <p:cNvSpPr/>
          <p:nvPr/>
        </p:nvSpPr>
        <p:spPr>
          <a:xfrm>
            <a:off x="6948363" y="2132856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BF8826-228A-4721-A6E5-BBE720163911}"/>
              </a:ext>
            </a:extLst>
          </p:cNvPr>
          <p:cNvSpPr/>
          <p:nvPr/>
        </p:nvSpPr>
        <p:spPr>
          <a:xfrm>
            <a:off x="7453188" y="2132856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137830-BCC6-48FA-9E20-27B88227C15D}"/>
              </a:ext>
            </a:extLst>
          </p:cNvPr>
          <p:cNvSpPr/>
          <p:nvPr/>
        </p:nvSpPr>
        <p:spPr>
          <a:xfrm>
            <a:off x="7956426" y="2132856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38411A-F52B-49CE-B294-CAFB4319BA00}"/>
              </a:ext>
            </a:extLst>
          </p:cNvPr>
          <p:cNvSpPr/>
          <p:nvPr/>
        </p:nvSpPr>
        <p:spPr>
          <a:xfrm>
            <a:off x="8461251" y="2132856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6DD7F1B-4C5D-40DA-9C04-B9A00ABE2E66}"/>
              </a:ext>
            </a:extLst>
          </p:cNvPr>
          <p:cNvSpPr/>
          <p:nvPr/>
        </p:nvSpPr>
        <p:spPr>
          <a:xfrm>
            <a:off x="899988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94A6AC-C5AD-436B-9508-5D164BE719DC}"/>
              </a:ext>
            </a:extLst>
          </p:cNvPr>
          <p:cNvSpPr/>
          <p:nvPr/>
        </p:nvSpPr>
        <p:spPr>
          <a:xfrm>
            <a:off x="1404813" y="1556593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DAA0F1-EF2B-4642-9E04-3476A43B8E5F}"/>
              </a:ext>
            </a:extLst>
          </p:cNvPr>
          <p:cNvSpPr/>
          <p:nvPr/>
        </p:nvSpPr>
        <p:spPr>
          <a:xfrm>
            <a:off x="1908051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682D449-E81F-44B7-98F5-A70B76C27E81}"/>
              </a:ext>
            </a:extLst>
          </p:cNvPr>
          <p:cNvSpPr/>
          <p:nvPr/>
        </p:nvSpPr>
        <p:spPr>
          <a:xfrm>
            <a:off x="2412876" y="1556593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235492-026A-4193-9370-72DAD188D789}"/>
              </a:ext>
            </a:extLst>
          </p:cNvPr>
          <p:cNvSpPr/>
          <p:nvPr/>
        </p:nvSpPr>
        <p:spPr>
          <a:xfrm>
            <a:off x="2916113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A276DD9-0F0F-4459-9B4D-576E13703ABE}"/>
              </a:ext>
            </a:extLst>
          </p:cNvPr>
          <p:cNvSpPr/>
          <p:nvPr/>
        </p:nvSpPr>
        <p:spPr>
          <a:xfrm>
            <a:off x="3420938" y="1556593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A1656F-0E52-4057-99CB-1757B7C20827}"/>
              </a:ext>
            </a:extLst>
          </p:cNvPr>
          <p:cNvSpPr/>
          <p:nvPr/>
        </p:nvSpPr>
        <p:spPr>
          <a:xfrm>
            <a:off x="3924176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9DCE421-3187-4BFC-B6A2-72B1AB61B8AF}"/>
              </a:ext>
            </a:extLst>
          </p:cNvPr>
          <p:cNvSpPr/>
          <p:nvPr/>
        </p:nvSpPr>
        <p:spPr>
          <a:xfrm>
            <a:off x="4429001" y="1556593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0E5040-97E0-4514-9BE7-CEC041C2B0A1}"/>
              </a:ext>
            </a:extLst>
          </p:cNvPr>
          <p:cNvSpPr/>
          <p:nvPr/>
        </p:nvSpPr>
        <p:spPr>
          <a:xfrm>
            <a:off x="4932238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20B91FB-4C75-4A62-AD1E-CBD8E9BA85D4}"/>
              </a:ext>
            </a:extLst>
          </p:cNvPr>
          <p:cNvSpPr/>
          <p:nvPr/>
        </p:nvSpPr>
        <p:spPr>
          <a:xfrm>
            <a:off x="5437063" y="1556593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B5588C-37BD-4564-872D-DCD9179BC420}"/>
              </a:ext>
            </a:extLst>
          </p:cNvPr>
          <p:cNvSpPr/>
          <p:nvPr/>
        </p:nvSpPr>
        <p:spPr>
          <a:xfrm>
            <a:off x="5940301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6FDB2D-6944-4C10-B598-89D376075FF0}"/>
              </a:ext>
            </a:extLst>
          </p:cNvPr>
          <p:cNvSpPr/>
          <p:nvPr/>
        </p:nvSpPr>
        <p:spPr>
          <a:xfrm>
            <a:off x="6445126" y="1556593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6DD391-3B3E-4B40-B32C-AB5E362ED4E5}"/>
              </a:ext>
            </a:extLst>
          </p:cNvPr>
          <p:cNvSpPr/>
          <p:nvPr/>
        </p:nvSpPr>
        <p:spPr>
          <a:xfrm>
            <a:off x="6948363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3240B26-57C2-4EDF-8770-3A54167556F0}"/>
              </a:ext>
            </a:extLst>
          </p:cNvPr>
          <p:cNvSpPr/>
          <p:nvPr/>
        </p:nvSpPr>
        <p:spPr>
          <a:xfrm>
            <a:off x="7453188" y="1556593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2FA5ABC-FE1D-40DB-8F7C-1B1886CB3248}"/>
              </a:ext>
            </a:extLst>
          </p:cNvPr>
          <p:cNvSpPr/>
          <p:nvPr/>
        </p:nvSpPr>
        <p:spPr>
          <a:xfrm>
            <a:off x="7956426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D486F4A-5795-458C-BCD3-EDDAA7E35AA3}"/>
              </a:ext>
            </a:extLst>
          </p:cNvPr>
          <p:cNvSpPr/>
          <p:nvPr/>
        </p:nvSpPr>
        <p:spPr>
          <a:xfrm>
            <a:off x="8461251" y="1556593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8390C3A-531C-4432-BC32-11E2431C79F3}"/>
              </a:ext>
            </a:extLst>
          </p:cNvPr>
          <p:cNvSpPr/>
          <p:nvPr/>
        </p:nvSpPr>
        <p:spPr>
          <a:xfrm>
            <a:off x="899988" y="3069481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9B50076-2199-41B1-A6F6-46499A1808E6}"/>
              </a:ext>
            </a:extLst>
          </p:cNvPr>
          <p:cNvSpPr/>
          <p:nvPr/>
        </p:nvSpPr>
        <p:spPr>
          <a:xfrm>
            <a:off x="1908051" y="3069481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DFB1D91-89B3-4D9A-8518-906974EBBC4B}"/>
              </a:ext>
            </a:extLst>
          </p:cNvPr>
          <p:cNvSpPr/>
          <p:nvPr/>
        </p:nvSpPr>
        <p:spPr>
          <a:xfrm>
            <a:off x="2916113" y="3069481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327A54F-31CB-49E7-A96A-D64D15BAF4E5}"/>
              </a:ext>
            </a:extLst>
          </p:cNvPr>
          <p:cNvSpPr/>
          <p:nvPr/>
        </p:nvSpPr>
        <p:spPr>
          <a:xfrm>
            <a:off x="3924176" y="3069481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8A72F5A-066F-46B0-B8C4-829D490FC06C}"/>
              </a:ext>
            </a:extLst>
          </p:cNvPr>
          <p:cNvSpPr/>
          <p:nvPr/>
        </p:nvSpPr>
        <p:spPr>
          <a:xfrm>
            <a:off x="4932238" y="3069481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9D944CC-68C4-46D6-A021-C4D22A222FE6}"/>
              </a:ext>
            </a:extLst>
          </p:cNvPr>
          <p:cNvSpPr/>
          <p:nvPr/>
        </p:nvSpPr>
        <p:spPr>
          <a:xfrm>
            <a:off x="5940301" y="3069481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D486877-E07F-4E13-A314-AC1677339627}"/>
              </a:ext>
            </a:extLst>
          </p:cNvPr>
          <p:cNvSpPr/>
          <p:nvPr/>
        </p:nvSpPr>
        <p:spPr>
          <a:xfrm>
            <a:off x="6948363" y="3069481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C8BB4E7-9C5D-4CF8-AAE1-4A1F46A406D9}"/>
              </a:ext>
            </a:extLst>
          </p:cNvPr>
          <p:cNvSpPr/>
          <p:nvPr/>
        </p:nvSpPr>
        <p:spPr>
          <a:xfrm>
            <a:off x="7956426" y="3069481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324F975-68D5-4809-967C-5570FACDEB6E}"/>
              </a:ext>
            </a:extLst>
          </p:cNvPr>
          <p:cNvSpPr/>
          <p:nvPr/>
        </p:nvSpPr>
        <p:spPr>
          <a:xfrm>
            <a:off x="899988" y="3645743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B593416-1630-412E-80D9-477316B57073}"/>
              </a:ext>
            </a:extLst>
          </p:cNvPr>
          <p:cNvSpPr/>
          <p:nvPr/>
        </p:nvSpPr>
        <p:spPr>
          <a:xfrm>
            <a:off x="2916113" y="3645743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99717F8-FD33-461F-BC69-F6AD8C984D64}"/>
              </a:ext>
            </a:extLst>
          </p:cNvPr>
          <p:cNvSpPr/>
          <p:nvPr/>
        </p:nvSpPr>
        <p:spPr>
          <a:xfrm>
            <a:off x="4932238" y="3645743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9AE1246-A051-4321-A45C-0BFCF9EE77F1}"/>
              </a:ext>
            </a:extLst>
          </p:cNvPr>
          <p:cNvSpPr/>
          <p:nvPr/>
        </p:nvSpPr>
        <p:spPr>
          <a:xfrm>
            <a:off x="6948363" y="3645743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9E4E831-E49F-4A6D-8124-A29EE46BCE83}"/>
              </a:ext>
            </a:extLst>
          </p:cNvPr>
          <p:cNvSpPr/>
          <p:nvPr/>
        </p:nvSpPr>
        <p:spPr>
          <a:xfrm>
            <a:off x="899988" y="4220418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CE38B48-08A1-450C-BAE0-15BBFAFEB0A3}"/>
              </a:ext>
            </a:extLst>
          </p:cNvPr>
          <p:cNvSpPr/>
          <p:nvPr/>
        </p:nvSpPr>
        <p:spPr>
          <a:xfrm>
            <a:off x="4932238" y="4220418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87E8FD4-1DF6-41FC-805F-DB9CB272E676}"/>
              </a:ext>
            </a:extLst>
          </p:cNvPr>
          <p:cNvSpPr/>
          <p:nvPr/>
        </p:nvSpPr>
        <p:spPr>
          <a:xfrm>
            <a:off x="899988" y="4796681"/>
            <a:ext cx="8064500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EA75CF-959E-47BD-A68F-5B4299AB1335}"/>
              </a:ext>
            </a:extLst>
          </p:cNvPr>
          <p:cNvSpPr/>
          <p:nvPr/>
        </p:nvSpPr>
        <p:spPr>
          <a:xfrm>
            <a:off x="179263" y="3069481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62CCB36-D623-462A-8C6E-1D6B03065AA4}"/>
              </a:ext>
            </a:extLst>
          </p:cNvPr>
          <p:cNvSpPr/>
          <p:nvPr/>
        </p:nvSpPr>
        <p:spPr>
          <a:xfrm>
            <a:off x="179263" y="3645743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2C9623A-4B1B-43C1-B53F-A0A2E5FC2F32}"/>
              </a:ext>
            </a:extLst>
          </p:cNvPr>
          <p:cNvSpPr/>
          <p:nvPr/>
        </p:nvSpPr>
        <p:spPr>
          <a:xfrm>
            <a:off x="179263" y="4220418"/>
            <a:ext cx="360363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641A706-E642-4C8E-AFE5-7218CFA20597}"/>
              </a:ext>
            </a:extLst>
          </p:cNvPr>
          <p:cNvSpPr/>
          <p:nvPr/>
        </p:nvSpPr>
        <p:spPr>
          <a:xfrm>
            <a:off x="179263" y="4796681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5" name="구부러진 연결선 56">
            <a:extLst>
              <a:ext uri="{FF2B5EF4-FFF2-40B4-BE49-F238E27FC236}">
                <a16:creationId xmlns:a16="http://schemas.microsoft.com/office/drawing/2014/main" id="{7B8854D0-B872-4FA2-A48C-389AA45AFB47}"/>
              </a:ext>
            </a:extLst>
          </p:cNvPr>
          <p:cNvCxnSpPr>
            <a:stCxn id="54" idx="3"/>
            <a:endCxn id="4" idx="1"/>
          </p:cNvCxnSpPr>
          <p:nvPr/>
        </p:nvCxnSpPr>
        <p:spPr>
          <a:xfrm flipV="1">
            <a:off x="539626" y="2493218"/>
            <a:ext cx="360362" cy="251936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4">
            <a:extLst>
              <a:ext uri="{FF2B5EF4-FFF2-40B4-BE49-F238E27FC236}">
                <a16:creationId xmlns:a16="http://schemas.microsoft.com/office/drawing/2014/main" id="{C75BAA3E-56B9-4759-98B4-D666B2222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62" y="273893"/>
            <a:ext cx="8843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Buddy </a:t>
            </a:r>
            <a:r>
              <a:rPr lang="ko-KR" altLang="en-US" sz="1800" b="1"/>
              <a:t>메모리 할당 전 초기화 상태</a:t>
            </a:r>
            <a:endParaRPr lang="en-US" altLang="ko-KR" sz="1800" b="1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1600"/>
              <a:t>8</a:t>
            </a:r>
            <a:r>
              <a:rPr lang="ko-KR" altLang="en-US" sz="1600"/>
              <a:t>개의 메모리는 </a:t>
            </a:r>
            <a:r>
              <a:rPr lang="en-US" altLang="ko-KR" sz="1600"/>
              <a:t>free </a:t>
            </a:r>
            <a:r>
              <a:rPr lang="ko-KR" altLang="en-US" sz="1600"/>
              <a:t>상태 나머지 </a:t>
            </a:r>
            <a:r>
              <a:rPr lang="en-US" altLang="ko-KR" sz="1600"/>
              <a:t>8</a:t>
            </a:r>
            <a:r>
              <a:rPr lang="ko-KR" altLang="en-US" sz="1600"/>
              <a:t>의 메모리는 할당 상태</a:t>
            </a:r>
            <a:endParaRPr lang="en-US" altLang="ko-KR" sz="16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ko-KR" altLang="en-US" sz="1600"/>
              <a:t>아래에 있는 </a:t>
            </a:r>
            <a:r>
              <a:rPr lang="en-US" altLang="ko-KR" sz="1600"/>
              <a:t>bitmap</a:t>
            </a:r>
            <a:r>
              <a:rPr lang="ko-KR" altLang="en-US" sz="1600"/>
              <a:t>은 두영역이 다 사용중이거나 </a:t>
            </a:r>
            <a:r>
              <a:rPr lang="en-US" altLang="ko-KR" sz="1600"/>
              <a:t>free </a:t>
            </a:r>
            <a:r>
              <a:rPr lang="ko-KR" altLang="en-US" sz="1600"/>
              <a:t>영역일때는 </a:t>
            </a:r>
            <a:r>
              <a:rPr lang="en-US" altLang="ko-KR" sz="1600"/>
              <a:t>0 </a:t>
            </a:r>
            <a:r>
              <a:rPr lang="ko-KR" altLang="en-US" sz="1600"/>
              <a:t>그 반대는 </a:t>
            </a:r>
            <a:r>
              <a:rPr lang="en-US" altLang="ko-KR" sz="1600"/>
              <a:t>1</a:t>
            </a:r>
            <a:r>
              <a:rPr lang="ko-KR" altLang="en-US" sz="1600"/>
              <a:t>임</a:t>
            </a:r>
            <a:endParaRPr lang="en-US" altLang="ko-KR" sz="16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ko-KR" altLang="en-US" sz="1600"/>
              <a:t>왼쪽 배열의 인덱스는 </a:t>
            </a:r>
            <a:r>
              <a:rPr lang="en-US" altLang="ko-KR" sz="1600"/>
              <a:t>2</a:t>
            </a:r>
            <a:r>
              <a:rPr lang="ko-KR" altLang="en-US" sz="1600"/>
              <a:t>진수의 기수 이므로 현재는 </a:t>
            </a:r>
            <a:r>
              <a:rPr lang="en-US" altLang="ko-KR" sz="1600"/>
              <a:t>8</a:t>
            </a:r>
            <a:r>
              <a:rPr lang="ko-KR" altLang="en-US" sz="1600"/>
              <a:t>개의 연속된 메모리만 </a:t>
            </a:r>
            <a:r>
              <a:rPr lang="en-US" altLang="ko-KR" sz="1600"/>
              <a:t>list</a:t>
            </a:r>
            <a:r>
              <a:rPr lang="ko-KR" altLang="en-US" sz="1600"/>
              <a:t>에 연결됨</a:t>
            </a:r>
            <a:endParaRPr lang="en-US" altLang="ko-KR" sz="1600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C2B9FD1-D352-4520-A8B3-27D3F40EF565}"/>
              </a:ext>
            </a:extLst>
          </p:cNvPr>
          <p:cNvSpPr txBox="1"/>
          <p:nvPr/>
        </p:nvSpPr>
        <p:spPr>
          <a:xfrm>
            <a:off x="4491780" y="532523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bitmap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CDCF8-3BEA-4736-9432-0D188D1C2F2A}"/>
              </a:ext>
            </a:extLst>
          </p:cNvPr>
          <p:cNvSpPr txBox="1"/>
          <p:nvPr/>
        </p:nvSpPr>
        <p:spPr>
          <a:xfrm>
            <a:off x="-44501" y="53014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hash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502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D2C8E1-44AF-4C1C-9408-1D60E61935C3}"/>
              </a:ext>
            </a:extLst>
          </p:cNvPr>
          <p:cNvSpPr/>
          <p:nvPr/>
        </p:nvSpPr>
        <p:spPr>
          <a:xfrm>
            <a:off x="899988" y="2132856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75185B-5E7D-4228-89F1-B7E28CE819D1}"/>
              </a:ext>
            </a:extLst>
          </p:cNvPr>
          <p:cNvSpPr/>
          <p:nvPr/>
        </p:nvSpPr>
        <p:spPr>
          <a:xfrm>
            <a:off x="1404813" y="2132856"/>
            <a:ext cx="503238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1C06B8-D9BD-4476-BE9D-4FB2017B70B8}"/>
              </a:ext>
            </a:extLst>
          </p:cNvPr>
          <p:cNvSpPr/>
          <p:nvPr/>
        </p:nvSpPr>
        <p:spPr>
          <a:xfrm>
            <a:off x="1908051" y="2132856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1B81D7-2E83-44EE-90BA-5B0EC10173BC}"/>
              </a:ext>
            </a:extLst>
          </p:cNvPr>
          <p:cNvSpPr/>
          <p:nvPr/>
        </p:nvSpPr>
        <p:spPr>
          <a:xfrm>
            <a:off x="2412876" y="2132856"/>
            <a:ext cx="503237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F5E368-37CD-4E70-9520-12705E4EDC23}"/>
              </a:ext>
            </a:extLst>
          </p:cNvPr>
          <p:cNvSpPr/>
          <p:nvPr/>
        </p:nvSpPr>
        <p:spPr>
          <a:xfrm>
            <a:off x="2916113" y="2132856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6C6EC8-3EDC-4D97-821F-37743CC0C301}"/>
              </a:ext>
            </a:extLst>
          </p:cNvPr>
          <p:cNvSpPr/>
          <p:nvPr/>
        </p:nvSpPr>
        <p:spPr>
          <a:xfrm>
            <a:off x="3420938" y="2132856"/>
            <a:ext cx="503238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8AF5-761B-49E2-9AB5-EC95C1D18E7F}"/>
              </a:ext>
            </a:extLst>
          </p:cNvPr>
          <p:cNvSpPr/>
          <p:nvPr/>
        </p:nvSpPr>
        <p:spPr>
          <a:xfrm>
            <a:off x="3924176" y="2132856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EE766B-E290-4743-832D-A2B966143608}"/>
              </a:ext>
            </a:extLst>
          </p:cNvPr>
          <p:cNvSpPr/>
          <p:nvPr/>
        </p:nvSpPr>
        <p:spPr>
          <a:xfrm>
            <a:off x="4429001" y="2132856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77D012-035B-4125-AFFA-308D7A6C1F72}"/>
              </a:ext>
            </a:extLst>
          </p:cNvPr>
          <p:cNvSpPr/>
          <p:nvPr/>
        </p:nvSpPr>
        <p:spPr>
          <a:xfrm>
            <a:off x="4932238" y="2132856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177F5F-7FB9-41CE-B0B4-ED0EF11A1018}"/>
              </a:ext>
            </a:extLst>
          </p:cNvPr>
          <p:cNvSpPr/>
          <p:nvPr/>
        </p:nvSpPr>
        <p:spPr>
          <a:xfrm>
            <a:off x="5437063" y="2132856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0B71A-2C2A-4281-9F72-98D7EC6D73C7}"/>
              </a:ext>
            </a:extLst>
          </p:cNvPr>
          <p:cNvSpPr/>
          <p:nvPr/>
        </p:nvSpPr>
        <p:spPr>
          <a:xfrm>
            <a:off x="5940301" y="2132856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1F63CF-1A88-4C65-BD40-3345A0E90A74}"/>
              </a:ext>
            </a:extLst>
          </p:cNvPr>
          <p:cNvSpPr/>
          <p:nvPr/>
        </p:nvSpPr>
        <p:spPr>
          <a:xfrm>
            <a:off x="6445126" y="2132856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AF23AA-8A65-410B-B9A0-8F16DA7A52C7}"/>
              </a:ext>
            </a:extLst>
          </p:cNvPr>
          <p:cNvSpPr/>
          <p:nvPr/>
        </p:nvSpPr>
        <p:spPr>
          <a:xfrm>
            <a:off x="6948363" y="2132856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BF8826-228A-4721-A6E5-BBE720163911}"/>
              </a:ext>
            </a:extLst>
          </p:cNvPr>
          <p:cNvSpPr/>
          <p:nvPr/>
        </p:nvSpPr>
        <p:spPr>
          <a:xfrm>
            <a:off x="7453188" y="2132856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137830-BCC6-48FA-9E20-27B88227C15D}"/>
              </a:ext>
            </a:extLst>
          </p:cNvPr>
          <p:cNvSpPr/>
          <p:nvPr/>
        </p:nvSpPr>
        <p:spPr>
          <a:xfrm>
            <a:off x="7956426" y="2132856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38411A-F52B-49CE-B294-CAFB4319BA00}"/>
              </a:ext>
            </a:extLst>
          </p:cNvPr>
          <p:cNvSpPr/>
          <p:nvPr/>
        </p:nvSpPr>
        <p:spPr>
          <a:xfrm>
            <a:off x="8461251" y="2132856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6DD7F1B-4C5D-40DA-9C04-B9A00ABE2E66}"/>
              </a:ext>
            </a:extLst>
          </p:cNvPr>
          <p:cNvSpPr/>
          <p:nvPr/>
        </p:nvSpPr>
        <p:spPr>
          <a:xfrm>
            <a:off x="899988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94A6AC-C5AD-436B-9508-5D164BE719DC}"/>
              </a:ext>
            </a:extLst>
          </p:cNvPr>
          <p:cNvSpPr/>
          <p:nvPr/>
        </p:nvSpPr>
        <p:spPr>
          <a:xfrm>
            <a:off x="1404813" y="1556593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DAA0F1-EF2B-4642-9E04-3476A43B8E5F}"/>
              </a:ext>
            </a:extLst>
          </p:cNvPr>
          <p:cNvSpPr/>
          <p:nvPr/>
        </p:nvSpPr>
        <p:spPr>
          <a:xfrm>
            <a:off x="1908051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682D449-E81F-44B7-98F5-A70B76C27E81}"/>
              </a:ext>
            </a:extLst>
          </p:cNvPr>
          <p:cNvSpPr/>
          <p:nvPr/>
        </p:nvSpPr>
        <p:spPr>
          <a:xfrm>
            <a:off x="2412876" y="1556593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235492-026A-4193-9370-72DAD188D789}"/>
              </a:ext>
            </a:extLst>
          </p:cNvPr>
          <p:cNvSpPr/>
          <p:nvPr/>
        </p:nvSpPr>
        <p:spPr>
          <a:xfrm>
            <a:off x="2916113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A276DD9-0F0F-4459-9B4D-576E13703ABE}"/>
              </a:ext>
            </a:extLst>
          </p:cNvPr>
          <p:cNvSpPr/>
          <p:nvPr/>
        </p:nvSpPr>
        <p:spPr>
          <a:xfrm>
            <a:off x="3420938" y="1556593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A1656F-0E52-4057-99CB-1757B7C20827}"/>
              </a:ext>
            </a:extLst>
          </p:cNvPr>
          <p:cNvSpPr/>
          <p:nvPr/>
        </p:nvSpPr>
        <p:spPr>
          <a:xfrm>
            <a:off x="3924176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9DCE421-3187-4BFC-B6A2-72B1AB61B8AF}"/>
              </a:ext>
            </a:extLst>
          </p:cNvPr>
          <p:cNvSpPr/>
          <p:nvPr/>
        </p:nvSpPr>
        <p:spPr>
          <a:xfrm>
            <a:off x="4429001" y="1556593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0E5040-97E0-4514-9BE7-CEC041C2B0A1}"/>
              </a:ext>
            </a:extLst>
          </p:cNvPr>
          <p:cNvSpPr/>
          <p:nvPr/>
        </p:nvSpPr>
        <p:spPr>
          <a:xfrm>
            <a:off x="4932238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20B91FB-4C75-4A62-AD1E-CBD8E9BA85D4}"/>
              </a:ext>
            </a:extLst>
          </p:cNvPr>
          <p:cNvSpPr/>
          <p:nvPr/>
        </p:nvSpPr>
        <p:spPr>
          <a:xfrm>
            <a:off x="5437063" y="1556593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B5588C-37BD-4564-872D-DCD9179BC420}"/>
              </a:ext>
            </a:extLst>
          </p:cNvPr>
          <p:cNvSpPr/>
          <p:nvPr/>
        </p:nvSpPr>
        <p:spPr>
          <a:xfrm>
            <a:off x="5940301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6FDB2D-6944-4C10-B598-89D376075FF0}"/>
              </a:ext>
            </a:extLst>
          </p:cNvPr>
          <p:cNvSpPr/>
          <p:nvPr/>
        </p:nvSpPr>
        <p:spPr>
          <a:xfrm>
            <a:off x="6445126" y="1556593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6DD391-3B3E-4B40-B32C-AB5E362ED4E5}"/>
              </a:ext>
            </a:extLst>
          </p:cNvPr>
          <p:cNvSpPr/>
          <p:nvPr/>
        </p:nvSpPr>
        <p:spPr>
          <a:xfrm>
            <a:off x="6948363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3240B26-57C2-4EDF-8770-3A54167556F0}"/>
              </a:ext>
            </a:extLst>
          </p:cNvPr>
          <p:cNvSpPr/>
          <p:nvPr/>
        </p:nvSpPr>
        <p:spPr>
          <a:xfrm>
            <a:off x="7453188" y="1556593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2FA5ABC-FE1D-40DB-8F7C-1B1886CB3248}"/>
              </a:ext>
            </a:extLst>
          </p:cNvPr>
          <p:cNvSpPr/>
          <p:nvPr/>
        </p:nvSpPr>
        <p:spPr>
          <a:xfrm>
            <a:off x="7956426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D486F4A-5795-458C-BCD3-EDDAA7E35AA3}"/>
              </a:ext>
            </a:extLst>
          </p:cNvPr>
          <p:cNvSpPr/>
          <p:nvPr/>
        </p:nvSpPr>
        <p:spPr>
          <a:xfrm>
            <a:off x="8461251" y="1556593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8390C3A-531C-4432-BC32-11E2431C79F3}"/>
              </a:ext>
            </a:extLst>
          </p:cNvPr>
          <p:cNvSpPr/>
          <p:nvPr/>
        </p:nvSpPr>
        <p:spPr>
          <a:xfrm>
            <a:off x="899988" y="3069481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9B50076-2199-41B1-A6F6-46499A1808E6}"/>
              </a:ext>
            </a:extLst>
          </p:cNvPr>
          <p:cNvSpPr/>
          <p:nvPr/>
        </p:nvSpPr>
        <p:spPr>
          <a:xfrm>
            <a:off x="1908051" y="3069481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DFB1D91-89B3-4D9A-8518-906974EBBC4B}"/>
              </a:ext>
            </a:extLst>
          </p:cNvPr>
          <p:cNvSpPr/>
          <p:nvPr/>
        </p:nvSpPr>
        <p:spPr>
          <a:xfrm>
            <a:off x="2916113" y="3069481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327A54F-31CB-49E7-A96A-D64D15BAF4E5}"/>
              </a:ext>
            </a:extLst>
          </p:cNvPr>
          <p:cNvSpPr/>
          <p:nvPr/>
        </p:nvSpPr>
        <p:spPr>
          <a:xfrm>
            <a:off x="3924176" y="3069481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8A72F5A-066F-46B0-B8C4-829D490FC06C}"/>
              </a:ext>
            </a:extLst>
          </p:cNvPr>
          <p:cNvSpPr/>
          <p:nvPr/>
        </p:nvSpPr>
        <p:spPr>
          <a:xfrm>
            <a:off x="4932238" y="3069481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9D944CC-68C4-46D6-A021-C4D22A222FE6}"/>
              </a:ext>
            </a:extLst>
          </p:cNvPr>
          <p:cNvSpPr/>
          <p:nvPr/>
        </p:nvSpPr>
        <p:spPr>
          <a:xfrm>
            <a:off x="5940301" y="3069481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D486877-E07F-4E13-A314-AC1677339627}"/>
              </a:ext>
            </a:extLst>
          </p:cNvPr>
          <p:cNvSpPr/>
          <p:nvPr/>
        </p:nvSpPr>
        <p:spPr>
          <a:xfrm>
            <a:off x="6948363" y="3069481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C8BB4E7-9C5D-4CF8-AAE1-4A1F46A406D9}"/>
              </a:ext>
            </a:extLst>
          </p:cNvPr>
          <p:cNvSpPr/>
          <p:nvPr/>
        </p:nvSpPr>
        <p:spPr>
          <a:xfrm>
            <a:off x="7956426" y="3069481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324F975-68D5-4809-967C-5570FACDEB6E}"/>
              </a:ext>
            </a:extLst>
          </p:cNvPr>
          <p:cNvSpPr/>
          <p:nvPr/>
        </p:nvSpPr>
        <p:spPr>
          <a:xfrm>
            <a:off x="899988" y="3645743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B593416-1630-412E-80D9-477316B57073}"/>
              </a:ext>
            </a:extLst>
          </p:cNvPr>
          <p:cNvSpPr/>
          <p:nvPr/>
        </p:nvSpPr>
        <p:spPr>
          <a:xfrm>
            <a:off x="2916113" y="3645743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99717F8-FD33-461F-BC69-F6AD8C984D64}"/>
              </a:ext>
            </a:extLst>
          </p:cNvPr>
          <p:cNvSpPr/>
          <p:nvPr/>
        </p:nvSpPr>
        <p:spPr>
          <a:xfrm>
            <a:off x="4932238" y="3645743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9AE1246-A051-4321-A45C-0BFCF9EE77F1}"/>
              </a:ext>
            </a:extLst>
          </p:cNvPr>
          <p:cNvSpPr/>
          <p:nvPr/>
        </p:nvSpPr>
        <p:spPr>
          <a:xfrm>
            <a:off x="6948363" y="3645743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9E4E831-E49F-4A6D-8124-A29EE46BCE83}"/>
              </a:ext>
            </a:extLst>
          </p:cNvPr>
          <p:cNvSpPr/>
          <p:nvPr/>
        </p:nvSpPr>
        <p:spPr>
          <a:xfrm>
            <a:off x="899988" y="4220418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CE38B48-08A1-450C-BAE0-15BBFAFEB0A3}"/>
              </a:ext>
            </a:extLst>
          </p:cNvPr>
          <p:cNvSpPr/>
          <p:nvPr/>
        </p:nvSpPr>
        <p:spPr>
          <a:xfrm>
            <a:off x="4932238" y="4220418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87E8FD4-1DF6-41FC-805F-DB9CB272E676}"/>
              </a:ext>
            </a:extLst>
          </p:cNvPr>
          <p:cNvSpPr/>
          <p:nvPr/>
        </p:nvSpPr>
        <p:spPr>
          <a:xfrm>
            <a:off x="899988" y="4796681"/>
            <a:ext cx="8064500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EA75CF-959E-47BD-A68F-5B4299AB1335}"/>
              </a:ext>
            </a:extLst>
          </p:cNvPr>
          <p:cNvSpPr/>
          <p:nvPr/>
        </p:nvSpPr>
        <p:spPr>
          <a:xfrm>
            <a:off x="179263" y="3069481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62CCB36-D623-462A-8C6E-1D6B03065AA4}"/>
              </a:ext>
            </a:extLst>
          </p:cNvPr>
          <p:cNvSpPr/>
          <p:nvPr/>
        </p:nvSpPr>
        <p:spPr>
          <a:xfrm>
            <a:off x="179263" y="3645743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2C9623A-4B1B-43C1-B53F-A0A2E5FC2F32}"/>
              </a:ext>
            </a:extLst>
          </p:cNvPr>
          <p:cNvSpPr/>
          <p:nvPr/>
        </p:nvSpPr>
        <p:spPr>
          <a:xfrm>
            <a:off x="179263" y="4220418"/>
            <a:ext cx="360363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641A706-E642-4C8E-AFE5-7218CFA20597}"/>
              </a:ext>
            </a:extLst>
          </p:cNvPr>
          <p:cNvSpPr/>
          <p:nvPr/>
        </p:nvSpPr>
        <p:spPr>
          <a:xfrm>
            <a:off x="179263" y="4796681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5" name="구부러진 연결선 56">
            <a:extLst>
              <a:ext uri="{FF2B5EF4-FFF2-40B4-BE49-F238E27FC236}">
                <a16:creationId xmlns:a16="http://schemas.microsoft.com/office/drawing/2014/main" id="{7B8854D0-B872-4FA2-A48C-389AA45AFB47}"/>
              </a:ext>
            </a:extLst>
          </p:cNvPr>
          <p:cNvCxnSpPr>
            <a:cxnSpLocks/>
            <a:stCxn id="53" idx="3"/>
            <a:endCxn id="4" idx="1"/>
          </p:cNvCxnSpPr>
          <p:nvPr/>
        </p:nvCxnSpPr>
        <p:spPr>
          <a:xfrm flipV="1">
            <a:off x="539626" y="2493219"/>
            <a:ext cx="360362" cy="194389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C2B9FD1-D352-4520-A8B3-27D3F40EF565}"/>
              </a:ext>
            </a:extLst>
          </p:cNvPr>
          <p:cNvSpPr txBox="1"/>
          <p:nvPr/>
        </p:nvSpPr>
        <p:spPr>
          <a:xfrm>
            <a:off x="4491780" y="532523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bitmap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CDCF8-3BEA-4736-9432-0D188D1C2F2A}"/>
              </a:ext>
            </a:extLst>
          </p:cNvPr>
          <p:cNvSpPr txBox="1"/>
          <p:nvPr/>
        </p:nvSpPr>
        <p:spPr>
          <a:xfrm>
            <a:off x="-44501" y="53014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hash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29C44B-0593-492B-9162-5667720DA2D9}"/>
              </a:ext>
            </a:extLst>
          </p:cNvPr>
          <p:cNvSpPr txBox="1"/>
          <p:nvPr/>
        </p:nvSpPr>
        <p:spPr>
          <a:xfrm>
            <a:off x="539626" y="500849"/>
            <a:ext cx="5113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p1 = __get_free_pages(0);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70708822-CF90-44CA-B1CD-816E45864312}"/>
              </a:ext>
            </a:extLst>
          </p:cNvPr>
          <p:cNvSpPr/>
          <p:nvPr/>
        </p:nvSpPr>
        <p:spPr>
          <a:xfrm>
            <a:off x="-359085" y="3006473"/>
            <a:ext cx="503361" cy="431800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D8A6D53-C3D3-41AB-AC58-68143C51F03A}"/>
              </a:ext>
            </a:extLst>
          </p:cNvPr>
          <p:cNvCxnSpPr/>
          <p:nvPr/>
        </p:nvCxnSpPr>
        <p:spPr>
          <a:xfrm>
            <a:off x="4429001" y="1556593"/>
            <a:ext cx="0" cy="57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B04A2BA-2288-475C-A151-311DB2E477FE}"/>
              </a:ext>
            </a:extLst>
          </p:cNvPr>
          <p:cNvSpPr txBox="1"/>
          <p:nvPr/>
        </p:nvSpPr>
        <p:spPr>
          <a:xfrm>
            <a:off x="4165160" y="1120819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p1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구부러진 연결선 56">
            <a:extLst>
              <a:ext uri="{FF2B5EF4-FFF2-40B4-BE49-F238E27FC236}">
                <a16:creationId xmlns:a16="http://schemas.microsoft.com/office/drawing/2014/main" id="{5A9739A8-7DA3-490A-9B81-C313E7D9A92C}"/>
              </a:ext>
            </a:extLst>
          </p:cNvPr>
          <p:cNvCxnSpPr>
            <a:cxnSpLocks/>
            <a:stCxn id="52" idx="3"/>
            <a:endCxn id="8" idx="1"/>
          </p:cNvCxnSpPr>
          <p:nvPr/>
        </p:nvCxnSpPr>
        <p:spPr>
          <a:xfrm flipV="1">
            <a:off x="539626" y="2493219"/>
            <a:ext cx="2376487" cy="136842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 56">
            <a:extLst>
              <a:ext uri="{FF2B5EF4-FFF2-40B4-BE49-F238E27FC236}">
                <a16:creationId xmlns:a16="http://schemas.microsoft.com/office/drawing/2014/main" id="{39025011-B4D6-4E47-BD22-7D14D6A620D8}"/>
              </a:ext>
            </a:extLst>
          </p:cNvPr>
          <p:cNvCxnSpPr>
            <a:cxnSpLocks/>
            <a:stCxn id="51" idx="3"/>
            <a:endCxn id="10" idx="1"/>
          </p:cNvCxnSpPr>
          <p:nvPr/>
        </p:nvCxnSpPr>
        <p:spPr>
          <a:xfrm flipV="1">
            <a:off x="539626" y="2493219"/>
            <a:ext cx="3384550" cy="79216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972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D2C8E1-44AF-4C1C-9408-1D60E61935C3}"/>
              </a:ext>
            </a:extLst>
          </p:cNvPr>
          <p:cNvSpPr/>
          <p:nvPr/>
        </p:nvSpPr>
        <p:spPr>
          <a:xfrm>
            <a:off x="899988" y="2132856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75185B-5E7D-4228-89F1-B7E28CE819D1}"/>
              </a:ext>
            </a:extLst>
          </p:cNvPr>
          <p:cNvSpPr/>
          <p:nvPr/>
        </p:nvSpPr>
        <p:spPr>
          <a:xfrm>
            <a:off x="1404813" y="2132856"/>
            <a:ext cx="503238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1C06B8-D9BD-4476-BE9D-4FB2017B70B8}"/>
              </a:ext>
            </a:extLst>
          </p:cNvPr>
          <p:cNvSpPr/>
          <p:nvPr/>
        </p:nvSpPr>
        <p:spPr>
          <a:xfrm>
            <a:off x="1908051" y="2132856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1B81D7-2E83-44EE-90BA-5B0EC10173BC}"/>
              </a:ext>
            </a:extLst>
          </p:cNvPr>
          <p:cNvSpPr/>
          <p:nvPr/>
        </p:nvSpPr>
        <p:spPr>
          <a:xfrm>
            <a:off x="2412876" y="2132856"/>
            <a:ext cx="503237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F5E368-37CD-4E70-9520-12705E4EDC23}"/>
              </a:ext>
            </a:extLst>
          </p:cNvPr>
          <p:cNvSpPr/>
          <p:nvPr/>
        </p:nvSpPr>
        <p:spPr>
          <a:xfrm>
            <a:off x="2916113" y="2132856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6C6EC8-3EDC-4D97-821F-37743CC0C301}"/>
              </a:ext>
            </a:extLst>
          </p:cNvPr>
          <p:cNvSpPr/>
          <p:nvPr/>
        </p:nvSpPr>
        <p:spPr>
          <a:xfrm>
            <a:off x="3420938" y="2132856"/>
            <a:ext cx="503238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8AF5-761B-49E2-9AB5-EC95C1D18E7F}"/>
              </a:ext>
            </a:extLst>
          </p:cNvPr>
          <p:cNvSpPr/>
          <p:nvPr/>
        </p:nvSpPr>
        <p:spPr>
          <a:xfrm>
            <a:off x="3924176" y="2132856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EE766B-E290-4743-832D-A2B966143608}"/>
              </a:ext>
            </a:extLst>
          </p:cNvPr>
          <p:cNvSpPr/>
          <p:nvPr/>
        </p:nvSpPr>
        <p:spPr>
          <a:xfrm>
            <a:off x="4429001" y="2132856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77D012-035B-4125-AFFA-308D7A6C1F72}"/>
              </a:ext>
            </a:extLst>
          </p:cNvPr>
          <p:cNvSpPr/>
          <p:nvPr/>
        </p:nvSpPr>
        <p:spPr>
          <a:xfrm>
            <a:off x="4932238" y="2132856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177F5F-7FB9-41CE-B0B4-ED0EF11A1018}"/>
              </a:ext>
            </a:extLst>
          </p:cNvPr>
          <p:cNvSpPr/>
          <p:nvPr/>
        </p:nvSpPr>
        <p:spPr>
          <a:xfrm>
            <a:off x="5437063" y="2132856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0B71A-2C2A-4281-9F72-98D7EC6D73C7}"/>
              </a:ext>
            </a:extLst>
          </p:cNvPr>
          <p:cNvSpPr/>
          <p:nvPr/>
        </p:nvSpPr>
        <p:spPr>
          <a:xfrm>
            <a:off x="5940301" y="2132856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1F63CF-1A88-4C65-BD40-3345A0E90A74}"/>
              </a:ext>
            </a:extLst>
          </p:cNvPr>
          <p:cNvSpPr/>
          <p:nvPr/>
        </p:nvSpPr>
        <p:spPr>
          <a:xfrm>
            <a:off x="6445126" y="2132856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AF23AA-8A65-410B-B9A0-8F16DA7A52C7}"/>
              </a:ext>
            </a:extLst>
          </p:cNvPr>
          <p:cNvSpPr/>
          <p:nvPr/>
        </p:nvSpPr>
        <p:spPr>
          <a:xfrm>
            <a:off x="6948363" y="2132856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BF8826-228A-4721-A6E5-BBE720163911}"/>
              </a:ext>
            </a:extLst>
          </p:cNvPr>
          <p:cNvSpPr/>
          <p:nvPr/>
        </p:nvSpPr>
        <p:spPr>
          <a:xfrm>
            <a:off x="7453188" y="2132856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137830-BCC6-48FA-9E20-27B88227C15D}"/>
              </a:ext>
            </a:extLst>
          </p:cNvPr>
          <p:cNvSpPr/>
          <p:nvPr/>
        </p:nvSpPr>
        <p:spPr>
          <a:xfrm>
            <a:off x="7956426" y="2132856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38411A-F52B-49CE-B294-CAFB4319BA00}"/>
              </a:ext>
            </a:extLst>
          </p:cNvPr>
          <p:cNvSpPr/>
          <p:nvPr/>
        </p:nvSpPr>
        <p:spPr>
          <a:xfrm>
            <a:off x="8461251" y="2132856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6DD7F1B-4C5D-40DA-9C04-B9A00ABE2E66}"/>
              </a:ext>
            </a:extLst>
          </p:cNvPr>
          <p:cNvSpPr/>
          <p:nvPr/>
        </p:nvSpPr>
        <p:spPr>
          <a:xfrm>
            <a:off x="899988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94A6AC-C5AD-436B-9508-5D164BE719DC}"/>
              </a:ext>
            </a:extLst>
          </p:cNvPr>
          <p:cNvSpPr/>
          <p:nvPr/>
        </p:nvSpPr>
        <p:spPr>
          <a:xfrm>
            <a:off x="1404813" y="1556593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DAA0F1-EF2B-4642-9E04-3476A43B8E5F}"/>
              </a:ext>
            </a:extLst>
          </p:cNvPr>
          <p:cNvSpPr/>
          <p:nvPr/>
        </p:nvSpPr>
        <p:spPr>
          <a:xfrm>
            <a:off x="1908051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682D449-E81F-44B7-98F5-A70B76C27E81}"/>
              </a:ext>
            </a:extLst>
          </p:cNvPr>
          <p:cNvSpPr/>
          <p:nvPr/>
        </p:nvSpPr>
        <p:spPr>
          <a:xfrm>
            <a:off x="2412876" y="1556593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235492-026A-4193-9370-72DAD188D789}"/>
              </a:ext>
            </a:extLst>
          </p:cNvPr>
          <p:cNvSpPr/>
          <p:nvPr/>
        </p:nvSpPr>
        <p:spPr>
          <a:xfrm>
            <a:off x="2916113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A276DD9-0F0F-4459-9B4D-576E13703ABE}"/>
              </a:ext>
            </a:extLst>
          </p:cNvPr>
          <p:cNvSpPr/>
          <p:nvPr/>
        </p:nvSpPr>
        <p:spPr>
          <a:xfrm>
            <a:off x="3420938" y="1556593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A1656F-0E52-4057-99CB-1757B7C20827}"/>
              </a:ext>
            </a:extLst>
          </p:cNvPr>
          <p:cNvSpPr/>
          <p:nvPr/>
        </p:nvSpPr>
        <p:spPr>
          <a:xfrm>
            <a:off x="3924176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9DCE421-3187-4BFC-B6A2-72B1AB61B8AF}"/>
              </a:ext>
            </a:extLst>
          </p:cNvPr>
          <p:cNvSpPr/>
          <p:nvPr/>
        </p:nvSpPr>
        <p:spPr>
          <a:xfrm>
            <a:off x="4429001" y="1556593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0E5040-97E0-4514-9BE7-CEC041C2B0A1}"/>
              </a:ext>
            </a:extLst>
          </p:cNvPr>
          <p:cNvSpPr/>
          <p:nvPr/>
        </p:nvSpPr>
        <p:spPr>
          <a:xfrm>
            <a:off x="4932238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20B91FB-4C75-4A62-AD1E-CBD8E9BA85D4}"/>
              </a:ext>
            </a:extLst>
          </p:cNvPr>
          <p:cNvSpPr/>
          <p:nvPr/>
        </p:nvSpPr>
        <p:spPr>
          <a:xfrm>
            <a:off x="5437063" y="1556593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B5588C-37BD-4564-872D-DCD9179BC420}"/>
              </a:ext>
            </a:extLst>
          </p:cNvPr>
          <p:cNvSpPr/>
          <p:nvPr/>
        </p:nvSpPr>
        <p:spPr>
          <a:xfrm>
            <a:off x="5940301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6FDB2D-6944-4C10-B598-89D376075FF0}"/>
              </a:ext>
            </a:extLst>
          </p:cNvPr>
          <p:cNvSpPr/>
          <p:nvPr/>
        </p:nvSpPr>
        <p:spPr>
          <a:xfrm>
            <a:off x="6445126" y="1556593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6DD391-3B3E-4B40-B32C-AB5E362ED4E5}"/>
              </a:ext>
            </a:extLst>
          </p:cNvPr>
          <p:cNvSpPr/>
          <p:nvPr/>
        </p:nvSpPr>
        <p:spPr>
          <a:xfrm>
            <a:off x="6948363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3240B26-57C2-4EDF-8770-3A54167556F0}"/>
              </a:ext>
            </a:extLst>
          </p:cNvPr>
          <p:cNvSpPr/>
          <p:nvPr/>
        </p:nvSpPr>
        <p:spPr>
          <a:xfrm>
            <a:off x="7453188" y="1556593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2FA5ABC-FE1D-40DB-8F7C-1B1886CB3248}"/>
              </a:ext>
            </a:extLst>
          </p:cNvPr>
          <p:cNvSpPr/>
          <p:nvPr/>
        </p:nvSpPr>
        <p:spPr>
          <a:xfrm>
            <a:off x="7956426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D486F4A-5795-458C-BCD3-EDDAA7E35AA3}"/>
              </a:ext>
            </a:extLst>
          </p:cNvPr>
          <p:cNvSpPr/>
          <p:nvPr/>
        </p:nvSpPr>
        <p:spPr>
          <a:xfrm>
            <a:off x="8461251" y="1556593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8390C3A-531C-4432-BC32-11E2431C79F3}"/>
              </a:ext>
            </a:extLst>
          </p:cNvPr>
          <p:cNvSpPr/>
          <p:nvPr/>
        </p:nvSpPr>
        <p:spPr>
          <a:xfrm>
            <a:off x="899988" y="3069481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9B50076-2199-41B1-A6F6-46499A1808E6}"/>
              </a:ext>
            </a:extLst>
          </p:cNvPr>
          <p:cNvSpPr/>
          <p:nvPr/>
        </p:nvSpPr>
        <p:spPr>
          <a:xfrm>
            <a:off x="1908051" y="3069481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DFB1D91-89B3-4D9A-8518-906974EBBC4B}"/>
              </a:ext>
            </a:extLst>
          </p:cNvPr>
          <p:cNvSpPr/>
          <p:nvPr/>
        </p:nvSpPr>
        <p:spPr>
          <a:xfrm>
            <a:off x="2916113" y="3069481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327A54F-31CB-49E7-A96A-D64D15BAF4E5}"/>
              </a:ext>
            </a:extLst>
          </p:cNvPr>
          <p:cNvSpPr/>
          <p:nvPr/>
        </p:nvSpPr>
        <p:spPr>
          <a:xfrm>
            <a:off x="3924176" y="3069481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8A72F5A-066F-46B0-B8C4-829D490FC06C}"/>
              </a:ext>
            </a:extLst>
          </p:cNvPr>
          <p:cNvSpPr/>
          <p:nvPr/>
        </p:nvSpPr>
        <p:spPr>
          <a:xfrm>
            <a:off x="4932238" y="3069481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9D944CC-68C4-46D6-A021-C4D22A222FE6}"/>
              </a:ext>
            </a:extLst>
          </p:cNvPr>
          <p:cNvSpPr/>
          <p:nvPr/>
        </p:nvSpPr>
        <p:spPr>
          <a:xfrm>
            <a:off x="5940301" y="3069481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D486877-E07F-4E13-A314-AC1677339627}"/>
              </a:ext>
            </a:extLst>
          </p:cNvPr>
          <p:cNvSpPr/>
          <p:nvPr/>
        </p:nvSpPr>
        <p:spPr>
          <a:xfrm>
            <a:off x="6948363" y="3069481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C8BB4E7-9C5D-4CF8-AAE1-4A1F46A406D9}"/>
              </a:ext>
            </a:extLst>
          </p:cNvPr>
          <p:cNvSpPr/>
          <p:nvPr/>
        </p:nvSpPr>
        <p:spPr>
          <a:xfrm>
            <a:off x="7956426" y="3069481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324F975-68D5-4809-967C-5570FACDEB6E}"/>
              </a:ext>
            </a:extLst>
          </p:cNvPr>
          <p:cNvSpPr/>
          <p:nvPr/>
        </p:nvSpPr>
        <p:spPr>
          <a:xfrm>
            <a:off x="899988" y="3645743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B593416-1630-412E-80D9-477316B57073}"/>
              </a:ext>
            </a:extLst>
          </p:cNvPr>
          <p:cNvSpPr/>
          <p:nvPr/>
        </p:nvSpPr>
        <p:spPr>
          <a:xfrm>
            <a:off x="2916113" y="3645743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99717F8-FD33-461F-BC69-F6AD8C984D64}"/>
              </a:ext>
            </a:extLst>
          </p:cNvPr>
          <p:cNvSpPr/>
          <p:nvPr/>
        </p:nvSpPr>
        <p:spPr>
          <a:xfrm>
            <a:off x="4932238" y="3645743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9AE1246-A051-4321-A45C-0BFCF9EE77F1}"/>
              </a:ext>
            </a:extLst>
          </p:cNvPr>
          <p:cNvSpPr/>
          <p:nvPr/>
        </p:nvSpPr>
        <p:spPr>
          <a:xfrm>
            <a:off x="6948363" y="3645743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9E4E831-E49F-4A6D-8124-A29EE46BCE83}"/>
              </a:ext>
            </a:extLst>
          </p:cNvPr>
          <p:cNvSpPr/>
          <p:nvPr/>
        </p:nvSpPr>
        <p:spPr>
          <a:xfrm>
            <a:off x="899988" y="4220418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CE38B48-08A1-450C-BAE0-15BBFAFEB0A3}"/>
              </a:ext>
            </a:extLst>
          </p:cNvPr>
          <p:cNvSpPr/>
          <p:nvPr/>
        </p:nvSpPr>
        <p:spPr>
          <a:xfrm>
            <a:off x="4932238" y="4220418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87E8FD4-1DF6-41FC-805F-DB9CB272E676}"/>
              </a:ext>
            </a:extLst>
          </p:cNvPr>
          <p:cNvSpPr/>
          <p:nvPr/>
        </p:nvSpPr>
        <p:spPr>
          <a:xfrm>
            <a:off x="899988" y="4796681"/>
            <a:ext cx="8064500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EA75CF-959E-47BD-A68F-5B4299AB1335}"/>
              </a:ext>
            </a:extLst>
          </p:cNvPr>
          <p:cNvSpPr/>
          <p:nvPr/>
        </p:nvSpPr>
        <p:spPr>
          <a:xfrm>
            <a:off x="179263" y="3069481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62CCB36-D623-462A-8C6E-1D6B03065AA4}"/>
              </a:ext>
            </a:extLst>
          </p:cNvPr>
          <p:cNvSpPr/>
          <p:nvPr/>
        </p:nvSpPr>
        <p:spPr>
          <a:xfrm>
            <a:off x="179263" y="3645743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2C9623A-4B1B-43C1-B53F-A0A2E5FC2F32}"/>
              </a:ext>
            </a:extLst>
          </p:cNvPr>
          <p:cNvSpPr/>
          <p:nvPr/>
        </p:nvSpPr>
        <p:spPr>
          <a:xfrm>
            <a:off x="179263" y="4220418"/>
            <a:ext cx="360363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641A706-E642-4C8E-AFE5-7218CFA20597}"/>
              </a:ext>
            </a:extLst>
          </p:cNvPr>
          <p:cNvSpPr/>
          <p:nvPr/>
        </p:nvSpPr>
        <p:spPr>
          <a:xfrm>
            <a:off x="179263" y="4796681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5" name="구부러진 연결선 56">
            <a:extLst>
              <a:ext uri="{FF2B5EF4-FFF2-40B4-BE49-F238E27FC236}">
                <a16:creationId xmlns:a16="http://schemas.microsoft.com/office/drawing/2014/main" id="{7B8854D0-B872-4FA2-A48C-389AA45AFB47}"/>
              </a:ext>
            </a:extLst>
          </p:cNvPr>
          <p:cNvCxnSpPr>
            <a:cxnSpLocks/>
            <a:stCxn id="53" idx="3"/>
            <a:endCxn id="4" idx="1"/>
          </p:cNvCxnSpPr>
          <p:nvPr/>
        </p:nvCxnSpPr>
        <p:spPr>
          <a:xfrm flipV="1">
            <a:off x="539626" y="2493219"/>
            <a:ext cx="360362" cy="194389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C2B9FD1-D352-4520-A8B3-27D3F40EF565}"/>
              </a:ext>
            </a:extLst>
          </p:cNvPr>
          <p:cNvSpPr txBox="1"/>
          <p:nvPr/>
        </p:nvSpPr>
        <p:spPr>
          <a:xfrm>
            <a:off x="4491780" y="532523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bitmap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CDCF8-3BEA-4736-9432-0D188D1C2F2A}"/>
              </a:ext>
            </a:extLst>
          </p:cNvPr>
          <p:cNvSpPr txBox="1"/>
          <p:nvPr/>
        </p:nvSpPr>
        <p:spPr>
          <a:xfrm>
            <a:off x="-44501" y="53014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hash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29C44B-0593-492B-9162-5667720DA2D9}"/>
              </a:ext>
            </a:extLst>
          </p:cNvPr>
          <p:cNvSpPr txBox="1"/>
          <p:nvPr/>
        </p:nvSpPr>
        <p:spPr>
          <a:xfrm>
            <a:off x="539626" y="500849"/>
            <a:ext cx="5113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p2 = __get_free_pages(0);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70708822-CF90-44CA-B1CD-816E45864312}"/>
              </a:ext>
            </a:extLst>
          </p:cNvPr>
          <p:cNvSpPr/>
          <p:nvPr/>
        </p:nvSpPr>
        <p:spPr>
          <a:xfrm>
            <a:off x="-395857" y="3069208"/>
            <a:ext cx="503361" cy="431800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D8A6D53-C3D3-41AB-AC58-68143C51F03A}"/>
              </a:ext>
            </a:extLst>
          </p:cNvPr>
          <p:cNvCxnSpPr/>
          <p:nvPr/>
        </p:nvCxnSpPr>
        <p:spPr>
          <a:xfrm>
            <a:off x="4429001" y="1556593"/>
            <a:ext cx="0" cy="57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B04A2BA-2288-475C-A151-311DB2E477FE}"/>
              </a:ext>
            </a:extLst>
          </p:cNvPr>
          <p:cNvSpPr txBox="1"/>
          <p:nvPr/>
        </p:nvSpPr>
        <p:spPr>
          <a:xfrm>
            <a:off x="4165160" y="1120819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p1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구부러진 연결선 56">
            <a:extLst>
              <a:ext uri="{FF2B5EF4-FFF2-40B4-BE49-F238E27FC236}">
                <a16:creationId xmlns:a16="http://schemas.microsoft.com/office/drawing/2014/main" id="{5A9739A8-7DA3-490A-9B81-C313E7D9A92C}"/>
              </a:ext>
            </a:extLst>
          </p:cNvPr>
          <p:cNvCxnSpPr>
            <a:cxnSpLocks/>
            <a:stCxn id="52" idx="3"/>
            <a:endCxn id="8" idx="1"/>
          </p:cNvCxnSpPr>
          <p:nvPr/>
        </p:nvCxnSpPr>
        <p:spPr>
          <a:xfrm flipV="1">
            <a:off x="539626" y="2493219"/>
            <a:ext cx="2376487" cy="136842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2A9B95F-8184-4C67-A285-8A3A43D79582}"/>
              </a:ext>
            </a:extLst>
          </p:cNvPr>
          <p:cNvCxnSpPr/>
          <p:nvPr/>
        </p:nvCxnSpPr>
        <p:spPr>
          <a:xfrm>
            <a:off x="3913543" y="1559738"/>
            <a:ext cx="0" cy="57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D30209B-1C34-4011-9D35-FECBFC41C405}"/>
              </a:ext>
            </a:extLst>
          </p:cNvPr>
          <p:cNvSpPr txBox="1"/>
          <p:nvPr/>
        </p:nvSpPr>
        <p:spPr>
          <a:xfrm>
            <a:off x="3649702" y="112396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p2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85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D2C8E1-44AF-4C1C-9408-1D60E61935C3}"/>
              </a:ext>
            </a:extLst>
          </p:cNvPr>
          <p:cNvSpPr/>
          <p:nvPr/>
        </p:nvSpPr>
        <p:spPr>
          <a:xfrm>
            <a:off x="899988" y="2132856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75185B-5E7D-4228-89F1-B7E28CE819D1}"/>
              </a:ext>
            </a:extLst>
          </p:cNvPr>
          <p:cNvSpPr/>
          <p:nvPr/>
        </p:nvSpPr>
        <p:spPr>
          <a:xfrm>
            <a:off x="1404813" y="2132856"/>
            <a:ext cx="503238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1C06B8-D9BD-4476-BE9D-4FB2017B70B8}"/>
              </a:ext>
            </a:extLst>
          </p:cNvPr>
          <p:cNvSpPr/>
          <p:nvPr/>
        </p:nvSpPr>
        <p:spPr>
          <a:xfrm>
            <a:off x="1908051" y="2132856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1B81D7-2E83-44EE-90BA-5B0EC10173BC}"/>
              </a:ext>
            </a:extLst>
          </p:cNvPr>
          <p:cNvSpPr/>
          <p:nvPr/>
        </p:nvSpPr>
        <p:spPr>
          <a:xfrm>
            <a:off x="2412876" y="2132856"/>
            <a:ext cx="503237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F5E368-37CD-4E70-9520-12705E4EDC23}"/>
              </a:ext>
            </a:extLst>
          </p:cNvPr>
          <p:cNvSpPr/>
          <p:nvPr/>
        </p:nvSpPr>
        <p:spPr>
          <a:xfrm>
            <a:off x="2916113" y="2132856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6C6EC8-3EDC-4D97-821F-37743CC0C301}"/>
              </a:ext>
            </a:extLst>
          </p:cNvPr>
          <p:cNvSpPr/>
          <p:nvPr/>
        </p:nvSpPr>
        <p:spPr>
          <a:xfrm>
            <a:off x="3420938" y="2132856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8AF5-761B-49E2-9AB5-EC95C1D18E7F}"/>
              </a:ext>
            </a:extLst>
          </p:cNvPr>
          <p:cNvSpPr/>
          <p:nvPr/>
        </p:nvSpPr>
        <p:spPr>
          <a:xfrm>
            <a:off x="3924176" y="2132856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EE766B-E290-4743-832D-A2B966143608}"/>
              </a:ext>
            </a:extLst>
          </p:cNvPr>
          <p:cNvSpPr/>
          <p:nvPr/>
        </p:nvSpPr>
        <p:spPr>
          <a:xfrm>
            <a:off x="4429001" y="2132856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77D012-035B-4125-AFFA-308D7A6C1F72}"/>
              </a:ext>
            </a:extLst>
          </p:cNvPr>
          <p:cNvSpPr/>
          <p:nvPr/>
        </p:nvSpPr>
        <p:spPr>
          <a:xfrm>
            <a:off x="4932238" y="2132856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177F5F-7FB9-41CE-B0B4-ED0EF11A1018}"/>
              </a:ext>
            </a:extLst>
          </p:cNvPr>
          <p:cNvSpPr/>
          <p:nvPr/>
        </p:nvSpPr>
        <p:spPr>
          <a:xfrm>
            <a:off x="5437063" y="2132856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0B71A-2C2A-4281-9F72-98D7EC6D73C7}"/>
              </a:ext>
            </a:extLst>
          </p:cNvPr>
          <p:cNvSpPr/>
          <p:nvPr/>
        </p:nvSpPr>
        <p:spPr>
          <a:xfrm>
            <a:off x="5940301" y="2132856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1F63CF-1A88-4C65-BD40-3345A0E90A74}"/>
              </a:ext>
            </a:extLst>
          </p:cNvPr>
          <p:cNvSpPr/>
          <p:nvPr/>
        </p:nvSpPr>
        <p:spPr>
          <a:xfrm>
            <a:off x="6445126" y="2132856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AF23AA-8A65-410B-B9A0-8F16DA7A52C7}"/>
              </a:ext>
            </a:extLst>
          </p:cNvPr>
          <p:cNvSpPr/>
          <p:nvPr/>
        </p:nvSpPr>
        <p:spPr>
          <a:xfrm>
            <a:off x="6948363" y="2132856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BF8826-228A-4721-A6E5-BBE720163911}"/>
              </a:ext>
            </a:extLst>
          </p:cNvPr>
          <p:cNvSpPr/>
          <p:nvPr/>
        </p:nvSpPr>
        <p:spPr>
          <a:xfrm>
            <a:off x="7453188" y="2132856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137830-BCC6-48FA-9E20-27B88227C15D}"/>
              </a:ext>
            </a:extLst>
          </p:cNvPr>
          <p:cNvSpPr/>
          <p:nvPr/>
        </p:nvSpPr>
        <p:spPr>
          <a:xfrm>
            <a:off x="7956426" y="2132856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38411A-F52B-49CE-B294-CAFB4319BA00}"/>
              </a:ext>
            </a:extLst>
          </p:cNvPr>
          <p:cNvSpPr/>
          <p:nvPr/>
        </p:nvSpPr>
        <p:spPr>
          <a:xfrm>
            <a:off x="8461251" y="2132856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6DD7F1B-4C5D-40DA-9C04-B9A00ABE2E66}"/>
              </a:ext>
            </a:extLst>
          </p:cNvPr>
          <p:cNvSpPr/>
          <p:nvPr/>
        </p:nvSpPr>
        <p:spPr>
          <a:xfrm>
            <a:off x="899988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94A6AC-C5AD-436B-9508-5D164BE719DC}"/>
              </a:ext>
            </a:extLst>
          </p:cNvPr>
          <p:cNvSpPr/>
          <p:nvPr/>
        </p:nvSpPr>
        <p:spPr>
          <a:xfrm>
            <a:off x="1404813" y="1556593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DAA0F1-EF2B-4642-9E04-3476A43B8E5F}"/>
              </a:ext>
            </a:extLst>
          </p:cNvPr>
          <p:cNvSpPr/>
          <p:nvPr/>
        </p:nvSpPr>
        <p:spPr>
          <a:xfrm>
            <a:off x="1908051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682D449-E81F-44B7-98F5-A70B76C27E81}"/>
              </a:ext>
            </a:extLst>
          </p:cNvPr>
          <p:cNvSpPr/>
          <p:nvPr/>
        </p:nvSpPr>
        <p:spPr>
          <a:xfrm>
            <a:off x="2412876" y="1556593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235492-026A-4193-9370-72DAD188D789}"/>
              </a:ext>
            </a:extLst>
          </p:cNvPr>
          <p:cNvSpPr/>
          <p:nvPr/>
        </p:nvSpPr>
        <p:spPr>
          <a:xfrm>
            <a:off x="2916113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A276DD9-0F0F-4459-9B4D-576E13703ABE}"/>
              </a:ext>
            </a:extLst>
          </p:cNvPr>
          <p:cNvSpPr/>
          <p:nvPr/>
        </p:nvSpPr>
        <p:spPr>
          <a:xfrm>
            <a:off x="3420938" y="1556593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A1656F-0E52-4057-99CB-1757B7C20827}"/>
              </a:ext>
            </a:extLst>
          </p:cNvPr>
          <p:cNvSpPr/>
          <p:nvPr/>
        </p:nvSpPr>
        <p:spPr>
          <a:xfrm>
            <a:off x="3924176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9DCE421-3187-4BFC-B6A2-72B1AB61B8AF}"/>
              </a:ext>
            </a:extLst>
          </p:cNvPr>
          <p:cNvSpPr/>
          <p:nvPr/>
        </p:nvSpPr>
        <p:spPr>
          <a:xfrm>
            <a:off x="4429001" y="1556593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0E5040-97E0-4514-9BE7-CEC041C2B0A1}"/>
              </a:ext>
            </a:extLst>
          </p:cNvPr>
          <p:cNvSpPr/>
          <p:nvPr/>
        </p:nvSpPr>
        <p:spPr>
          <a:xfrm>
            <a:off x="4932238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20B91FB-4C75-4A62-AD1E-CBD8E9BA85D4}"/>
              </a:ext>
            </a:extLst>
          </p:cNvPr>
          <p:cNvSpPr/>
          <p:nvPr/>
        </p:nvSpPr>
        <p:spPr>
          <a:xfrm>
            <a:off x="5437063" y="1556593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B5588C-37BD-4564-872D-DCD9179BC420}"/>
              </a:ext>
            </a:extLst>
          </p:cNvPr>
          <p:cNvSpPr/>
          <p:nvPr/>
        </p:nvSpPr>
        <p:spPr>
          <a:xfrm>
            <a:off x="5940301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6FDB2D-6944-4C10-B598-89D376075FF0}"/>
              </a:ext>
            </a:extLst>
          </p:cNvPr>
          <p:cNvSpPr/>
          <p:nvPr/>
        </p:nvSpPr>
        <p:spPr>
          <a:xfrm>
            <a:off x="6445126" y="1556593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6DD391-3B3E-4B40-B32C-AB5E362ED4E5}"/>
              </a:ext>
            </a:extLst>
          </p:cNvPr>
          <p:cNvSpPr/>
          <p:nvPr/>
        </p:nvSpPr>
        <p:spPr>
          <a:xfrm>
            <a:off x="6948363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3240B26-57C2-4EDF-8770-3A54167556F0}"/>
              </a:ext>
            </a:extLst>
          </p:cNvPr>
          <p:cNvSpPr/>
          <p:nvPr/>
        </p:nvSpPr>
        <p:spPr>
          <a:xfrm>
            <a:off x="7453188" y="1556593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2FA5ABC-FE1D-40DB-8F7C-1B1886CB3248}"/>
              </a:ext>
            </a:extLst>
          </p:cNvPr>
          <p:cNvSpPr/>
          <p:nvPr/>
        </p:nvSpPr>
        <p:spPr>
          <a:xfrm>
            <a:off x="7956426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D486F4A-5795-458C-BCD3-EDDAA7E35AA3}"/>
              </a:ext>
            </a:extLst>
          </p:cNvPr>
          <p:cNvSpPr/>
          <p:nvPr/>
        </p:nvSpPr>
        <p:spPr>
          <a:xfrm>
            <a:off x="8461251" y="1556593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8390C3A-531C-4432-BC32-11E2431C79F3}"/>
              </a:ext>
            </a:extLst>
          </p:cNvPr>
          <p:cNvSpPr/>
          <p:nvPr/>
        </p:nvSpPr>
        <p:spPr>
          <a:xfrm>
            <a:off x="899988" y="3069481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9B50076-2199-41B1-A6F6-46499A1808E6}"/>
              </a:ext>
            </a:extLst>
          </p:cNvPr>
          <p:cNvSpPr/>
          <p:nvPr/>
        </p:nvSpPr>
        <p:spPr>
          <a:xfrm>
            <a:off x="1908051" y="3069481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DFB1D91-89B3-4D9A-8518-906974EBBC4B}"/>
              </a:ext>
            </a:extLst>
          </p:cNvPr>
          <p:cNvSpPr/>
          <p:nvPr/>
        </p:nvSpPr>
        <p:spPr>
          <a:xfrm>
            <a:off x="2916113" y="3069481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327A54F-31CB-49E7-A96A-D64D15BAF4E5}"/>
              </a:ext>
            </a:extLst>
          </p:cNvPr>
          <p:cNvSpPr/>
          <p:nvPr/>
        </p:nvSpPr>
        <p:spPr>
          <a:xfrm>
            <a:off x="3924176" y="3069481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8A72F5A-066F-46B0-B8C4-829D490FC06C}"/>
              </a:ext>
            </a:extLst>
          </p:cNvPr>
          <p:cNvSpPr/>
          <p:nvPr/>
        </p:nvSpPr>
        <p:spPr>
          <a:xfrm>
            <a:off x="4932238" y="3069481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9D944CC-68C4-46D6-A021-C4D22A222FE6}"/>
              </a:ext>
            </a:extLst>
          </p:cNvPr>
          <p:cNvSpPr/>
          <p:nvPr/>
        </p:nvSpPr>
        <p:spPr>
          <a:xfrm>
            <a:off x="5940301" y="3069481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D486877-E07F-4E13-A314-AC1677339627}"/>
              </a:ext>
            </a:extLst>
          </p:cNvPr>
          <p:cNvSpPr/>
          <p:nvPr/>
        </p:nvSpPr>
        <p:spPr>
          <a:xfrm>
            <a:off x="6948363" y="3069481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C8BB4E7-9C5D-4CF8-AAE1-4A1F46A406D9}"/>
              </a:ext>
            </a:extLst>
          </p:cNvPr>
          <p:cNvSpPr/>
          <p:nvPr/>
        </p:nvSpPr>
        <p:spPr>
          <a:xfrm>
            <a:off x="7956426" y="3069481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324F975-68D5-4809-967C-5570FACDEB6E}"/>
              </a:ext>
            </a:extLst>
          </p:cNvPr>
          <p:cNvSpPr/>
          <p:nvPr/>
        </p:nvSpPr>
        <p:spPr>
          <a:xfrm>
            <a:off x="899988" y="3645743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B593416-1630-412E-80D9-477316B57073}"/>
              </a:ext>
            </a:extLst>
          </p:cNvPr>
          <p:cNvSpPr/>
          <p:nvPr/>
        </p:nvSpPr>
        <p:spPr>
          <a:xfrm>
            <a:off x="2916113" y="3645743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99717F8-FD33-461F-BC69-F6AD8C984D64}"/>
              </a:ext>
            </a:extLst>
          </p:cNvPr>
          <p:cNvSpPr/>
          <p:nvPr/>
        </p:nvSpPr>
        <p:spPr>
          <a:xfrm>
            <a:off x="4932238" y="3645743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9AE1246-A051-4321-A45C-0BFCF9EE77F1}"/>
              </a:ext>
            </a:extLst>
          </p:cNvPr>
          <p:cNvSpPr/>
          <p:nvPr/>
        </p:nvSpPr>
        <p:spPr>
          <a:xfrm>
            <a:off x="6948363" y="3645743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9E4E831-E49F-4A6D-8124-A29EE46BCE83}"/>
              </a:ext>
            </a:extLst>
          </p:cNvPr>
          <p:cNvSpPr/>
          <p:nvPr/>
        </p:nvSpPr>
        <p:spPr>
          <a:xfrm>
            <a:off x="899988" y="4220418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CE38B48-08A1-450C-BAE0-15BBFAFEB0A3}"/>
              </a:ext>
            </a:extLst>
          </p:cNvPr>
          <p:cNvSpPr/>
          <p:nvPr/>
        </p:nvSpPr>
        <p:spPr>
          <a:xfrm>
            <a:off x="4932238" y="4220418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87E8FD4-1DF6-41FC-805F-DB9CB272E676}"/>
              </a:ext>
            </a:extLst>
          </p:cNvPr>
          <p:cNvSpPr/>
          <p:nvPr/>
        </p:nvSpPr>
        <p:spPr>
          <a:xfrm>
            <a:off x="899988" y="4796681"/>
            <a:ext cx="8064500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EA75CF-959E-47BD-A68F-5B4299AB1335}"/>
              </a:ext>
            </a:extLst>
          </p:cNvPr>
          <p:cNvSpPr/>
          <p:nvPr/>
        </p:nvSpPr>
        <p:spPr>
          <a:xfrm>
            <a:off x="179263" y="3069481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62CCB36-D623-462A-8C6E-1D6B03065AA4}"/>
              </a:ext>
            </a:extLst>
          </p:cNvPr>
          <p:cNvSpPr/>
          <p:nvPr/>
        </p:nvSpPr>
        <p:spPr>
          <a:xfrm>
            <a:off x="179263" y="3645743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2C9623A-4B1B-43C1-B53F-A0A2E5FC2F32}"/>
              </a:ext>
            </a:extLst>
          </p:cNvPr>
          <p:cNvSpPr/>
          <p:nvPr/>
        </p:nvSpPr>
        <p:spPr>
          <a:xfrm>
            <a:off x="179263" y="4220418"/>
            <a:ext cx="360363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641A706-E642-4C8E-AFE5-7218CFA20597}"/>
              </a:ext>
            </a:extLst>
          </p:cNvPr>
          <p:cNvSpPr/>
          <p:nvPr/>
        </p:nvSpPr>
        <p:spPr>
          <a:xfrm>
            <a:off x="179263" y="4796681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5" name="구부러진 연결선 56">
            <a:extLst>
              <a:ext uri="{FF2B5EF4-FFF2-40B4-BE49-F238E27FC236}">
                <a16:creationId xmlns:a16="http://schemas.microsoft.com/office/drawing/2014/main" id="{7B8854D0-B872-4FA2-A48C-389AA45AFB47}"/>
              </a:ext>
            </a:extLst>
          </p:cNvPr>
          <p:cNvCxnSpPr>
            <a:cxnSpLocks/>
            <a:stCxn id="53" idx="3"/>
            <a:endCxn id="4" idx="1"/>
          </p:cNvCxnSpPr>
          <p:nvPr/>
        </p:nvCxnSpPr>
        <p:spPr>
          <a:xfrm flipV="1">
            <a:off x="539626" y="2493219"/>
            <a:ext cx="360362" cy="194389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C2B9FD1-D352-4520-A8B3-27D3F40EF565}"/>
              </a:ext>
            </a:extLst>
          </p:cNvPr>
          <p:cNvSpPr txBox="1"/>
          <p:nvPr/>
        </p:nvSpPr>
        <p:spPr>
          <a:xfrm>
            <a:off x="4491780" y="532523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bitmap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CDCF8-3BEA-4736-9432-0D188D1C2F2A}"/>
              </a:ext>
            </a:extLst>
          </p:cNvPr>
          <p:cNvSpPr txBox="1"/>
          <p:nvPr/>
        </p:nvSpPr>
        <p:spPr>
          <a:xfrm>
            <a:off x="-44501" y="53014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hash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29C44B-0593-492B-9162-5667720DA2D9}"/>
              </a:ext>
            </a:extLst>
          </p:cNvPr>
          <p:cNvSpPr txBox="1"/>
          <p:nvPr/>
        </p:nvSpPr>
        <p:spPr>
          <a:xfrm>
            <a:off x="539626" y="500849"/>
            <a:ext cx="5113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p3 = __get_free_pages(0);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70708822-CF90-44CA-B1CD-816E45864312}"/>
              </a:ext>
            </a:extLst>
          </p:cNvPr>
          <p:cNvSpPr/>
          <p:nvPr/>
        </p:nvSpPr>
        <p:spPr>
          <a:xfrm>
            <a:off x="-377642" y="3013409"/>
            <a:ext cx="503361" cy="431800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D8A6D53-C3D3-41AB-AC58-68143C51F03A}"/>
              </a:ext>
            </a:extLst>
          </p:cNvPr>
          <p:cNvCxnSpPr/>
          <p:nvPr/>
        </p:nvCxnSpPr>
        <p:spPr>
          <a:xfrm>
            <a:off x="4429001" y="1556593"/>
            <a:ext cx="0" cy="57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B04A2BA-2288-475C-A151-311DB2E477FE}"/>
              </a:ext>
            </a:extLst>
          </p:cNvPr>
          <p:cNvSpPr txBox="1"/>
          <p:nvPr/>
        </p:nvSpPr>
        <p:spPr>
          <a:xfrm>
            <a:off x="4165160" y="1120819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p1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구부러진 연결선 56">
            <a:extLst>
              <a:ext uri="{FF2B5EF4-FFF2-40B4-BE49-F238E27FC236}">
                <a16:creationId xmlns:a16="http://schemas.microsoft.com/office/drawing/2014/main" id="{5A9739A8-7DA3-490A-9B81-C313E7D9A92C}"/>
              </a:ext>
            </a:extLst>
          </p:cNvPr>
          <p:cNvCxnSpPr>
            <a:cxnSpLocks/>
            <a:stCxn id="51" idx="3"/>
            <a:endCxn id="8" idx="1"/>
          </p:cNvCxnSpPr>
          <p:nvPr/>
        </p:nvCxnSpPr>
        <p:spPr>
          <a:xfrm flipV="1">
            <a:off x="539626" y="2493219"/>
            <a:ext cx="2376487" cy="79216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2A9B95F-8184-4C67-A285-8A3A43D79582}"/>
              </a:ext>
            </a:extLst>
          </p:cNvPr>
          <p:cNvCxnSpPr/>
          <p:nvPr/>
        </p:nvCxnSpPr>
        <p:spPr>
          <a:xfrm>
            <a:off x="3913543" y="1559738"/>
            <a:ext cx="0" cy="57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D30209B-1C34-4011-9D35-FECBFC41C405}"/>
              </a:ext>
            </a:extLst>
          </p:cNvPr>
          <p:cNvSpPr txBox="1"/>
          <p:nvPr/>
        </p:nvSpPr>
        <p:spPr>
          <a:xfrm>
            <a:off x="3649702" y="112396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p2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A102C84-40B7-4C8D-B5CA-7EED1C88E8AE}"/>
              </a:ext>
            </a:extLst>
          </p:cNvPr>
          <p:cNvCxnSpPr/>
          <p:nvPr/>
        </p:nvCxnSpPr>
        <p:spPr>
          <a:xfrm>
            <a:off x="3408672" y="1556593"/>
            <a:ext cx="0" cy="57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1B2317D-3219-4865-8BB8-327C70C62609}"/>
              </a:ext>
            </a:extLst>
          </p:cNvPr>
          <p:cNvSpPr txBox="1"/>
          <p:nvPr/>
        </p:nvSpPr>
        <p:spPr>
          <a:xfrm>
            <a:off x="3144831" y="1120819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p3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3400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D2C8E1-44AF-4C1C-9408-1D60E61935C3}"/>
              </a:ext>
            </a:extLst>
          </p:cNvPr>
          <p:cNvSpPr/>
          <p:nvPr/>
        </p:nvSpPr>
        <p:spPr>
          <a:xfrm>
            <a:off x="899988" y="2132856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75185B-5E7D-4228-89F1-B7E28CE819D1}"/>
              </a:ext>
            </a:extLst>
          </p:cNvPr>
          <p:cNvSpPr/>
          <p:nvPr/>
        </p:nvSpPr>
        <p:spPr>
          <a:xfrm>
            <a:off x="1404813" y="2132856"/>
            <a:ext cx="503238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1C06B8-D9BD-4476-BE9D-4FB2017B70B8}"/>
              </a:ext>
            </a:extLst>
          </p:cNvPr>
          <p:cNvSpPr/>
          <p:nvPr/>
        </p:nvSpPr>
        <p:spPr>
          <a:xfrm>
            <a:off x="1908051" y="2132856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1B81D7-2E83-44EE-90BA-5B0EC10173BC}"/>
              </a:ext>
            </a:extLst>
          </p:cNvPr>
          <p:cNvSpPr/>
          <p:nvPr/>
        </p:nvSpPr>
        <p:spPr>
          <a:xfrm>
            <a:off x="2412876" y="2132856"/>
            <a:ext cx="503237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F5E368-37CD-4E70-9520-12705E4EDC23}"/>
              </a:ext>
            </a:extLst>
          </p:cNvPr>
          <p:cNvSpPr/>
          <p:nvPr/>
        </p:nvSpPr>
        <p:spPr>
          <a:xfrm>
            <a:off x="2916113" y="2132856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6C6EC8-3EDC-4D97-821F-37743CC0C301}"/>
              </a:ext>
            </a:extLst>
          </p:cNvPr>
          <p:cNvSpPr/>
          <p:nvPr/>
        </p:nvSpPr>
        <p:spPr>
          <a:xfrm>
            <a:off x="3420938" y="2132856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8AF5-761B-49E2-9AB5-EC95C1D18E7F}"/>
              </a:ext>
            </a:extLst>
          </p:cNvPr>
          <p:cNvSpPr/>
          <p:nvPr/>
        </p:nvSpPr>
        <p:spPr>
          <a:xfrm>
            <a:off x="3924176" y="2132856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EE766B-E290-4743-832D-A2B966143608}"/>
              </a:ext>
            </a:extLst>
          </p:cNvPr>
          <p:cNvSpPr/>
          <p:nvPr/>
        </p:nvSpPr>
        <p:spPr>
          <a:xfrm>
            <a:off x="4429001" y="2132856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77D012-035B-4125-AFFA-308D7A6C1F72}"/>
              </a:ext>
            </a:extLst>
          </p:cNvPr>
          <p:cNvSpPr/>
          <p:nvPr/>
        </p:nvSpPr>
        <p:spPr>
          <a:xfrm>
            <a:off x="4932238" y="2132856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177F5F-7FB9-41CE-B0B4-ED0EF11A1018}"/>
              </a:ext>
            </a:extLst>
          </p:cNvPr>
          <p:cNvSpPr/>
          <p:nvPr/>
        </p:nvSpPr>
        <p:spPr>
          <a:xfrm>
            <a:off x="5437063" y="2132856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0B71A-2C2A-4281-9F72-98D7EC6D73C7}"/>
              </a:ext>
            </a:extLst>
          </p:cNvPr>
          <p:cNvSpPr/>
          <p:nvPr/>
        </p:nvSpPr>
        <p:spPr>
          <a:xfrm>
            <a:off x="5940301" y="2132856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1F63CF-1A88-4C65-BD40-3345A0E90A74}"/>
              </a:ext>
            </a:extLst>
          </p:cNvPr>
          <p:cNvSpPr/>
          <p:nvPr/>
        </p:nvSpPr>
        <p:spPr>
          <a:xfrm>
            <a:off x="6445126" y="2132856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AF23AA-8A65-410B-B9A0-8F16DA7A52C7}"/>
              </a:ext>
            </a:extLst>
          </p:cNvPr>
          <p:cNvSpPr/>
          <p:nvPr/>
        </p:nvSpPr>
        <p:spPr>
          <a:xfrm>
            <a:off x="6948363" y="2132856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BF8826-228A-4721-A6E5-BBE720163911}"/>
              </a:ext>
            </a:extLst>
          </p:cNvPr>
          <p:cNvSpPr/>
          <p:nvPr/>
        </p:nvSpPr>
        <p:spPr>
          <a:xfrm>
            <a:off x="7453188" y="2132856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137830-BCC6-48FA-9E20-27B88227C15D}"/>
              </a:ext>
            </a:extLst>
          </p:cNvPr>
          <p:cNvSpPr/>
          <p:nvPr/>
        </p:nvSpPr>
        <p:spPr>
          <a:xfrm>
            <a:off x="7956426" y="2132856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38411A-F52B-49CE-B294-CAFB4319BA00}"/>
              </a:ext>
            </a:extLst>
          </p:cNvPr>
          <p:cNvSpPr/>
          <p:nvPr/>
        </p:nvSpPr>
        <p:spPr>
          <a:xfrm>
            <a:off x="8461251" y="2132856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6DD7F1B-4C5D-40DA-9C04-B9A00ABE2E66}"/>
              </a:ext>
            </a:extLst>
          </p:cNvPr>
          <p:cNvSpPr/>
          <p:nvPr/>
        </p:nvSpPr>
        <p:spPr>
          <a:xfrm>
            <a:off x="899988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94A6AC-C5AD-436B-9508-5D164BE719DC}"/>
              </a:ext>
            </a:extLst>
          </p:cNvPr>
          <p:cNvSpPr/>
          <p:nvPr/>
        </p:nvSpPr>
        <p:spPr>
          <a:xfrm>
            <a:off x="1404813" y="1556593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DAA0F1-EF2B-4642-9E04-3476A43B8E5F}"/>
              </a:ext>
            </a:extLst>
          </p:cNvPr>
          <p:cNvSpPr/>
          <p:nvPr/>
        </p:nvSpPr>
        <p:spPr>
          <a:xfrm>
            <a:off x="1908051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682D449-E81F-44B7-98F5-A70B76C27E81}"/>
              </a:ext>
            </a:extLst>
          </p:cNvPr>
          <p:cNvSpPr/>
          <p:nvPr/>
        </p:nvSpPr>
        <p:spPr>
          <a:xfrm>
            <a:off x="2412876" y="1556593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235492-026A-4193-9370-72DAD188D789}"/>
              </a:ext>
            </a:extLst>
          </p:cNvPr>
          <p:cNvSpPr/>
          <p:nvPr/>
        </p:nvSpPr>
        <p:spPr>
          <a:xfrm>
            <a:off x="2916113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A276DD9-0F0F-4459-9B4D-576E13703ABE}"/>
              </a:ext>
            </a:extLst>
          </p:cNvPr>
          <p:cNvSpPr/>
          <p:nvPr/>
        </p:nvSpPr>
        <p:spPr>
          <a:xfrm>
            <a:off x="3420938" y="1556593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A1656F-0E52-4057-99CB-1757B7C20827}"/>
              </a:ext>
            </a:extLst>
          </p:cNvPr>
          <p:cNvSpPr/>
          <p:nvPr/>
        </p:nvSpPr>
        <p:spPr>
          <a:xfrm>
            <a:off x="3924176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9DCE421-3187-4BFC-B6A2-72B1AB61B8AF}"/>
              </a:ext>
            </a:extLst>
          </p:cNvPr>
          <p:cNvSpPr/>
          <p:nvPr/>
        </p:nvSpPr>
        <p:spPr>
          <a:xfrm>
            <a:off x="4429001" y="1556593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0E5040-97E0-4514-9BE7-CEC041C2B0A1}"/>
              </a:ext>
            </a:extLst>
          </p:cNvPr>
          <p:cNvSpPr/>
          <p:nvPr/>
        </p:nvSpPr>
        <p:spPr>
          <a:xfrm>
            <a:off x="4932238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20B91FB-4C75-4A62-AD1E-CBD8E9BA85D4}"/>
              </a:ext>
            </a:extLst>
          </p:cNvPr>
          <p:cNvSpPr/>
          <p:nvPr/>
        </p:nvSpPr>
        <p:spPr>
          <a:xfrm>
            <a:off x="5437063" y="1556593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B5588C-37BD-4564-872D-DCD9179BC420}"/>
              </a:ext>
            </a:extLst>
          </p:cNvPr>
          <p:cNvSpPr/>
          <p:nvPr/>
        </p:nvSpPr>
        <p:spPr>
          <a:xfrm>
            <a:off x="5940301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6FDB2D-6944-4C10-B598-89D376075FF0}"/>
              </a:ext>
            </a:extLst>
          </p:cNvPr>
          <p:cNvSpPr/>
          <p:nvPr/>
        </p:nvSpPr>
        <p:spPr>
          <a:xfrm>
            <a:off x="6445126" y="1556593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6DD391-3B3E-4B40-B32C-AB5E362ED4E5}"/>
              </a:ext>
            </a:extLst>
          </p:cNvPr>
          <p:cNvSpPr/>
          <p:nvPr/>
        </p:nvSpPr>
        <p:spPr>
          <a:xfrm>
            <a:off x="6948363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3240B26-57C2-4EDF-8770-3A54167556F0}"/>
              </a:ext>
            </a:extLst>
          </p:cNvPr>
          <p:cNvSpPr/>
          <p:nvPr/>
        </p:nvSpPr>
        <p:spPr>
          <a:xfrm>
            <a:off x="7453188" y="1556593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2FA5ABC-FE1D-40DB-8F7C-1B1886CB3248}"/>
              </a:ext>
            </a:extLst>
          </p:cNvPr>
          <p:cNvSpPr/>
          <p:nvPr/>
        </p:nvSpPr>
        <p:spPr>
          <a:xfrm>
            <a:off x="7956426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D486F4A-5795-458C-BCD3-EDDAA7E35AA3}"/>
              </a:ext>
            </a:extLst>
          </p:cNvPr>
          <p:cNvSpPr/>
          <p:nvPr/>
        </p:nvSpPr>
        <p:spPr>
          <a:xfrm>
            <a:off x="8461251" y="1556593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8390C3A-531C-4432-BC32-11E2431C79F3}"/>
              </a:ext>
            </a:extLst>
          </p:cNvPr>
          <p:cNvSpPr/>
          <p:nvPr/>
        </p:nvSpPr>
        <p:spPr>
          <a:xfrm>
            <a:off x="899988" y="3069481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9B50076-2199-41B1-A6F6-46499A1808E6}"/>
              </a:ext>
            </a:extLst>
          </p:cNvPr>
          <p:cNvSpPr/>
          <p:nvPr/>
        </p:nvSpPr>
        <p:spPr>
          <a:xfrm>
            <a:off x="1908051" y="3069481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DFB1D91-89B3-4D9A-8518-906974EBBC4B}"/>
              </a:ext>
            </a:extLst>
          </p:cNvPr>
          <p:cNvSpPr/>
          <p:nvPr/>
        </p:nvSpPr>
        <p:spPr>
          <a:xfrm>
            <a:off x="2916113" y="3069481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327A54F-31CB-49E7-A96A-D64D15BAF4E5}"/>
              </a:ext>
            </a:extLst>
          </p:cNvPr>
          <p:cNvSpPr/>
          <p:nvPr/>
        </p:nvSpPr>
        <p:spPr>
          <a:xfrm>
            <a:off x="3924176" y="3069481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8A72F5A-066F-46B0-B8C4-829D490FC06C}"/>
              </a:ext>
            </a:extLst>
          </p:cNvPr>
          <p:cNvSpPr/>
          <p:nvPr/>
        </p:nvSpPr>
        <p:spPr>
          <a:xfrm>
            <a:off x="4932238" y="3069481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9D944CC-68C4-46D6-A021-C4D22A222FE6}"/>
              </a:ext>
            </a:extLst>
          </p:cNvPr>
          <p:cNvSpPr/>
          <p:nvPr/>
        </p:nvSpPr>
        <p:spPr>
          <a:xfrm>
            <a:off x="5940301" y="3069481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D486877-E07F-4E13-A314-AC1677339627}"/>
              </a:ext>
            </a:extLst>
          </p:cNvPr>
          <p:cNvSpPr/>
          <p:nvPr/>
        </p:nvSpPr>
        <p:spPr>
          <a:xfrm>
            <a:off x="6948363" y="3069481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C8BB4E7-9C5D-4CF8-AAE1-4A1F46A406D9}"/>
              </a:ext>
            </a:extLst>
          </p:cNvPr>
          <p:cNvSpPr/>
          <p:nvPr/>
        </p:nvSpPr>
        <p:spPr>
          <a:xfrm>
            <a:off x="7956426" y="3069481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324F975-68D5-4809-967C-5570FACDEB6E}"/>
              </a:ext>
            </a:extLst>
          </p:cNvPr>
          <p:cNvSpPr/>
          <p:nvPr/>
        </p:nvSpPr>
        <p:spPr>
          <a:xfrm>
            <a:off x="899988" y="3645743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B593416-1630-412E-80D9-477316B57073}"/>
              </a:ext>
            </a:extLst>
          </p:cNvPr>
          <p:cNvSpPr/>
          <p:nvPr/>
        </p:nvSpPr>
        <p:spPr>
          <a:xfrm>
            <a:off x="2916113" y="3645743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99717F8-FD33-461F-BC69-F6AD8C984D64}"/>
              </a:ext>
            </a:extLst>
          </p:cNvPr>
          <p:cNvSpPr/>
          <p:nvPr/>
        </p:nvSpPr>
        <p:spPr>
          <a:xfrm>
            <a:off x="4932238" y="3645743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9AE1246-A051-4321-A45C-0BFCF9EE77F1}"/>
              </a:ext>
            </a:extLst>
          </p:cNvPr>
          <p:cNvSpPr/>
          <p:nvPr/>
        </p:nvSpPr>
        <p:spPr>
          <a:xfrm>
            <a:off x="6948363" y="3645743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9E4E831-E49F-4A6D-8124-A29EE46BCE83}"/>
              </a:ext>
            </a:extLst>
          </p:cNvPr>
          <p:cNvSpPr/>
          <p:nvPr/>
        </p:nvSpPr>
        <p:spPr>
          <a:xfrm>
            <a:off x="899988" y="4220418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CE38B48-08A1-450C-BAE0-15BBFAFEB0A3}"/>
              </a:ext>
            </a:extLst>
          </p:cNvPr>
          <p:cNvSpPr/>
          <p:nvPr/>
        </p:nvSpPr>
        <p:spPr>
          <a:xfrm>
            <a:off x="4932238" y="4220418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87E8FD4-1DF6-41FC-805F-DB9CB272E676}"/>
              </a:ext>
            </a:extLst>
          </p:cNvPr>
          <p:cNvSpPr/>
          <p:nvPr/>
        </p:nvSpPr>
        <p:spPr>
          <a:xfrm>
            <a:off x="899988" y="4796681"/>
            <a:ext cx="8064500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EA75CF-959E-47BD-A68F-5B4299AB1335}"/>
              </a:ext>
            </a:extLst>
          </p:cNvPr>
          <p:cNvSpPr/>
          <p:nvPr/>
        </p:nvSpPr>
        <p:spPr>
          <a:xfrm>
            <a:off x="179263" y="3069481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62CCB36-D623-462A-8C6E-1D6B03065AA4}"/>
              </a:ext>
            </a:extLst>
          </p:cNvPr>
          <p:cNvSpPr/>
          <p:nvPr/>
        </p:nvSpPr>
        <p:spPr>
          <a:xfrm>
            <a:off x="179263" y="3645743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2C9623A-4B1B-43C1-B53F-A0A2E5FC2F32}"/>
              </a:ext>
            </a:extLst>
          </p:cNvPr>
          <p:cNvSpPr/>
          <p:nvPr/>
        </p:nvSpPr>
        <p:spPr>
          <a:xfrm>
            <a:off x="179263" y="4220418"/>
            <a:ext cx="360363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641A706-E642-4C8E-AFE5-7218CFA20597}"/>
              </a:ext>
            </a:extLst>
          </p:cNvPr>
          <p:cNvSpPr/>
          <p:nvPr/>
        </p:nvSpPr>
        <p:spPr>
          <a:xfrm>
            <a:off x="179263" y="4796681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5" name="구부러진 연결선 56">
            <a:extLst>
              <a:ext uri="{FF2B5EF4-FFF2-40B4-BE49-F238E27FC236}">
                <a16:creationId xmlns:a16="http://schemas.microsoft.com/office/drawing/2014/main" id="{7B8854D0-B872-4FA2-A48C-389AA45AFB47}"/>
              </a:ext>
            </a:extLst>
          </p:cNvPr>
          <p:cNvCxnSpPr>
            <a:cxnSpLocks/>
            <a:stCxn id="53" idx="3"/>
            <a:endCxn id="4" idx="1"/>
          </p:cNvCxnSpPr>
          <p:nvPr/>
        </p:nvCxnSpPr>
        <p:spPr>
          <a:xfrm flipV="1">
            <a:off x="539626" y="2493219"/>
            <a:ext cx="360362" cy="194389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C2B9FD1-D352-4520-A8B3-27D3F40EF565}"/>
              </a:ext>
            </a:extLst>
          </p:cNvPr>
          <p:cNvSpPr txBox="1"/>
          <p:nvPr/>
        </p:nvSpPr>
        <p:spPr>
          <a:xfrm>
            <a:off x="4491780" y="532523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bitmap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CDCF8-3BEA-4736-9432-0D188D1C2F2A}"/>
              </a:ext>
            </a:extLst>
          </p:cNvPr>
          <p:cNvSpPr txBox="1"/>
          <p:nvPr/>
        </p:nvSpPr>
        <p:spPr>
          <a:xfrm>
            <a:off x="-44501" y="53014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hash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29C44B-0593-492B-9162-5667720DA2D9}"/>
              </a:ext>
            </a:extLst>
          </p:cNvPr>
          <p:cNvSpPr txBox="1"/>
          <p:nvPr/>
        </p:nvSpPr>
        <p:spPr>
          <a:xfrm>
            <a:off x="539626" y="500849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free_pages(p2, 0);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70708822-CF90-44CA-B1CD-816E45864312}"/>
              </a:ext>
            </a:extLst>
          </p:cNvPr>
          <p:cNvSpPr/>
          <p:nvPr/>
        </p:nvSpPr>
        <p:spPr>
          <a:xfrm>
            <a:off x="-377642" y="3013409"/>
            <a:ext cx="503361" cy="431800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D8A6D53-C3D3-41AB-AC58-68143C51F03A}"/>
              </a:ext>
            </a:extLst>
          </p:cNvPr>
          <p:cNvCxnSpPr/>
          <p:nvPr/>
        </p:nvCxnSpPr>
        <p:spPr>
          <a:xfrm>
            <a:off x="4429001" y="1556593"/>
            <a:ext cx="0" cy="57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B04A2BA-2288-475C-A151-311DB2E477FE}"/>
              </a:ext>
            </a:extLst>
          </p:cNvPr>
          <p:cNvSpPr txBox="1"/>
          <p:nvPr/>
        </p:nvSpPr>
        <p:spPr>
          <a:xfrm>
            <a:off x="4165160" y="1120819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p1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구부러진 연결선 56">
            <a:extLst>
              <a:ext uri="{FF2B5EF4-FFF2-40B4-BE49-F238E27FC236}">
                <a16:creationId xmlns:a16="http://schemas.microsoft.com/office/drawing/2014/main" id="{5A9739A8-7DA3-490A-9B81-C313E7D9A92C}"/>
              </a:ext>
            </a:extLst>
          </p:cNvPr>
          <p:cNvCxnSpPr>
            <a:cxnSpLocks/>
            <a:stCxn id="51" idx="3"/>
            <a:endCxn id="8" idx="1"/>
          </p:cNvCxnSpPr>
          <p:nvPr/>
        </p:nvCxnSpPr>
        <p:spPr>
          <a:xfrm flipV="1">
            <a:off x="539626" y="2493219"/>
            <a:ext cx="2376487" cy="79216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2A9B95F-8184-4C67-A285-8A3A43D79582}"/>
              </a:ext>
            </a:extLst>
          </p:cNvPr>
          <p:cNvCxnSpPr/>
          <p:nvPr/>
        </p:nvCxnSpPr>
        <p:spPr>
          <a:xfrm>
            <a:off x="3913543" y="1559738"/>
            <a:ext cx="0" cy="57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D30209B-1C34-4011-9D35-FECBFC41C405}"/>
              </a:ext>
            </a:extLst>
          </p:cNvPr>
          <p:cNvSpPr txBox="1"/>
          <p:nvPr/>
        </p:nvSpPr>
        <p:spPr>
          <a:xfrm>
            <a:off x="3649702" y="112396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p2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A102C84-40B7-4C8D-B5CA-7EED1C88E8AE}"/>
              </a:ext>
            </a:extLst>
          </p:cNvPr>
          <p:cNvCxnSpPr/>
          <p:nvPr/>
        </p:nvCxnSpPr>
        <p:spPr>
          <a:xfrm>
            <a:off x="3408672" y="1556593"/>
            <a:ext cx="0" cy="57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1B2317D-3219-4865-8BB8-327C70C62609}"/>
              </a:ext>
            </a:extLst>
          </p:cNvPr>
          <p:cNvSpPr txBox="1"/>
          <p:nvPr/>
        </p:nvSpPr>
        <p:spPr>
          <a:xfrm>
            <a:off x="3144831" y="1120819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p3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7" name="구부러진 연결선 56">
            <a:extLst>
              <a:ext uri="{FF2B5EF4-FFF2-40B4-BE49-F238E27FC236}">
                <a16:creationId xmlns:a16="http://schemas.microsoft.com/office/drawing/2014/main" id="{DBC1550A-F6AD-4E57-BA48-DC3ACCAE51BE}"/>
              </a:ext>
            </a:extLst>
          </p:cNvPr>
          <p:cNvCxnSpPr>
            <a:cxnSpLocks/>
            <a:stCxn id="8" idx="3"/>
            <a:endCxn id="9" idx="3"/>
          </p:cNvCxnSpPr>
          <p:nvPr/>
        </p:nvCxnSpPr>
        <p:spPr>
          <a:xfrm>
            <a:off x="3420938" y="2493219"/>
            <a:ext cx="503238" cy="12700"/>
          </a:xfrm>
          <a:prstGeom prst="curvedConnector3">
            <a:avLst>
              <a:gd name="adj1" fmla="val 96801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256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D2C8E1-44AF-4C1C-9408-1D60E61935C3}"/>
              </a:ext>
            </a:extLst>
          </p:cNvPr>
          <p:cNvSpPr/>
          <p:nvPr/>
        </p:nvSpPr>
        <p:spPr>
          <a:xfrm>
            <a:off x="899988" y="2132856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75185B-5E7D-4228-89F1-B7E28CE819D1}"/>
              </a:ext>
            </a:extLst>
          </p:cNvPr>
          <p:cNvSpPr/>
          <p:nvPr/>
        </p:nvSpPr>
        <p:spPr>
          <a:xfrm>
            <a:off x="1404813" y="2132856"/>
            <a:ext cx="503238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1C06B8-D9BD-4476-BE9D-4FB2017B70B8}"/>
              </a:ext>
            </a:extLst>
          </p:cNvPr>
          <p:cNvSpPr/>
          <p:nvPr/>
        </p:nvSpPr>
        <p:spPr>
          <a:xfrm>
            <a:off x="1908051" y="2132856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1B81D7-2E83-44EE-90BA-5B0EC10173BC}"/>
              </a:ext>
            </a:extLst>
          </p:cNvPr>
          <p:cNvSpPr/>
          <p:nvPr/>
        </p:nvSpPr>
        <p:spPr>
          <a:xfrm>
            <a:off x="2412876" y="2132856"/>
            <a:ext cx="503237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F5E368-37CD-4E70-9520-12705E4EDC23}"/>
              </a:ext>
            </a:extLst>
          </p:cNvPr>
          <p:cNvSpPr/>
          <p:nvPr/>
        </p:nvSpPr>
        <p:spPr>
          <a:xfrm>
            <a:off x="2916113" y="2132856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6C6EC8-3EDC-4D97-821F-37743CC0C301}"/>
              </a:ext>
            </a:extLst>
          </p:cNvPr>
          <p:cNvSpPr/>
          <p:nvPr/>
        </p:nvSpPr>
        <p:spPr>
          <a:xfrm>
            <a:off x="3420938" y="2132856"/>
            <a:ext cx="503238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8AF5-761B-49E2-9AB5-EC95C1D18E7F}"/>
              </a:ext>
            </a:extLst>
          </p:cNvPr>
          <p:cNvSpPr/>
          <p:nvPr/>
        </p:nvSpPr>
        <p:spPr>
          <a:xfrm>
            <a:off x="3924176" y="2132856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EE766B-E290-4743-832D-A2B966143608}"/>
              </a:ext>
            </a:extLst>
          </p:cNvPr>
          <p:cNvSpPr/>
          <p:nvPr/>
        </p:nvSpPr>
        <p:spPr>
          <a:xfrm>
            <a:off x="4429001" y="2132856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77D012-035B-4125-AFFA-308D7A6C1F72}"/>
              </a:ext>
            </a:extLst>
          </p:cNvPr>
          <p:cNvSpPr/>
          <p:nvPr/>
        </p:nvSpPr>
        <p:spPr>
          <a:xfrm>
            <a:off x="4932238" y="2132856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177F5F-7FB9-41CE-B0B4-ED0EF11A1018}"/>
              </a:ext>
            </a:extLst>
          </p:cNvPr>
          <p:cNvSpPr/>
          <p:nvPr/>
        </p:nvSpPr>
        <p:spPr>
          <a:xfrm>
            <a:off x="5437063" y="2132856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0B71A-2C2A-4281-9F72-98D7EC6D73C7}"/>
              </a:ext>
            </a:extLst>
          </p:cNvPr>
          <p:cNvSpPr/>
          <p:nvPr/>
        </p:nvSpPr>
        <p:spPr>
          <a:xfrm>
            <a:off x="5940301" y="2132856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1F63CF-1A88-4C65-BD40-3345A0E90A74}"/>
              </a:ext>
            </a:extLst>
          </p:cNvPr>
          <p:cNvSpPr/>
          <p:nvPr/>
        </p:nvSpPr>
        <p:spPr>
          <a:xfrm>
            <a:off x="6445126" y="2132856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AF23AA-8A65-410B-B9A0-8F16DA7A52C7}"/>
              </a:ext>
            </a:extLst>
          </p:cNvPr>
          <p:cNvSpPr/>
          <p:nvPr/>
        </p:nvSpPr>
        <p:spPr>
          <a:xfrm>
            <a:off x="6948363" y="2132856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BF8826-228A-4721-A6E5-BBE720163911}"/>
              </a:ext>
            </a:extLst>
          </p:cNvPr>
          <p:cNvSpPr/>
          <p:nvPr/>
        </p:nvSpPr>
        <p:spPr>
          <a:xfrm>
            <a:off x="7453188" y="2132856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137830-BCC6-48FA-9E20-27B88227C15D}"/>
              </a:ext>
            </a:extLst>
          </p:cNvPr>
          <p:cNvSpPr/>
          <p:nvPr/>
        </p:nvSpPr>
        <p:spPr>
          <a:xfrm>
            <a:off x="7956426" y="2132856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38411A-F52B-49CE-B294-CAFB4319BA00}"/>
              </a:ext>
            </a:extLst>
          </p:cNvPr>
          <p:cNvSpPr/>
          <p:nvPr/>
        </p:nvSpPr>
        <p:spPr>
          <a:xfrm>
            <a:off x="8461251" y="2132856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6DD7F1B-4C5D-40DA-9C04-B9A00ABE2E66}"/>
              </a:ext>
            </a:extLst>
          </p:cNvPr>
          <p:cNvSpPr/>
          <p:nvPr/>
        </p:nvSpPr>
        <p:spPr>
          <a:xfrm>
            <a:off x="899988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94A6AC-C5AD-436B-9508-5D164BE719DC}"/>
              </a:ext>
            </a:extLst>
          </p:cNvPr>
          <p:cNvSpPr/>
          <p:nvPr/>
        </p:nvSpPr>
        <p:spPr>
          <a:xfrm>
            <a:off x="1404813" y="1556593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DAA0F1-EF2B-4642-9E04-3476A43B8E5F}"/>
              </a:ext>
            </a:extLst>
          </p:cNvPr>
          <p:cNvSpPr/>
          <p:nvPr/>
        </p:nvSpPr>
        <p:spPr>
          <a:xfrm>
            <a:off x="1908051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682D449-E81F-44B7-98F5-A70B76C27E81}"/>
              </a:ext>
            </a:extLst>
          </p:cNvPr>
          <p:cNvSpPr/>
          <p:nvPr/>
        </p:nvSpPr>
        <p:spPr>
          <a:xfrm>
            <a:off x="2412876" y="1556593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235492-026A-4193-9370-72DAD188D789}"/>
              </a:ext>
            </a:extLst>
          </p:cNvPr>
          <p:cNvSpPr/>
          <p:nvPr/>
        </p:nvSpPr>
        <p:spPr>
          <a:xfrm>
            <a:off x="2916113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A276DD9-0F0F-4459-9B4D-576E13703ABE}"/>
              </a:ext>
            </a:extLst>
          </p:cNvPr>
          <p:cNvSpPr/>
          <p:nvPr/>
        </p:nvSpPr>
        <p:spPr>
          <a:xfrm>
            <a:off x="3420938" y="1556593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A1656F-0E52-4057-99CB-1757B7C20827}"/>
              </a:ext>
            </a:extLst>
          </p:cNvPr>
          <p:cNvSpPr/>
          <p:nvPr/>
        </p:nvSpPr>
        <p:spPr>
          <a:xfrm>
            <a:off x="3924176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9DCE421-3187-4BFC-B6A2-72B1AB61B8AF}"/>
              </a:ext>
            </a:extLst>
          </p:cNvPr>
          <p:cNvSpPr/>
          <p:nvPr/>
        </p:nvSpPr>
        <p:spPr>
          <a:xfrm>
            <a:off x="4429001" y="1556593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0E5040-97E0-4514-9BE7-CEC041C2B0A1}"/>
              </a:ext>
            </a:extLst>
          </p:cNvPr>
          <p:cNvSpPr/>
          <p:nvPr/>
        </p:nvSpPr>
        <p:spPr>
          <a:xfrm>
            <a:off x="4932238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20B91FB-4C75-4A62-AD1E-CBD8E9BA85D4}"/>
              </a:ext>
            </a:extLst>
          </p:cNvPr>
          <p:cNvSpPr/>
          <p:nvPr/>
        </p:nvSpPr>
        <p:spPr>
          <a:xfrm>
            <a:off x="5437063" y="1556593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B5588C-37BD-4564-872D-DCD9179BC420}"/>
              </a:ext>
            </a:extLst>
          </p:cNvPr>
          <p:cNvSpPr/>
          <p:nvPr/>
        </p:nvSpPr>
        <p:spPr>
          <a:xfrm>
            <a:off x="5940301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6FDB2D-6944-4C10-B598-89D376075FF0}"/>
              </a:ext>
            </a:extLst>
          </p:cNvPr>
          <p:cNvSpPr/>
          <p:nvPr/>
        </p:nvSpPr>
        <p:spPr>
          <a:xfrm>
            <a:off x="6445126" y="1556593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6DD391-3B3E-4B40-B32C-AB5E362ED4E5}"/>
              </a:ext>
            </a:extLst>
          </p:cNvPr>
          <p:cNvSpPr/>
          <p:nvPr/>
        </p:nvSpPr>
        <p:spPr>
          <a:xfrm>
            <a:off x="6948363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3240B26-57C2-4EDF-8770-3A54167556F0}"/>
              </a:ext>
            </a:extLst>
          </p:cNvPr>
          <p:cNvSpPr/>
          <p:nvPr/>
        </p:nvSpPr>
        <p:spPr>
          <a:xfrm>
            <a:off x="7453188" y="1556593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2FA5ABC-FE1D-40DB-8F7C-1B1886CB3248}"/>
              </a:ext>
            </a:extLst>
          </p:cNvPr>
          <p:cNvSpPr/>
          <p:nvPr/>
        </p:nvSpPr>
        <p:spPr>
          <a:xfrm>
            <a:off x="7956426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D486F4A-5795-458C-BCD3-EDDAA7E35AA3}"/>
              </a:ext>
            </a:extLst>
          </p:cNvPr>
          <p:cNvSpPr/>
          <p:nvPr/>
        </p:nvSpPr>
        <p:spPr>
          <a:xfrm>
            <a:off x="8461251" y="1556593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8390C3A-531C-4432-BC32-11E2431C79F3}"/>
              </a:ext>
            </a:extLst>
          </p:cNvPr>
          <p:cNvSpPr/>
          <p:nvPr/>
        </p:nvSpPr>
        <p:spPr>
          <a:xfrm>
            <a:off x="899988" y="3069481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9B50076-2199-41B1-A6F6-46499A1808E6}"/>
              </a:ext>
            </a:extLst>
          </p:cNvPr>
          <p:cNvSpPr/>
          <p:nvPr/>
        </p:nvSpPr>
        <p:spPr>
          <a:xfrm>
            <a:off x="1908051" y="3069481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DFB1D91-89B3-4D9A-8518-906974EBBC4B}"/>
              </a:ext>
            </a:extLst>
          </p:cNvPr>
          <p:cNvSpPr/>
          <p:nvPr/>
        </p:nvSpPr>
        <p:spPr>
          <a:xfrm>
            <a:off x="2916113" y="3069481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327A54F-31CB-49E7-A96A-D64D15BAF4E5}"/>
              </a:ext>
            </a:extLst>
          </p:cNvPr>
          <p:cNvSpPr/>
          <p:nvPr/>
        </p:nvSpPr>
        <p:spPr>
          <a:xfrm>
            <a:off x="3924176" y="3069481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8A72F5A-066F-46B0-B8C4-829D490FC06C}"/>
              </a:ext>
            </a:extLst>
          </p:cNvPr>
          <p:cNvSpPr/>
          <p:nvPr/>
        </p:nvSpPr>
        <p:spPr>
          <a:xfrm>
            <a:off x="4932238" y="3069481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9D944CC-68C4-46D6-A021-C4D22A222FE6}"/>
              </a:ext>
            </a:extLst>
          </p:cNvPr>
          <p:cNvSpPr/>
          <p:nvPr/>
        </p:nvSpPr>
        <p:spPr>
          <a:xfrm>
            <a:off x="5940301" y="3069481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D486877-E07F-4E13-A314-AC1677339627}"/>
              </a:ext>
            </a:extLst>
          </p:cNvPr>
          <p:cNvSpPr/>
          <p:nvPr/>
        </p:nvSpPr>
        <p:spPr>
          <a:xfrm>
            <a:off x="6948363" y="3069481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C8BB4E7-9C5D-4CF8-AAE1-4A1F46A406D9}"/>
              </a:ext>
            </a:extLst>
          </p:cNvPr>
          <p:cNvSpPr/>
          <p:nvPr/>
        </p:nvSpPr>
        <p:spPr>
          <a:xfrm>
            <a:off x="7956426" y="3069481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324F975-68D5-4809-967C-5570FACDEB6E}"/>
              </a:ext>
            </a:extLst>
          </p:cNvPr>
          <p:cNvSpPr/>
          <p:nvPr/>
        </p:nvSpPr>
        <p:spPr>
          <a:xfrm>
            <a:off x="899988" y="3645743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B593416-1630-412E-80D9-477316B57073}"/>
              </a:ext>
            </a:extLst>
          </p:cNvPr>
          <p:cNvSpPr/>
          <p:nvPr/>
        </p:nvSpPr>
        <p:spPr>
          <a:xfrm>
            <a:off x="2916113" y="3645743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99717F8-FD33-461F-BC69-F6AD8C984D64}"/>
              </a:ext>
            </a:extLst>
          </p:cNvPr>
          <p:cNvSpPr/>
          <p:nvPr/>
        </p:nvSpPr>
        <p:spPr>
          <a:xfrm>
            <a:off x="4932238" y="3645743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9AE1246-A051-4321-A45C-0BFCF9EE77F1}"/>
              </a:ext>
            </a:extLst>
          </p:cNvPr>
          <p:cNvSpPr/>
          <p:nvPr/>
        </p:nvSpPr>
        <p:spPr>
          <a:xfrm>
            <a:off x="6948363" y="3645743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9E4E831-E49F-4A6D-8124-A29EE46BCE83}"/>
              </a:ext>
            </a:extLst>
          </p:cNvPr>
          <p:cNvSpPr/>
          <p:nvPr/>
        </p:nvSpPr>
        <p:spPr>
          <a:xfrm>
            <a:off x="899988" y="4220418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CE38B48-08A1-450C-BAE0-15BBFAFEB0A3}"/>
              </a:ext>
            </a:extLst>
          </p:cNvPr>
          <p:cNvSpPr/>
          <p:nvPr/>
        </p:nvSpPr>
        <p:spPr>
          <a:xfrm>
            <a:off x="4932238" y="4220418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87E8FD4-1DF6-41FC-805F-DB9CB272E676}"/>
              </a:ext>
            </a:extLst>
          </p:cNvPr>
          <p:cNvSpPr/>
          <p:nvPr/>
        </p:nvSpPr>
        <p:spPr>
          <a:xfrm>
            <a:off x="899988" y="4796681"/>
            <a:ext cx="8064500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EA75CF-959E-47BD-A68F-5B4299AB1335}"/>
              </a:ext>
            </a:extLst>
          </p:cNvPr>
          <p:cNvSpPr/>
          <p:nvPr/>
        </p:nvSpPr>
        <p:spPr>
          <a:xfrm>
            <a:off x="179263" y="3069481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62CCB36-D623-462A-8C6E-1D6B03065AA4}"/>
              </a:ext>
            </a:extLst>
          </p:cNvPr>
          <p:cNvSpPr/>
          <p:nvPr/>
        </p:nvSpPr>
        <p:spPr>
          <a:xfrm>
            <a:off x="179263" y="3645743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2C9623A-4B1B-43C1-B53F-A0A2E5FC2F32}"/>
              </a:ext>
            </a:extLst>
          </p:cNvPr>
          <p:cNvSpPr/>
          <p:nvPr/>
        </p:nvSpPr>
        <p:spPr>
          <a:xfrm>
            <a:off x="179263" y="4220418"/>
            <a:ext cx="360363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641A706-E642-4C8E-AFE5-7218CFA20597}"/>
              </a:ext>
            </a:extLst>
          </p:cNvPr>
          <p:cNvSpPr/>
          <p:nvPr/>
        </p:nvSpPr>
        <p:spPr>
          <a:xfrm>
            <a:off x="179263" y="4796681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5" name="구부러진 연결선 56">
            <a:extLst>
              <a:ext uri="{FF2B5EF4-FFF2-40B4-BE49-F238E27FC236}">
                <a16:creationId xmlns:a16="http://schemas.microsoft.com/office/drawing/2014/main" id="{7B8854D0-B872-4FA2-A48C-389AA45AFB47}"/>
              </a:ext>
            </a:extLst>
          </p:cNvPr>
          <p:cNvCxnSpPr>
            <a:cxnSpLocks/>
            <a:stCxn id="53" idx="3"/>
            <a:endCxn id="4" idx="1"/>
          </p:cNvCxnSpPr>
          <p:nvPr/>
        </p:nvCxnSpPr>
        <p:spPr>
          <a:xfrm flipV="1">
            <a:off x="539626" y="2493219"/>
            <a:ext cx="360362" cy="194389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C2B9FD1-D352-4520-A8B3-27D3F40EF565}"/>
              </a:ext>
            </a:extLst>
          </p:cNvPr>
          <p:cNvSpPr txBox="1"/>
          <p:nvPr/>
        </p:nvSpPr>
        <p:spPr>
          <a:xfrm>
            <a:off x="4491780" y="532523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bitmap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CDCF8-3BEA-4736-9432-0D188D1C2F2A}"/>
              </a:ext>
            </a:extLst>
          </p:cNvPr>
          <p:cNvSpPr txBox="1"/>
          <p:nvPr/>
        </p:nvSpPr>
        <p:spPr>
          <a:xfrm>
            <a:off x="-44501" y="53014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hash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29C44B-0593-492B-9162-5667720DA2D9}"/>
              </a:ext>
            </a:extLst>
          </p:cNvPr>
          <p:cNvSpPr txBox="1"/>
          <p:nvPr/>
        </p:nvSpPr>
        <p:spPr>
          <a:xfrm>
            <a:off x="539626" y="500849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free_pages(p3, 0);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70708822-CF90-44CA-B1CD-816E45864312}"/>
              </a:ext>
            </a:extLst>
          </p:cNvPr>
          <p:cNvSpPr/>
          <p:nvPr/>
        </p:nvSpPr>
        <p:spPr>
          <a:xfrm>
            <a:off x="-377642" y="3645272"/>
            <a:ext cx="503361" cy="431800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D8A6D53-C3D3-41AB-AC58-68143C51F03A}"/>
              </a:ext>
            </a:extLst>
          </p:cNvPr>
          <p:cNvCxnSpPr/>
          <p:nvPr/>
        </p:nvCxnSpPr>
        <p:spPr>
          <a:xfrm>
            <a:off x="4429001" y="1556593"/>
            <a:ext cx="0" cy="57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B04A2BA-2288-475C-A151-311DB2E477FE}"/>
              </a:ext>
            </a:extLst>
          </p:cNvPr>
          <p:cNvSpPr txBox="1"/>
          <p:nvPr/>
        </p:nvSpPr>
        <p:spPr>
          <a:xfrm>
            <a:off x="4165160" y="1120819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p1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구부러진 연결선 56">
            <a:extLst>
              <a:ext uri="{FF2B5EF4-FFF2-40B4-BE49-F238E27FC236}">
                <a16:creationId xmlns:a16="http://schemas.microsoft.com/office/drawing/2014/main" id="{5A9739A8-7DA3-490A-9B81-C313E7D9A92C}"/>
              </a:ext>
            </a:extLst>
          </p:cNvPr>
          <p:cNvCxnSpPr>
            <a:cxnSpLocks/>
            <a:stCxn id="51" idx="3"/>
            <a:endCxn id="10" idx="1"/>
          </p:cNvCxnSpPr>
          <p:nvPr/>
        </p:nvCxnSpPr>
        <p:spPr>
          <a:xfrm flipV="1">
            <a:off x="539626" y="2493219"/>
            <a:ext cx="3384550" cy="79216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A102C84-40B7-4C8D-B5CA-7EED1C88E8AE}"/>
              </a:ext>
            </a:extLst>
          </p:cNvPr>
          <p:cNvCxnSpPr/>
          <p:nvPr/>
        </p:nvCxnSpPr>
        <p:spPr>
          <a:xfrm>
            <a:off x="3408672" y="1556593"/>
            <a:ext cx="0" cy="57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1B2317D-3219-4865-8BB8-327C70C62609}"/>
              </a:ext>
            </a:extLst>
          </p:cNvPr>
          <p:cNvSpPr txBox="1"/>
          <p:nvPr/>
        </p:nvSpPr>
        <p:spPr>
          <a:xfrm>
            <a:off x="3144831" y="1120819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p3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구부러진 연결선 56">
            <a:extLst>
              <a:ext uri="{FF2B5EF4-FFF2-40B4-BE49-F238E27FC236}">
                <a16:creationId xmlns:a16="http://schemas.microsoft.com/office/drawing/2014/main" id="{1DDACE7F-4D50-4591-944B-67FB88C350DA}"/>
              </a:ext>
            </a:extLst>
          </p:cNvPr>
          <p:cNvCxnSpPr>
            <a:cxnSpLocks/>
            <a:stCxn id="52" idx="3"/>
            <a:endCxn id="8" idx="1"/>
          </p:cNvCxnSpPr>
          <p:nvPr/>
        </p:nvCxnSpPr>
        <p:spPr>
          <a:xfrm flipV="1">
            <a:off x="539626" y="2493219"/>
            <a:ext cx="2376487" cy="136842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277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D2C8E1-44AF-4C1C-9408-1D60E61935C3}"/>
              </a:ext>
            </a:extLst>
          </p:cNvPr>
          <p:cNvSpPr/>
          <p:nvPr/>
        </p:nvSpPr>
        <p:spPr>
          <a:xfrm>
            <a:off x="899988" y="2132856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75185B-5E7D-4228-89F1-B7E28CE819D1}"/>
              </a:ext>
            </a:extLst>
          </p:cNvPr>
          <p:cNvSpPr/>
          <p:nvPr/>
        </p:nvSpPr>
        <p:spPr>
          <a:xfrm>
            <a:off x="1404813" y="2132856"/>
            <a:ext cx="503238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1C06B8-D9BD-4476-BE9D-4FB2017B70B8}"/>
              </a:ext>
            </a:extLst>
          </p:cNvPr>
          <p:cNvSpPr/>
          <p:nvPr/>
        </p:nvSpPr>
        <p:spPr>
          <a:xfrm>
            <a:off x="1908051" y="2132856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1B81D7-2E83-44EE-90BA-5B0EC10173BC}"/>
              </a:ext>
            </a:extLst>
          </p:cNvPr>
          <p:cNvSpPr/>
          <p:nvPr/>
        </p:nvSpPr>
        <p:spPr>
          <a:xfrm>
            <a:off x="2412876" y="2132856"/>
            <a:ext cx="503237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F5E368-37CD-4E70-9520-12705E4EDC23}"/>
              </a:ext>
            </a:extLst>
          </p:cNvPr>
          <p:cNvSpPr/>
          <p:nvPr/>
        </p:nvSpPr>
        <p:spPr>
          <a:xfrm>
            <a:off x="2916113" y="2132856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6C6EC8-3EDC-4D97-821F-37743CC0C301}"/>
              </a:ext>
            </a:extLst>
          </p:cNvPr>
          <p:cNvSpPr/>
          <p:nvPr/>
        </p:nvSpPr>
        <p:spPr>
          <a:xfrm>
            <a:off x="3420938" y="2132856"/>
            <a:ext cx="503238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8AF5-761B-49E2-9AB5-EC95C1D18E7F}"/>
              </a:ext>
            </a:extLst>
          </p:cNvPr>
          <p:cNvSpPr/>
          <p:nvPr/>
        </p:nvSpPr>
        <p:spPr>
          <a:xfrm>
            <a:off x="3924176" y="2132856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EE766B-E290-4743-832D-A2B966143608}"/>
              </a:ext>
            </a:extLst>
          </p:cNvPr>
          <p:cNvSpPr/>
          <p:nvPr/>
        </p:nvSpPr>
        <p:spPr>
          <a:xfrm>
            <a:off x="4429001" y="2132856"/>
            <a:ext cx="503237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77D012-035B-4125-AFFA-308D7A6C1F72}"/>
              </a:ext>
            </a:extLst>
          </p:cNvPr>
          <p:cNvSpPr/>
          <p:nvPr/>
        </p:nvSpPr>
        <p:spPr>
          <a:xfrm>
            <a:off x="4932238" y="2132856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177F5F-7FB9-41CE-B0B4-ED0EF11A1018}"/>
              </a:ext>
            </a:extLst>
          </p:cNvPr>
          <p:cNvSpPr/>
          <p:nvPr/>
        </p:nvSpPr>
        <p:spPr>
          <a:xfrm>
            <a:off x="5437063" y="2132856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0B71A-2C2A-4281-9F72-98D7EC6D73C7}"/>
              </a:ext>
            </a:extLst>
          </p:cNvPr>
          <p:cNvSpPr/>
          <p:nvPr/>
        </p:nvSpPr>
        <p:spPr>
          <a:xfrm>
            <a:off x="5940301" y="2132856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1F63CF-1A88-4C65-BD40-3345A0E90A74}"/>
              </a:ext>
            </a:extLst>
          </p:cNvPr>
          <p:cNvSpPr/>
          <p:nvPr/>
        </p:nvSpPr>
        <p:spPr>
          <a:xfrm>
            <a:off x="6445126" y="2132856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AF23AA-8A65-410B-B9A0-8F16DA7A52C7}"/>
              </a:ext>
            </a:extLst>
          </p:cNvPr>
          <p:cNvSpPr/>
          <p:nvPr/>
        </p:nvSpPr>
        <p:spPr>
          <a:xfrm>
            <a:off x="6948363" y="2132856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BF8826-228A-4721-A6E5-BBE720163911}"/>
              </a:ext>
            </a:extLst>
          </p:cNvPr>
          <p:cNvSpPr/>
          <p:nvPr/>
        </p:nvSpPr>
        <p:spPr>
          <a:xfrm>
            <a:off x="7453188" y="2132856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137830-BCC6-48FA-9E20-27B88227C15D}"/>
              </a:ext>
            </a:extLst>
          </p:cNvPr>
          <p:cNvSpPr/>
          <p:nvPr/>
        </p:nvSpPr>
        <p:spPr>
          <a:xfrm>
            <a:off x="7956426" y="2132856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38411A-F52B-49CE-B294-CAFB4319BA00}"/>
              </a:ext>
            </a:extLst>
          </p:cNvPr>
          <p:cNvSpPr/>
          <p:nvPr/>
        </p:nvSpPr>
        <p:spPr>
          <a:xfrm>
            <a:off x="8461251" y="2132856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6DD7F1B-4C5D-40DA-9C04-B9A00ABE2E66}"/>
              </a:ext>
            </a:extLst>
          </p:cNvPr>
          <p:cNvSpPr/>
          <p:nvPr/>
        </p:nvSpPr>
        <p:spPr>
          <a:xfrm>
            <a:off x="899988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94A6AC-C5AD-436B-9508-5D164BE719DC}"/>
              </a:ext>
            </a:extLst>
          </p:cNvPr>
          <p:cNvSpPr/>
          <p:nvPr/>
        </p:nvSpPr>
        <p:spPr>
          <a:xfrm>
            <a:off x="1404813" y="1556593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DAA0F1-EF2B-4642-9E04-3476A43B8E5F}"/>
              </a:ext>
            </a:extLst>
          </p:cNvPr>
          <p:cNvSpPr/>
          <p:nvPr/>
        </p:nvSpPr>
        <p:spPr>
          <a:xfrm>
            <a:off x="1908051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682D449-E81F-44B7-98F5-A70B76C27E81}"/>
              </a:ext>
            </a:extLst>
          </p:cNvPr>
          <p:cNvSpPr/>
          <p:nvPr/>
        </p:nvSpPr>
        <p:spPr>
          <a:xfrm>
            <a:off x="2412876" y="1556593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235492-026A-4193-9370-72DAD188D789}"/>
              </a:ext>
            </a:extLst>
          </p:cNvPr>
          <p:cNvSpPr/>
          <p:nvPr/>
        </p:nvSpPr>
        <p:spPr>
          <a:xfrm>
            <a:off x="2916113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A276DD9-0F0F-4459-9B4D-576E13703ABE}"/>
              </a:ext>
            </a:extLst>
          </p:cNvPr>
          <p:cNvSpPr/>
          <p:nvPr/>
        </p:nvSpPr>
        <p:spPr>
          <a:xfrm>
            <a:off x="3420938" y="1556593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A1656F-0E52-4057-99CB-1757B7C20827}"/>
              </a:ext>
            </a:extLst>
          </p:cNvPr>
          <p:cNvSpPr/>
          <p:nvPr/>
        </p:nvSpPr>
        <p:spPr>
          <a:xfrm>
            <a:off x="3924176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9DCE421-3187-4BFC-B6A2-72B1AB61B8AF}"/>
              </a:ext>
            </a:extLst>
          </p:cNvPr>
          <p:cNvSpPr/>
          <p:nvPr/>
        </p:nvSpPr>
        <p:spPr>
          <a:xfrm>
            <a:off x="4429001" y="1556593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0E5040-97E0-4514-9BE7-CEC041C2B0A1}"/>
              </a:ext>
            </a:extLst>
          </p:cNvPr>
          <p:cNvSpPr/>
          <p:nvPr/>
        </p:nvSpPr>
        <p:spPr>
          <a:xfrm>
            <a:off x="4932238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20B91FB-4C75-4A62-AD1E-CBD8E9BA85D4}"/>
              </a:ext>
            </a:extLst>
          </p:cNvPr>
          <p:cNvSpPr/>
          <p:nvPr/>
        </p:nvSpPr>
        <p:spPr>
          <a:xfrm>
            <a:off x="5437063" y="1556593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B5588C-37BD-4564-872D-DCD9179BC420}"/>
              </a:ext>
            </a:extLst>
          </p:cNvPr>
          <p:cNvSpPr/>
          <p:nvPr/>
        </p:nvSpPr>
        <p:spPr>
          <a:xfrm>
            <a:off x="5940301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6FDB2D-6944-4C10-B598-89D376075FF0}"/>
              </a:ext>
            </a:extLst>
          </p:cNvPr>
          <p:cNvSpPr/>
          <p:nvPr/>
        </p:nvSpPr>
        <p:spPr>
          <a:xfrm>
            <a:off x="6445126" y="1556593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6DD391-3B3E-4B40-B32C-AB5E362ED4E5}"/>
              </a:ext>
            </a:extLst>
          </p:cNvPr>
          <p:cNvSpPr/>
          <p:nvPr/>
        </p:nvSpPr>
        <p:spPr>
          <a:xfrm>
            <a:off x="6948363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3240B26-57C2-4EDF-8770-3A54167556F0}"/>
              </a:ext>
            </a:extLst>
          </p:cNvPr>
          <p:cNvSpPr/>
          <p:nvPr/>
        </p:nvSpPr>
        <p:spPr>
          <a:xfrm>
            <a:off x="7453188" y="1556593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2FA5ABC-FE1D-40DB-8F7C-1B1886CB3248}"/>
              </a:ext>
            </a:extLst>
          </p:cNvPr>
          <p:cNvSpPr/>
          <p:nvPr/>
        </p:nvSpPr>
        <p:spPr>
          <a:xfrm>
            <a:off x="7956426" y="1556593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D486F4A-5795-458C-BCD3-EDDAA7E35AA3}"/>
              </a:ext>
            </a:extLst>
          </p:cNvPr>
          <p:cNvSpPr/>
          <p:nvPr/>
        </p:nvSpPr>
        <p:spPr>
          <a:xfrm>
            <a:off x="8461251" y="1556593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8390C3A-531C-4432-BC32-11E2431C79F3}"/>
              </a:ext>
            </a:extLst>
          </p:cNvPr>
          <p:cNvSpPr/>
          <p:nvPr/>
        </p:nvSpPr>
        <p:spPr>
          <a:xfrm>
            <a:off x="899988" y="3069481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9B50076-2199-41B1-A6F6-46499A1808E6}"/>
              </a:ext>
            </a:extLst>
          </p:cNvPr>
          <p:cNvSpPr/>
          <p:nvPr/>
        </p:nvSpPr>
        <p:spPr>
          <a:xfrm>
            <a:off x="1908051" y="3069481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DFB1D91-89B3-4D9A-8518-906974EBBC4B}"/>
              </a:ext>
            </a:extLst>
          </p:cNvPr>
          <p:cNvSpPr/>
          <p:nvPr/>
        </p:nvSpPr>
        <p:spPr>
          <a:xfrm>
            <a:off x="2916113" y="3069481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327A54F-31CB-49E7-A96A-D64D15BAF4E5}"/>
              </a:ext>
            </a:extLst>
          </p:cNvPr>
          <p:cNvSpPr/>
          <p:nvPr/>
        </p:nvSpPr>
        <p:spPr>
          <a:xfrm>
            <a:off x="3924176" y="3069481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8A72F5A-066F-46B0-B8C4-829D490FC06C}"/>
              </a:ext>
            </a:extLst>
          </p:cNvPr>
          <p:cNvSpPr/>
          <p:nvPr/>
        </p:nvSpPr>
        <p:spPr>
          <a:xfrm>
            <a:off x="4932238" y="3069481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9D944CC-68C4-46D6-A021-C4D22A222FE6}"/>
              </a:ext>
            </a:extLst>
          </p:cNvPr>
          <p:cNvSpPr/>
          <p:nvPr/>
        </p:nvSpPr>
        <p:spPr>
          <a:xfrm>
            <a:off x="5940301" y="3069481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D486877-E07F-4E13-A314-AC1677339627}"/>
              </a:ext>
            </a:extLst>
          </p:cNvPr>
          <p:cNvSpPr/>
          <p:nvPr/>
        </p:nvSpPr>
        <p:spPr>
          <a:xfrm>
            <a:off x="6948363" y="3069481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C8BB4E7-9C5D-4CF8-AAE1-4A1F46A406D9}"/>
              </a:ext>
            </a:extLst>
          </p:cNvPr>
          <p:cNvSpPr/>
          <p:nvPr/>
        </p:nvSpPr>
        <p:spPr>
          <a:xfrm>
            <a:off x="7956426" y="3069481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324F975-68D5-4809-967C-5570FACDEB6E}"/>
              </a:ext>
            </a:extLst>
          </p:cNvPr>
          <p:cNvSpPr/>
          <p:nvPr/>
        </p:nvSpPr>
        <p:spPr>
          <a:xfrm>
            <a:off x="899988" y="3645743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B593416-1630-412E-80D9-477316B57073}"/>
              </a:ext>
            </a:extLst>
          </p:cNvPr>
          <p:cNvSpPr/>
          <p:nvPr/>
        </p:nvSpPr>
        <p:spPr>
          <a:xfrm>
            <a:off x="2916113" y="3645743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99717F8-FD33-461F-BC69-F6AD8C984D64}"/>
              </a:ext>
            </a:extLst>
          </p:cNvPr>
          <p:cNvSpPr/>
          <p:nvPr/>
        </p:nvSpPr>
        <p:spPr>
          <a:xfrm>
            <a:off x="4932238" y="3645743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9AE1246-A051-4321-A45C-0BFCF9EE77F1}"/>
              </a:ext>
            </a:extLst>
          </p:cNvPr>
          <p:cNvSpPr/>
          <p:nvPr/>
        </p:nvSpPr>
        <p:spPr>
          <a:xfrm>
            <a:off x="6948363" y="3645743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9E4E831-E49F-4A6D-8124-A29EE46BCE83}"/>
              </a:ext>
            </a:extLst>
          </p:cNvPr>
          <p:cNvSpPr/>
          <p:nvPr/>
        </p:nvSpPr>
        <p:spPr>
          <a:xfrm>
            <a:off x="899988" y="4220418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CE38B48-08A1-450C-BAE0-15BBFAFEB0A3}"/>
              </a:ext>
            </a:extLst>
          </p:cNvPr>
          <p:cNvSpPr/>
          <p:nvPr/>
        </p:nvSpPr>
        <p:spPr>
          <a:xfrm>
            <a:off x="4932238" y="4220418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87E8FD4-1DF6-41FC-805F-DB9CB272E676}"/>
              </a:ext>
            </a:extLst>
          </p:cNvPr>
          <p:cNvSpPr/>
          <p:nvPr/>
        </p:nvSpPr>
        <p:spPr>
          <a:xfrm>
            <a:off x="899988" y="4796681"/>
            <a:ext cx="8064500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EA75CF-959E-47BD-A68F-5B4299AB1335}"/>
              </a:ext>
            </a:extLst>
          </p:cNvPr>
          <p:cNvSpPr/>
          <p:nvPr/>
        </p:nvSpPr>
        <p:spPr>
          <a:xfrm>
            <a:off x="179263" y="3069481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62CCB36-D623-462A-8C6E-1D6B03065AA4}"/>
              </a:ext>
            </a:extLst>
          </p:cNvPr>
          <p:cNvSpPr/>
          <p:nvPr/>
        </p:nvSpPr>
        <p:spPr>
          <a:xfrm>
            <a:off x="179263" y="3645743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2C9623A-4B1B-43C1-B53F-A0A2E5FC2F32}"/>
              </a:ext>
            </a:extLst>
          </p:cNvPr>
          <p:cNvSpPr/>
          <p:nvPr/>
        </p:nvSpPr>
        <p:spPr>
          <a:xfrm>
            <a:off x="179263" y="4220418"/>
            <a:ext cx="360363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641A706-E642-4C8E-AFE5-7218CFA20597}"/>
              </a:ext>
            </a:extLst>
          </p:cNvPr>
          <p:cNvSpPr/>
          <p:nvPr/>
        </p:nvSpPr>
        <p:spPr>
          <a:xfrm>
            <a:off x="179263" y="4796681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5" name="구부러진 연결선 56">
            <a:extLst>
              <a:ext uri="{FF2B5EF4-FFF2-40B4-BE49-F238E27FC236}">
                <a16:creationId xmlns:a16="http://schemas.microsoft.com/office/drawing/2014/main" id="{7B8854D0-B872-4FA2-A48C-389AA45AFB47}"/>
              </a:ext>
            </a:extLst>
          </p:cNvPr>
          <p:cNvCxnSpPr>
            <a:cxnSpLocks/>
            <a:stCxn id="54" idx="3"/>
            <a:endCxn id="4" idx="1"/>
          </p:cNvCxnSpPr>
          <p:nvPr/>
        </p:nvCxnSpPr>
        <p:spPr>
          <a:xfrm flipV="1">
            <a:off x="539626" y="2493219"/>
            <a:ext cx="360362" cy="251936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C2B9FD1-D352-4520-A8B3-27D3F40EF565}"/>
              </a:ext>
            </a:extLst>
          </p:cNvPr>
          <p:cNvSpPr txBox="1"/>
          <p:nvPr/>
        </p:nvSpPr>
        <p:spPr>
          <a:xfrm>
            <a:off x="4491780" y="532523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bitmap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CDCF8-3BEA-4736-9432-0D188D1C2F2A}"/>
              </a:ext>
            </a:extLst>
          </p:cNvPr>
          <p:cNvSpPr txBox="1"/>
          <p:nvPr/>
        </p:nvSpPr>
        <p:spPr>
          <a:xfrm>
            <a:off x="-44501" y="53014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hash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29C44B-0593-492B-9162-5667720DA2D9}"/>
              </a:ext>
            </a:extLst>
          </p:cNvPr>
          <p:cNvSpPr txBox="1"/>
          <p:nvPr/>
        </p:nvSpPr>
        <p:spPr>
          <a:xfrm>
            <a:off x="539626" y="500849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free_pages(p3, 0);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70708822-CF90-44CA-B1CD-816E45864312}"/>
              </a:ext>
            </a:extLst>
          </p:cNvPr>
          <p:cNvSpPr/>
          <p:nvPr/>
        </p:nvSpPr>
        <p:spPr>
          <a:xfrm>
            <a:off x="-416313" y="3054631"/>
            <a:ext cx="503361" cy="431800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D8A6D53-C3D3-41AB-AC58-68143C51F03A}"/>
              </a:ext>
            </a:extLst>
          </p:cNvPr>
          <p:cNvCxnSpPr/>
          <p:nvPr/>
        </p:nvCxnSpPr>
        <p:spPr>
          <a:xfrm>
            <a:off x="4429001" y="1556593"/>
            <a:ext cx="0" cy="57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B04A2BA-2288-475C-A151-311DB2E477FE}"/>
              </a:ext>
            </a:extLst>
          </p:cNvPr>
          <p:cNvSpPr txBox="1"/>
          <p:nvPr/>
        </p:nvSpPr>
        <p:spPr>
          <a:xfrm>
            <a:off x="4165160" y="1120819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p1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8551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0D0978-901C-44A5-8012-284C0911B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836712"/>
            <a:ext cx="3570288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__get_free_pages()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alloc_pages();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alloc_pages_current()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alloc_page_interleave()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__alloc_pages()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__alloc_pages_nodemask()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get_page_from_freelist()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buffered_rmqueue()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rmqueue_bulk()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__rmqueue()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__rmqueue_smallest();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expand()</a:t>
            </a:r>
            <a:endParaRPr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FD543-193F-4A03-AC64-7100D2E79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793" y="215553"/>
            <a:ext cx="2768600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ko-KR" altLang="en-US" sz="1800" b="1"/>
              <a:t>메모리 할당 함수 콜</a:t>
            </a:r>
            <a:endParaRPr lang="en-US" altLang="ko-KR" sz="1800" b="1"/>
          </a:p>
        </p:txBody>
      </p:sp>
    </p:spTree>
    <p:extLst>
      <p:ext uri="{BB962C8B-B14F-4D97-AF65-F5344CB8AC3E}">
        <p14:creationId xmlns:p14="http://schemas.microsoft.com/office/powerpoint/2010/main" val="3050346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0D0978-901C-44A5-8012-284C0911B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65" y="836712"/>
            <a:ext cx="12758621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2400">
                <a:latin typeface="Consolas" panose="020B0609020204030204" pitchFamily="49" charset="0"/>
                <a:ea typeface="굴림" panose="020B0600000101010101" pitchFamily="50" charset="-127"/>
              </a:rPr>
              <a:t> for (current_order = order; current_order &lt; MAX_ORDER; ++current_order) {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2400">
                <a:latin typeface="Consolas" panose="020B0609020204030204" pitchFamily="49" charset="0"/>
                <a:ea typeface="굴림" panose="020B0600000101010101" pitchFamily="50" charset="-127"/>
              </a:rPr>
              <a:t>        area = &amp;(zone-&gt;free_area[current_order]);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2400">
                <a:latin typeface="Consolas" panose="020B0609020204030204" pitchFamily="49" charset="0"/>
                <a:ea typeface="굴림" panose="020B0600000101010101" pitchFamily="50" charset="-127"/>
              </a:rPr>
              <a:t>        if (list_empty(&amp;area-&gt;free_list[migratetype]))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2400">
                <a:latin typeface="Consolas" panose="020B0609020204030204" pitchFamily="49" charset="0"/>
                <a:ea typeface="굴림" panose="020B0600000101010101" pitchFamily="50" charset="-127"/>
              </a:rPr>
              <a:t>            continue;</a:t>
            </a:r>
          </a:p>
          <a:p>
            <a:pPr>
              <a:spcBef>
                <a:spcPct val="0"/>
              </a:spcBef>
              <a:buNone/>
            </a:pPr>
            <a:endParaRPr lang="en-US" altLang="ko-KR" sz="240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2400">
                <a:latin typeface="Consolas" panose="020B0609020204030204" pitchFamily="49" charset="0"/>
                <a:ea typeface="굴림" panose="020B0600000101010101" pitchFamily="50" charset="-127"/>
              </a:rPr>
              <a:t>        page = list_entry(area-&gt;free_list[migratetype].next,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2400">
                <a:latin typeface="Consolas" panose="020B0609020204030204" pitchFamily="49" charset="0"/>
                <a:ea typeface="굴림" panose="020B0600000101010101" pitchFamily="50" charset="-127"/>
              </a:rPr>
              <a:t>                            struct page, lru);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2400">
                <a:latin typeface="Consolas" panose="020B0609020204030204" pitchFamily="49" charset="0"/>
                <a:ea typeface="굴림" panose="020B0600000101010101" pitchFamily="50" charset="-127"/>
              </a:rPr>
              <a:t>        list_del(&amp;page-&gt;lru);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2400">
                <a:latin typeface="Consolas" panose="020B0609020204030204" pitchFamily="49" charset="0"/>
                <a:ea typeface="굴림" panose="020B0600000101010101" pitchFamily="50" charset="-127"/>
              </a:rPr>
              <a:t>        rmv_page_order(page);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2400">
                <a:latin typeface="Consolas" panose="020B0609020204030204" pitchFamily="49" charset="0"/>
                <a:ea typeface="굴림" panose="020B0600000101010101" pitchFamily="50" charset="-127"/>
              </a:rPr>
              <a:t>        area-&gt;nr_free--;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2400">
                <a:latin typeface="Consolas" panose="020B0609020204030204" pitchFamily="49" charset="0"/>
                <a:ea typeface="굴림" panose="020B0600000101010101" pitchFamily="50" charset="-127"/>
              </a:rPr>
              <a:t>        pasr_kget(page, current_order);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2400">
                <a:latin typeface="Consolas" panose="020B0609020204030204" pitchFamily="49" charset="0"/>
                <a:ea typeface="굴림" panose="020B0600000101010101" pitchFamily="50" charset="-127"/>
              </a:rPr>
              <a:t>        expand(zone, page, order, current_order, area, migratetype);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2400">
                <a:latin typeface="Consolas" panose="020B0609020204030204" pitchFamily="49" charset="0"/>
                <a:ea typeface="굴림" panose="020B0600000101010101" pitchFamily="50" charset="-127"/>
              </a:rPr>
              <a:t>        set_freepage_migratetype(page, migratetype);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2400">
                <a:latin typeface="Consolas" panose="020B0609020204030204" pitchFamily="49" charset="0"/>
                <a:ea typeface="굴림" panose="020B0600000101010101" pitchFamily="50" charset="-127"/>
              </a:rPr>
              <a:t>        return page;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2400">
                <a:latin typeface="Consolas" panose="020B0609020204030204" pitchFamily="49" charset="0"/>
                <a:ea typeface="굴림" panose="020B0600000101010101" pitchFamily="50" charset="-127"/>
              </a:rPr>
              <a:t>}</a:t>
            </a:r>
            <a:endParaRPr lang="ko-KR" altLang="en-US" sz="24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FD543-193F-4A03-AC64-7100D2E79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793" y="215553"/>
            <a:ext cx="2768600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ko-KR" altLang="en-US" sz="1800" b="1"/>
              <a:t>메모리 할당 함수 콜</a:t>
            </a:r>
            <a:endParaRPr lang="en-US" altLang="ko-KR" sz="1800" b="1"/>
          </a:p>
        </p:txBody>
      </p:sp>
    </p:spTree>
    <p:extLst>
      <p:ext uri="{BB962C8B-B14F-4D97-AF65-F5344CB8AC3E}">
        <p14:creationId xmlns:p14="http://schemas.microsoft.com/office/powerpoint/2010/main" val="2459182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2EA1F3-694E-4C76-9A37-38F27C9B4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6632"/>
            <a:ext cx="9610725" cy="1656184"/>
          </a:xfrm>
        </p:spPr>
        <p:txBody>
          <a:bodyPr/>
          <a:lstStyle/>
          <a:p>
            <a:pPr marL="0" indent="0" defTabSz="914400" eaLnBrk="1" hangingPunct="1">
              <a:spcBef>
                <a:spcPct val="0"/>
              </a:spcBef>
              <a:buClrTx/>
              <a:buFont typeface="Wingdings" pitchFamily="2" charset="2"/>
              <a:buNone/>
              <a:defRPr/>
            </a:pPr>
            <a:endParaRPr kumimoji="1" lang="en-US" altLang="ko-KR" sz="20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0" indent="0" defTabSz="914400" eaLnBrk="1" hangingPunct="1"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1.  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스케쥴 단위가 우선순위에 의해서 결정 되면 안된다</a:t>
            </a: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pPr marL="0" indent="0" defTabSz="914400" eaLnBrk="1" hangingPunct="1"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nice=0 , 2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개 실행   </a:t>
            </a: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100ms, 100ms</a:t>
            </a:r>
          </a:p>
          <a:p>
            <a:pPr marL="0" indent="0" defTabSz="914400" eaLnBrk="1" hangingPunct="1"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nice=19, 2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개 실행     </a:t>
            </a: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5ms,   5ms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ko-KR" altLang="en-US"/>
          </a:p>
        </p:txBody>
      </p:sp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78858FF6-AE4B-4A4F-AEE5-A9995A0FAF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270604"/>
              </p:ext>
            </p:extLst>
          </p:nvPr>
        </p:nvGraphicFramePr>
        <p:xfrm>
          <a:off x="539552" y="1700808"/>
          <a:ext cx="7448550" cy="143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Worksheet" r:id="rId3" imgW="7448562" imgH="1433480" progId="Excel.Sheet.12">
                  <p:embed/>
                </p:oleObj>
              </mc:Choice>
              <mc:Fallback>
                <p:oleObj name="Worksheet" r:id="rId3" imgW="7448562" imgH="1433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1700808"/>
                        <a:ext cx="7448550" cy="1433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541B2AEF-B8CB-407E-A6D8-6AA7099BEB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958602"/>
              </p:ext>
            </p:extLst>
          </p:nvPr>
        </p:nvGraphicFramePr>
        <p:xfrm>
          <a:off x="539552" y="3429000"/>
          <a:ext cx="7448550" cy="143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Worksheet" r:id="rId5" imgW="7448562" imgH="1433480" progId="Excel.Sheet.12">
                  <p:embed/>
                </p:oleObj>
              </mc:Choice>
              <mc:Fallback>
                <p:oleObj name="Worksheet" r:id="rId5" imgW="7448562" imgH="1433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552" y="3429000"/>
                        <a:ext cx="7448550" cy="1433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18796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0D0978-901C-44A5-8012-284C0911B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65" y="836712"/>
            <a:ext cx="1139927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2400">
                <a:latin typeface="Consolas" panose="020B0609020204030204" pitchFamily="49" charset="0"/>
                <a:ea typeface="굴림" panose="020B0600000101010101" pitchFamily="50" charset="-127"/>
              </a:rPr>
              <a:t>while (high &gt; low) {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2400">
                <a:latin typeface="Consolas" panose="020B0609020204030204" pitchFamily="49" charset="0"/>
                <a:ea typeface="굴림" panose="020B0600000101010101" pitchFamily="50" charset="-127"/>
              </a:rPr>
              <a:t>        area--;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2400">
                <a:latin typeface="Consolas" panose="020B0609020204030204" pitchFamily="49" charset="0"/>
                <a:ea typeface="굴림" panose="020B0600000101010101" pitchFamily="50" charset="-127"/>
              </a:rPr>
              <a:t>        high--;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2400">
                <a:latin typeface="Consolas" panose="020B0609020204030204" pitchFamily="49" charset="0"/>
                <a:ea typeface="굴림" panose="020B0600000101010101" pitchFamily="50" charset="-127"/>
              </a:rPr>
              <a:t>        size &gt;&gt;= 1;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2400">
                <a:latin typeface="Consolas" panose="020B0609020204030204" pitchFamily="49" charset="0"/>
                <a:ea typeface="굴림" panose="020B0600000101010101" pitchFamily="50" charset="-127"/>
              </a:rPr>
              <a:t>        list_add(&amp;page[size].lru, &amp;area-&gt;free_list[migratetype]);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2400">
                <a:latin typeface="Consolas" panose="020B0609020204030204" pitchFamily="49" charset="0"/>
                <a:ea typeface="굴림" panose="020B0600000101010101" pitchFamily="50" charset="-127"/>
              </a:rPr>
              <a:t>        area-&gt;nr_free++;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2400">
                <a:latin typeface="Consolas" panose="020B0609020204030204" pitchFamily="49" charset="0"/>
                <a:ea typeface="굴림" panose="020B0600000101010101" pitchFamily="50" charset="-127"/>
              </a:rPr>
              <a:t>        pasr_kput(page, high);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2400">
                <a:latin typeface="Consolas" panose="020B0609020204030204" pitchFamily="49" charset="0"/>
                <a:ea typeface="굴림" panose="020B0600000101010101" pitchFamily="50" charset="-127"/>
              </a:rPr>
              <a:t>        set_page_order(&amp;page[size], high);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2400">
                <a:latin typeface="Consolas" panose="020B0609020204030204" pitchFamily="49" charset="0"/>
                <a:ea typeface="굴림" panose="020B0600000101010101" pitchFamily="50" charset="-127"/>
              </a:rPr>
              <a:t>}</a:t>
            </a:r>
            <a:endParaRPr lang="ko-KR" altLang="en-US" sz="24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FD543-193F-4A03-AC64-7100D2E79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793" y="215553"/>
            <a:ext cx="2768600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ko-KR" altLang="en-US" sz="1800" b="1"/>
              <a:t>메모리 할당 함수 콜</a:t>
            </a:r>
            <a:endParaRPr lang="en-US" altLang="ko-KR" sz="1800" b="1"/>
          </a:p>
        </p:txBody>
      </p:sp>
    </p:spTree>
    <p:extLst>
      <p:ext uri="{BB962C8B-B14F-4D97-AF65-F5344CB8AC3E}">
        <p14:creationId xmlns:p14="http://schemas.microsoft.com/office/powerpoint/2010/main" val="29962510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D2C8E1-44AF-4C1C-9408-1D60E61935C3}"/>
              </a:ext>
            </a:extLst>
          </p:cNvPr>
          <p:cNvSpPr/>
          <p:nvPr/>
        </p:nvSpPr>
        <p:spPr>
          <a:xfrm>
            <a:off x="899988" y="1416701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75185B-5E7D-4228-89F1-B7E28CE819D1}"/>
              </a:ext>
            </a:extLst>
          </p:cNvPr>
          <p:cNvSpPr/>
          <p:nvPr/>
        </p:nvSpPr>
        <p:spPr>
          <a:xfrm>
            <a:off x="1404813" y="1416701"/>
            <a:ext cx="503238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1C06B8-D9BD-4476-BE9D-4FB2017B70B8}"/>
              </a:ext>
            </a:extLst>
          </p:cNvPr>
          <p:cNvSpPr/>
          <p:nvPr/>
        </p:nvSpPr>
        <p:spPr>
          <a:xfrm>
            <a:off x="1908051" y="1416701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1B81D7-2E83-44EE-90BA-5B0EC10173BC}"/>
              </a:ext>
            </a:extLst>
          </p:cNvPr>
          <p:cNvSpPr/>
          <p:nvPr/>
        </p:nvSpPr>
        <p:spPr>
          <a:xfrm>
            <a:off x="2412876" y="1416701"/>
            <a:ext cx="503237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F5E368-37CD-4E70-9520-12705E4EDC23}"/>
              </a:ext>
            </a:extLst>
          </p:cNvPr>
          <p:cNvSpPr/>
          <p:nvPr/>
        </p:nvSpPr>
        <p:spPr>
          <a:xfrm>
            <a:off x="2916113" y="1416701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6C6EC8-3EDC-4D97-821F-37743CC0C301}"/>
              </a:ext>
            </a:extLst>
          </p:cNvPr>
          <p:cNvSpPr/>
          <p:nvPr/>
        </p:nvSpPr>
        <p:spPr>
          <a:xfrm>
            <a:off x="3420938" y="1416701"/>
            <a:ext cx="503238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8AF5-761B-49E2-9AB5-EC95C1D18E7F}"/>
              </a:ext>
            </a:extLst>
          </p:cNvPr>
          <p:cNvSpPr/>
          <p:nvPr/>
        </p:nvSpPr>
        <p:spPr>
          <a:xfrm>
            <a:off x="3924176" y="1416701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EE766B-E290-4743-832D-A2B966143608}"/>
              </a:ext>
            </a:extLst>
          </p:cNvPr>
          <p:cNvSpPr/>
          <p:nvPr/>
        </p:nvSpPr>
        <p:spPr>
          <a:xfrm>
            <a:off x="4429001" y="1416701"/>
            <a:ext cx="503237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77D012-035B-4125-AFFA-308D7A6C1F72}"/>
              </a:ext>
            </a:extLst>
          </p:cNvPr>
          <p:cNvSpPr/>
          <p:nvPr/>
        </p:nvSpPr>
        <p:spPr>
          <a:xfrm>
            <a:off x="4932238" y="1416701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177F5F-7FB9-41CE-B0B4-ED0EF11A1018}"/>
              </a:ext>
            </a:extLst>
          </p:cNvPr>
          <p:cNvSpPr/>
          <p:nvPr/>
        </p:nvSpPr>
        <p:spPr>
          <a:xfrm>
            <a:off x="5437063" y="1416701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0B71A-2C2A-4281-9F72-98D7EC6D73C7}"/>
              </a:ext>
            </a:extLst>
          </p:cNvPr>
          <p:cNvSpPr/>
          <p:nvPr/>
        </p:nvSpPr>
        <p:spPr>
          <a:xfrm>
            <a:off x="5940301" y="1416701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1F63CF-1A88-4C65-BD40-3345A0E90A74}"/>
              </a:ext>
            </a:extLst>
          </p:cNvPr>
          <p:cNvSpPr/>
          <p:nvPr/>
        </p:nvSpPr>
        <p:spPr>
          <a:xfrm>
            <a:off x="6445126" y="1416701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AF23AA-8A65-410B-B9A0-8F16DA7A52C7}"/>
              </a:ext>
            </a:extLst>
          </p:cNvPr>
          <p:cNvSpPr/>
          <p:nvPr/>
        </p:nvSpPr>
        <p:spPr>
          <a:xfrm>
            <a:off x="6948363" y="1416701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BF8826-228A-4721-A6E5-BBE720163911}"/>
              </a:ext>
            </a:extLst>
          </p:cNvPr>
          <p:cNvSpPr/>
          <p:nvPr/>
        </p:nvSpPr>
        <p:spPr>
          <a:xfrm>
            <a:off x="7453188" y="1416701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137830-BCC6-48FA-9E20-27B88227C15D}"/>
              </a:ext>
            </a:extLst>
          </p:cNvPr>
          <p:cNvSpPr/>
          <p:nvPr/>
        </p:nvSpPr>
        <p:spPr>
          <a:xfrm>
            <a:off x="7956426" y="1416701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38411A-F52B-49CE-B294-CAFB4319BA00}"/>
              </a:ext>
            </a:extLst>
          </p:cNvPr>
          <p:cNvSpPr/>
          <p:nvPr/>
        </p:nvSpPr>
        <p:spPr>
          <a:xfrm>
            <a:off x="8461251" y="1416701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6DD7F1B-4C5D-40DA-9C04-B9A00ABE2E66}"/>
              </a:ext>
            </a:extLst>
          </p:cNvPr>
          <p:cNvSpPr/>
          <p:nvPr/>
        </p:nvSpPr>
        <p:spPr>
          <a:xfrm>
            <a:off x="899988" y="840438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94A6AC-C5AD-436B-9508-5D164BE719DC}"/>
              </a:ext>
            </a:extLst>
          </p:cNvPr>
          <p:cNvSpPr/>
          <p:nvPr/>
        </p:nvSpPr>
        <p:spPr>
          <a:xfrm>
            <a:off x="1404813" y="840438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DAA0F1-EF2B-4642-9E04-3476A43B8E5F}"/>
              </a:ext>
            </a:extLst>
          </p:cNvPr>
          <p:cNvSpPr/>
          <p:nvPr/>
        </p:nvSpPr>
        <p:spPr>
          <a:xfrm>
            <a:off x="1908051" y="840438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682D449-E81F-44B7-98F5-A70B76C27E81}"/>
              </a:ext>
            </a:extLst>
          </p:cNvPr>
          <p:cNvSpPr/>
          <p:nvPr/>
        </p:nvSpPr>
        <p:spPr>
          <a:xfrm>
            <a:off x="2412876" y="840438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235492-026A-4193-9370-72DAD188D789}"/>
              </a:ext>
            </a:extLst>
          </p:cNvPr>
          <p:cNvSpPr/>
          <p:nvPr/>
        </p:nvSpPr>
        <p:spPr>
          <a:xfrm>
            <a:off x="2916113" y="840438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A276DD9-0F0F-4459-9B4D-576E13703ABE}"/>
              </a:ext>
            </a:extLst>
          </p:cNvPr>
          <p:cNvSpPr/>
          <p:nvPr/>
        </p:nvSpPr>
        <p:spPr>
          <a:xfrm>
            <a:off x="3420938" y="840438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A1656F-0E52-4057-99CB-1757B7C20827}"/>
              </a:ext>
            </a:extLst>
          </p:cNvPr>
          <p:cNvSpPr/>
          <p:nvPr/>
        </p:nvSpPr>
        <p:spPr>
          <a:xfrm>
            <a:off x="3924176" y="840438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9DCE421-3187-4BFC-B6A2-72B1AB61B8AF}"/>
              </a:ext>
            </a:extLst>
          </p:cNvPr>
          <p:cNvSpPr/>
          <p:nvPr/>
        </p:nvSpPr>
        <p:spPr>
          <a:xfrm>
            <a:off x="4429001" y="840438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0E5040-97E0-4514-9BE7-CEC041C2B0A1}"/>
              </a:ext>
            </a:extLst>
          </p:cNvPr>
          <p:cNvSpPr/>
          <p:nvPr/>
        </p:nvSpPr>
        <p:spPr>
          <a:xfrm>
            <a:off x="4932238" y="840438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20B91FB-4C75-4A62-AD1E-CBD8E9BA85D4}"/>
              </a:ext>
            </a:extLst>
          </p:cNvPr>
          <p:cNvSpPr/>
          <p:nvPr/>
        </p:nvSpPr>
        <p:spPr>
          <a:xfrm>
            <a:off x="5437063" y="840438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B5588C-37BD-4564-872D-DCD9179BC420}"/>
              </a:ext>
            </a:extLst>
          </p:cNvPr>
          <p:cNvSpPr/>
          <p:nvPr/>
        </p:nvSpPr>
        <p:spPr>
          <a:xfrm>
            <a:off x="5940301" y="840438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6FDB2D-6944-4C10-B598-89D376075FF0}"/>
              </a:ext>
            </a:extLst>
          </p:cNvPr>
          <p:cNvSpPr/>
          <p:nvPr/>
        </p:nvSpPr>
        <p:spPr>
          <a:xfrm>
            <a:off x="6445126" y="840438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6DD391-3B3E-4B40-B32C-AB5E362ED4E5}"/>
              </a:ext>
            </a:extLst>
          </p:cNvPr>
          <p:cNvSpPr/>
          <p:nvPr/>
        </p:nvSpPr>
        <p:spPr>
          <a:xfrm>
            <a:off x="6948363" y="840438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3240B26-57C2-4EDF-8770-3A54167556F0}"/>
              </a:ext>
            </a:extLst>
          </p:cNvPr>
          <p:cNvSpPr/>
          <p:nvPr/>
        </p:nvSpPr>
        <p:spPr>
          <a:xfrm>
            <a:off x="7453188" y="840438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2FA5ABC-FE1D-40DB-8F7C-1B1886CB3248}"/>
              </a:ext>
            </a:extLst>
          </p:cNvPr>
          <p:cNvSpPr/>
          <p:nvPr/>
        </p:nvSpPr>
        <p:spPr>
          <a:xfrm>
            <a:off x="7956426" y="840438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D486F4A-5795-458C-BCD3-EDDAA7E35AA3}"/>
              </a:ext>
            </a:extLst>
          </p:cNvPr>
          <p:cNvSpPr/>
          <p:nvPr/>
        </p:nvSpPr>
        <p:spPr>
          <a:xfrm>
            <a:off x="8461251" y="840438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8390C3A-531C-4432-BC32-11E2431C79F3}"/>
              </a:ext>
            </a:extLst>
          </p:cNvPr>
          <p:cNvSpPr/>
          <p:nvPr/>
        </p:nvSpPr>
        <p:spPr>
          <a:xfrm>
            <a:off x="899988" y="2353326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9B50076-2199-41B1-A6F6-46499A1808E6}"/>
              </a:ext>
            </a:extLst>
          </p:cNvPr>
          <p:cNvSpPr/>
          <p:nvPr/>
        </p:nvSpPr>
        <p:spPr>
          <a:xfrm>
            <a:off x="1908051" y="2353326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DFB1D91-89B3-4D9A-8518-906974EBBC4B}"/>
              </a:ext>
            </a:extLst>
          </p:cNvPr>
          <p:cNvSpPr/>
          <p:nvPr/>
        </p:nvSpPr>
        <p:spPr>
          <a:xfrm>
            <a:off x="2916113" y="2353326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327A54F-31CB-49E7-A96A-D64D15BAF4E5}"/>
              </a:ext>
            </a:extLst>
          </p:cNvPr>
          <p:cNvSpPr/>
          <p:nvPr/>
        </p:nvSpPr>
        <p:spPr>
          <a:xfrm>
            <a:off x="3924176" y="2353326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8A72F5A-066F-46B0-B8C4-829D490FC06C}"/>
              </a:ext>
            </a:extLst>
          </p:cNvPr>
          <p:cNvSpPr/>
          <p:nvPr/>
        </p:nvSpPr>
        <p:spPr>
          <a:xfrm>
            <a:off x="4932238" y="2353326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9D944CC-68C4-46D6-A021-C4D22A222FE6}"/>
              </a:ext>
            </a:extLst>
          </p:cNvPr>
          <p:cNvSpPr/>
          <p:nvPr/>
        </p:nvSpPr>
        <p:spPr>
          <a:xfrm>
            <a:off x="5940301" y="2353326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D486877-E07F-4E13-A314-AC1677339627}"/>
              </a:ext>
            </a:extLst>
          </p:cNvPr>
          <p:cNvSpPr/>
          <p:nvPr/>
        </p:nvSpPr>
        <p:spPr>
          <a:xfrm>
            <a:off x="6948363" y="2353326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C8BB4E7-9C5D-4CF8-AAE1-4A1F46A406D9}"/>
              </a:ext>
            </a:extLst>
          </p:cNvPr>
          <p:cNvSpPr/>
          <p:nvPr/>
        </p:nvSpPr>
        <p:spPr>
          <a:xfrm>
            <a:off x="7956426" y="2353326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324F975-68D5-4809-967C-5570FACDEB6E}"/>
              </a:ext>
            </a:extLst>
          </p:cNvPr>
          <p:cNvSpPr/>
          <p:nvPr/>
        </p:nvSpPr>
        <p:spPr>
          <a:xfrm>
            <a:off x="899988" y="2929588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B593416-1630-412E-80D9-477316B57073}"/>
              </a:ext>
            </a:extLst>
          </p:cNvPr>
          <p:cNvSpPr/>
          <p:nvPr/>
        </p:nvSpPr>
        <p:spPr>
          <a:xfrm>
            <a:off x="2916113" y="2929588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99717F8-FD33-461F-BC69-F6AD8C984D64}"/>
              </a:ext>
            </a:extLst>
          </p:cNvPr>
          <p:cNvSpPr/>
          <p:nvPr/>
        </p:nvSpPr>
        <p:spPr>
          <a:xfrm>
            <a:off x="4932238" y="2929588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9AE1246-A051-4321-A45C-0BFCF9EE77F1}"/>
              </a:ext>
            </a:extLst>
          </p:cNvPr>
          <p:cNvSpPr/>
          <p:nvPr/>
        </p:nvSpPr>
        <p:spPr>
          <a:xfrm>
            <a:off x="6948363" y="2929588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9E4E831-E49F-4A6D-8124-A29EE46BCE83}"/>
              </a:ext>
            </a:extLst>
          </p:cNvPr>
          <p:cNvSpPr/>
          <p:nvPr/>
        </p:nvSpPr>
        <p:spPr>
          <a:xfrm>
            <a:off x="899988" y="3504263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CE38B48-08A1-450C-BAE0-15BBFAFEB0A3}"/>
              </a:ext>
            </a:extLst>
          </p:cNvPr>
          <p:cNvSpPr/>
          <p:nvPr/>
        </p:nvSpPr>
        <p:spPr>
          <a:xfrm>
            <a:off x="4932238" y="3504263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87E8FD4-1DF6-41FC-805F-DB9CB272E676}"/>
              </a:ext>
            </a:extLst>
          </p:cNvPr>
          <p:cNvSpPr/>
          <p:nvPr/>
        </p:nvSpPr>
        <p:spPr>
          <a:xfrm>
            <a:off x="899988" y="4080526"/>
            <a:ext cx="8064500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EA75CF-959E-47BD-A68F-5B4299AB1335}"/>
              </a:ext>
            </a:extLst>
          </p:cNvPr>
          <p:cNvSpPr/>
          <p:nvPr/>
        </p:nvSpPr>
        <p:spPr>
          <a:xfrm>
            <a:off x="179263" y="2353326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62CCB36-D623-462A-8C6E-1D6B03065AA4}"/>
              </a:ext>
            </a:extLst>
          </p:cNvPr>
          <p:cNvSpPr/>
          <p:nvPr/>
        </p:nvSpPr>
        <p:spPr>
          <a:xfrm>
            <a:off x="179263" y="2929588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2C9623A-4B1B-43C1-B53F-A0A2E5FC2F32}"/>
              </a:ext>
            </a:extLst>
          </p:cNvPr>
          <p:cNvSpPr/>
          <p:nvPr/>
        </p:nvSpPr>
        <p:spPr>
          <a:xfrm>
            <a:off x="179263" y="3504263"/>
            <a:ext cx="360363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641A706-E642-4C8E-AFE5-7218CFA20597}"/>
              </a:ext>
            </a:extLst>
          </p:cNvPr>
          <p:cNvSpPr/>
          <p:nvPr/>
        </p:nvSpPr>
        <p:spPr>
          <a:xfrm>
            <a:off x="179263" y="4080526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5" name="구부러진 연결선 56">
            <a:extLst>
              <a:ext uri="{FF2B5EF4-FFF2-40B4-BE49-F238E27FC236}">
                <a16:creationId xmlns:a16="http://schemas.microsoft.com/office/drawing/2014/main" id="{7B8854D0-B872-4FA2-A48C-389AA45AFB47}"/>
              </a:ext>
            </a:extLst>
          </p:cNvPr>
          <p:cNvCxnSpPr>
            <a:cxnSpLocks/>
            <a:stCxn id="53" idx="3"/>
            <a:endCxn id="4" idx="1"/>
          </p:cNvCxnSpPr>
          <p:nvPr/>
        </p:nvCxnSpPr>
        <p:spPr>
          <a:xfrm flipV="1">
            <a:off x="539626" y="1777064"/>
            <a:ext cx="360362" cy="194389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C2B9FD1-D352-4520-A8B3-27D3F40EF565}"/>
              </a:ext>
            </a:extLst>
          </p:cNvPr>
          <p:cNvSpPr txBox="1"/>
          <p:nvPr/>
        </p:nvSpPr>
        <p:spPr>
          <a:xfrm>
            <a:off x="4491780" y="460907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bitmap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CDCF8-3BEA-4736-9432-0D188D1C2F2A}"/>
              </a:ext>
            </a:extLst>
          </p:cNvPr>
          <p:cNvSpPr txBox="1"/>
          <p:nvPr/>
        </p:nvSpPr>
        <p:spPr>
          <a:xfrm>
            <a:off x="-44501" y="458525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hash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29C44B-0593-492B-9162-5667720DA2D9}"/>
              </a:ext>
            </a:extLst>
          </p:cNvPr>
          <p:cNvSpPr txBox="1"/>
          <p:nvPr/>
        </p:nvSpPr>
        <p:spPr>
          <a:xfrm>
            <a:off x="190461" y="-128300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free_pages(p1, 0);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70708822-CF90-44CA-B1CD-816E45864312}"/>
              </a:ext>
            </a:extLst>
          </p:cNvPr>
          <p:cNvSpPr/>
          <p:nvPr/>
        </p:nvSpPr>
        <p:spPr>
          <a:xfrm>
            <a:off x="-432780" y="2365902"/>
            <a:ext cx="503361" cy="431800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D8A6D53-C3D3-41AB-AC58-68143C51F03A}"/>
              </a:ext>
            </a:extLst>
          </p:cNvPr>
          <p:cNvCxnSpPr/>
          <p:nvPr/>
        </p:nvCxnSpPr>
        <p:spPr>
          <a:xfrm>
            <a:off x="4429001" y="840438"/>
            <a:ext cx="0" cy="57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B04A2BA-2288-475C-A151-311DB2E477FE}"/>
              </a:ext>
            </a:extLst>
          </p:cNvPr>
          <p:cNvSpPr txBox="1"/>
          <p:nvPr/>
        </p:nvSpPr>
        <p:spPr>
          <a:xfrm>
            <a:off x="4165160" y="40466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p1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구부러진 연결선 56">
            <a:extLst>
              <a:ext uri="{FF2B5EF4-FFF2-40B4-BE49-F238E27FC236}">
                <a16:creationId xmlns:a16="http://schemas.microsoft.com/office/drawing/2014/main" id="{5A9739A8-7DA3-490A-9B81-C313E7D9A92C}"/>
              </a:ext>
            </a:extLst>
          </p:cNvPr>
          <p:cNvCxnSpPr>
            <a:cxnSpLocks/>
            <a:stCxn id="51" idx="3"/>
            <a:endCxn id="10" idx="1"/>
          </p:cNvCxnSpPr>
          <p:nvPr/>
        </p:nvCxnSpPr>
        <p:spPr>
          <a:xfrm flipV="1">
            <a:off x="539626" y="1777064"/>
            <a:ext cx="3384550" cy="79216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 56">
            <a:extLst>
              <a:ext uri="{FF2B5EF4-FFF2-40B4-BE49-F238E27FC236}">
                <a16:creationId xmlns:a16="http://schemas.microsoft.com/office/drawing/2014/main" id="{1DDACE7F-4D50-4591-944B-67FB88C350DA}"/>
              </a:ext>
            </a:extLst>
          </p:cNvPr>
          <p:cNvCxnSpPr>
            <a:cxnSpLocks/>
            <a:stCxn id="52" idx="3"/>
            <a:endCxn id="8" idx="1"/>
          </p:cNvCxnSpPr>
          <p:nvPr/>
        </p:nvCxnSpPr>
        <p:spPr>
          <a:xfrm flipV="1">
            <a:off x="539626" y="1777064"/>
            <a:ext cx="2376487" cy="136842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6B0E216-1ED0-4122-9F05-CE569604D6CD}"/>
              </a:ext>
            </a:extLst>
          </p:cNvPr>
          <p:cNvSpPr txBox="1"/>
          <p:nvPr/>
        </p:nvSpPr>
        <p:spPr>
          <a:xfrm>
            <a:off x="3924175" y="5085184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page_idx = page - mem_map;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FF36652-53CD-426E-A918-998034F2FD6F}"/>
              </a:ext>
            </a:extLst>
          </p:cNvPr>
          <p:cNvCxnSpPr/>
          <p:nvPr/>
        </p:nvCxnSpPr>
        <p:spPr>
          <a:xfrm>
            <a:off x="907635" y="835845"/>
            <a:ext cx="0" cy="57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B6A4E52-8C73-4847-8239-CC384344E7AD}"/>
              </a:ext>
            </a:extLst>
          </p:cNvPr>
          <p:cNvSpPr txBox="1"/>
          <p:nvPr/>
        </p:nvSpPr>
        <p:spPr>
          <a:xfrm>
            <a:off x="643794" y="400071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mem_map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3914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D2C8E1-44AF-4C1C-9408-1D60E61935C3}"/>
              </a:ext>
            </a:extLst>
          </p:cNvPr>
          <p:cNvSpPr/>
          <p:nvPr/>
        </p:nvSpPr>
        <p:spPr>
          <a:xfrm>
            <a:off x="899988" y="1277278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75185B-5E7D-4228-89F1-B7E28CE819D1}"/>
              </a:ext>
            </a:extLst>
          </p:cNvPr>
          <p:cNvSpPr/>
          <p:nvPr/>
        </p:nvSpPr>
        <p:spPr>
          <a:xfrm>
            <a:off x="1404813" y="1277278"/>
            <a:ext cx="503238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1C06B8-D9BD-4476-BE9D-4FB2017B70B8}"/>
              </a:ext>
            </a:extLst>
          </p:cNvPr>
          <p:cNvSpPr/>
          <p:nvPr/>
        </p:nvSpPr>
        <p:spPr>
          <a:xfrm>
            <a:off x="1908051" y="1277278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1B81D7-2E83-44EE-90BA-5B0EC10173BC}"/>
              </a:ext>
            </a:extLst>
          </p:cNvPr>
          <p:cNvSpPr/>
          <p:nvPr/>
        </p:nvSpPr>
        <p:spPr>
          <a:xfrm>
            <a:off x="2412876" y="1277278"/>
            <a:ext cx="503237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F5E368-37CD-4E70-9520-12705E4EDC23}"/>
              </a:ext>
            </a:extLst>
          </p:cNvPr>
          <p:cNvSpPr/>
          <p:nvPr/>
        </p:nvSpPr>
        <p:spPr>
          <a:xfrm>
            <a:off x="2916113" y="1277278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6C6EC8-3EDC-4D97-821F-37743CC0C301}"/>
              </a:ext>
            </a:extLst>
          </p:cNvPr>
          <p:cNvSpPr/>
          <p:nvPr/>
        </p:nvSpPr>
        <p:spPr>
          <a:xfrm>
            <a:off x="3420938" y="1277278"/>
            <a:ext cx="503238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8AF5-761B-49E2-9AB5-EC95C1D18E7F}"/>
              </a:ext>
            </a:extLst>
          </p:cNvPr>
          <p:cNvSpPr/>
          <p:nvPr/>
        </p:nvSpPr>
        <p:spPr>
          <a:xfrm>
            <a:off x="3924176" y="1277278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EE766B-E290-4743-832D-A2B966143608}"/>
              </a:ext>
            </a:extLst>
          </p:cNvPr>
          <p:cNvSpPr/>
          <p:nvPr/>
        </p:nvSpPr>
        <p:spPr>
          <a:xfrm>
            <a:off x="4429001" y="1277278"/>
            <a:ext cx="503237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77D012-035B-4125-AFFA-308D7A6C1F72}"/>
              </a:ext>
            </a:extLst>
          </p:cNvPr>
          <p:cNvSpPr/>
          <p:nvPr/>
        </p:nvSpPr>
        <p:spPr>
          <a:xfrm>
            <a:off x="4932238" y="1277278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177F5F-7FB9-41CE-B0B4-ED0EF11A1018}"/>
              </a:ext>
            </a:extLst>
          </p:cNvPr>
          <p:cNvSpPr/>
          <p:nvPr/>
        </p:nvSpPr>
        <p:spPr>
          <a:xfrm>
            <a:off x="5437063" y="1277278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0B71A-2C2A-4281-9F72-98D7EC6D73C7}"/>
              </a:ext>
            </a:extLst>
          </p:cNvPr>
          <p:cNvSpPr/>
          <p:nvPr/>
        </p:nvSpPr>
        <p:spPr>
          <a:xfrm>
            <a:off x="5940301" y="1277278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1F63CF-1A88-4C65-BD40-3345A0E90A74}"/>
              </a:ext>
            </a:extLst>
          </p:cNvPr>
          <p:cNvSpPr/>
          <p:nvPr/>
        </p:nvSpPr>
        <p:spPr>
          <a:xfrm>
            <a:off x="6445126" y="1277278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AF23AA-8A65-410B-B9A0-8F16DA7A52C7}"/>
              </a:ext>
            </a:extLst>
          </p:cNvPr>
          <p:cNvSpPr/>
          <p:nvPr/>
        </p:nvSpPr>
        <p:spPr>
          <a:xfrm>
            <a:off x="6948363" y="1277278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BF8826-228A-4721-A6E5-BBE720163911}"/>
              </a:ext>
            </a:extLst>
          </p:cNvPr>
          <p:cNvSpPr/>
          <p:nvPr/>
        </p:nvSpPr>
        <p:spPr>
          <a:xfrm>
            <a:off x="7453188" y="1277278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137830-BCC6-48FA-9E20-27B88227C15D}"/>
              </a:ext>
            </a:extLst>
          </p:cNvPr>
          <p:cNvSpPr/>
          <p:nvPr/>
        </p:nvSpPr>
        <p:spPr>
          <a:xfrm>
            <a:off x="7956426" y="1277278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38411A-F52B-49CE-B294-CAFB4319BA00}"/>
              </a:ext>
            </a:extLst>
          </p:cNvPr>
          <p:cNvSpPr/>
          <p:nvPr/>
        </p:nvSpPr>
        <p:spPr>
          <a:xfrm>
            <a:off x="8461251" y="1277278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6DD7F1B-4C5D-40DA-9C04-B9A00ABE2E66}"/>
              </a:ext>
            </a:extLst>
          </p:cNvPr>
          <p:cNvSpPr/>
          <p:nvPr/>
        </p:nvSpPr>
        <p:spPr>
          <a:xfrm>
            <a:off x="899988" y="701015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94A6AC-C5AD-436B-9508-5D164BE719DC}"/>
              </a:ext>
            </a:extLst>
          </p:cNvPr>
          <p:cNvSpPr/>
          <p:nvPr/>
        </p:nvSpPr>
        <p:spPr>
          <a:xfrm>
            <a:off x="1404813" y="701015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DAA0F1-EF2B-4642-9E04-3476A43B8E5F}"/>
              </a:ext>
            </a:extLst>
          </p:cNvPr>
          <p:cNvSpPr/>
          <p:nvPr/>
        </p:nvSpPr>
        <p:spPr>
          <a:xfrm>
            <a:off x="1908051" y="701015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682D449-E81F-44B7-98F5-A70B76C27E81}"/>
              </a:ext>
            </a:extLst>
          </p:cNvPr>
          <p:cNvSpPr/>
          <p:nvPr/>
        </p:nvSpPr>
        <p:spPr>
          <a:xfrm>
            <a:off x="2412876" y="701015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235492-026A-4193-9370-72DAD188D789}"/>
              </a:ext>
            </a:extLst>
          </p:cNvPr>
          <p:cNvSpPr/>
          <p:nvPr/>
        </p:nvSpPr>
        <p:spPr>
          <a:xfrm>
            <a:off x="2916113" y="701015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A276DD9-0F0F-4459-9B4D-576E13703ABE}"/>
              </a:ext>
            </a:extLst>
          </p:cNvPr>
          <p:cNvSpPr/>
          <p:nvPr/>
        </p:nvSpPr>
        <p:spPr>
          <a:xfrm>
            <a:off x="3420938" y="701015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A1656F-0E52-4057-99CB-1757B7C20827}"/>
              </a:ext>
            </a:extLst>
          </p:cNvPr>
          <p:cNvSpPr/>
          <p:nvPr/>
        </p:nvSpPr>
        <p:spPr>
          <a:xfrm>
            <a:off x="3924176" y="701015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9DCE421-3187-4BFC-B6A2-72B1AB61B8AF}"/>
              </a:ext>
            </a:extLst>
          </p:cNvPr>
          <p:cNvSpPr/>
          <p:nvPr/>
        </p:nvSpPr>
        <p:spPr>
          <a:xfrm>
            <a:off x="4429001" y="701015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0E5040-97E0-4514-9BE7-CEC041C2B0A1}"/>
              </a:ext>
            </a:extLst>
          </p:cNvPr>
          <p:cNvSpPr/>
          <p:nvPr/>
        </p:nvSpPr>
        <p:spPr>
          <a:xfrm>
            <a:off x="4932238" y="701015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20B91FB-4C75-4A62-AD1E-CBD8E9BA85D4}"/>
              </a:ext>
            </a:extLst>
          </p:cNvPr>
          <p:cNvSpPr/>
          <p:nvPr/>
        </p:nvSpPr>
        <p:spPr>
          <a:xfrm>
            <a:off x="5437063" y="701015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B5588C-37BD-4564-872D-DCD9179BC420}"/>
              </a:ext>
            </a:extLst>
          </p:cNvPr>
          <p:cNvSpPr/>
          <p:nvPr/>
        </p:nvSpPr>
        <p:spPr>
          <a:xfrm>
            <a:off x="5940301" y="701015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6FDB2D-6944-4C10-B598-89D376075FF0}"/>
              </a:ext>
            </a:extLst>
          </p:cNvPr>
          <p:cNvSpPr/>
          <p:nvPr/>
        </p:nvSpPr>
        <p:spPr>
          <a:xfrm>
            <a:off x="6445126" y="701015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6DD391-3B3E-4B40-B32C-AB5E362ED4E5}"/>
              </a:ext>
            </a:extLst>
          </p:cNvPr>
          <p:cNvSpPr/>
          <p:nvPr/>
        </p:nvSpPr>
        <p:spPr>
          <a:xfrm>
            <a:off x="6948363" y="701015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3240B26-57C2-4EDF-8770-3A54167556F0}"/>
              </a:ext>
            </a:extLst>
          </p:cNvPr>
          <p:cNvSpPr/>
          <p:nvPr/>
        </p:nvSpPr>
        <p:spPr>
          <a:xfrm>
            <a:off x="7453188" y="701015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2FA5ABC-FE1D-40DB-8F7C-1B1886CB3248}"/>
              </a:ext>
            </a:extLst>
          </p:cNvPr>
          <p:cNvSpPr/>
          <p:nvPr/>
        </p:nvSpPr>
        <p:spPr>
          <a:xfrm>
            <a:off x="7956426" y="701015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D486F4A-5795-458C-BCD3-EDDAA7E35AA3}"/>
              </a:ext>
            </a:extLst>
          </p:cNvPr>
          <p:cNvSpPr/>
          <p:nvPr/>
        </p:nvSpPr>
        <p:spPr>
          <a:xfrm>
            <a:off x="8461251" y="701015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8390C3A-531C-4432-BC32-11E2431C79F3}"/>
              </a:ext>
            </a:extLst>
          </p:cNvPr>
          <p:cNvSpPr/>
          <p:nvPr/>
        </p:nvSpPr>
        <p:spPr>
          <a:xfrm>
            <a:off x="899988" y="2213903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9B50076-2199-41B1-A6F6-46499A1808E6}"/>
              </a:ext>
            </a:extLst>
          </p:cNvPr>
          <p:cNvSpPr/>
          <p:nvPr/>
        </p:nvSpPr>
        <p:spPr>
          <a:xfrm>
            <a:off x="1908051" y="2213903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DFB1D91-89B3-4D9A-8518-906974EBBC4B}"/>
              </a:ext>
            </a:extLst>
          </p:cNvPr>
          <p:cNvSpPr/>
          <p:nvPr/>
        </p:nvSpPr>
        <p:spPr>
          <a:xfrm>
            <a:off x="2916113" y="2213903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327A54F-31CB-49E7-A96A-D64D15BAF4E5}"/>
              </a:ext>
            </a:extLst>
          </p:cNvPr>
          <p:cNvSpPr/>
          <p:nvPr/>
        </p:nvSpPr>
        <p:spPr>
          <a:xfrm>
            <a:off x="3924176" y="2213903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8A72F5A-066F-46B0-B8C4-829D490FC06C}"/>
              </a:ext>
            </a:extLst>
          </p:cNvPr>
          <p:cNvSpPr/>
          <p:nvPr/>
        </p:nvSpPr>
        <p:spPr>
          <a:xfrm>
            <a:off x="4932238" y="2213903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9D944CC-68C4-46D6-A021-C4D22A222FE6}"/>
              </a:ext>
            </a:extLst>
          </p:cNvPr>
          <p:cNvSpPr/>
          <p:nvPr/>
        </p:nvSpPr>
        <p:spPr>
          <a:xfrm>
            <a:off x="5940301" y="2213903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D486877-E07F-4E13-A314-AC1677339627}"/>
              </a:ext>
            </a:extLst>
          </p:cNvPr>
          <p:cNvSpPr/>
          <p:nvPr/>
        </p:nvSpPr>
        <p:spPr>
          <a:xfrm>
            <a:off x="6948363" y="2213903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C8BB4E7-9C5D-4CF8-AAE1-4A1F46A406D9}"/>
              </a:ext>
            </a:extLst>
          </p:cNvPr>
          <p:cNvSpPr/>
          <p:nvPr/>
        </p:nvSpPr>
        <p:spPr>
          <a:xfrm>
            <a:off x="7956426" y="2213903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324F975-68D5-4809-967C-5570FACDEB6E}"/>
              </a:ext>
            </a:extLst>
          </p:cNvPr>
          <p:cNvSpPr/>
          <p:nvPr/>
        </p:nvSpPr>
        <p:spPr>
          <a:xfrm>
            <a:off x="899988" y="2790165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B593416-1630-412E-80D9-477316B57073}"/>
              </a:ext>
            </a:extLst>
          </p:cNvPr>
          <p:cNvSpPr/>
          <p:nvPr/>
        </p:nvSpPr>
        <p:spPr>
          <a:xfrm>
            <a:off x="2916113" y="2790165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99717F8-FD33-461F-BC69-F6AD8C984D64}"/>
              </a:ext>
            </a:extLst>
          </p:cNvPr>
          <p:cNvSpPr/>
          <p:nvPr/>
        </p:nvSpPr>
        <p:spPr>
          <a:xfrm>
            <a:off x="4932238" y="2790165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9AE1246-A051-4321-A45C-0BFCF9EE77F1}"/>
              </a:ext>
            </a:extLst>
          </p:cNvPr>
          <p:cNvSpPr/>
          <p:nvPr/>
        </p:nvSpPr>
        <p:spPr>
          <a:xfrm>
            <a:off x="6948363" y="2790165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9E4E831-E49F-4A6D-8124-A29EE46BCE83}"/>
              </a:ext>
            </a:extLst>
          </p:cNvPr>
          <p:cNvSpPr/>
          <p:nvPr/>
        </p:nvSpPr>
        <p:spPr>
          <a:xfrm>
            <a:off x="899988" y="3364840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CE38B48-08A1-450C-BAE0-15BBFAFEB0A3}"/>
              </a:ext>
            </a:extLst>
          </p:cNvPr>
          <p:cNvSpPr/>
          <p:nvPr/>
        </p:nvSpPr>
        <p:spPr>
          <a:xfrm>
            <a:off x="4932238" y="3364840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87E8FD4-1DF6-41FC-805F-DB9CB272E676}"/>
              </a:ext>
            </a:extLst>
          </p:cNvPr>
          <p:cNvSpPr/>
          <p:nvPr/>
        </p:nvSpPr>
        <p:spPr>
          <a:xfrm>
            <a:off x="899988" y="3941103"/>
            <a:ext cx="8064500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EA75CF-959E-47BD-A68F-5B4299AB1335}"/>
              </a:ext>
            </a:extLst>
          </p:cNvPr>
          <p:cNvSpPr/>
          <p:nvPr/>
        </p:nvSpPr>
        <p:spPr>
          <a:xfrm>
            <a:off x="179263" y="2213903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62CCB36-D623-462A-8C6E-1D6B03065AA4}"/>
              </a:ext>
            </a:extLst>
          </p:cNvPr>
          <p:cNvSpPr/>
          <p:nvPr/>
        </p:nvSpPr>
        <p:spPr>
          <a:xfrm>
            <a:off x="179263" y="2790165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2C9623A-4B1B-43C1-B53F-A0A2E5FC2F32}"/>
              </a:ext>
            </a:extLst>
          </p:cNvPr>
          <p:cNvSpPr/>
          <p:nvPr/>
        </p:nvSpPr>
        <p:spPr>
          <a:xfrm>
            <a:off x="179263" y="3364840"/>
            <a:ext cx="360363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641A706-E642-4C8E-AFE5-7218CFA20597}"/>
              </a:ext>
            </a:extLst>
          </p:cNvPr>
          <p:cNvSpPr/>
          <p:nvPr/>
        </p:nvSpPr>
        <p:spPr>
          <a:xfrm>
            <a:off x="179263" y="3941103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5" name="구부러진 연결선 56">
            <a:extLst>
              <a:ext uri="{FF2B5EF4-FFF2-40B4-BE49-F238E27FC236}">
                <a16:creationId xmlns:a16="http://schemas.microsoft.com/office/drawing/2014/main" id="{7B8854D0-B872-4FA2-A48C-389AA45AFB47}"/>
              </a:ext>
            </a:extLst>
          </p:cNvPr>
          <p:cNvCxnSpPr>
            <a:cxnSpLocks/>
            <a:stCxn id="53" idx="3"/>
            <a:endCxn id="4" idx="1"/>
          </p:cNvCxnSpPr>
          <p:nvPr/>
        </p:nvCxnSpPr>
        <p:spPr>
          <a:xfrm flipV="1">
            <a:off x="539626" y="1637641"/>
            <a:ext cx="360362" cy="194389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C2B9FD1-D352-4520-A8B3-27D3F40EF565}"/>
              </a:ext>
            </a:extLst>
          </p:cNvPr>
          <p:cNvSpPr txBox="1"/>
          <p:nvPr/>
        </p:nvSpPr>
        <p:spPr>
          <a:xfrm>
            <a:off x="4491780" y="446965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bitmap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CDCF8-3BEA-4736-9432-0D188D1C2F2A}"/>
              </a:ext>
            </a:extLst>
          </p:cNvPr>
          <p:cNvSpPr txBox="1"/>
          <p:nvPr/>
        </p:nvSpPr>
        <p:spPr>
          <a:xfrm>
            <a:off x="-44501" y="44458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hash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29C44B-0593-492B-9162-5667720DA2D9}"/>
              </a:ext>
            </a:extLst>
          </p:cNvPr>
          <p:cNvSpPr txBox="1"/>
          <p:nvPr/>
        </p:nvSpPr>
        <p:spPr>
          <a:xfrm>
            <a:off x="190461" y="-128300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free_pages(p1, 0);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70708822-CF90-44CA-B1CD-816E45864312}"/>
              </a:ext>
            </a:extLst>
          </p:cNvPr>
          <p:cNvSpPr/>
          <p:nvPr/>
        </p:nvSpPr>
        <p:spPr>
          <a:xfrm>
            <a:off x="-432780" y="2226479"/>
            <a:ext cx="503361" cy="431800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D8A6D53-C3D3-41AB-AC58-68143C51F03A}"/>
              </a:ext>
            </a:extLst>
          </p:cNvPr>
          <p:cNvCxnSpPr/>
          <p:nvPr/>
        </p:nvCxnSpPr>
        <p:spPr>
          <a:xfrm>
            <a:off x="4429001" y="701015"/>
            <a:ext cx="0" cy="57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B04A2BA-2288-475C-A151-311DB2E477FE}"/>
              </a:ext>
            </a:extLst>
          </p:cNvPr>
          <p:cNvSpPr txBox="1"/>
          <p:nvPr/>
        </p:nvSpPr>
        <p:spPr>
          <a:xfrm>
            <a:off x="4165160" y="26524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p1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구부러진 연결선 56">
            <a:extLst>
              <a:ext uri="{FF2B5EF4-FFF2-40B4-BE49-F238E27FC236}">
                <a16:creationId xmlns:a16="http://schemas.microsoft.com/office/drawing/2014/main" id="{5A9739A8-7DA3-490A-9B81-C313E7D9A92C}"/>
              </a:ext>
            </a:extLst>
          </p:cNvPr>
          <p:cNvCxnSpPr>
            <a:cxnSpLocks/>
            <a:stCxn id="51" idx="3"/>
            <a:endCxn id="10" idx="1"/>
          </p:cNvCxnSpPr>
          <p:nvPr/>
        </p:nvCxnSpPr>
        <p:spPr>
          <a:xfrm flipV="1">
            <a:off x="539626" y="1637641"/>
            <a:ext cx="3384550" cy="79216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 56">
            <a:extLst>
              <a:ext uri="{FF2B5EF4-FFF2-40B4-BE49-F238E27FC236}">
                <a16:creationId xmlns:a16="http://schemas.microsoft.com/office/drawing/2014/main" id="{1DDACE7F-4D50-4591-944B-67FB88C350DA}"/>
              </a:ext>
            </a:extLst>
          </p:cNvPr>
          <p:cNvCxnSpPr>
            <a:cxnSpLocks/>
            <a:stCxn id="52" idx="3"/>
            <a:endCxn id="8" idx="1"/>
          </p:cNvCxnSpPr>
          <p:nvPr/>
        </p:nvCxnSpPr>
        <p:spPr>
          <a:xfrm flipV="1">
            <a:off x="539626" y="1637641"/>
            <a:ext cx="2376487" cy="136842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6B0E216-1ED0-4122-9F05-CE569604D6CD}"/>
              </a:ext>
            </a:extLst>
          </p:cNvPr>
          <p:cNvSpPr txBox="1"/>
          <p:nvPr/>
        </p:nvSpPr>
        <p:spPr>
          <a:xfrm>
            <a:off x="4165160" y="4918079"/>
            <a:ext cx="5311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page_idx = page - mem_map;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buddy_idx = page_idx ^ 1 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FF36652-53CD-426E-A918-998034F2FD6F}"/>
              </a:ext>
            </a:extLst>
          </p:cNvPr>
          <p:cNvCxnSpPr/>
          <p:nvPr/>
        </p:nvCxnSpPr>
        <p:spPr>
          <a:xfrm>
            <a:off x="907635" y="696422"/>
            <a:ext cx="0" cy="57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B6A4E52-8C73-4847-8239-CC384344E7AD}"/>
              </a:ext>
            </a:extLst>
          </p:cNvPr>
          <p:cNvSpPr txBox="1"/>
          <p:nvPr/>
        </p:nvSpPr>
        <p:spPr>
          <a:xfrm>
            <a:off x="643794" y="260648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mem_map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2BAA3A1-4555-42E9-A8DA-E75C173C4D38}"/>
              </a:ext>
            </a:extLst>
          </p:cNvPr>
          <p:cNvSpPr txBox="1"/>
          <p:nvPr/>
        </p:nvSpPr>
        <p:spPr>
          <a:xfrm>
            <a:off x="-814955" y="4934895"/>
            <a:ext cx="13676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0100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0101 ^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------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0001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FAA0669-AD12-4F22-8529-5522C19C2D83}"/>
              </a:ext>
            </a:extLst>
          </p:cNvPr>
          <p:cNvSpPr txBox="1"/>
          <p:nvPr/>
        </p:nvSpPr>
        <p:spPr>
          <a:xfrm>
            <a:off x="792781" y="4923191"/>
            <a:ext cx="13676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0100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0001 ^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------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0101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2E70D42-0014-49D0-BA27-BCA2586289A4}"/>
              </a:ext>
            </a:extLst>
          </p:cNvPr>
          <p:cNvSpPr txBox="1"/>
          <p:nvPr/>
        </p:nvSpPr>
        <p:spPr>
          <a:xfrm>
            <a:off x="2334489" y="4935779"/>
            <a:ext cx="13676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0101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0001 ^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------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0100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5574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D2C8E1-44AF-4C1C-9408-1D60E61935C3}"/>
              </a:ext>
            </a:extLst>
          </p:cNvPr>
          <p:cNvSpPr/>
          <p:nvPr/>
        </p:nvSpPr>
        <p:spPr>
          <a:xfrm>
            <a:off x="899988" y="1277278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75185B-5E7D-4228-89F1-B7E28CE819D1}"/>
              </a:ext>
            </a:extLst>
          </p:cNvPr>
          <p:cNvSpPr/>
          <p:nvPr/>
        </p:nvSpPr>
        <p:spPr>
          <a:xfrm>
            <a:off x="1404813" y="1277278"/>
            <a:ext cx="503238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1C06B8-D9BD-4476-BE9D-4FB2017B70B8}"/>
              </a:ext>
            </a:extLst>
          </p:cNvPr>
          <p:cNvSpPr/>
          <p:nvPr/>
        </p:nvSpPr>
        <p:spPr>
          <a:xfrm>
            <a:off x="1908051" y="1277278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1B81D7-2E83-44EE-90BA-5B0EC10173BC}"/>
              </a:ext>
            </a:extLst>
          </p:cNvPr>
          <p:cNvSpPr/>
          <p:nvPr/>
        </p:nvSpPr>
        <p:spPr>
          <a:xfrm>
            <a:off x="2412876" y="1277278"/>
            <a:ext cx="503237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F5E368-37CD-4E70-9520-12705E4EDC23}"/>
              </a:ext>
            </a:extLst>
          </p:cNvPr>
          <p:cNvSpPr/>
          <p:nvPr/>
        </p:nvSpPr>
        <p:spPr>
          <a:xfrm>
            <a:off x="2916113" y="1277278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6C6EC8-3EDC-4D97-821F-37743CC0C301}"/>
              </a:ext>
            </a:extLst>
          </p:cNvPr>
          <p:cNvSpPr/>
          <p:nvPr/>
        </p:nvSpPr>
        <p:spPr>
          <a:xfrm>
            <a:off x="3420938" y="1277278"/>
            <a:ext cx="503238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8AF5-761B-49E2-9AB5-EC95C1D18E7F}"/>
              </a:ext>
            </a:extLst>
          </p:cNvPr>
          <p:cNvSpPr/>
          <p:nvPr/>
        </p:nvSpPr>
        <p:spPr>
          <a:xfrm>
            <a:off x="3924176" y="1277278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EE766B-E290-4743-832D-A2B966143608}"/>
              </a:ext>
            </a:extLst>
          </p:cNvPr>
          <p:cNvSpPr/>
          <p:nvPr/>
        </p:nvSpPr>
        <p:spPr>
          <a:xfrm>
            <a:off x="4429001" y="1277278"/>
            <a:ext cx="503237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77D012-035B-4125-AFFA-308D7A6C1F72}"/>
              </a:ext>
            </a:extLst>
          </p:cNvPr>
          <p:cNvSpPr/>
          <p:nvPr/>
        </p:nvSpPr>
        <p:spPr>
          <a:xfrm>
            <a:off x="4932238" y="1277278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177F5F-7FB9-41CE-B0B4-ED0EF11A1018}"/>
              </a:ext>
            </a:extLst>
          </p:cNvPr>
          <p:cNvSpPr/>
          <p:nvPr/>
        </p:nvSpPr>
        <p:spPr>
          <a:xfrm>
            <a:off x="5437063" y="1277278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0B71A-2C2A-4281-9F72-98D7EC6D73C7}"/>
              </a:ext>
            </a:extLst>
          </p:cNvPr>
          <p:cNvSpPr/>
          <p:nvPr/>
        </p:nvSpPr>
        <p:spPr>
          <a:xfrm>
            <a:off x="5940301" y="1277278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1F63CF-1A88-4C65-BD40-3345A0E90A74}"/>
              </a:ext>
            </a:extLst>
          </p:cNvPr>
          <p:cNvSpPr/>
          <p:nvPr/>
        </p:nvSpPr>
        <p:spPr>
          <a:xfrm>
            <a:off x="6445126" y="1277278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AF23AA-8A65-410B-B9A0-8F16DA7A52C7}"/>
              </a:ext>
            </a:extLst>
          </p:cNvPr>
          <p:cNvSpPr/>
          <p:nvPr/>
        </p:nvSpPr>
        <p:spPr>
          <a:xfrm>
            <a:off x="6948363" y="1277278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BF8826-228A-4721-A6E5-BBE720163911}"/>
              </a:ext>
            </a:extLst>
          </p:cNvPr>
          <p:cNvSpPr/>
          <p:nvPr/>
        </p:nvSpPr>
        <p:spPr>
          <a:xfrm>
            <a:off x="7453188" y="1277278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137830-BCC6-48FA-9E20-27B88227C15D}"/>
              </a:ext>
            </a:extLst>
          </p:cNvPr>
          <p:cNvSpPr/>
          <p:nvPr/>
        </p:nvSpPr>
        <p:spPr>
          <a:xfrm>
            <a:off x="7956426" y="1277278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38411A-F52B-49CE-B294-CAFB4319BA00}"/>
              </a:ext>
            </a:extLst>
          </p:cNvPr>
          <p:cNvSpPr/>
          <p:nvPr/>
        </p:nvSpPr>
        <p:spPr>
          <a:xfrm>
            <a:off x="8461251" y="1277278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6DD7F1B-4C5D-40DA-9C04-B9A00ABE2E66}"/>
              </a:ext>
            </a:extLst>
          </p:cNvPr>
          <p:cNvSpPr/>
          <p:nvPr/>
        </p:nvSpPr>
        <p:spPr>
          <a:xfrm>
            <a:off x="899988" y="701015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94A6AC-C5AD-436B-9508-5D164BE719DC}"/>
              </a:ext>
            </a:extLst>
          </p:cNvPr>
          <p:cNvSpPr/>
          <p:nvPr/>
        </p:nvSpPr>
        <p:spPr>
          <a:xfrm>
            <a:off x="1404813" y="701015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DAA0F1-EF2B-4642-9E04-3476A43B8E5F}"/>
              </a:ext>
            </a:extLst>
          </p:cNvPr>
          <p:cNvSpPr/>
          <p:nvPr/>
        </p:nvSpPr>
        <p:spPr>
          <a:xfrm>
            <a:off x="1908051" y="701015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682D449-E81F-44B7-98F5-A70B76C27E81}"/>
              </a:ext>
            </a:extLst>
          </p:cNvPr>
          <p:cNvSpPr/>
          <p:nvPr/>
        </p:nvSpPr>
        <p:spPr>
          <a:xfrm>
            <a:off x="2412876" y="701015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235492-026A-4193-9370-72DAD188D789}"/>
              </a:ext>
            </a:extLst>
          </p:cNvPr>
          <p:cNvSpPr/>
          <p:nvPr/>
        </p:nvSpPr>
        <p:spPr>
          <a:xfrm>
            <a:off x="2916113" y="701015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A276DD9-0F0F-4459-9B4D-576E13703ABE}"/>
              </a:ext>
            </a:extLst>
          </p:cNvPr>
          <p:cNvSpPr/>
          <p:nvPr/>
        </p:nvSpPr>
        <p:spPr>
          <a:xfrm>
            <a:off x="3420938" y="701015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A1656F-0E52-4057-99CB-1757B7C20827}"/>
              </a:ext>
            </a:extLst>
          </p:cNvPr>
          <p:cNvSpPr/>
          <p:nvPr/>
        </p:nvSpPr>
        <p:spPr>
          <a:xfrm>
            <a:off x="3924176" y="701015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9DCE421-3187-4BFC-B6A2-72B1AB61B8AF}"/>
              </a:ext>
            </a:extLst>
          </p:cNvPr>
          <p:cNvSpPr/>
          <p:nvPr/>
        </p:nvSpPr>
        <p:spPr>
          <a:xfrm>
            <a:off x="4429001" y="701015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0E5040-97E0-4514-9BE7-CEC041C2B0A1}"/>
              </a:ext>
            </a:extLst>
          </p:cNvPr>
          <p:cNvSpPr/>
          <p:nvPr/>
        </p:nvSpPr>
        <p:spPr>
          <a:xfrm>
            <a:off x="4932238" y="701015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20B91FB-4C75-4A62-AD1E-CBD8E9BA85D4}"/>
              </a:ext>
            </a:extLst>
          </p:cNvPr>
          <p:cNvSpPr/>
          <p:nvPr/>
        </p:nvSpPr>
        <p:spPr>
          <a:xfrm>
            <a:off x="5437063" y="701015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B5588C-37BD-4564-872D-DCD9179BC420}"/>
              </a:ext>
            </a:extLst>
          </p:cNvPr>
          <p:cNvSpPr/>
          <p:nvPr/>
        </p:nvSpPr>
        <p:spPr>
          <a:xfrm>
            <a:off x="5940301" y="701015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6FDB2D-6944-4C10-B598-89D376075FF0}"/>
              </a:ext>
            </a:extLst>
          </p:cNvPr>
          <p:cNvSpPr/>
          <p:nvPr/>
        </p:nvSpPr>
        <p:spPr>
          <a:xfrm>
            <a:off x="6445126" y="701015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6DD391-3B3E-4B40-B32C-AB5E362ED4E5}"/>
              </a:ext>
            </a:extLst>
          </p:cNvPr>
          <p:cNvSpPr/>
          <p:nvPr/>
        </p:nvSpPr>
        <p:spPr>
          <a:xfrm>
            <a:off x="6948363" y="701015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3240B26-57C2-4EDF-8770-3A54167556F0}"/>
              </a:ext>
            </a:extLst>
          </p:cNvPr>
          <p:cNvSpPr/>
          <p:nvPr/>
        </p:nvSpPr>
        <p:spPr>
          <a:xfrm>
            <a:off x="7453188" y="701015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2FA5ABC-FE1D-40DB-8F7C-1B1886CB3248}"/>
              </a:ext>
            </a:extLst>
          </p:cNvPr>
          <p:cNvSpPr/>
          <p:nvPr/>
        </p:nvSpPr>
        <p:spPr>
          <a:xfrm>
            <a:off x="7956426" y="701015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D486F4A-5795-458C-BCD3-EDDAA7E35AA3}"/>
              </a:ext>
            </a:extLst>
          </p:cNvPr>
          <p:cNvSpPr/>
          <p:nvPr/>
        </p:nvSpPr>
        <p:spPr>
          <a:xfrm>
            <a:off x="8461251" y="701015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8390C3A-531C-4432-BC32-11E2431C79F3}"/>
              </a:ext>
            </a:extLst>
          </p:cNvPr>
          <p:cNvSpPr/>
          <p:nvPr/>
        </p:nvSpPr>
        <p:spPr>
          <a:xfrm>
            <a:off x="899988" y="2213903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9B50076-2199-41B1-A6F6-46499A1808E6}"/>
              </a:ext>
            </a:extLst>
          </p:cNvPr>
          <p:cNvSpPr/>
          <p:nvPr/>
        </p:nvSpPr>
        <p:spPr>
          <a:xfrm>
            <a:off x="1908051" y="2213903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DFB1D91-89B3-4D9A-8518-906974EBBC4B}"/>
              </a:ext>
            </a:extLst>
          </p:cNvPr>
          <p:cNvSpPr/>
          <p:nvPr/>
        </p:nvSpPr>
        <p:spPr>
          <a:xfrm>
            <a:off x="2916113" y="2213903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327A54F-31CB-49E7-A96A-D64D15BAF4E5}"/>
              </a:ext>
            </a:extLst>
          </p:cNvPr>
          <p:cNvSpPr/>
          <p:nvPr/>
        </p:nvSpPr>
        <p:spPr>
          <a:xfrm>
            <a:off x="3924176" y="2213903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8A72F5A-066F-46B0-B8C4-829D490FC06C}"/>
              </a:ext>
            </a:extLst>
          </p:cNvPr>
          <p:cNvSpPr/>
          <p:nvPr/>
        </p:nvSpPr>
        <p:spPr>
          <a:xfrm>
            <a:off x="4932238" y="2213903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9D944CC-68C4-46D6-A021-C4D22A222FE6}"/>
              </a:ext>
            </a:extLst>
          </p:cNvPr>
          <p:cNvSpPr/>
          <p:nvPr/>
        </p:nvSpPr>
        <p:spPr>
          <a:xfrm>
            <a:off x="5940301" y="2213903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D486877-E07F-4E13-A314-AC1677339627}"/>
              </a:ext>
            </a:extLst>
          </p:cNvPr>
          <p:cNvSpPr/>
          <p:nvPr/>
        </p:nvSpPr>
        <p:spPr>
          <a:xfrm>
            <a:off x="6948363" y="2213903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C8BB4E7-9C5D-4CF8-AAE1-4A1F46A406D9}"/>
              </a:ext>
            </a:extLst>
          </p:cNvPr>
          <p:cNvSpPr/>
          <p:nvPr/>
        </p:nvSpPr>
        <p:spPr>
          <a:xfrm>
            <a:off x="7956426" y="2213903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324F975-68D5-4809-967C-5570FACDEB6E}"/>
              </a:ext>
            </a:extLst>
          </p:cNvPr>
          <p:cNvSpPr/>
          <p:nvPr/>
        </p:nvSpPr>
        <p:spPr>
          <a:xfrm>
            <a:off x="899988" y="2790165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B593416-1630-412E-80D9-477316B57073}"/>
              </a:ext>
            </a:extLst>
          </p:cNvPr>
          <p:cNvSpPr/>
          <p:nvPr/>
        </p:nvSpPr>
        <p:spPr>
          <a:xfrm>
            <a:off x="2916113" y="2790165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99717F8-FD33-461F-BC69-F6AD8C984D64}"/>
              </a:ext>
            </a:extLst>
          </p:cNvPr>
          <p:cNvSpPr/>
          <p:nvPr/>
        </p:nvSpPr>
        <p:spPr>
          <a:xfrm>
            <a:off x="4932238" y="2790165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9AE1246-A051-4321-A45C-0BFCF9EE77F1}"/>
              </a:ext>
            </a:extLst>
          </p:cNvPr>
          <p:cNvSpPr/>
          <p:nvPr/>
        </p:nvSpPr>
        <p:spPr>
          <a:xfrm>
            <a:off x="6948363" y="2790165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9E4E831-E49F-4A6D-8124-A29EE46BCE83}"/>
              </a:ext>
            </a:extLst>
          </p:cNvPr>
          <p:cNvSpPr/>
          <p:nvPr/>
        </p:nvSpPr>
        <p:spPr>
          <a:xfrm>
            <a:off x="899988" y="3364840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CE38B48-08A1-450C-BAE0-15BBFAFEB0A3}"/>
              </a:ext>
            </a:extLst>
          </p:cNvPr>
          <p:cNvSpPr/>
          <p:nvPr/>
        </p:nvSpPr>
        <p:spPr>
          <a:xfrm>
            <a:off x="4932238" y="3364840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87E8FD4-1DF6-41FC-805F-DB9CB272E676}"/>
              </a:ext>
            </a:extLst>
          </p:cNvPr>
          <p:cNvSpPr/>
          <p:nvPr/>
        </p:nvSpPr>
        <p:spPr>
          <a:xfrm>
            <a:off x="899988" y="3941103"/>
            <a:ext cx="8064500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EA75CF-959E-47BD-A68F-5B4299AB1335}"/>
              </a:ext>
            </a:extLst>
          </p:cNvPr>
          <p:cNvSpPr/>
          <p:nvPr/>
        </p:nvSpPr>
        <p:spPr>
          <a:xfrm>
            <a:off x="179263" y="2213903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62CCB36-D623-462A-8C6E-1D6B03065AA4}"/>
              </a:ext>
            </a:extLst>
          </p:cNvPr>
          <p:cNvSpPr/>
          <p:nvPr/>
        </p:nvSpPr>
        <p:spPr>
          <a:xfrm>
            <a:off x="179263" y="2790165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2C9623A-4B1B-43C1-B53F-A0A2E5FC2F32}"/>
              </a:ext>
            </a:extLst>
          </p:cNvPr>
          <p:cNvSpPr/>
          <p:nvPr/>
        </p:nvSpPr>
        <p:spPr>
          <a:xfrm>
            <a:off x="179263" y="3364840"/>
            <a:ext cx="360363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641A706-E642-4C8E-AFE5-7218CFA20597}"/>
              </a:ext>
            </a:extLst>
          </p:cNvPr>
          <p:cNvSpPr/>
          <p:nvPr/>
        </p:nvSpPr>
        <p:spPr>
          <a:xfrm>
            <a:off x="179263" y="3941103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5" name="구부러진 연결선 56">
            <a:extLst>
              <a:ext uri="{FF2B5EF4-FFF2-40B4-BE49-F238E27FC236}">
                <a16:creationId xmlns:a16="http://schemas.microsoft.com/office/drawing/2014/main" id="{7B8854D0-B872-4FA2-A48C-389AA45AFB47}"/>
              </a:ext>
            </a:extLst>
          </p:cNvPr>
          <p:cNvCxnSpPr>
            <a:cxnSpLocks/>
            <a:stCxn id="54" idx="3"/>
            <a:endCxn id="4" idx="1"/>
          </p:cNvCxnSpPr>
          <p:nvPr/>
        </p:nvCxnSpPr>
        <p:spPr>
          <a:xfrm flipV="1">
            <a:off x="539626" y="1637641"/>
            <a:ext cx="360362" cy="251936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C2B9FD1-D352-4520-A8B3-27D3F40EF565}"/>
              </a:ext>
            </a:extLst>
          </p:cNvPr>
          <p:cNvSpPr txBox="1"/>
          <p:nvPr/>
        </p:nvSpPr>
        <p:spPr>
          <a:xfrm>
            <a:off x="4491780" y="446965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bitmap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CDCF8-3BEA-4736-9432-0D188D1C2F2A}"/>
              </a:ext>
            </a:extLst>
          </p:cNvPr>
          <p:cNvSpPr txBox="1"/>
          <p:nvPr/>
        </p:nvSpPr>
        <p:spPr>
          <a:xfrm>
            <a:off x="-44501" y="44458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hash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29C44B-0593-492B-9162-5667720DA2D9}"/>
              </a:ext>
            </a:extLst>
          </p:cNvPr>
          <p:cNvSpPr txBox="1"/>
          <p:nvPr/>
        </p:nvSpPr>
        <p:spPr>
          <a:xfrm>
            <a:off x="190461" y="-128300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free_pages(p1, 0);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70708822-CF90-44CA-B1CD-816E45864312}"/>
              </a:ext>
            </a:extLst>
          </p:cNvPr>
          <p:cNvSpPr/>
          <p:nvPr/>
        </p:nvSpPr>
        <p:spPr>
          <a:xfrm>
            <a:off x="-432780" y="3951477"/>
            <a:ext cx="503361" cy="431800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D8A6D53-C3D3-41AB-AC58-68143C51F03A}"/>
              </a:ext>
            </a:extLst>
          </p:cNvPr>
          <p:cNvCxnSpPr/>
          <p:nvPr/>
        </p:nvCxnSpPr>
        <p:spPr>
          <a:xfrm>
            <a:off x="4429001" y="701015"/>
            <a:ext cx="0" cy="57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B04A2BA-2288-475C-A151-311DB2E477FE}"/>
              </a:ext>
            </a:extLst>
          </p:cNvPr>
          <p:cNvSpPr txBox="1"/>
          <p:nvPr/>
        </p:nvSpPr>
        <p:spPr>
          <a:xfrm>
            <a:off x="4165160" y="26524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p1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6B0E216-1ED0-4122-9F05-CE569604D6CD}"/>
              </a:ext>
            </a:extLst>
          </p:cNvPr>
          <p:cNvSpPr txBox="1"/>
          <p:nvPr/>
        </p:nvSpPr>
        <p:spPr>
          <a:xfrm>
            <a:off x="4165160" y="4918079"/>
            <a:ext cx="72827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page_idx = page - mem_map;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buddy_idx = page_idx ^ (1&lt;&lt;order) 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combined_idx = page_idx &amp; buddy_idx;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FF36652-53CD-426E-A918-998034F2FD6F}"/>
              </a:ext>
            </a:extLst>
          </p:cNvPr>
          <p:cNvCxnSpPr/>
          <p:nvPr/>
        </p:nvCxnSpPr>
        <p:spPr>
          <a:xfrm>
            <a:off x="907635" y="696422"/>
            <a:ext cx="0" cy="57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B6A4E52-8C73-4847-8239-CC384344E7AD}"/>
              </a:ext>
            </a:extLst>
          </p:cNvPr>
          <p:cNvSpPr txBox="1"/>
          <p:nvPr/>
        </p:nvSpPr>
        <p:spPr>
          <a:xfrm>
            <a:off x="643794" y="260648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mem_map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B5F967F-8229-4A1D-88D6-A8115951DDED}"/>
              </a:ext>
            </a:extLst>
          </p:cNvPr>
          <p:cNvSpPr txBox="1"/>
          <p:nvPr/>
        </p:nvSpPr>
        <p:spPr>
          <a:xfrm>
            <a:off x="-68935" y="4985514"/>
            <a:ext cx="13676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0110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0100 &amp;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------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0100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7607825-5DA6-4876-9E95-DCE3ABFB243A}"/>
              </a:ext>
            </a:extLst>
          </p:cNvPr>
          <p:cNvSpPr txBox="1"/>
          <p:nvPr/>
        </p:nvSpPr>
        <p:spPr>
          <a:xfrm>
            <a:off x="1727869" y="4985514"/>
            <a:ext cx="13676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0100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0101 &amp;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------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0100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5B48AD2-3AA2-4261-986B-FB2C136F7AE3}"/>
              </a:ext>
            </a:extLst>
          </p:cNvPr>
          <p:cNvCxnSpPr/>
          <p:nvPr/>
        </p:nvCxnSpPr>
        <p:spPr>
          <a:xfrm>
            <a:off x="3897086" y="696421"/>
            <a:ext cx="0" cy="57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6701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09C203-DBBE-4350-B2A1-DE4D723E1D15}"/>
              </a:ext>
            </a:extLst>
          </p:cNvPr>
          <p:cNvSpPr txBox="1"/>
          <p:nvPr/>
        </p:nvSpPr>
        <p:spPr>
          <a:xfrm>
            <a:off x="0" y="0"/>
            <a:ext cx="57919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a[5] = {1,2,3,4,5};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*p = &amp;a[3];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page_index;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page_index = p - 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printf("index=%d\n", page_index);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EB167D-C105-4BCE-94A9-20977C6D5EF8}"/>
              </a:ext>
            </a:extLst>
          </p:cNvPr>
          <p:cNvSpPr/>
          <p:nvPr/>
        </p:nvSpPr>
        <p:spPr>
          <a:xfrm>
            <a:off x="3347864" y="3356992"/>
            <a:ext cx="648072" cy="72008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A99EE3-2172-4A7F-9E5B-F02E32A822A6}"/>
              </a:ext>
            </a:extLst>
          </p:cNvPr>
          <p:cNvSpPr/>
          <p:nvPr/>
        </p:nvSpPr>
        <p:spPr>
          <a:xfrm>
            <a:off x="3995936" y="3356992"/>
            <a:ext cx="648072" cy="72008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9E442B-BB8D-4B01-89EB-CED28A90CBEC}"/>
              </a:ext>
            </a:extLst>
          </p:cNvPr>
          <p:cNvSpPr/>
          <p:nvPr/>
        </p:nvSpPr>
        <p:spPr>
          <a:xfrm>
            <a:off x="4644008" y="3356992"/>
            <a:ext cx="648072" cy="72008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73E9D2-3B59-406A-A724-91D9E5A57BCA}"/>
              </a:ext>
            </a:extLst>
          </p:cNvPr>
          <p:cNvSpPr/>
          <p:nvPr/>
        </p:nvSpPr>
        <p:spPr>
          <a:xfrm>
            <a:off x="5292080" y="3356992"/>
            <a:ext cx="648072" cy="72008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21DBF6-C548-44FF-A86D-44B0DF8076C7}"/>
              </a:ext>
            </a:extLst>
          </p:cNvPr>
          <p:cNvSpPr/>
          <p:nvPr/>
        </p:nvSpPr>
        <p:spPr>
          <a:xfrm>
            <a:off x="5940152" y="3356992"/>
            <a:ext cx="648072" cy="72008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3D6D28-B058-440B-8ECE-E718957E125B}"/>
              </a:ext>
            </a:extLst>
          </p:cNvPr>
          <p:cNvSpPr/>
          <p:nvPr/>
        </p:nvSpPr>
        <p:spPr>
          <a:xfrm>
            <a:off x="3347864" y="2710397"/>
            <a:ext cx="648072" cy="7200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D4B968-A520-42D6-9961-49C3D6178058}"/>
              </a:ext>
            </a:extLst>
          </p:cNvPr>
          <p:cNvSpPr/>
          <p:nvPr/>
        </p:nvSpPr>
        <p:spPr>
          <a:xfrm>
            <a:off x="3995936" y="2710397"/>
            <a:ext cx="648072" cy="7200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2F6405-01CA-4BA2-8E25-F39BF9166FAF}"/>
              </a:ext>
            </a:extLst>
          </p:cNvPr>
          <p:cNvSpPr/>
          <p:nvPr/>
        </p:nvSpPr>
        <p:spPr>
          <a:xfrm>
            <a:off x="4644008" y="2710397"/>
            <a:ext cx="648072" cy="7200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7881B5-2761-4E23-BA07-30C91E142438}"/>
              </a:ext>
            </a:extLst>
          </p:cNvPr>
          <p:cNvSpPr/>
          <p:nvPr/>
        </p:nvSpPr>
        <p:spPr>
          <a:xfrm>
            <a:off x="5292080" y="2710397"/>
            <a:ext cx="648072" cy="7200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1311C57-CD97-4BA3-9DEE-7CCFB5B5529D}"/>
              </a:ext>
            </a:extLst>
          </p:cNvPr>
          <p:cNvSpPr/>
          <p:nvPr/>
        </p:nvSpPr>
        <p:spPr>
          <a:xfrm>
            <a:off x="5940152" y="2710397"/>
            <a:ext cx="648072" cy="7200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6A89B6-CA3E-4349-8F72-3E57DDE7FF2B}"/>
              </a:ext>
            </a:extLst>
          </p:cNvPr>
          <p:cNvSpPr txBox="1"/>
          <p:nvPr/>
        </p:nvSpPr>
        <p:spPr>
          <a:xfrm>
            <a:off x="2843808" y="342900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a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BBF984-5355-4B35-A5BA-A25BC81AFC1D}"/>
              </a:ext>
            </a:extLst>
          </p:cNvPr>
          <p:cNvSpPr txBox="1"/>
          <p:nvPr/>
        </p:nvSpPr>
        <p:spPr>
          <a:xfrm>
            <a:off x="152205" y="4529296"/>
            <a:ext cx="719139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p = &amp;a[3];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page_index = p - a;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             112 - 100 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             12/sizeof(*p) = 3 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p+1 =&gt; 112+1*sizeof(*p)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F26B3B-54CD-42E4-8BA1-49263581F538}"/>
              </a:ext>
            </a:extLst>
          </p:cNvPr>
          <p:cNvSpPr txBox="1"/>
          <p:nvPr/>
        </p:nvSpPr>
        <p:spPr>
          <a:xfrm>
            <a:off x="2895985" y="3964902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100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91FEB4-C28F-4000-A3E2-814669B33AB1}"/>
              </a:ext>
            </a:extLst>
          </p:cNvPr>
          <p:cNvSpPr txBox="1"/>
          <p:nvPr/>
        </p:nvSpPr>
        <p:spPr>
          <a:xfrm>
            <a:off x="4929233" y="399409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112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C23AE4-90A6-44EB-AB49-52E189D29F01}"/>
              </a:ext>
            </a:extLst>
          </p:cNvPr>
          <p:cNvSpPr txBox="1"/>
          <p:nvPr/>
        </p:nvSpPr>
        <p:spPr>
          <a:xfrm>
            <a:off x="6156176" y="4529295"/>
            <a:ext cx="696536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p = &amp;a[3];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page_index = &amp;a[3] - &amp;a[0];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             &amp;*(a+3) - &amp;*(a+0)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             a+3-a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             3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7873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0A1001-0D18-43D6-919C-B002695CA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124744"/>
            <a:ext cx="3287713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free_pages()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 __free_pages()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free_hot_cold_page()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free_one_page();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__free_one_page()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rmv_page_order(buddy);</a:t>
            </a:r>
            <a:endParaRPr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2674BB-3E06-48A1-8018-3955D9CFD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817" y="359569"/>
            <a:ext cx="2768600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ko-KR" altLang="en-US" sz="1800" b="1"/>
              <a:t>메모리 해지 함수 콜</a:t>
            </a:r>
            <a:endParaRPr lang="en-US" altLang="ko-KR" sz="1800" b="1"/>
          </a:p>
        </p:txBody>
      </p:sp>
    </p:spTree>
    <p:extLst>
      <p:ext uri="{BB962C8B-B14F-4D97-AF65-F5344CB8AC3E}">
        <p14:creationId xmlns:p14="http://schemas.microsoft.com/office/powerpoint/2010/main" val="28364795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C97352-8B27-41B8-B529-E0F630D2C146}"/>
              </a:ext>
            </a:extLst>
          </p:cNvPr>
          <p:cNvSpPr txBox="1"/>
          <p:nvPr/>
        </p:nvSpPr>
        <p:spPr>
          <a:xfrm>
            <a:off x="827584" y="260648"/>
            <a:ext cx="606127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int *p;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p = malloc( sizeof(int) );</a:t>
            </a:r>
          </a:p>
          <a:p>
            <a:endParaRPr lang="en-US" altLang="ko-KR" sz="3200">
              <a:latin typeface="Consolas" pitchFamily="49" charset="0"/>
              <a:cs typeface="Consolas" pitchFamily="49" charset="0"/>
            </a:endParaRPr>
          </a:p>
          <a:p>
            <a:endParaRPr lang="en-US" altLang="ko-KR" sz="3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int *p;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p = __get_free_pages(0);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3FBAF4-82A6-4CD7-9AD6-F5C08187CF34}"/>
              </a:ext>
            </a:extLst>
          </p:cNvPr>
          <p:cNvSpPr/>
          <p:nvPr/>
        </p:nvSpPr>
        <p:spPr>
          <a:xfrm>
            <a:off x="2339752" y="3645024"/>
            <a:ext cx="4464496" cy="24482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5EEB80-FD1F-4442-B7B5-3D1CF56FD18C}"/>
              </a:ext>
            </a:extLst>
          </p:cNvPr>
          <p:cNvSpPr/>
          <p:nvPr/>
        </p:nvSpPr>
        <p:spPr>
          <a:xfrm>
            <a:off x="2333806" y="3645024"/>
            <a:ext cx="360040" cy="144016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0F5B2-9676-4688-95A7-76E615B5EB20}"/>
              </a:ext>
            </a:extLst>
          </p:cNvPr>
          <p:cNvSpPr txBox="1"/>
          <p:nvPr/>
        </p:nvSpPr>
        <p:spPr>
          <a:xfrm>
            <a:off x="7020272" y="3645024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내부 단편화 문제</a:t>
            </a:r>
          </a:p>
        </p:txBody>
      </p:sp>
    </p:spTree>
    <p:extLst>
      <p:ext uri="{BB962C8B-B14F-4D97-AF65-F5344CB8AC3E}">
        <p14:creationId xmlns:p14="http://schemas.microsoft.com/office/powerpoint/2010/main" val="41604848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9AE685-790B-4F37-8CD8-6D40D5A0C758}"/>
              </a:ext>
            </a:extLst>
          </p:cNvPr>
          <p:cNvSpPr/>
          <p:nvPr/>
        </p:nvSpPr>
        <p:spPr>
          <a:xfrm>
            <a:off x="2627784" y="332656"/>
            <a:ext cx="2160240" cy="496855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63B905-A701-4480-AB65-2FC10FBC9056}"/>
              </a:ext>
            </a:extLst>
          </p:cNvPr>
          <p:cNvSpPr/>
          <p:nvPr/>
        </p:nvSpPr>
        <p:spPr>
          <a:xfrm>
            <a:off x="2627784" y="335158"/>
            <a:ext cx="2160240" cy="346858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4D9372-809E-491C-8A90-90533B1B5CE0}"/>
              </a:ext>
            </a:extLst>
          </p:cNvPr>
          <p:cNvSpPr/>
          <p:nvPr/>
        </p:nvSpPr>
        <p:spPr>
          <a:xfrm>
            <a:off x="2627784" y="682016"/>
            <a:ext cx="2160240" cy="34685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C6C742-4C46-46C5-9883-F66457139EDA}"/>
              </a:ext>
            </a:extLst>
          </p:cNvPr>
          <p:cNvSpPr/>
          <p:nvPr/>
        </p:nvSpPr>
        <p:spPr>
          <a:xfrm>
            <a:off x="2627784" y="1028874"/>
            <a:ext cx="2160240" cy="34685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8AEB5C-BABF-49FA-A8C9-2E2F15191124}"/>
              </a:ext>
            </a:extLst>
          </p:cNvPr>
          <p:cNvSpPr/>
          <p:nvPr/>
        </p:nvSpPr>
        <p:spPr>
          <a:xfrm>
            <a:off x="2627784" y="1375732"/>
            <a:ext cx="2160240" cy="34685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B14AC9-CAE8-4868-B44B-E72727C4BC03}"/>
              </a:ext>
            </a:extLst>
          </p:cNvPr>
          <p:cNvSpPr/>
          <p:nvPr/>
        </p:nvSpPr>
        <p:spPr>
          <a:xfrm>
            <a:off x="2627784" y="1722590"/>
            <a:ext cx="2160240" cy="34685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D35972-E57E-4A55-8B60-EBD99962953F}"/>
              </a:ext>
            </a:extLst>
          </p:cNvPr>
          <p:cNvSpPr/>
          <p:nvPr/>
        </p:nvSpPr>
        <p:spPr>
          <a:xfrm>
            <a:off x="2627784" y="2069448"/>
            <a:ext cx="2160240" cy="34685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C40940-FF56-4D91-8209-22D208253F2D}"/>
              </a:ext>
            </a:extLst>
          </p:cNvPr>
          <p:cNvSpPr/>
          <p:nvPr/>
        </p:nvSpPr>
        <p:spPr>
          <a:xfrm>
            <a:off x="2627784" y="2416306"/>
            <a:ext cx="2160240" cy="34685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970A13-9BD7-410F-B9C0-2C0821C9DFCE}"/>
              </a:ext>
            </a:extLst>
          </p:cNvPr>
          <p:cNvSpPr/>
          <p:nvPr/>
        </p:nvSpPr>
        <p:spPr>
          <a:xfrm>
            <a:off x="2627784" y="2763164"/>
            <a:ext cx="2160240" cy="34685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A3264C-E74D-45A8-A6E5-D3F071F8B237}"/>
              </a:ext>
            </a:extLst>
          </p:cNvPr>
          <p:cNvSpPr/>
          <p:nvPr/>
        </p:nvSpPr>
        <p:spPr>
          <a:xfrm>
            <a:off x="2627784" y="3110022"/>
            <a:ext cx="2160240" cy="34685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3C1A0F-2CD9-4C44-9BCC-58C07483CD94}"/>
              </a:ext>
            </a:extLst>
          </p:cNvPr>
          <p:cNvSpPr/>
          <p:nvPr/>
        </p:nvSpPr>
        <p:spPr>
          <a:xfrm>
            <a:off x="2627784" y="3456880"/>
            <a:ext cx="2160240" cy="34685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A32228-9C6F-4B0D-9A81-655B2E139722}"/>
              </a:ext>
            </a:extLst>
          </p:cNvPr>
          <p:cNvSpPr/>
          <p:nvPr/>
        </p:nvSpPr>
        <p:spPr>
          <a:xfrm>
            <a:off x="2627784" y="3803738"/>
            <a:ext cx="2160240" cy="34685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A4C88F-08F3-4309-AAF9-3CC420CA1252}"/>
              </a:ext>
            </a:extLst>
          </p:cNvPr>
          <p:cNvSpPr/>
          <p:nvPr/>
        </p:nvSpPr>
        <p:spPr>
          <a:xfrm>
            <a:off x="2627784" y="4150596"/>
            <a:ext cx="2160240" cy="34685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DE1411-4C7A-4143-9360-0F8F5C1DA21D}"/>
              </a:ext>
            </a:extLst>
          </p:cNvPr>
          <p:cNvSpPr/>
          <p:nvPr/>
        </p:nvSpPr>
        <p:spPr>
          <a:xfrm>
            <a:off x="2627784" y="4497454"/>
            <a:ext cx="2160240" cy="34685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EE55BB-8E71-4E01-959B-1C4D916E9BC7}"/>
              </a:ext>
            </a:extLst>
          </p:cNvPr>
          <p:cNvSpPr/>
          <p:nvPr/>
        </p:nvSpPr>
        <p:spPr>
          <a:xfrm>
            <a:off x="2627784" y="4844312"/>
            <a:ext cx="2160240" cy="34685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BC92A1-D950-4794-BDEB-5D6AE0CAD0AD}"/>
              </a:ext>
            </a:extLst>
          </p:cNvPr>
          <p:cNvSpPr/>
          <p:nvPr/>
        </p:nvSpPr>
        <p:spPr>
          <a:xfrm>
            <a:off x="2627784" y="5191170"/>
            <a:ext cx="2160240" cy="34685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5F5899-B9BB-4C47-9BDD-5194DEAF69E7}"/>
              </a:ext>
            </a:extLst>
          </p:cNvPr>
          <p:cNvSpPr/>
          <p:nvPr/>
        </p:nvSpPr>
        <p:spPr>
          <a:xfrm>
            <a:off x="2627784" y="5538028"/>
            <a:ext cx="2160240" cy="34685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59DBEA6-DFCC-4558-BAA4-16EFA930BEFF}"/>
              </a:ext>
            </a:extLst>
          </p:cNvPr>
          <p:cNvCxnSpPr/>
          <p:nvPr/>
        </p:nvCxnSpPr>
        <p:spPr>
          <a:xfrm>
            <a:off x="1907704" y="329287"/>
            <a:ext cx="7200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F9E7AE8-B9B2-4239-8F34-B9AF3AA56836}"/>
              </a:ext>
            </a:extLst>
          </p:cNvPr>
          <p:cNvSpPr txBox="1"/>
          <p:nvPr/>
        </p:nvSpPr>
        <p:spPr>
          <a:xfrm>
            <a:off x="5850339" y="89213"/>
            <a:ext cx="2771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slab </a:t>
            </a:r>
            <a:r>
              <a:rPr lang="ko-KR" altLang="en-US" sz="3200">
                <a:latin typeface="Consolas" pitchFamily="49" charset="0"/>
                <a:cs typeface="Consolas" pitchFamily="49" charset="0"/>
              </a:rPr>
              <a:t>할당기 </a:t>
            </a:r>
          </a:p>
        </p:txBody>
      </p:sp>
    </p:spTree>
    <p:extLst>
      <p:ext uri="{BB962C8B-B14F-4D97-AF65-F5344CB8AC3E}">
        <p14:creationId xmlns:p14="http://schemas.microsoft.com/office/powerpoint/2010/main" val="33667476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ACF441C-7177-406B-943D-EECCDBCF0EBD}"/>
              </a:ext>
            </a:extLst>
          </p:cNvPr>
          <p:cNvSpPr/>
          <p:nvPr/>
        </p:nvSpPr>
        <p:spPr>
          <a:xfrm>
            <a:off x="2710966" y="548680"/>
            <a:ext cx="2232248" cy="547260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57B48FB-529B-4AC6-B6D1-F91BB1544340}"/>
              </a:ext>
            </a:extLst>
          </p:cNvPr>
          <p:cNvSpPr/>
          <p:nvPr/>
        </p:nvSpPr>
        <p:spPr>
          <a:xfrm>
            <a:off x="2710966" y="548680"/>
            <a:ext cx="2232248" cy="41602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2FCEFBC-1835-4E1E-A615-0BF1B67A23D2}"/>
              </a:ext>
            </a:extLst>
          </p:cNvPr>
          <p:cNvSpPr/>
          <p:nvPr/>
        </p:nvSpPr>
        <p:spPr>
          <a:xfrm>
            <a:off x="2710966" y="964704"/>
            <a:ext cx="2232248" cy="41602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B0C688-9200-4D1C-9AEF-565AECAE35EB}"/>
              </a:ext>
            </a:extLst>
          </p:cNvPr>
          <p:cNvSpPr/>
          <p:nvPr/>
        </p:nvSpPr>
        <p:spPr>
          <a:xfrm>
            <a:off x="2710966" y="1380728"/>
            <a:ext cx="2232248" cy="41602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3FE4F3-3D8B-4D42-A60B-3D1C0D33C127}"/>
              </a:ext>
            </a:extLst>
          </p:cNvPr>
          <p:cNvSpPr txBox="1"/>
          <p:nvPr/>
        </p:nvSpPr>
        <p:spPr>
          <a:xfrm>
            <a:off x="4943214" y="51143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list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0C4B35-0D97-47E4-8818-C69108213378}"/>
              </a:ext>
            </a:extLst>
          </p:cNvPr>
          <p:cNvSpPr txBox="1"/>
          <p:nvPr/>
        </p:nvSpPr>
        <p:spPr>
          <a:xfrm>
            <a:off x="4932040" y="909343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s_mem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CB37F7-12D4-4702-800B-F53EC3C8DA39}"/>
              </a:ext>
            </a:extLst>
          </p:cNvPr>
          <p:cNvSpPr txBox="1"/>
          <p:nvPr/>
        </p:nvSpPr>
        <p:spPr>
          <a:xfrm>
            <a:off x="4932040" y="133690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free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87F585-2017-434F-8735-52A2C518400C}"/>
              </a:ext>
            </a:extLst>
          </p:cNvPr>
          <p:cNvSpPr/>
          <p:nvPr/>
        </p:nvSpPr>
        <p:spPr>
          <a:xfrm>
            <a:off x="2710966" y="3508626"/>
            <a:ext cx="2232248" cy="648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5A0FE05-FD06-475E-88B2-F208DDB32BF4}"/>
              </a:ext>
            </a:extLst>
          </p:cNvPr>
          <p:cNvSpPr/>
          <p:nvPr/>
        </p:nvSpPr>
        <p:spPr>
          <a:xfrm>
            <a:off x="2710966" y="4156698"/>
            <a:ext cx="2232248" cy="648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C22121D-69F8-4B3D-BFDE-3469C78C2264}"/>
              </a:ext>
            </a:extLst>
          </p:cNvPr>
          <p:cNvSpPr/>
          <p:nvPr/>
        </p:nvSpPr>
        <p:spPr>
          <a:xfrm>
            <a:off x="2710966" y="4804770"/>
            <a:ext cx="2232248" cy="648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7977B53-0846-40C1-A7AC-F13452ECFDCD}"/>
              </a:ext>
            </a:extLst>
          </p:cNvPr>
          <p:cNvSpPr/>
          <p:nvPr/>
        </p:nvSpPr>
        <p:spPr>
          <a:xfrm>
            <a:off x="2710966" y="5452842"/>
            <a:ext cx="2232248" cy="648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961BDB14-5094-44C4-B97C-9D27F4EC0D53}"/>
              </a:ext>
            </a:extLst>
          </p:cNvPr>
          <p:cNvCxnSpPr>
            <a:stCxn id="25" idx="1"/>
            <a:endCxn id="33" idx="2"/>
          </p:cNvCxnSpPr>
          <p:nvPr/>
        </p:nvCxnSpPr>
        <p:spPr>
          <a:xfrm rot="10800000" flipV="1">
            <a:off x="2587972" y="1172716"/>
            <a:ext cx="122995" cy="2325662"/>
          </a:xfrm>
          <a:prstGeom prst="bentConnector3">
            <a:avLst>
              <a:gd name="adj1" fmla="val 2858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A15CD05-1E6B-44A8-AD8F-909860586A14}"/>
              </a:ext>
            </a:extLst>
          </p:cNvPr>
          <p:cNvSpPr/>
          <p:nvPr/>
        </p:nvSpPr>
        <p:spPr>
          <a:xfrm>
            <a:off x="2710966" y="1797286"/>
            <a:ext cx="2232248" cy="416024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099670-1651-42DF-83A9-0DFA962A046C}"/>
              </a:ext>
            </a:extLst>
          </p:cNvPr>
          <p:cNvSpPr/>
          <p:nvPr/>
        </p:nvSpPr>
        <p:spPr>
          <a:xfrm>
            <a:off x="2710966" y="2224181"/>
            <a:ext cx="2232248" cy="416024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A2B619E-286A-4D5B-90AC-0EFA077BDA51}"/>
              </a:ext>
            </a:extLst>
          </p:cNvPr>
          <p:cNvSpPr/>
          <p:nvPr/>
        </p:nvSpPr>
        <p:spPr>
          <a:xfrm>
            <a:off x="2710966" y="2651076"/>
            <a:ext cx="2232248" cy="416024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C17154C-C25A-4FEC-B9CB-9B6C3C9C8D39}"/>
              </a:ext>
            </a:extLst>
          </p:cNvPr>
          <p:cNvSpPr/>
          <p:nvPr/>
        </p:nvSpPr>
        <p:spPr>
          <a:xfrm>
            <a:off x="2710966" y="3077971"/>
            <a:ext cx="2232248" cy="416024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B52148C-88F1-4FB3-B8C1-04A70082CAA6}"/>
              </a:ext>
            </a:extLst>
          </p:cNvPr>
          <p:cNvSpPr/>
          <p:nvPr/>
        </p:nvSpPr>
        <p:spPr>
          <a:xfrm>
            <a:off x="2587971" y="3390366"/>
            <a:ext cx="216024" cy="216024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C9EE27-0F80-4622-A369-D1D9EF85ECFC}"/>
              </a:ext>
            </a:extLst>
          </p:cNvPr>
          <p:cNvSpPr txBox="1"/>
          <p:nvPr/>
        </p:nvSpPr>
        <p:spPr>
          <a:xfrm>
            <a:off x="4870574" y="181134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F90F07-9B87-4244-8A00-48F262AEB88A}"/>
              </a:ext>
            </a:extLst>
          </p:cNvPr>
          <p:cNvSpPr txBox="1"/>
          <p:nvPr/>
        </p:nvSpPr>
        <p:spPr>
          <a:xfrm>
            <a:off x="4870574" y="221139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[1]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F357BB-2FB8-4502-86B9-B0087D9E08B8}"/>
              </a:ext>
            </a:extLst>
          </p:cNvPr>
          <p:cNvSpPr txBox="1"/>
          <p:nvPr/>
        </p:nvSpPr>
        <p:spPr>
          <a:xfrm>
            <a:off x="4870574" y="264408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[2]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5FA0A8-6CB8-4A01-994A-11135D7F182F}"/>
              </a:ext>
            </a:extLst>
          </p:cNvPr>
          <p:cNvSpPr txBox="1"/>
          <p:nvPr/>
        </p:nvSpPr>
        <p:spPr>
          <a:xfrm>
            <a:off x="4870574" y="310031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[3]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B3BFB0FB-672E-4A63-99B7-FC0667381CDD}"/>
              </a:ext>
            </a:extLst>
          </p:cNvPr>
          <p:cNvCxnSpPr>
            <a:stCxn id="26" idx="1"/>
            <a:endCxn id="36" idx="1"/>
          </p:cNvCxnSpPr>
          <p:nvPr/>
        </p:nvCxnSpPr>
        <p:spPr>
          <a:xfrm rot="10800000" flipV="1">
            <a:off x="2710966" y="1588740"/>
            <a:ext cx="12700" cy="416558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FAE2947F-2AB3-4960-B458-3486A7D2CEC2}"/>
              </a:ext>
            </a:extLst>
          </p:cNvPr>
          <p:cNvCxnSpPr>
            <a:cxnSpLocks/>
            <a:stCxn id="36" idx="1"/>
            <a:endCxn id="37" idx="1"/>
          </p:cNvCxnSpPr>
          <p:nvPr/>
        </p:nvCxnSpPr>
        <p:spPr>
          <a:xfrm rot="10800000" flipV="1">
            <a:off x="2710966" y="2005297"/>
            <a:ext cx="12700" cy="426895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B657DA06-6F44-484D-86A1-56950576B797}"/>
              </a:ext>
            </a:extLst>
          </p:cNvPr>
          <p:cNvCxnSpPr>
            <a:cxnSpLocks/>
            <a:stCxn id="37" idx="1"/>
            <a:endCxn id="38" idx="1"/>
          </p:cNvCxnSpPr>
          <p:nvPr/>
        </p:nvCxnSpPr>
        <p:spPr>
          <a:xfrm rot="10800000" flipV="1">
            <a:off x="2710966" y="2432192"/>
            <a:ext cx="12700" cy="426895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BAC6040F-60D5-4E1D-8C32-655893969D79}"/>
              </a:ext>
            </a:extLst>
          </p:cNvPr>
          <p:cNvCxnSpPr>
            <a:cxnSpLocks/>
            <a:stCxn id="38" idx="1"/>
            <a:endCxn id="39" idx="1"/>
          </p:cNvCxnSpPr>
          <p:nvPr/>
        </p:nvCxnSpPr>
        <p:spPr>
          <a:xfrm rot="10800000" flipV="1">
            <a:off x="2710966" y="2859087"/>
            <a:ext cx="12700" cy="426895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8610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D0A38A-F74D-47ED-9B37-1540D94CA2D0}"/>
              </a:ext>
            </a:extLst>
          </p:cNvPr>
          <p:cNvSpPr txBox="1"/>
          <p:nvPr/>
        </p:nvSpPr>
        <p:spPr>
          <a:xfrm>
            <a:off x="109944" y="-25160"/>
            <a:ext cx="930254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static void *slab_get_obj(struct kmem_cache *cachep, struct slab *slabp,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int nodeid)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void *objp = index_to_obj(cachep, slabp, slabp-&gt;free);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// slab-&gt;s_mem + cache-&gt;size * idx;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kmem_bufctl_t next;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slabp-&gt;inuse++;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next = slab_bufctl(slabp)[slabp-&gt;free];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</a:t>
            </a:r>
            <a:r>
              <a:rPr lang="de-DE" altLang="ko-KR">
                <a:latin typeface="Consolas" pitchFamily="49" charset="0"/>
                <a:cs typeface="Consolas" pitchFamily="49" charset="0"/>
              </a:rPr>
              <a:t>(kmem_bufctl_t *) (slabp + 1)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slabp-&gt;free = next;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objp;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F63102-403A-41AE-8B22-37A62B1AAF69}"/>
              </a:ext>
            </a:extLst>
          </p:cNvPr>
          <p:cNvSpPr/>
          <p:nvPr/>
        </p:nvSpPr>
        <p:spPr>
          <a:xfrm>
            <a:off x="7020272" y="2047070"/>
            <a:ext cx="1794139" cy="439853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A0FEE9-53B7-4D59-A937-534F59C139B8}"/>
              </a:ext>
            </a:extLst>
          </p:cNvPr>
          <p:cNvSpPr/>
          <p:nvPr/>
        </p:nvSpPr>
        <p:spPr>
          <a:xfrm>
            <a:off x="7020272" y="2047070"/>
            <a:ext cx="1794139" cy="33437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221240-EB4B-4985-9FE1-EE51836F38A0}"/>
              </a:ext>
            </a:extLst>
          </p:cNvPr>
          <p:cNvSpPr/>
          <p:nvPr/>
        </p:nvSpPr>
        <p:spPr>
          <a:xfrm>
            <a:off x="7020272" y="2381443"/>
            <a:ext cx="1794139" cy="33437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9EE230-75AF-4025-BE45-05CEC20B5166}"/>
              </a:ext>
            </a:extLst>
          </p:cNvPr>
          <p:cNvSpPr/>
          <p:nvPr/>
        </p:nvSpPr>
        <p:spPr>
          <a:xfrm>
            <a:off x="7020272" y="2715817"/>
            <a:ext cx="1794139" cy="33437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7BC4DF-A391-4152-A97B-3A422230B061}"/>
              </a:ext>
            </a:extLst>
          </p:cNvPr>
          <p:cNvSpPr txBox="1"/>
          <p:nvPr/>
        </p:nvSpPr>
        <p:spPr>
          <a:xfrm>
            <a:off x="8814410" y="2017136"/>
            <a:ext cx="694701" cy="37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list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8A5AF-DBEB-4EE2-BB94-E53C174E33B7}"/>
              </a:ext>
            </a:extLst>
          </p:cNvPr>
          <p:cNvSpPr txBox="1"/>
          <p:nvPr/>
        </p:nvSpPr>
        <p:spPr>
          <a:xfrm>
            <a:off x="8805429" y="2336947"/>
            <a:ext cx="831270" cy="37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s_mem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7910D-A4AB-41A9-8DA5-0CD7EBFD977C}"/>
              </a:ext>
            </a:extLst>
          </p:cNvPr>
          <p:cNvSpPr txBox="1"/>
          <p:nvPr/>
        </p:nvSpPr>
        <p:spPr>
          <a:xfrm>
            <a:off x="8805429" y="2680596"/>
            <a:ext cx="694701" cy="37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free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CA4E3B-1050-4154-8255-7D7C114D0B8B}"/>
              </a:ext>
            </a:extLst>
          </p:cNvPr>
          <p:cNvSpPr/>
          <p:nvPr/>
        </p:nvSpPr>
        <p:spPr>
          <a:xfrm>
            <a:off x="7020272" y="4426085"/>
            <a:ext cx="1794139" cy="52087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F2B8D6-BC5C-488E-A87E-D0E6BE7A1BA9}"/>
              </a:ext>
            </a:extLst>
          </p:cNvPr>
          <p:cNvSpPr/>
          <p:nvPr/>
        </p:nvSpPr>
        <p:spPr>
          <a:xfrm>
            <a:off x="7020272" y="4946964"/>
            <a:ext cx="1794139" cy="52087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25E607-800E-415C-A6CF-C076CAF9E897}"/>
              </a:ext>
            </a:extLst>
          </p:cNvPr>
          <p:cNvSpPr/>
          <p:nvPr/>
        </p:nvSpPr>
        <p:spPr>
          <a:xfrm>
            <a:off x="7020272" y="5467843"/>
            <a:ext cx="1794139" cy="52087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70FBD5-45DC-4753-9F0A-48DD2646F041}"/>
              </a:ext>
            </a:extLst>
          </p:cNvPr>
          <p:cNvSpPr/>
          <p:nvPr/>
        </p:nvSpPr>
        <p:spPr>
          <a:xfrm>
            <a:off x="7020272" y="5988722"/>
            <a:ext cx="1794139" cy="52087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970CAB3B-65D2-47D8-84E4-9457EEF8956A}"/>
              </a:ext>
            </a:extLst>
          </p:cNvPr>
          <p:cNvCxnSpPr>
            <a:stCxn id="7" idx="1"/>
            <a:endCxn id="21" idx="2"/>
          </p:cNvCxnSpPr>
          <p:nvPr/>
        </p:nvCxnSpPr>
        <p:spPr>
          <a:xfrm rot="10800000" flipV="1">
            <a:off x="6921417" y="2548630"/>
            <a:ext cx="98856" cy="1869219"/>
          </a:xfrm>
          <a:prstGeom prst="bentConnector3">
            <a:avLst>
              <a:gd name="adj1" fmla="val 2858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90E551-F2B7-4C85-9283-97077B8855D6}"/>
              </a:ext>
            </a:extLst>
          </p:cNvPr>
          <p:cNvSpPr/>
          <p:nvPr/>
        </p:nvSpPr>
        <p:spPr>
          <a:xfrm>
            <a:off x="7020272" y="3050619"/>
            <a:ext cx="1794139" cy="33437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20A3F9-EDB2-44DA-8696-D83EF5A16850}"/>
              </a:ext>
            </a:extLst>
          </p:cNvPr>
          <p:cNvSpPr/>
          <p:nvPr/>
        </p:nvSpPr>
        <p:spPr>
          <a:xfrm>
            <a:off x="7020272" y="3393730"/>
            <a:ext cx="1794139" cy="334374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A371B9-ED4E-4472-8917-BCFE80840F89}"/>
              </a:ext>
            </a:extLst>
          </p:cNvPr>
          <p:cNvSpPr/>
          <p:nvPr/>
        </p:nvSpPr>
        <p:spPr>
          <a:xfrm>
            <a:off x="7020272" y="3736841"/>
            <a:ext cx="1794139" cy="334374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5B4C6E1-C5F7-4FBA-AE36-93B0DE8CBB74}"/>
              </a:ext>
            </a:extLst>
          </p:cNvPr>
          <p:cNvSpPr/>
          <p:nvPr/>
        </p:nvSpPr>
        <p:spPr>
          <a:xfrm>
            <a:off x="7020272" y="4079952"/>
            <a:ext cx="1794139" cy="334374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E4E54C4-30E8-486C-A494-ED1F383DDB9F}"/>
              </a:ext>
            </a:extLst>
          </p:cNvPr>
          <p:cNvSpPr/>
          <p:nvPr/>
        </p:nvSpPr>
        <p:spPr>
          <a:xfrm>
            <a:off x="6921416" y="4331035"/>
            <a:ext cx="173626" cy="173626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A7D030-AE22-4830-9BA5-ADB28AC4DA15}"/>
              </a:ext>
            </a:extLst>
          </p:cNvPr>
          <p:cNvSpPr txBox="1"/>
          <p:nvPr/>
        </p:nvSpPr>
        <p:spPr>
          <a:xfrm>
            <a:off x="8756027" y="3061921"/>
            <a:ext cx="453772" cy="296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EFD3B5-3776-4E67-ADC9-E5695357A4CC}"/>
              </a:ext>
            </a:extLst>
          </p:cNvPr>
          <p:cNvSpPr txBox="1"/>
          <p:nvPr/>
        </p:nvSpPr>
        <p:spPr>
          <a:xfrm>
            <a:off x="8756027" y="3383456"/>
            <a:ext cx="453772" cy="296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[1]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6259EE-2839-49D8-B88E-13819FEAFADA}"/>
              </a:ext>
            </a:extLst>
          </p:cNvPr>
          <p:cNvSpPr txBox="1"/>
          <p:nvPr/>
        </p:nvSpPr>
        <p:spPr>
          <a:xfrm>
            <a:off x="8756027" y="3731222"/>
            <a:ext cx="453772" cy="296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[2]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077E0C-FE84-4B76-BC73-2C643FD7FC28}"/>
              </a:ext>
            </a:extLst>
          </p:cNvPr>
          <p:cNvSpPr txBox="1"/>
          <p:nvPr/>
        </p:nvSpPr>
        <p:spPr>
          <a:xfrm>
            <a:off x="8756027" y="4097913"/>
            <a:ext cx="453772" cy="296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[3]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31E87C54-EE84-45AD-9553-096E3A1095EB}"/>
              </a:ext>
            </a:extLst>
          </p:cNvPr>
          <p:cNvCxnSpPr>
            <a:cxnSpLocks/>
            <a:stCxn id="8" idx="1"/>
            <a:endCxn id="18" idx="1"/>
          </p:cNvCxnSpPr>
          <p:nvPr/>
        </p:nvCxnSpPr>
        <p:spPr>
          <a:xfrm rot="10800000" flipV="1">
            <a:off x="7020272" y="2883003"/>
            <a:ext cx="12700" cy="677913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AB1A280A-5FB6-4D15-B0D3-F99978EC6C16}"/>
              </a:ext>
            </a:extLst>
          </p:cNvPr>
          <p:cNvCxnSpPr>
            <a:cxnSpLocks/>
            <a:stCxn id="18" idx="1"/>
            <a:endCxn id="19" idx="1"/>
          </p:cNvCxnSpPr>
          <p:nvPr/>
        </p:nvCxnSpPr>
        <p:spPr>
          <a:xfrm rot="10800000" flipV="1">
            <a:off x="7020272" y="3560916"/>
            <a:ext cx="10207" cy="343111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0E785D7B-B17C-4182-848C-F69A76B2B12D}"/>
              </a:ext>
            </a:extLst>
          </p:cNvPr>
          <p:cNvCxnSpPr>
            <a:cxnSpLocks/>
            <a:stCxn id="19" idx="1"/>
            <a:endCxn id="20" idx="1"/>
          </p:cNvCxnSpPr>
          <p:nvPr/>
        </p:nvCxnSpPr>
        <p:spPr>
          <a:xfrm rot="10800000" flipV="1">
            <a:off x="7020272" y="3904027"/>
            <a:ext cx="10207" cy="343111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4BB7CB8-16A2-4056-9708-C81DD69FC47E}"/>
              </a:ext>
            </a:extLst>
          </p:cNvPr>
          <p:cNvSpPr txBox="1"/>
          <p:nvPr/>
        </p:nvSpPr>
        <p:spPr>
          <a:xfrm>
            <a:off x="683568" y="4163305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p1 = kmalloc(32);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1A6AEE1-1085-4161-9E25-1B41B7210C21}"/>
              </a:ext>
            </a:extLst>
          </p:cNvPr>
          <p:cNvCxnSpPr/>
          <p:nvPr/>
        </p:nvCxnSpPr>
        <p:spPr>
          <a:xfrm>
            <a:off x="6396339" y="2047070"/>
            <a:ext cx="6341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2B7F4BD-553E-4073-8D66-41AE19B9E36F}"/>
              </a:ext>
            </a:extLst>
          </p:cNvPr>
          <p:cNvSpPr txBox="1"/>
          <p:nvPr/>
        </p:nvSpPr>
        <p:spPr>
          <a:xfrm>
            <a:off x="5820691" y="202924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slabp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3A0A90A-1156-4FD0-A8C9-C5AF68E6093A}"/>
              </a:ext>
            </a:extLst>
          </p:cNvPr>
          <p:cNvCxnSpPr/>
          <p:nvPr/>
        </p:nvCxnSpPr>
        <p:spPr>
          <a:xfrm>
            <a:off x="6396339" y="4426085"/>
            <a:ext cx="6341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03D2F59-82FF-41BE-AA2C-70144601FDD9}"/>
              </a:ext>
            </a:extLst>
          </p:cNvPr>
          <p:cNvSpPr txBox="1"/>
          <p:nvPr/>
        </p:nvSpPr>
        <p:spPr>
          <a:xfrm>
            <a:off x="5796136" y="414908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p1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C09DA94-91A9-47F3-BA5D-16F850F28A55}"/>
              </a:ext>
            </a:extLst>
          </p:cNvPr>
          <p:cNvCxnSpPr/>
          <p:nvPr/>
        </p:nvCxnSpPr>
        <p:spPr>
          <a:xfrm>
            <a:off x="6386131" y="3038979"/>
            <a:ext cx="6341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1CC9F60-CFA4-4374-8175-21398B0DA38E}"/>
              </a:ext>
            </a:extLst>
          </p:cNvPr>
          <p:cNvSpPr txBox="1"/>
          <p:nvPr/>
        </p:nvSpPr>
        <p:spPr>
          <a:xfrm>
            <a:off x="5578806" y="305574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slabp+1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87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2EA1F3-694E-4C76-9A37-38F27C9B4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6632"/>
            <a:ext cx="9610725" cy="216024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2.  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우선순위의 단계별 비율이 일정 하지 않다</a:t>
            </a: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nice=0, nice=1     100ms(51.2%),  95ms(48.8%)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nice=18, nice=19    10ms(66.6%),   5ms(33.3%)</a:t>
            </a:r>
          </a:p>
          <a:p>
            <a:pPr marL="0" indent="0">
              <a:spcBef>
                <a:spcPct val="0"/>
              </a:spcBef>
              <a:buNone/>
              <a:defRPr/>
            </a:pPr>
            <a:endParaRPr kumimoji="1" lang="en-US" altLang="ko-KR" sz="20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nice=0, nice=1     1024(55%),  820(45%)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nice=18, nice=19    18(55%),   15(45%) </a:t>
            </a:r>
          </a:p>
          <a:p>
            <a:pPr marL="0" indent="0">
              <a:spcBef>
                <a:spcPct val="0"/>
              </a:spcBef>
              <a:buNone/>
              <a:defRPr/>
            </a:pPr>
            <a:endParaRPr kumimoji="1" lang="en-US" altLang="ko-KR" sz="20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ko-KR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D117C6-69E5-4834-8004-220870430DA6}"/>
              </a:ext>
            </a:extLst>
          </p:cNvPr>
          <p:cNvSpPr txBox="1"/>
          <p:nvPr/>
        </p:nvSpPr>
        <p:spPr>
          <a:xfrm>
            <a:off x="363957" y="2708920"/>
            <a:ext cx="84160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// "10% effect"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static const int prio_to_weight[40] =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/* -20 */     88761,     71755,     56483,     46273,     36291,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/* -15 */     29154,     23254,     18705,     14949,     11916,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/* -10 */      9548,      7620,      6100,      4904,      3906,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/*  -5 */      3121,      2501,      1991,      1586,      1277,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/*   0 */      1024,       820,       655,       526,       423,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/*   5 */       335,       272,       215,       172,       137,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/*  10 */       110,        87,        70,        56,        45,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/*  15 */        36,        29,        23,        18,        15,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9202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D0A38A-F74D-47ED-9B37-1540D94CA2D0}"/>
              </a:ext>
            </a:extLst>
          </p:cNvPr>
          <p:cNvSpPr txBox="1"/>
          <p:nvPr/>
        </p:nvSpPr>
        <p:spPr>
          <a:xfrm>
            <a:off x="109944" y="-25160"/>
            <a:ext cx="930254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static void *slab_get_obj(struct kmem_cache *cachep, struct slab *slabp,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int nodeid)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void *objp = index_to_obj(cachep, slabp, slabp-&gt;free);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// slab-&gt;s_mem + cache-&gt;size * idx;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kmem_bufctl_t next;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slabp-&gt;inuse++;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next = slab_bufctl(slabp)[slabp-&gt;free];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</a:t>
            </a:r>
            <a:r>
              <a:rPr lang="de-DE" altLang="ko-KR">
                <a:latin typeface="Consolas" pitchFamily="49" charset="0"/>
                <a:cs typeface="Consolas" pitchFamily="49" charset="0"/>
              </a:rPr>
              <a:t>(kmem_bufctl_t *) (slabp + 1)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slabp-&gt;free = next;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objp;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F63102-403A-41AE-8B22-37A62B1AAF69}"/>
              </a:ext>
            </a:extLst>
          </p:cNvPr>
          <p:cNvSpPr/>
          <p:nvPr/>
        </p:nvSpPr>
        <p:spPr>
          <a:xfrm>
            <a:off x="7020272" y="2047070"/>
            <a:ext cx="1794139" cy="439853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A0FEE9-53B7-4D59-A937-534F59C139B8}"/>
              </a:ext>
            </a:extLst>
          </p:cNvPr>
          <p:cNvSpPr/>
          <p:nvPr/>
        </p:nvSpPr>
        <p:spPr>
          <a:xfrm>
            <a:off x="7020272" y="2047070"/>
            <a:ext cx="1794139" cy="33437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221240-EB4B-4985-9FE1-EE51836F38A0}"/>
              </a:ext>
            </a:extLst>
          </p:cNvPr>
          <p:cNvSpPr/>
          <p:nvPr/>
        </p:nvSpPr>
        <p:spPr>
          <a:xfrm>
            <a:off x="7020272" y="2381443"/>
            <a:ext cx="1794139" cy="33437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9EE230-75AF-4025-BE45-05CEC20B5166}"/>
              </a:ext>
            </a:extLst>
          </p:cNvPr>
          <p:cNvSpPr/>
          <p:nvPr/>
        </p:nvSpPr>
        <p:spPr>
          <a:xfrm>
            <a:off x="7020272" y="2715817"/>
            <a:ext cx="1794139" cy="33437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7BC4DF-A391-4152-A97B-3A422230B061}"/>
              </a:ext>
            </a:extLst>
          </p:cNvPr>
          <p:cNvSpPr txBox="1"/>
          <p:nvPr/>
        </p:nvSpPr>
        <p:spPr>
          <a:xfrm>
            <a:off x="8814410" y="2017136"/>
            <a:ext cx="694701" cy="37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list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8A5AF-DBEB-4EE2-BB94-E53C174E33B7}"/>
              </a:ext>
            </a:extLst>
          </p:cNvPr>
          <p:cNvSpPr txBox="1"/>
          <p:nvPr/>
        </p:nvSpPr>
        <p:spPr>
          <a:xfrm>
            <a:off x="8805429" y="2336947"/>
            <a:ext cx="831270" cy="37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s_mem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7910D-A4AB-41A9-8DA5-0CD7EBFD977C}"/>
              </a:ext>
            </a:extLst>
          </p:cNvPr>
          <p:cNvSpPr txBox="1"/>
          <p:nvPr/>
        </p:nvSpPr>
        <p:spPr>
          <a:xfrm>
            <a:off x="8805429" y="2680596"/>
            <a:ext cx="694701" cy="37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free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CA4E3B-1050-4154-8255-7D7C114D0B8B}"/>
              </a:ext>
            </a:extLst>
          </p:cNvPr>
          <p:cNvSpPr/>
          <p:nvPr/>
        </p:nvSpPr>
        <p:spPr>
          <a:xfrm>
            <a:off x="7020272" y="4426085"/>
            <a:ext cx="1794139" cy="52087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F2B8D6-BC5C-488E-A87E-D0E6BE7A1BA9}"/>
              </a:ext>
            </a:extLst>
          </p:cNvPr>
          <p:cNvSpPr/>
          <p:nvPr/>
        </p:nvSpPr>
        <p:spPr>
          <a:xfrm>
            <a:off x="7020272" y="4946964"/>
            <a:ext cx="1794139" cy="52087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25E607-800E-415C-A6CF-C076CAF9E897}"/>
              </a:ext>
            </a:extLst>
          </p:cNvPr>
          <p:cNvSpPr/>
          <p:nvPr/>
        </p:nvSpPr>
        <p:spPr>
          <a:xfrm>
            <a:off x="7020272" y="5467843"/>
            <a:ext cx="1794139" cy="52087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70FBD5-45DC-4753-9F0A-48DD2646F041}"/>
              </a:ext>
            </a:extLst>
          </p:cNvPr>
          <p:cNvSpPr/>
          <p:nvPr/>
        </p:nvSpPr>
        <p:spPr>
          <a:xfrm>
            <a:off x="7020272" y="5988722"/>
            <a:ext cx="1794139" cy="52087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970CAB3B-65D2-47D8-84E4-9457EEF8956A}"/>
              </a:ext>
            </a:extLst>
          </p:cNvPr>
          <p:cNvCxnSpPr>
            <a:stCxn id="7" idx="1"/>
            <a:endCxn id="21" idx="2"/>
          </p:cNvCxnSpPr>
          <p:nvPr/>
        </p:nvCxnSpPr>
        <p:spPr>
          <a:xfrm rot="10800000" flipV="1">
            <a:off x="6921417" y="2548630"/>
            <a:ext cx="98856" cy="1869219"/>
          </a:xfrm>
          <a:prstGeom prst="bentConnector3">
            <a:avLst>
              <a:gd name="adj1" fmla="val 2858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90E551-F2B7-4C85-9283-97077B8855D6}"/>
              </a:ext>
            </a:extLst>
          </p:cNvPr>
          <p:cNvSpPr/>
          <p:nvPr/>
        </p:nvSpPr>
        <p:spPr>
          <a:xfrm>
            <a:off x="7020272" y="3050619"/>
            <a:ext cx="1794139" cy="33437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20A3F9-EDB2-44DA-8696-D83EF5A16850}"/>
              </a:ext>
            </a:extLst>
          </p:cNvPr>
          <p:cNvSpPr/>
          <p:nvPr/>
        </p:nvSpPr>
        <p:spPr>
          <a:xfrm>
            <a:off x="7020272" y="3393730"/>
            <a:ext cx="1794139" cy="33437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A371B9-ED4E-4472-8917-BCFE80840F89}"/>
              </a:ext>
            </a:extLst>
          </p:cNvPr>
          <p:cNvSpPr/>
          <p:nvPr/>
        </p:nvSpPr>
        <p:spPr>
          <a:xfrm>
            <a:off x="7020272" y="3736841"/>
            <a:ext cx="1794139" cy="334374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5B4C6E1-C5F7-4FBA-AE36-93B0DE8CBB74}"/>
              </a:ext>
            </a:extLst>
          </p:cNvPr>
          <p:cNvSpPr/>
          <p:nvPr/>
        </p:nvSpPr>
        <p:spPr>
          <a:xfrm>
            <a:off x="7020272" y="4079952"/>
            <a:ext cx="1794139" cy="334374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E4E54C4-30E8-486C-A494-ED1F383DDB9F}"/>
              </a:ext>
            </a:extLst>
          </p:cNvPr>
          <p:cNvSpPr/>
          <p:nvPr/>
        </p:nvSpPr>
        <p:spPr>
          <a:xfrm>
            <a:off x="6921416" y="4331035"/>
            <a:ext cx="173626" cy="173626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A7D030-AE22-4830-9BA5-ADB28AC4DA15}"/>
              </a:ext>
            </a:extLst>
          </p:cNvPr>
          <p:cNvSpPr txBox="1"/>
          <p:nvPr/>
        </p:nvSpPr>
        <p:spPr>
          <a:xfrm>
            <a:off x="8756027" y="3061921"/>
            <a:ext cx="453772" cy="296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EFD3B5-3776-4E67-ADC9-E5695357A4CC}"/>
              </a:ext>
            </a:extLst>
          </p:cNvPr>
          <p:cNvSpPr txBox="1"/>
          <p:nvPr/>
        </p:nvSpPr>
        <p:spPr>
          <a:xfrm>
            <a:off x="8756027" y="3383456"/>
            <a:ext cx="453772" cy="296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[1]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6259EE-2839-49D8-B88E-13819FEAFADA}"/>
              </a:ext>
            </a:extLst>
          </p:cNvPr>
          <p:cNvSpPr txBox="1"/>
          <p:nvPr/>
        </p:nvSpPr>
        <p:spPr>
          <a:xfrm>
            <a:off x="8756027" y="3731222"/>
            <a:ext cx="453772" cy="296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[2]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077E0C-FE84-4B76-BC73-2C643FD7FC28}"/>
              </a:ext>
            </a:extLst>
          </p:cNvPr>
          <p:cNvSpPr txBox="1"/>
          <p:nvPr/>
        </p:nvSpPr>
        <p:spPr>
          <a:xfrm>
            <a:off x="8756027" y="4097913"/>
            <a:ext cx="453772" cy="296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[3]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31E87C54-EE84-45AD-9553-096E3A1095EB}"/>
              </a:ext>
            </a:extLst>
          </p:cNvPr>
          <p:cNvCxnSpPr>
            <a:cxnSpLocks/>
            <a:stCxn id="8" idx="1"/>
            <a:endCxn id="19" idx="1"/>
          </p:cNvCxnSpPr>
          <p:nvPr/>
        </p:nvCxnSpPr>
        <p:spPr>
          <a:xfrm rot="10800000" flipV="1">
            <a:off x="7020272" y="2883004"/>
            <a:ext cx="12700" cy="1021024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0E785D7B-B17C-4182-848C-F69A76B2B12D}"/>
              </a:ext>
            </a:extLst>
          </p:cNvPr>
          <p:cNvCxnSpPr>
            <a:cxnSpLocks/>
            <a:stCxn id="19" idx="1"/>
            <a:endCxn id="20" idx="1"/>
          </p:cNvCxnSpPr>
          <p:nvPr/>
        </p:nvCxnSpPr>
        <p:spPr>
          <a:xfrm rot="10800000" flipV="1">
            <a:off x="7020272" y="3904027"/>
            <a:ext cx="10207" cy="343111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4BB7CB8-16A2-4056-9708-C81DD69FC47E}"/>
              </a:ext>
            </a:extLst>
          </p:cNvPr>
          <p:cNvSpPr txBox="1"/>
          <p:nvPr/>
        </p:nvSpPr>
        <p:spPr>
          <a:xfrm>
            <a:off x="683568" y="4163305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p2 = kmalloc(32);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1A6AEE1-1085-4161-9E25-1B41B7210C21}"/>
              </a:ext>
            </a:extLst>
          </p:cNvPr>
          <p:cNvCxnSpPr/>
          <p:nvPr/>
        </p:nvCxnSpPr>
        <p:spPr>
          <a:xfrm>
            <a:off x="6396339" y="2047070"/>
            <a:ext cx="6341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2B7F4BD-553E-4073-8D66-41AE19B9E36F}"/>
              </a:ext>
            </a:extLst>
          </p:cNvPr>
          <p:cNvSpPr txBox="1"/>
          <p:nvPr/>
        </p:nvSpPr>
        <p:spPr>
          <a:xfrm>
            <a:off x="5820691" y="202924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slabp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3A0A90A-1156-4FD0-A8C9-C5AF68E6093A}"/>
              </a:ext>
            </a:extLst>
          </p:cNvPr>
          <p:cNvCxnSpPr/>
          <p:nvPr/>
        </p:nvCxnSpPr>
        <p:spPr>
          <a:xfrm>
            <a:off x="6396339" y="4426085"/>
            <a:ext cx="6341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03D2F59-82FF-41BE-AA2C-70144601FDD9}"/>
              </a:ext>
            </a:extLst>
          </p:cNvPr>
          <p:cNvSpPr txBox="1"/>
          <p:nvPr/>
        </p:nvSpPr>
        <p:spPr>
          <a:xfrm>
            <a:off x="5796136" y="414908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p1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C09DA94-91A9-47F3-BA5D-16F850F28A55}"/>
              </a:ext>
            </a:extLst>
          </p:cNvPr>
          <p:cNvCxnSpPr/>
          <p:nvPr/>
        </p:nvCxnSpPr>
        <p:spPr>
          <a:xfrm>
            <a:off x="6386131" y="3038979"/>
            <a:ext cx="6341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1CC9F60-CFA4-4374-8175-21398B0DA38E}"/>
              </a:ext>
            </a:extLst>
          </p:cNvPr>
          <p:cNvSpPr txBox="1"/>
          <p:nvPr/>
        </p:nvSpPr>
        <p:spPr>
          <a:xfrm>
            <a:off x="5578806" y="305574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slabp+1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C467D59-3C85-4A4E-932D-17B6AB2567E5}"/>
              </a:ext>
            </a:extLst>
          </p:cNvPr>
          <p:cNvCxnSpPr/>
          <p:nvPr/>
        </p:nvCxnSpPr>
        <p:spPr>
          <a:xfrm>
            <a:off x="6419435" y="4946964"/>
            <a:ext cx="6341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195B66A-BCDC-42F6-90D2-A1402EFED923}"/>
              </a:ext>
            </a:extLst>
          </p:cNvPr>
          <p:cNvSpPr txBox="1"/>
          <p:nvPr/>
        </p:nvSpPr>
        <p:spPr>
          <a:xfrm>
            <a:off x="5819232" y="4669959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p2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7192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D0A38A-F74D-47ED-9B37-1540D94CA2D0}"/>
              </a:ext>
            </a:extLst>
          </p:cNvPr>
          <p:cNvSpPr txBox="1"/>
          <p:nvPr/>
        </p:nvSpPr>
        <p:spPr>
          <a:xfrm>
            <a:off x="109944" y="-25160"/>
            <a:ext cx="930254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static void *slab_get_obj(struct kmem_cache *cachep, struct slab *slabp,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int nodeid)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void *objp = index_to_obj(cachep, slabp, slabp-&gt;free);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// slab-&gt;s_mem + cache-&gt;size * idx;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kmem_bufctl_t next;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slabp-&gt;inuse++;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next = slab_bufctl(slabp)[slabp-&gt;free];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</a:t>
            </a:r>
            <a:r>
              <a:rPr lang="de-DE" altLang="ko-KR">
                <a:latin typeface="Consolas" pitchFamily="49" charset="0"/>
                <a:cs typeface="Consolas" pitchFamily="49" charset="0"/>
              </a:rPr>
              <a:t>(kmem_bufctl_t *) (slabp + 1)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slabp-&gt;free = next;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objp;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F63102-403A-41AE-8B22-37A62B1AAF69}"/>
              </a:ext>
            </a:extLst>
          </p:cNvPr>
          <p:cNvSpPr/>
          <p:nvPr/>
        </p:nvSpPr>
        <p:spPr>
          <a:xfrm>
            <a:off x="7020272" y="2047070"/>
            <a:ext cx="1794139" cy="439853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A0FEE9-53B7-4D59-A937-534F59C139B8}"/>
              </a:ext>
            </a:extLst>
          </p:cNvPr>
          <p:cNvSpPr/>
          <p:nvPr/>
        </p:nvSpPr>
        <p:spPr>
          <a:xfrm>
            <a:off x="7020272" y="2047070"/>
            <a:ext cx="1794139" cy="33437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221240-EB4B-4985-9FE1-EE51836F38A0}"/>
              </a:ext>
            </a:extLst>
          </p:cNvPr>
          <p:cNvSpPr/>
          <p:nvPr/>
        </p:nvSpPr>
        <p:spPr>
          <a:xfrm>
            <a:off x="7020272" y="2381443"/>
            <a:ext cx="1794139" cy="33437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9EE230-75AF-4025-BE45-05CEC20B5166}"/>
              </a:ext>
            </a:extLst>
          </p:cNvPr>
          <p:cNvSpPr/>
          <p:nvPr/>
        </p:nvSpPr>
        <p:spPr>
          <a:xfrm>
            <a:off x="7020272" y="2715817"/>
            <a:ext cx="1794139" cy="33437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7BC4DF-A391-4152-A97B-3A422230B061}"/>
              </a:ext>
            </a:extLst>
          </p:cNvPr>
          <p:cNvSpPr txBox="1"/>
          <p:nvPr/>
        </p:nvSpPr>
        <p:spPr>
          <a:xfrm>
            <a:off x="8814410" y="2017136"/>
            <a:ext cx="694701" cy="37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list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8A5AF-DBEB-4EE2-BB94-E53C174E33B7}"/>
              </a:ext>
            </a:extLst>
          </p:cNvPr>
          <p:cNvSpPr txBox="1"/>
          <p:nvPr/>
        </p:nvSpPr>
        <p:spPr>
          <a:xfrm>
            <a:off x="8805429" y="2336947"/>
            <a:ext cx="831270" cy="37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s_mem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7910D-A4AB-41A9-8DA5-0CD7EBFD977C}"/>
              </a:ext>
            </a:extLst>
          </p:cNvPr>
          <p:cNvSpPr txBox="1"/>
          <p:nvPr/>
        </p:nvSpPr>
        <p:spPr>
          <a:xfrm>
            <a:off x="8805429" y="2680596"/>
            <a:ext cx="694701" cy="37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free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CA4E3B-1050-4154-8255-7D7C114D0B8B}"/>
              </a:ext>
            </a:extLst>
          </p:cNvPr>
          <p:cNvSpPr/>
          <p:nvPr/>
        </p:nvSpPr>
        <p:spPr>
          <a:xfrm>
            <a:off x="7020272" y="4426085"/>
            <a:ext cx="1794139" cy="52087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F2B8D6-BC5C-488E-A87E-D0E6BE7A1BA9}"/>
              </a:ext>
            </a:extLst>
          </p:cNvPr>
          <p:cNvSpPr/>
          <p:nvPr/>
        </p:nvSpPr>
        <p:spPr>
          <a:xfrm>
            <a:off x="7020272" y="4946964"/>
            <a:ext cx="1794139" cy="52087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25E607-800E-415C-A6CF-C076CAF9E897}"/>
              </a:ext>
            </a:extLst>
          </p:cNvPr>
          <p:cNvSpPr/>
          <p:nvPr/>
        </p:nvSpPr>
        <p:spPr>
          <a:xfrm>
            <a:off x="7020272" y="5467843"/>
            <a:ext cx="1794139" cy="52087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70FBD5-45DC-4753-9F0A-48DD2646F041}"/>
              </a:ext>
            </a:extLst>
          </p:cNvPr>
          <p:cNvSpPr/>
          <p:nvPr/>
        </p:nvSpPr>
        <p:spPr>
          <a:xfrm>
            <a:off x="7020272" y="5988722"/>
            <a:ext cx="1794139" cy="52087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970CAB3B-65D2-47D8-84E4-9457EEF8956A}"/>
              </a:ext>
            </a:extLst>
          </p:cNvPr>
          <p:cNvCxnSpPr>
            <a:stCxn id="7" idx="1"/>
            <a:endCxn id="21" idx="2"/>
          </p:cNvCxnSpPr>
          <p:nvPr/>
        </p:nvCxnSpPr>
        <p:spPr>
          <a:xfrm rot="10800000" flipV="1">
            <a:off x="6921417" y="2548630"/>
            <a:ext cx="98856" cy="1869219"/>
          </a:xfrm>
          <a:prstGeom prst="bentConnector3">
            <a:avLst>
              <a:gd name="adj1" fmla="val 2858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90E551-F2B7-4C85-9283-97077B8855D6}"/>
              </a:ext>
            </a:extLst>
          </p:cNvPr>
          <p:cNvSpPr/>
          <p:nvPr/>
        </p:nvSpPr>
        <p:spPr>
          <a:xfrm>
            <a:off x="7020272" y="3050619"/>
            <a:ext cx="1794139" cy="33437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20A3F9-EDB2-44DA-8696-D83EF5A16850}"/>
              </a:ext>
            </a:extLst>
          </p:cNvPr>
          <p:cNvSpPr/>
          <p:nvPr/>
        </p:nvSpPr>
        <p:spPr>
          <a:xfrm>
            <a:off x="7020272" y="3393730"/>
            <a:ext cx="1794139" cy="33437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A371B9-ED4E-4472-8917-BCFE80840F89}"/>
              </a:ext>
            </a:extLst>
          </p:cNvPr>
          <p:cNvSpPr/>
          <p:nvPr/>
        </p:nvSpPr>
        <p:spPr>
          <a:xfrm>
            <a:off x="7020272" y="3736841"/>
            <a:ext cx="1794139" cy="33437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5B4C6E1-C5F7-4FBA-AE36-93B0DE8CBB74}"/>
              </a:ext>
            </a:extLst>
          </p:cNvPr>
          <p:cNvSpPr/>
          <p:nvPr/>
        </p:nvSpPr>
        <p:spPr>
          <a:xfrm>
            <a:off x="7020272" y="4079952"/>
            <a:ext cx="1794139" cy="334374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E4E54C4-30E8-486C-A494-ED1F383DDB9F}"/>
              </a:ext>
            </a:extLst>
          </p:cNvPr>
          <p:cNvSpPr/>
          <p:nvPr/>
        </p:nvSpPr>
        <p:spPr>
          <a:xfrm>
            <a:off x="6921416" y="4331035"/>
            <a:ext cx="173626" cy="173626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A7D030-AE22-4830-9BA5-ADB28AC4DA15}"/>
              </a:ext>
            </a:extLst>
          </p:cNvPr>
          <p:cNvSpPr txBox="1"/>
          <p:nvPr/>
        </p:nvSpPr>
        <p:spPr>
          <a:xfrm>
            <a:off x="8756027" y="3061921"/>
            <a:ext cx="453772" cy="296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EFD3B5-3776-4E67-ADC9-E5695357A4CC}"/>
              </a:ext>
            </a:extLst>
          </p:cNvPr>
          <p:cNvSpPr txBox="1"/>
          <p:nvPr/>
        </p:nvSpPr>
        <p:spPr>
          <a:xfrm>
            <a:off x="8756027" y="3383456"/>
            <a:ext cx="453772" cy="296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[1]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6259EE-2839-49D8-B88E-13819FEAFADA}"/>
              </a:ext>
            </a:extLst>
          </p:cNvPr>
          <p:cNvSpPr txBox="1"/>
          <p:nvPr/>
        </p:nvSpPr>
        <p:spPr>
          <a:xfrm>
            <a:off x="8756027" y="3731222"/>
            <a:ext cx="453772" cy="296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[2]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077E0C-FE84-4B76-BC73-2C643FD7FC28}"/>
              </a:ext>
            </a:extLst>
          </p:cNvPr>
          <p:cNvSpPr txBox="1"/>
          <p:nvPr/>
        </p:nvSpPr>
        <p:spPr>
          <a:xfrm>
            <a:off x="8756027" y="4097913"/>
            <a:ext cx="453772" cy="296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[3]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31E87C54-EE84-45AD-9553-096E3A1095EB}"/>
              </a:ext>
            </a:extLst>
          </p:cNvPr>
          <p:cNvCxnSpPr>
            <a:cxnSpLocks/>
            <a:stCxn id="8" idx="1"/>
            <a:endCxn id="20" idx="1"/>
          </p:cNvCxnSpPr>
          <p:nvPr/>
        </p:nvCxnSpPr>
        <p:spPr>
          <a:xfrm rot="10800000" flipV="1">
            <a:off x="7020272" y="2883003"/>
            <a:ext cx="12700" cy="1364135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4BB7CB8-16A2-4056-9708-C81DD69FC47E}"/>
              </a:ext>
            </a:extLst>
          </p:cNvPr>
          <p:cNvSpPr txBox="1"/>
          <p:nvPr/>
        </p:nvSpPr>
        <p:spPr>
          <a:xfrm>
            <a:off x="683568" y="4163305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p3 = kmalloc(32);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1A6AEE1-1085-4161-9E25-1B41B7210C21}"/>
              </a:ext>
            </a:extLst>
          </p:cNvPr>
          <p:cNvCxnSpPr/>
          <p:nvPr/>
        </p:nvCxnSpPr>
        <p:spPr>
          <a:xfrm>
            <a:off x="6396339" y="2047070"/>
            <a:ext cx="6341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2B7F4BD-553E-4073-8D66-41AE19B9E36F}"/>
              </a:ext>
            </a:extLst>
          </p:cNvPr>
          <p:cNvSpPr txBox="1"/>
          <p:nvPr/>
        </p:nvSpPr>
        <p:spPr>
          <a:xfrm>
            <a:off x="5820691" y="202924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slabp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3A0A90A-1156-4FD0-A8C9-C5AF68E6093A}"/>
              </a:ext>
            </a:extLst>
          </p:cNvPr>
          <p:cNvCxnSpPr/>
          <p:nvPr/>
        </p:nvCxnSpPr>
        <p:spPr>
          <a:xfrm>
            <a:off x="6396339" y="4426085"/>
            <a:ext cx="6341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03D2F59-82FF-41BE-AA2C-70144601FDD9}"/>
              </a:ext>
            </a:extLst>
          </p:cNvPr>
          <p:cNvSpPr txBox="1"/>
          <p:nvPr/>
        </p:nvSpPr>
        <p:spPr>
          <a:xfrm>
            <a:off x="5796136" y="414908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p1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C09DA94-91A9-47F3-BA5D-16F850F28A55}"/>
              </a:ext>
            </a:extLst>
          </p:cNvPr>
          <p:cNvCxnSpPr/>
          <p:nvPr/>
        </p:nvCxnSpPr>
        <p:spPr>
          <a:xfrm>
            <a:off x="6386131" y="3038979"/>
            <a:ext cx="6341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1CC9F60-CFA4-4374-8175-21398B0DA38E}"/>
              </a:ext>
            </a:extLst>
          </p:cNvPr>
          <p:cNvSpPr txBox="1"/>
          <p:nvPr/>
        </p:nvSpPr>
        <p:spPr>
          <a:xfrm>
            <a:off x="5578806" y="305574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slabp+1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C467D59-3C85-4A4E-932D-17B6AB2567E5}"/>
              </a:ext>
            </a:extLst>
          </p:cNvPr>
          <p:cNvCxnSpPr/>
          <p:nvPr/>
        </p:nvCxnSpPr>
        <p:spPr>
          <a:xfrm>
            <a:off x="6419435" y="4946964"/>
            <a:ext cx="6341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195B66A-BCDC-42F6-90D2-A1402EFED923}"/>
              </a:ext>
            </a:extLst>
          </p:cNvPr>
          <p:cNvSpPr txBox="1"/>
          <p:nvPr/>
        </p:nvSpPr>
        <p:spPr>
          <a:xfrm>
            <a:off x="5819232" y="4669959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p2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480FCD2-D351-451F-A5AA-15A530045BA9}"/>
              </a:ext>
            </a:extLst>
          </p:cNvPr>
          <p:cNvCxnSpPr/>
          <p:nvPr/>
        </p:nvCxnSpPr>
        <p:spPr>
          <a:xfrm>
            <a:off x="6408204" y="5479489"/>
            <a:ext cx="6341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E0659BA-9D46-43CF-B0B6-54D9115E8E65}"/>
              </a:ext>
            </a:extLst>
          </p:cNvPr>
          <p:cNvSpPr txBox="1"/>
          <p:nvPr/>
        </p:nvSpPr>
        <p:spPr>
          <a:xfrm>
            <a:off x="5808001" y="5202484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p3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5475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D0A38A-F74D-47ED-9B37-1540D94CA2D0}"/>
              </a:ext>
            </a:extLst>
          </p:cNvPr>
          <p:cNvSpPr txBox="1"/>
          <p:nvPr/>
        </p:nvSpPr>
        <p:spPr>
          <a:xfrm>
            <a:off x="109944" y="-25160"/>
            <a:ext cx="91759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static void slab_put_obj(struct kmem_cache *cachep, struct slab *slabp,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void *objp, int nodeid)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unsigned int objnr = obj_to_index(cachep, slabp, objp);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// offset = (obj - slab-&gt;s_mem);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// offset/32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slab_bufctl(slabp)[objnr] = slabp-&gt;free;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slabp-&gt;free = objnr;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slabp-&gt;inuse--;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F63102-403A-41AE-8B22-37A62B1AAF69}"/>
              </a:ext>
            </a:extLst>
          </p:cNvPr>
          <p:cNvSpPr/>
          <p:nvPr/>
        </p:nvSpPr>
        <p:spPr>
          <a:xfrm>
            <a:off x="7020272" y="2047070"/>
            <a:ext cx="1794139" cy="439853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A0FEE9-53B7-4D59-A937-534F59C139B8}"/>
              </a:ext>
            </a:extLst>
          </p:cNvPr>
          <p:cNvSpPr/>
          <p:nvPr/>
        </p:nvSpPr>
        <p:spPr>
          <a:xfrm>
            <a:off x="7020272" y="2047070"/>
            <a:ext cx="1794139" cy="33437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221240-EB4B-4985-9FE1-EE51836F38A0}"/>
              </a:ext>
            </a:extLst>
          </p:cNvPr>
          <p:cNvSpPr/>
          <p:nvPr/>
        </p:nvSpPr>
        <p:spPr>
          <a:xfrm>
            <a:off x="7020272" y="2381443"/>
            <a:ext cx="1794139" cy="33437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9EE230-75AF-4025-BE45-05CEC20B5166}"/>
              </a:ext>
            </a:extLst>
          </p:cNvPr>
          <p:cNvSpPr/>
          <p:nvPr/>
        </p:nvSpPr>
        <p:spPr>
          <a:xfrm>
            <a:off x="7020272" y="2715817"/>
            <a:ext cx="1794139" cy="33437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7BC4DF-A391-4152-A97B-3A422230B061}"/>
              </a:ext>
            </a:extLst>
          </p:cNvPr>
          <p:cNvSpPr txBox="1"/>
          <p:nvPr/>
        </p:nvSpPr>
        <p:spPr>
          <a:xfrm>
            <a:off x="8814410" y="2017136"/>
            <a:ext cx="694701" cy="37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list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8A5AF-DBEB-4EE2-BB94-E53C174E33B7}"/>
              </a:ext>
            </a:extLst>
          </p:cNvPr>
          <p:cNvSpPr txBox="1"/>
          <p:nvPr/>
        </p:nvSpPr>
        <p:spPr>
          <a:xfrm>
            <a:off x="8805429" y="2336947"/>
            <a:ext cx="831270" cy="37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s_mem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7910D-A4AB-41A9-8DA5-0CD7EBFD977C}"/>
              </a:ext>
            </a:extLst>
          </p:cNvPr>
          <p:cNvSpPr txBox="1"/>
          <p:nvPr/>
        </p:nvSpPr>
        <p:spPr>
          <a:xfrm>
            <a:off x="8805429" y="2680596"/>
            <a:ext cx="694701" cy="37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free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CA4E3B-1050-4154-8255-7D7C114D0B8B}"/>
              </a:ext>
            </a:extLst>
          </p:cNvPr>
          <p:cNvSpPr/>
          <p:nvPr/>
        </p:nvSpPr>
        <p:spPr>
          <a:xfrm>
            <a:off x="7020272" y="4426085"/>
            <a:ext cx="1794139" cy="52087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F2B8D6-BC5C-488E-A87E-D0E6BE7A1BA9}"/>
              </a:ext>
            </a:extLst>
          </p:cNvPr>
          <p:cNvSpPr/>
          <p:nvPr/>
        </p:nvSpPr>
        <p:spPr>
          <a:xfrm>
            <a:off x="7020272" y="4946964"/>
            <a:ext cx="1794139" cy="52087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25E607-800E-415C-A6CF-C076CAF9E897}"/>
              </a:ext>
            </a:extLst>
          </p:cNvPr>
          <p:cNvSpPr/>
          <p:nvPr/>
        </p:nvSpPr>
        <p:spPr>
          <a:xfrm>
            <a:off x="7020272" y="5467843"/>
            <a:ext cx="1794139" cy="52087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70FBD5-45DC-4753-9F0A-48DD2646F041}"/>
              </a:ext>
            </a:extLst>
          </p:cNvPr>
          <p:cNvSpPr/>
          <p:nvPr/>
        </p:nvSpPr>
        <p:spPr>
          <a:xfrm>
            <a:off x="7020272" y="5988722"/>
            <a:ext cx="1794139" cy="52087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970CAB3B-65D2-47D8-84E4-9457EEF8956A}"/>
              </a:ext>
            </a:extLst>
          </p:cNvPr>
          <p:cNvCxnSpPr>
            <a:stCxn id="7" idx="1"/>
            <a:endCxn id="21" idx="2"/>
          </p:cNvCxnSpPr>
          <p:nvPr/>
        </p:nvCxnSpPr>
        <p:spPr>
          <a:xfrm rot="10800000" flipV="1">
            <a:off x="6921417" y="2548630"/>
            <a:ext cx="98856" cy="1869219"/>
          </a:xfrm>
          <a:prstGeom prst="bentConnector3">
            <a:avLst>
              <a:gd name="adj1" fmla="val 2858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90E551-F2B7-4C85-9283-97077B8855D6}"/>
              </a:ext>
            </a:extLst>
          </p:cNvPr>
          <p:cNvSpPr/>
          <p:nvPr/>
        </p:nvSpPr>
        <p:spPr>
          <a:xfrm>
            <a:off x="7020272" y="3050619"/>
            <a:ext cx="1794139" cy="33437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20A3F9-EDB2-44DA-8696-D83EF5A16850}"/>
              </a:ext>
            </a:extLst>
          </p:cNvPr>
          <p:cNvSpPr/>
          <p:nvPr/>
        </p:nvSpPr>
        <p:spPr>
          <a:xfrm>
            <a:off x="7020272" y="3393730"/>
            <a:ext cx="1794139" cy="334374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A371B9-ED4E-4472-8917-BCFE80840F89}"/>
              </a:ext>
            </a:extLst>
          </p:cNvPr>
          <p:cNvSpPr/>
          <p:nvPr/>
        </p:nvSpPr>
        <p:spPr>
          <a:xfrm>
            <a:off x="7020272" y="3736841"/>
            <a:ext cx="1794139" cy="33437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5B4C6E1-C5F7-4FBA-AE36-93B0DE8CBB74}"/>
              </a:ext>
            </a:extLst>
          </p:cNvPr>
          <p:cNvSpPr/>
          <p:nvPr/>
        </p:nvSpPr>
        <p:spPr>
          <a:xfrm>
            <a:off x="7020272" y="4079952"/>
            <a:ext cx="1794139" cy="334374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E4E54C4-30E8-486C-A494-ED1F383DDB9F}"/>
              </a:ext>
            </a:extLst>
          </p:cNvPr>
          <p:cNvSpPr/>
          <p:nvPr/>
        </p:nvSpPr>
        <p:spPr>
          <a:xfrm>
            <a:off x="6921416" y="4331035"/>
            <a:ext cx="173626" cy="173626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A7D030-AE22-4830-9BA5-ADB28AC4DA15}"/>
              </a:ext>
            </a:extLst>
          </p:cNvPr>
          <p:cNvSpPr txBox="1"/>
          <p:nvPr/>
        </p:nvSpPr>
        <p:spPr>
          <a:xfrm>
            <a:off x="8756027" y="3061921"/>
            <a:ext cx="453772" cy="296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EFD3B5-3776-4E67-ADC9-E5695357A4CC}"/>
              </a:ext>
            </a:extLst>
          </p:cNvPr>
          <p:cNvSpPr txBox="1"/>
          <p:nvPr/>
        </p:nvSpPr>
        <p:spPr>
          <a:xfrm>
            <a:off x="8756027" y="3383456"/>
            <a:ext cx="453772" cy="296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[1]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6259EE-2839-49D8-B88E-13819FEAFADA}"/>
              </a:ext>
            </a:extLst>
          </p:cNvPr>
          <p:cNvSpPr txBox="1"/>
          <p:nvPr/>
        </p:nvSpPr>
        <p:spPr>
          <a:xfrm>
            <a:off x="8756027" y="3731222"/>
            <a:ext cx="453772" cy="296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[2]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077E0C-FE84-4B76-BC73-2C643FD7FC28}"/>
              </a:ext>
            </a:extLst>
          </p:cNvPr>
          <p:cNvSpPr txBox="1"/>
          <p:nvPr/>
        </p:nvSpPr>
        <p:spPr>
          <a:xfrm>
            <a:off x="8756027" y="4097913"/>
            <a:ext cx="453772" cy="296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[3]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31E87C54-EE84-45AD-9553-096E3A1095EB}"/>
              </a:ext>
            </a:extLst>
          </p:cNvPr>
          <p:cNvCxnSpPr>
            <a:cxnSpLocks/>
            <a:stCxn id="8" idx="1"/>
            <a:endCxn id="18" idx="1"/>
          </p:cNvCxnSpPr>
          <p:nvPr/>
        </p:nvCxnSpPr>
        <p:spPr>
          <a:xfrm rot="10800000" flipV="1">
            <a:off x="7020272" y="2883003"/>
            <a:ext cx="12700" cy="677913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4BB7CB8-16A2-4056-9708-C81DD69FC47E}"/>
              </a:ext>
            </a:extLst>
          </p:cNvPr>
          <p:cNvSpPr txBox="1"/>
          <p:nvPr/>
        </p:nvSpPr>
        <p:spPr>
          <a:xfrm>
            <a:off x="683568" y="4163305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kfree(p2);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1A6AEE1-1085-4161-9E25-1B41B7210C21}"/>
              </a:ext>
            </a:extLst>
          </p:cNvPr>
          <p:cNvCxnSpPr/>
          <p:nvPr/>
        </p:nvCxnSpPr>
        <p:spPr>
          <a:xfrm>
            <a:off x="6396339" y="2047070"/>
            <a:ext cx="6341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2B7F4BD-553E-4073-8D66-41AE19B9E36F}"/>
              </a:ext>
            </a:extLst>
          </p:cNvPr>
          <p:cNvSpPr txBox="1"/>
          <p:nvPr/>
        </p:nvSpPr>
        <p:spPr>
          <a:xfrm>
            <a:off x="5820691" y="202924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slabp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3A0A90A-1156-4FD0-A8C9-C5AF68E6093A}"/>
              </a:ext>
            </a:extLst>
          </p:cNvPr>
          <p:cNvCxnSpPr/>
          <p:nvPr/>
        </p:nvCxnSpPr>
        <p:spPr>
          <a:xfrm>
            <a:off x="6396339" y="4426085"/>
            <a:ext cx="6341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03D2F59-82FF-41BE-AA2C-70144601FDD9}"/>
              </a:ext>
            </a:extLst>
          </p:cNvPr>
          <p:cNvSpPr txBox="1"/>
          <p:nvPr/>
        </p:nvSpPr>
        <p:spPr>
          <a:xfrm>
            <a:off x="5796136" y="414908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p1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C09DA94-91A9-47F3-BA5D-16F850F28A55}"/>
              </a:ext>
            </a:extLst>
          </p:cNvPr>
          <p:cNvCxnSpPr/>
          <p:nvPr/>
        </p:nvCxnSpPr>
        <p:spPr>
          <a:xfrm>
            <a:off x="6386131" y="3038979"/>
            <a:ext cx="6341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1CC9F60-CFA4-4374-8175-21398B0DA38E}"/>
              </a:ext>
            </a:extLst>
          </p:cNvPr>
          <p:cNvSpPr txBox="1"/>
          <p:nvPr/>
        </p:nvSpPr>
        <p:spPr>
          <a:xfrm>
            <a:off x="5578806" y="305574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slabp+1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C467D59-3C85-4A4E-932D-17B6AB2567E5}"/>
              </a:ext>
            </a:extLst>
          </p:cNvPr>
          <p:cNvCxnSpPr/>
          <p:nvPr/>
        </p:nvCxnSpPr>
        <p:spPr>
          <a:xfrm>
            <a:off x="6419435" y="4946964"/>
            <a:ext cx="6341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195B66A-BCDC-42F6-90D2-A1402EFED923}"/>
              </a:ext>
            </a:extLst>
          </p:cNvPr>
          <p:cNvSpPr txBox="1"/>
          <p:nvPr/>
        </p:nvSpPr>
        <p:spPr>
          <a:xfrm>
            <a:off x="5819232" y="4669959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p2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480FCD2-D351-451F-A5AA-15A530045BA9}"/>
              </a:ext>
            </a:extLst>
          </p:cNvPr>
          <p:cNvCxnSpPr/>
          <p:nvPr/>
        </p:nvCxnSpPr>
        <p:spPr>
          <a:xfrm>
            <a:off x="6408204" y="5479489"/>
            <a:ext cx="6341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E0659BA-9D46-43CF-B0B6-54D9115E8E65}"/>
              </a:ext>
            </a:extLst>
          </p:cNvPr>
          <p:cNvSpPr txBox="1"/>
          <p:nvPr/>
        </p:nvSpPr>
        <p:spPr>
          <a:xfrm>
            <a:off x="5808001" y="5202484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p3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2C686BD-C106-47DE-85DC-1A982A1DF9AA}"/>
              </a:ext>
            </a:extLst>
          </p:cNvPr>
          <p:cNvCxnSpPr>
            <a:cxnSpLocks/>
            <a:stCxn id="18" idx="1"/>
            <a:endCxn id="20" idx="1"/>
          </p:cNvCxnSpPr>
          <p:nvPr/>
        </p:nvCxnSpPr>
        <p:spPr>
          <a:xfrm rot="10800000" flipV="1">
            <a:off x="7020272" y="3560917"/>
            <a:ext cx="12700" cy="686222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420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D0A38A-F74D-47ED-9B37-1540D94CA2D0}"/>
              </a:ext>
            </a:extLst>
          </p:cNvPr>
          <p:cNvSpPr txBox="1"/>
          <p:nvPr/>
        </p:nvSpPr>
        <p:spPr>
          <a:xfrm>
            <a:off x="109944" y="-25160"/>
            <a:ext cx="91759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static void slab_put_obj(struct kmem_cache *cachep, struct slab *slabp,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void *objp, int nodeid)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unsigned int objnr = obj_to_index(cachep, slabp, objp);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// offset = (obj - slab-&gt;s_mem);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// offset/32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slab_bufctl(slabp)[objnr] = slabp-&gt;free;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slabp-&gt;free = objnr;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slabp-&gt;inuse--;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F63102-403A-41AE-8B22-37A62B1AAF69}"/>
              </a:ext>
            </a:extLst>
          </p:cNvPr>
          <p:cNvSpPr/>
          <p:nvPr/>
        </p:nvSpPr>
        <p:spPr>
          <a:xfrm>
            <a:off x="7020272" y="2047070"/>
            <a:ext cx="1794139" cy="439853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A0FEE9-53B7-4D59-A937-534F59C139B8}"/>
              </a:ext>
            </a:extLst>
          </p:cNvPr>
          <p:cNvSpPr/>
          <p:nvPr/>
        </p:nvSpPr>
        <p:spPr>
          <a:xfrm>
            <a:off x="7020272" y="2047070"/>
            <a:ext cx="1794139" cy="33437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221240-EB4B-4985-9FE1-EE51836F38A0}"/>
              </a:ext>
            </a:extLst>
          </p:cNvPr>
          <p:cNvSpPr/>
          <p:nvPr/>
        </p:nvSpPr>
        <p:spPr>
          <a:xfrm>
            <a:off x="7020272" y="2381443"/>
            <a:ext cx="1794139" cy="33437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9EE230-75AF-4025-BE45-05CEC20B5166}"/>
              </a:ext>
            </a:extLst>
          </p:cNvPr>
          <p:cNvSpPr/>
          <p:nvPr/>
        </p:nvSpPr>
        <p:spPr>
          <a:xfrm>
            <a:off x="7020272" y="2715817"/>
            <a:ext cx="1794139" cy="33437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7BC4DF-A391-4152-A97B-3A422230B061}"/>
              </a:ext>
            </a:extLst>
          </p:cNvPr>
          <p:cNvSpPr txBox="1"/>
          <p:nvPr/>
        </p:nvSpPr>
        <p:spPr>
          <a:xfrm>
            <a:off x="8814410" y="2017136"/>
            <a:ext cx="694701" cy="37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list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8A5AF-DBEB-4EE2-BB94-E53C174E33B7}"/>
              </a:ext>
            </a:extLst>
          </p:cNvPr>
          <p:cNvSpPr txBox="1"/>
          <p:nvPr/>
        </p:nvSpPr>
        <p:spPr>
          <a:xfrm>
            <a:off x="8805429" y="2336947"/>
            <a:ext cx="831270" cy="37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s_mem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7910D-A4AB-41A9-8DA5-0CD7EBFD977C}"/>
              </a:ext>
            </a:extLst>
          </p:cNvPr>
          <p:cNvSpPr txBox="1"/>
          <p:nvPr/>
        </p:nvSpPr>
        <p:spPr>
          <a:xfrm>
            <a:off x="8805429" y="2680596"/>
            <a:ext cx="694701" cy="37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free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CA4E3B-1050-4154-8255-7D7C114D0B8B}"/>
              </a:ext>
            </a:extLst>
          </p:cNvPr>
          <p:cNvSpPr/>
          <p:nvPr/>
        </p:nvSpPr>
        <p:spPr>
          <a:xfrm>
            <a:off x="7020272" y="4426085"/>
            <a:ext cx="1794139" cy="52087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F2B8D6-BC5C-488E-A87E-D0E6BE7A1BA9}"/>
              </a:ext>
            </a:extLst>
          </p:cNvPr>
          <p:cNvSpPr/>
          <p:nvPr/>
        </p:nvSpPr>
        <p:spPr>
          <a:xfrm>
            <a:off x="7020272" y="4946964"/>
            <a:ext cx="1794139" cy="52087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25E607-800E-415C-A6CF-C076CAF9E897}"/>
              </a:ext>
            </a:extLst>
          </p:cNvPr>
          <p:cNvSpPr/>
          <p:nvPr/>
        </p:nvSpPr>
        <p:spPr>
          <a:xfrm>
            <a:off x="7020272" y="5467843"/>
            <a:ext cx="1794139" cy="52087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70FBD5-45DC-4753-9F0A-48DD2646F041}"/>
              </a:ext>
            </a:extLst>
          </p:cNvPr>
          <p:cNvSpPr/>
          <p:nvPr/>
        </p:nvSpPr>
        <p:spPr>
          <a:xfrm>
            <a:off x="7020272" y="5988722"/>
            <a:ext cx="1794139" cy="52087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970CAB3B-65D2-47D8-84E4-9457EEF8956A}"/>
              </a:ext>
            </a:extLst>
          </p:cNvPr>
          <p:cNvCxnSpPr>
            <a:stCxn id="7" idx="1"/>
            <a:endCxn id="21" idx="2"/>
          </p:cNvCxnSpPr>
          <p:nvPr/>
        </p:nvCxnSpPr>
        <p:spPr>
          <a:xfrm rot="10800000" flipV="1">
            <a:off x="6921417" y="2548630"/>
            <a:ext cx="98856" cy="1869219"/>
          </a:xfrm>
          <a:prstGeom prst="bentConnector3">
            <a:avLst>
              <a:gd name="adj1" fmla="val 2858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90E551-F2B7-4C85-9283-97077B8855D6}"/>
              </a:ext>
            </a:extLst>
          </p:cNvPr>
          <p:cNvSpPr/>
          <p:nvPr/>
        </p:nvSpPr>
        <p:spPr>
          <a:xfrm>
            <a:off x="7020272" y="3050619"/>
            <a:ext cx="1794139" cy="33437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20A3F9-EDB2-44DA-8696-D83EF5A16850}"/>
              </a:ext>
            </a:extLst>
          </p:cNvPr>
          <p:cNvSpPr/>
          <p:nvPr/>
        </p:nvSpPr>
        <p:spPr>
          <a:xfrm>
            <a:off x="7020272" y="3393730"/>
            <a:ext cx="1794139" cy="334374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A371B9-ED4E-4472-8917-BCFE80840F89}"/>
              </a:ext>
            </a:extLst>
          </p:cNvPr>
          <p:cNvSpPr/>
          <p:nvPr/>
        </p:nvSpPr>
        <p:spPr>
          <a:xfrm>
            <a:off x="7020272" y="3736841"/>
            <a:ext cx="1794139" cy="334374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5B4C6E1-C5F7-4FBA-AE36-93B0DE8CBB74}"/>
              </a:ext>
            </a:extLst>
          </p:cNvPr>
          <p:cNvSpPr/>
          <p:nvPr/>
        </p:nvSpPr>
        <p:spPr>
          <a:xfrm>
            <a:off x="7020272" y="4079952"/>
            <a:ext cx="1794139" cy="334374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E4E54C4-30E8-486C-A494-ED1F383DDB9F}"/>
              </a:ext>
            </a:extLst>
          </p:cNvPr>
          <p:cNvSpPr/>
          <p:nvPr/>
        </p:nvSpPr>
        <p:spPr>
          <a:xfrm>
            <a:off x="6921416" y="4331035"/>
            <a:ext cx="173626" cy="173626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A7D030-AE22-4830-9BA5-ADB28AC4DA15}"/>
              </a:ext>
            </a:extLst>
          </p:cNvPr>
          <p:cNvSpPr txBox="1"/>
          <p:nvPr/>
        </p:nvSpPr>
        <p:spPr>
          <a:xfrm>
            <a:off x="8756027" y="3061921"/>
            <a:ext cx="453772" cy="296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EFD3B5-3776-4E67-ADC9-E5695357A4CC}"/>
              </a:ext>
            </a:extLst>
          </p:cNvPr>
          <p:cNvSpPr txBox="1"/>
          <p:nvPr/>
        </p:nvSpPr>
        <p:spPr>
          <a:xfrm>
            <a:off x="8756027" y="3383456"/>
            <a:ext cx="453772" cy="296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[1]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6259EE-2839-49D8-B88E-13819FEAFADA}"/>
              </a:ext>
            </a:extLst>
          </p:cNvPr>
          <p:cNvSpPr txBox="1"/>
          <p:nvPr/>
        </p:nvSpPr>
        <p:spPr>
          <a:xfrm>
            <a:off x="8756027" y="3731222"/>
            <a:ext cx="453772" cy="296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[2]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077E0C-FE84-4B76-BC73-2C643FD7FC28}"/>
              </a:ext>
            </a:extLst>
          </p:cNvPr>
          <p:cNvSpPr txBox="1"/>
          <p:nvPr/>
        </p:nvSpPr>
        <p:spPr>
          <a:xfrm>
            <a:off x="8756027" y="4097913"/>
            <a:ext cx="453772" cy="296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[3]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31E87C54-EE84-45AD-9553-096E3A1095EB}"/>
              </a:ext>
            </a:extLst>
          </p:cNvPr>
          <p:cNvCxnSpPr>
            <a:cxnSpLocks/>
            <a:stCxn id="8" idx="1"/>
            <a:endCxn id="19" idx="1"/>
          </p:cNvCxnSpPr>
          <p:nvPr/>
        </p:nvCxnSpPr>
        <p:spPr>
          <a:xfrm rot="10800000" flipV="1">
            <a:off x="7020272" y="2883004"/>
            <a:ext cx="12700" cy="1021024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4BB7CB8-16A2-4056-9708-C81DD69FC47E}"/>
              </a:ext>
            </a:extLst>
          </p:cNvPr>
          <p:cNvSpPr txBox="1"/>
          <p:nvPr/>
        </p:nvSpPr>
        <p:spPr>
          <a:xfrm>
            <a:off x="683568" y="4163305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kfree(p3);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1A6AEE1-1085-4161-9E25-1B41B7210C21}"/>
              </a:ext>
            </a:extLst>
          </p:cNvPr>
          <p:cNvCxnSpPr/>
          <p:nvPr/>
        </p:nvCxnSpPr>
        <p:spPr>
          <a:xfrm>
            <a:off x="6396339" y="2047070"/>
            <a:ext cx="6341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2B7F4BD-553E-4073-8D66-41AE19B9E36F}"/>
              </a:ext>
            </a:extLst>
          </p:cNvPr>
          <p:cNvSpPr txBox="1"/>
          <p:nvPr/>
        </p:nvSpPr>
        <p:spPr>
          <a:xfrm>
            <a:off x="5820691" y="202924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slabp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3A0A90A-1156-4FD0-A8C9-C5AF68E6093A}"/>
              </a:ext>
            </a:extLst>
          </p:cNvPr>
          <p:cNvCxnSpPr/>
          <p:nvPr/>
        </p:nvCxnSpPr>
        <p:spPr>
          <a:xfrm>
            <a:off x="6396339" y="4426085"/>
            <a:ext cx="6341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03D2F59-82FF-41BE-AA2C-70144601FDD9}"/>
              </a:ext>
            </a:extLst>
          </p:cNvPr>
          <p:cNvSpPr txBox="1"/>
          <p:nvPr/>
        </p:nvSpPr>
        <p:spPr>
          <a:xfrm>
            <a:off x="5796136" y="414908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p1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C09DA94-91A9-47F3-BA5D-16F850F28A55}"/>
              </a:ext>
            </a:extLst>
          </p:cNvPr>
          <p:cNvCxnSpPr/>
          <p:nvPr/>
        </p:nvCxnSpPr>
        <p:spPr>
          <a:xfrm>
            <a:off x="6386131" y="3038979"/>
            <a:ext cx="6341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1CC9F60-CFA4-4374-8175-21398B0DA38E}"/>
              </a:ext>
            </a:extLst>
          </p:cNvPr>
          <p:cNvSpPr txBox="1"/>
          <p:nvPr/>
        </p:nvSpPr>
        <p:spPr>
          <a:xfrm>
            <a:off x="5578806" y="305574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slabp+1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C467D59-3C85-4A4E-932D-17B6AB2567E5}"/>
              </a:ext>
            </a:extLst>
          </p:cNvPr>
          <p:cNvCxnSpPr/>
          <p:nvPr/>
        </p:nvCxnSpPr>
        <p:spPr>
          <a:xfrm>
            <a:off x="6419435" y="4946964"/>
            <a:ext cx="6341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195B66A-BCDC-42F6-90D2-A1402EFED923}"/>
              </a:ext>
            </a:extLst>
          </p:cNvPr>
          <p:cNvSpPr txBox="1"/>
          <p:nvPr/>
        </p:nvSpPr>
        <p:spPr>
          <a:xfrm>
            <a:off x="5819232" y="4669959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p2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480FCD2-D351-451F-A5AA-15A530045BA9}"/>
              </a:ext>
            </a:extLst>
          </p:cNvPr>
          <p:cNvCxnSpPr/>
          <p:nvPr/>
        </p:nvCxnSpPr>
        <p:spPr>
          <a:xfrm>
            <a:off x="6408204" y="5479489"/>
            <a:ext cx="6341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E0659BA-9D46-43CF-B0B6-54D9115E8E65}"/>
              </a:ext>
            </a:extLst>
          </p:cNvPr>
          <p:cNvSpPr txBox="1"/>
          <p:nvPr/>
        </p:nvSpPr>
        <p:spPr>
          <a:xfrm>
            <a:off x="5808001" y="5202484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p3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2C686BD-C106-47DE-85DC-1A982A1DF9AA}"/>
              </a:ext>
            </a:extLst>
          </p:cNvPr>
          <p:cNvCxnSpPr>
            <a:cxnSpLocks/>
            <a:stCxn id="18" idx="1"/>
            <a:endCxn id="20" idx="1"/>
          </p:cNvCxnSpPr>
          <p:nvPr/>
        </p:nvCxnSpPr>
        <p:spPr>
          <a:xfrm rot="10800000" flipV="1">
            <a:off x="7020272" y="3560917"/>
            <a:ext cx="12700" cy="686222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5FB8B314-A7A5-4FA9-9400-FE338169D2F0}"/>
              </a:ext>
            </a:extLst>
          </p:cNvPr>
          <p:cNvCxnSpPr>
            <a:cxnSpLocks/>
            <a:stCxn id="19" idx="1"/>
            <a:endCxn id="18" idx="1"/>
          </p:cNvCxnSpPr>
          <p:nvPr/>
        </p:nvCxnSpPr>
        <p:spPr>
          <a:xfrm rot="10800000">
            <a:off x="7020272" y="3560918"/>
            <a:ext cx="12700" cy="343111"/>
          </a:xfrm>
          <a:prstGeom prst="curvedConnector3">
            <a:avLst>
              <a:gd name="adj1" fmla="val 367605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535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D0A38A-F74D-47ED-9B37-1540D94CA2D0}"/>
              </a:ext>
            </a:extLst>
          </p:cNvPr>
          <p:cNvSpPr txBox="1"/>
          <p:nvPr/>
        </p:nvSpPr>
        <p:spPr>
          <a:xfrm>
            <a:off x="109944" y="-25160"/>
            <a:ext cx="91759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static void slab_put_obj(struct kmem_cache *cachep, struct slab *slabp,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void *objp, int nodeid)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unsigned int objnr = obj_to_index(cachep, slabp, objp);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// offset = (obj - slab-&gt;s_mem);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// offset/32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slab_bufctl(slabp)[objnr] = slabp-&gt;free;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slabp-&gt;free = objnr;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slabp-&gt;inuse--;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F63102-403A-41AE-8B22-37A62B1AAF69}"/>
              </a:ext>
            </a:extLst>
          </p:cNvPr>
          <p:cNvSpPr/>
          <p:nvPr/>
        </p:nvSpPr>
        <p:spPr>
          <a:xfrm>
            <a:off x="7020272" y="2047070"/>
            <a:ext cx="1794139" cy="439853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A0FEE9-53B7-4D59-A937-534F59C139B8}"/>
              </a:ext>
            </a:extLst>
          </p:cNvPr>
          <p:cNvSpPr/>
          <p:nvPr/>
        </p:nvSpPr>
        <p:spPr>
          <a:xfrm>
            <a:off x="7020272" y="2047070"/>
            <a:ext cx="1794139" cy="33437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221240-EB4B-4985-9FE1-EE51836F38A0}"/>
              </a:ext>
            </a:extLst>
          </p:cNvPr>
          <p:cNvSpPr/>
          <p:nvPr/>
        </p:nvSpPr>
        <p:spPr>
          <a:xfrm>
            <a:off x="7020272" y="2381443"/>
            <a:ext cx="1794139" cy="33437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9EE230-75AF-4025-BE45-05CEC20B5166}"/>
              </a:ext>
            </a:extLst>
          </p:cNvPr>
          <p:cNvSpPr/>
          <p:nvPr/>
        </p:nvSpPr>
        <p:spPr>
          <a:xfrm>
            <a:off x="7020272" y="2715817"/>
            <a:ext cx="1794139" cy="33437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7BC4DF-A391-4152-A97B-3A422230B061}"/>
              </a:ext>
            </a:extLst>
          </p:cNvPr>
          <p:cNvSpPr txBox="1"/>
          <p:nvPr/>
        </p:nvSpPr>
        <p:spPr>
          <a:xfrm>
            <a:off x="8814410" y="2017136"/>
            <a:ext cx="694701" cy="37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list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8A5AF-DBEB-4EE2-BB94-E53C174E33B7}"/>
              </a:ext>
            </a:extLst>
          </p:cNvPr>
          <p:cNvSpPr txBox="1"/>
          <p:nvPr/>
        </p:nvSpPr>
        <p:spPr>
          <a:xfrm>
            <a:off x="8805429" y="2336947"/>
            <a:ext cx="831270" cy="37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s_mem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7910D-A4AB-41A9-8DA5-0CD7EBFD977C}"/>
              </a:ext>
            </a:extLst>
          </p:cNvPr>
          <p:cNvSpPr txBox="1"/>
          <p:nvPr/>
        </p:nvSpPr>
        <p:spPr>
          <a:xfrm>
            <a:off x="8805429" y="2680596"/>
            <a:ext cx="694701" cy="37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free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CA4E3B-1050-4154-8255-7D7C114D0B8B}"/>
              </a:ext>
            </a:extLst>
          </p:cNvPr>
          <p:cNvSpPr/>
          <p:nvPr/>
        </p:nvSpPr>
        <p:spPr>
          <a:xfrm>
            <a:off x="7020272" y="4426085"/>
            <a:ext cx="1794139" cy="52087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F2B8D6-BC5C-488E-A87E-D0E6BE7A1BA9}"/>
              </a:ext>
            </a:extLst>
          </p:cNvPr>
          <p:cNvSpPr/>
          <p:nvPr/>
        </p:nvSpPr>
        <p:spPr>
          <a:xfrm>
            <a:off x="7020272" y="4946964"/>
            <a:ext cx="1794139" cy="52087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25E607-800E-415C-A6CF-C076CAF9E897}"/>
              </a:ext>
            </a:extLst>
          </p:cNvPr>
          <p:cNvSpPr/>
          <p:nvPr/>
        </p:nvSpPr>
        <p:spPr>
          <a:xfrm>
            <a:off x="7020272" y="5467843"/>
            <a:ext cx="1794139" cy="52087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70FBD5-45DC-4753-9F0A-48DD2646F041}"/>
              </a:ext>
            </a:extLst>
          </p:cNvPr>
          <p:cNvSpPr/>
          <p:nvPr/>
        </p:nvSpPr>
        <p:spPr>
          <a:xfrm>
            <a:off x="7020272" y="5988722"/>
            <a:ext cx="1794139" cy="52087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970CAB3B-65D2-47D8-84E4-9457EEF8956A}"/>
              </a:ext>
            </a:extLst>
          </p:cNvPr>
          <p:cNvCxnSpPr>
            <a:stCxn id="7" idx="1"/>
            <a:endCxn id="21" idx="2"/>
          </p:cNvCxnSpPr>
          <p:nvPr/>
        </p:nvCxnSpPr>
        <p:spPr>
          <a:xfrm rot="10800000" flipV="1">
            <a:off x="6921417" y="2548630"/>
            <a:ext cx="98856" cy="1869219"/>
          </a:xfrm>
          <a:prstGeom prst="bentConnector3">
            <a:avLst>
              <a:gd name="adj1" fmla="val 2858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90E551-F2B7-4C85-9283-97077B8855D6}"/>
              </a:ext>
            </a:extLst>
          </p:cNvPr>
          <p:cNvSpPr/>
          <p:nvPr/>
        </p:nvSpPr>
        <p:spPr>
          <a:xfrm>
            <a:off x="7020272" y="3050619"/>
            <a:ext cx="1794139" cy="334374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20A3F9-EDB2-44DA-8696-D83EF5A16850}"/>
              </a:ext>
            </a:extLst>
          </p:cNvPr>
          <p:cNvSpPr/>
          <p:nvPr/>
        </p:nvSpPr>
        <p:spPr>
          <a:xfrm>
            <a:off x="7020272" y="3393730"/>
            <a:ext cx="1794139" cy="334374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A371B9-ED4E-4472-8917-BCFE80840F89}"/>
              </a:ext>
            </a:extLst>
          </p:cNvPr>
          <p:cNvSpPr/>
          <p:nvPr/>
        </p:nvSpPr>
        <p:spPr>
          <a:xfrm>
            <a:off x="7020272" y="3736841"/>
            <a:ext cx="1794139" cy="334374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5B4C6E1-C5F7-4FBA-AE36-93B0DE8CBB74}"/>
              </a:ext>
            </a:extLst>
          </p:cNvPr>
          <p:cNvSpPr/>
          <p:nvPr/>
        </p:nvSpPr>
        <p:spPr>
          <a:xfrm>
            <a:off x="7020272" y="4079952"/>
            <a:ext cx="1794139" cy="334374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E4E54C4-30E8-486C-A494-ED1F383DDB9F}"/>
              </a:ext>
            </a:extLst>
          </p:cNvPr>
          <p:cNvSpPr/>
          <p:nvPr/>
        </p:nvSpPr>
        <p:spPr>
          <a:xfrm>
            <a:off x="6921416" y="4331035"/>
            <a:ext cx="173626" cy="173626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A7D030-AE22-4830-9BA5-ADB28AC4DA15}"/>
              </a:ext>
            </a:extLst>
          </p:cNvPr>
          <p:cNvSpPr txBox="1"/>
          <p:nvPr/>
        </p:nvSpPr>
        <p:spPr>
          <a:xfrm>
            <a:off x="8756027" y="3061921"/>
            <a:ext cx="453772" cy="296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EFD3B5-3776-4E67-ADC9-E5695357A4CC}"/>
              </a:ext>
            </a:extLst>
          </p:cNvPr>
          <p:cNvSpPr txBox="1"/>
          <p:nvPr/>
        </p:nvSpPr>
        <p:spPr>
          <a:xfrm>
            <a:off x="8756027" y="3383456"/>
            <a:ext cx="453772" cy="296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[1]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6259EE-2839-49D8-B88E-13819FEAFADA}"/>
              </a:ext>
            </a:extLst>
          </p:cNvPr>
          <p:cNvSpPr txBox="1"/>
          <p:nvPr/>
        </p:nvSpPr>
        <p:spPr>
          <a:xfrm>
            <a:off x="8756027" y="3731222"/>
            <a:ext cx="453772" cy="296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[2]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077E0C-FE84-4B76-BC73-2C643FD7FC28}"/>
              </a:ext>
            </a:extLst>
          </p:cNvPr>
          <p:cNvSpPr txBox="1"/>
          <p:nvPr/>
        </p:nvSpPr>
        <p:spPr>
          <a:xfrm>
            <a:off x="8756027" y="4097913"/>
            <a:ext cx="453772" cy="296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[3]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31E87C54-EE84-45AD-9553-096E3A1095EB}"/>
              </a:ext>
            </a:extLst>
          </p:cNvPr>
          <p:cNvCxnSpPr>
            <a:cxnSpLocks/>
            <a:stCxn id="8" idx="1"/>
            <a:endCxn id="17" idx="1"/>
          </p:cNvCxnSpPr>
          <p:nvPr/>
        </p:nvCxnSpPr>
        <p:spPr>
          <a:xfrm rot="10800000" flipV="1">
            <a:off x="7020272" y="2883004"/>
            <a:ext cx="12700" cy="334802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4BB7CB8-16A2-4056-9708-C81DD69FC47E}"/>
              </a:ext>
            </a:extLst>
          </p:cNvPr>
          <p:cNvSpPr txBox="1"/>
          <p:nvPr/>
        </p:nvSpPr>
        <p:spPr>
          <a:xfrm>
            <a:off x="683568" y="4163305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kfree(p1);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1A6AEE1-1085-4161-9E25-1B41B7210C21}"/>
              </a:ext>
            </a:extLst>
          </p:cNvPr>
          <p:cNvCxnSpPr/>
          <p:nvPr/>
        </p:nvCxnSpPr>
        <p:spPr>
          <a:xfrm>
            <a:off x="6396339" y="2047070"/>
            <a:ext cx="6341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2B7F4BD-553E-4073-8D66-41AE19B9E36F}"/>
              </a:ext>
            </a:extLst>
          </p:cNvPr>
          <p:cNvSpPr txBox="1"/>
          <p:nvPr/>
        </p:nvSpPr>
        <p:spPr>
          <a:xfrm>
            <a:off x="5820691" y="202924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slabp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3A0A90A-1156-4FD0-A8C9-C5AF68E6093A}"/>
              </a:ext>
            </a:extLst>
          </p:cNvPr>
          <p:cNvCxnSpPr/>
          <p:nvPr/>
        </p:nvCxnSpPr>
        <p:spPr>
          <a:xfrm>
            <a:off x="6396339" y="4426085"/>
            <a:ext cx="6341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03D2F59-82FF-41BE-AA2C-70144601FDD9}"/>
              </a:ext>
            </a:extLst>
          </p:cNvPr>
          <p:cNvSpPr txBox="1"/>
          <p:nvPr/>
        </p:nvSpPr>
        <p:spPr>
          <a:xfrm>
            <a:off x="5796136" y="414908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p1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C09DA94-91A9-47F3-BA5D-16F850F28A55}"/>
              </a:ext>
            </a:extLst>
          </p:cNvPr>
          <p:cNvCxnSpPr/>
          <p:nvPr/>
        </p:nvCxnSpPr>
        <p:spPr>
          <a:xfrm>
            <a:off x="6386131" y="3038979"/>
            <a:ext cx="6341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1CC9F60-CFA4-4374-8175-21398B0DA38E}"/>
              </a:ext>
            </a:extLst>
          </p:cNvPr>
          <p:cNvSpPr txBox="1"/>
          <p:nvPr/>
        </p:nvSpPr>
        <p:spPr>
          <a:xfrm>
            <a:off x="5578806" y="305574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slabp+1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C467D59-3C85-4A4E-932D-17B6AB2567E5}"/>
              </a:ext>
            </a:extLst>
          </p:cNvPr>
          <p:cNvCxnSpPr/>
          <p:nvPr/>
        </p:nvCxnSpPr>
        <p:spPr>
          <a:xfrm>
            <a:off x="6419435" y="4946964"/>
            <a:ext cx="6341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195B66A-BCDC-42F6-90D2-A1402EFED923}"/>
              </a:ext>
            </a:extLst>
          </p:cNvPr>
          <p:cNvSpPr txBox="1"/>
          <p:nvPr/>
        </p:nvSpPr>
        <p:spPr>
          <a:xfrm>
            <a:off x="5819232" y="4669959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p2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480FCD2-D351-451F-A5AA-15A530045BA9}"/>
              </a:ext>
            </a:extLst>
          </p:cNvPr>
          <p:cNvCxnSpPr/>
          <p:nvPr/>
        </p:nvCxnSpPr>
        <p:spPr>
          <a:xfrm>
            <a:off x="6408204" y="5479489"/>
            <a:ext cx="6341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E0659BA-9D46-43CF-B0B6-54D9115E8E65}"/>
              </a:ext>
            </a:extLst>
          </p:cNvPr>
          <p:cNvSpPr txBox="1"/>
          <p:nvPr/>
        </p:nvSpPr>
        <p:spPr>
          <a:xfrm>
            <a:off x="5808001" y="5202484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p3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2C686BD-C106-47DE-85DC-1A982A1DF9AA}"/>
              </a:ext>
            </a:extLst>
          </p:cNvPr>
          <p:cNvCxnSpPr>
            <a:cxnSpLocks/>
            <a:stCxn id="18" idx="1"/>
            <a:endCxn id="20" idx="1"/>
          </p:cNvCxnSpPr>
          <p:nvPr/>
        </p:nvCxnSpPr>
        <p:spPr>
          <a:xfrm rot="10800000" flipV="1">
            <a:off x="7020272" y="3560917"/>
            <a:ext cx="12700" cy="686222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5FB8B314-A7A5-4FA9-9400-FE338169D2F0}"/>
              </a:ext>
            </a:extLst>
          </p:cNvPr>
          <p:cNvCxnSpPr>
            <a:cxnSpLocks/>
            <a:stCxn id="19" idx="1"/>
            <a:endCxn id="18" idx="1"/>
          </p:cNvCxnSpPr>
          <p:nvPr/>
        </p:nvCxnSpPr>
        <p:spPr>
          <a:xfrm rot="10800000">
            <a:off x="7020272" y="3560918"/>
            <a:ext cx="12700" cy="343111"/>
          </a:xfrm>
          <a:prstGeom prst="curvedConnector3">
            <a:avLst>
              <a:gd name="adj1" fmla="val 367605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2ACFF674-D8AC-44F1-BD08-0897FA4A564E}"/>
              </a:ext>
            </a:extLst>
          </p:cNvPr>
          <p:cNvCxnSpPr>
            <a:cxnSpLocks/>
            <a:stCxn id="17" idx="1"/>
            <a:endCxn id="19" idx="1"/>
          </p:cNvCxnSpPr>
          <p:nvPr/>
        </p:nvCxnSpPr>
        <p:spPr>
          <a:xfrm rot="10800000" flipV="1">
            <a:off x="7020272" y="3217806"/>
            <a:ext cx="12700" cy="686222"/>
          </a:xfrm>
          <a:prstGeom prst="curvedConnector3">
            <a:avLst>
              <a:gd name="adj1" fmla="val 281408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748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593CD7-C5DA-494F-A3A2-93B7F47C631A}"/>
              </a:ext>
            </a:extLst>
          </p:cNvPr>
          <p:cNvSpPr/>
          <p:nvPr/>
        </p:nvSpPr>
        <p:spPr>
          <a:xfrm>
            <a:off x="1398630" y="2680954"/>
            <a:ext cx="1215799" cy="298066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3EC28E-0B82-418F-949B-890D88DA4D85}"/>
              </a:ext>
            </a:extLst>
          </p:cNvPr>
          <p:cNvSpPr/>
          <p:nvPr/>
        </p:nvSpPr>
        <p:spPr>
          <a:xfrm>
            <a:off x="1398630" y="2680954"/>
            <a:ext cx="1215799" cy="22658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D87F70-F875-4E88-8D7A-5C4F4963A46E}"/>
              </a:ext>
            </a:extLst>
          </p:cNvPr>
          <p:cNvSpPr/>
          <p:nvPr/>
        </p:nvSpPr>
        <p:spPr>
          <a:xfrm>
            <a:off x="1398630" y="2907543"/>
            <a:ext cx="1215799" cy="22658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C55832-BC07-4871-8A35-82F5383B0999}"/>
              </a:ext>
            </a:extLst>
          </p:cNvPr>
          <p:cNvSpPr/>
          <p:nvPr/>
        </p:nvSpPr>
        <p:spPr>
          <a:xfrm>
            <a:off x="1398630" y="3134131"/>
            <a:ext cx="1215799" cy="22658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8AD2F-F6C6-49A4-8A05-C550995644F9}"/>
              </a:ext>
            </a:extLst>
          </p:cNvPr>
          <p:cNvSpPr txBox="1"/>
          <p:nvPr/>
        </p:nvSpPr>
        <p:spPr>
          <a:xfrm>
            <a:off x="2614428" y="266067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7139D9-3401-47AB-AF9E-401F14AC01EC}"/>
              </a:ext>
            </a:extLst>
          </p:cNvPr>
          <p:cNvSpPr txBox="1"/>
          <p:nvPr/>
        </p:nvSpPr>
        <p:spPr>
          <a:xfrm>
            <a:off x="2608343" y="287739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s_mem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E0A730-26A6-4FAF-88EC-D67636F01DB2}"/>
              </a:ext>
            </a:extLst>
          </p:cNvPr>
          <p:cNvSpPr txBox="1"/>
          <p:nvPr/>
        </p:nvSpPr>
        <p:spPr>
          <a:xfrm>
            <a:off x="2608343" y="311026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free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314738-13AE-4A1D-B5F7-B3B8DF060318}"/>
              </a:ext>
            </a:extLst>
          </p:cNvPr>
          <p:cNvSpPr/>
          <p:nvPr/>
        </p:nvSpPr>
        <p:spPr>
          <a:xfrm>
            <a:off x="1398630" y="4293096"/>
            <a:ext cx="1215799" cy="35297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65581A-849A-4223-8995-9E8548F9B9FA}"/>
              </a:ext>
            </a:extLst>
          </p:cNvPr>
          <p:cNvSpPr/>
          <p:nvPr/>
        </p:nvSpPr>
        <p:spPr>
          <a:xfrm>
            <a:off x="1398630" y="4646069"/>
            <a:ext cx="1215799" cy="35297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174B43-4D6E-459A-97F7-06EA81FA7D99}"/>
              </a:ext>
            </a:extLst>
          </p:cNvPr>
          <p:cNvSpPr/>
          <p:nvPr/>
        </p:nvSpPr>
        <p:spPr>
          <a:xfrm>
            <a:off x="1398630" y="4999043"/>
            <a:ext cx="1215799" cy="35297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E3B6D9-D630-45CB-BB2F-645682B11CE3}"/>
              </a:ext>
            </a:extLst>
          </p:cNvPr>
          <p:cNvSpPr/>
          <p:nvPr/>
        </p:nvSpPr>
        <p:spPr>
          <a:xfrm>
            <a:off x="1398630" y="5352017"/>
            <a:ext cx="1215799" cy="35297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03557F93-F89C-4098-80FF-BF7FD3350CA0}"/>
              </a:ext>
            </a:extLst>
          </p:cNvPr>
          <p:cNvCxnSpPr>
            <a:stCxn id="6" idx="1"/>
            <a:endCxn id="20" idx="2"/>
          </p:cNvCxnSpPr>
          <p:nvPr/>
        </p:nvCxnSpPr>
        <p:spPr>
          <a:xfrm rot="10800000" flipV="1">
            <a:off x="1331641" y="3020837"/>
            <a:ext cx="66990" cy="1266677"/>
          </a:xfrm>
          <a:prstGeom prst="bentConnector3">
            <a:avLst>
              <a:gd name="adj1" fmla="val 2858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480808-0870-4105-A585-1E99758E4BD2}"/>
              </a:ext>
            </a:extLst>
          </p:cNvPr>
          <p:cNvSpPr/>
          <p:nvPr/>
        </p:nvSpPr>
        <p:spPr>
          <a:xfrm>
            <a:off x="1398630" y="3361010"/>
            <a:ext cx="1215799" cy="226588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6CE51D-9C2A-4F78-B83F-735DA1929C5D}"/>
              </a:ext>
            </a:extLst>
          </p:cNvPr>
          <p:cNvSpPr/>
          <p:nvPr/>
        </p:nvSpPr>
        <p:spPr>
          <a:xfrm>
            <a:off x="1398630" y="3593520"/>
            <a:ext cx="1215799" cy="226588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D7D637-F8EB-44B7-B120-0412D4756042}"/>
              </a:ext>
            </a:extLst>
          </p:cNvPr>
          <p:cNvSpPr/>
          <p:nvPr/>
        </p:nvSpPr>
        <p:spPr>
          <a:xfrm>
            <a:off x="1398630" y="3826029"/>
            <a:ext cx="1215799" cy="226588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DA4B37C-F849-4858-9D09-0934810C92CC}"/>
              </a:ext>
            </a:extLst>
          </p:cNvPr>
          <p:cNvSpPr/>
          <p:nvPr/>
        </p:nvSpPr>
        <p:spPr>
          <a:xfrm>
            <a:off x="1398630" y="4058538"/>
            <a:ext cx="1215799" cy="226588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4EEB4E8-4958-48AB-868D-10E3FF6190A2}"/>
              </a:ext>
            </a:extLst>
          </p:cNvPr>
          <p:cNvSpPr/>
          <p:nvPr/>
        </p:nvSpPr>
        <p:spPr>
          <a:xfrm>
            <a:off x="1331640" y="4228685"/>
            <a:ext cx="117658" cy="117658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E40F2E-2744-4122-B0AD-F26983A3CEF7}"/>
              </a:ext>
            </a:extLst>
          </p:cNvPr>
          <p:cNvSpPr txBox="1"/>
          <p:nvPr/>
        </p:nvSpPr>
        <p:spPr>
          <a:xfrm>
            <a:off x="2574865" y="336866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[0]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BD7CC2-E208-41D3-99B5-2B3E7484AC49}"/>
              </a:ext>
            </a:extLst>
          </p:cNvPr>
          <p:cNvSpPr txBox="1"/>
          <p:nvPr/>
        </p:nvSpPr>
        <p:spPr>
          <a:xfrm>
            <a:off x="2574865" y="358655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[1]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24E1D3-251E-481B-A03A-DE6BDC1AF9AA}"/>
              </a:ext>
            </a:extLst>
          </p:cNvPr>
          <p:cNvSpPr txBox="1"/>
          <p:nvPr/>
        </p:nvSpPr>
        <p:spPr>
          <a:xfrm>
            <a:off x="2574865" y="382222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[2]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2A3292-07E3-47DA-A4D6-2B49DE64B640}"/>
              </a:ext>
            </a:extLst>
          </p:cNvPr>
          <p:cNvSpPr txBox="1"/>
          <p:nvPr/>
        </p:nvSpPr>
        <p:spPr>
          <a:xfrm>
            <a:off x="2574865" y="407071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[3]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F33F46FE-3324-40A0-A499-3B1C1AA9EC49}"/>
              </a:ext>
            </a:extLst>
          </p:cNvPr>
          <p:cNvCxnSpPr>
            <a:stCxn id="7" idx="1"/>
            <a:endCxn id="16" idx="1"/>
          </p:cNvCxnSpPr>
          <p:nvPr/>
        </p:nvCxnSpPr>
        <p:spPr>
          <a:xfrm rot="10800000" flipV="1">
            <a:off x="1398630" y="3247425"/>
            <a:ext cx="6917" cy="226879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9BA1326D-EC1A-4214-A2F3-C459320B2445}"/>
              </a:ext>
            </a:extLst>
          </p:cNvPr>
          <p:cNvCxnSpPr>
            <a:cxnSpLocks/>
            <a:stCxn id="16" idx="1"/>
            <a:endCxn id="17" idx="1"/>
          </p:cNvCxnSpPr>
          <p:nvPr/>
        </p:nvCxnSpPr>
        <p:spPr>
          <a:xfrm rot="10800000" flipV="1">
            <a:off x="1398630" y="3474304"/>
            <a:ext cx="6917" cy="232509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E82B7B42-DBC2-4242-AEE5-8DF82D5E9433}"/>
              </a:ext>
            </a:extLst>
          </p:cNvPr>
          <p:cNvCxnSpPr>
            <a:cxnSpLocks/>
            <a:stCxn id="17" idx="1"/>
            <a:endCxn id="18" idx="1"/>
          </p:cNvCxnSpPr>
          <p:nvPr/>
        </p:nvCxnSpPr>
        <p:spPr>
          <a:xfrm rot="10800000" flipV="1">
            <a:off x="1398630" y="3706813"/>
            <a:ext cx="6917" cy="232509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3DB2E4B-446A-4BE5-8D96-837854B42E6A}"/>
              </a:ext>
            </a:extLst>
          </p:cNvPr>
          <p:cNvCxnSpPr>
            <a:cxnSpLocks/>
            <a:stCxn id="18" idx="1"/>
            <a:endCxn id="19" idx="1"/>
          </p:cNvCxnSpPr>
          <p:nvPr/>
        </p:nvCxnSpPr>
        <p:spPr>
          <a:xfrm rot="10800000" flipV="1">
            <a:off x="1398630" y="3939323"/>
            <a:ext cx="6917" cy="232509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3BC3699-E512-4446-B073-5C300800DAB7}"/>
              </a:ext>
            </a:extLst>
          </p:cNvPr>
          <p:cNvCxnSpPr/>
          <p:nvPr/>
        </p:nvCxnSpPr>
        <p:spPr>
          <a:xfrm>
            <a:off x="899592" y="5805264"/>
            <a:ext cx="7632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DBB3B18-FFFD-462F-81C9-445DA7771356}"/>
              </a:ext>
            </a:extLst>
          </p:cNvPr>
          <p:cNvSpPr txBox="1"/>
          <p:nvPr/>
        </p:nvSpPr>
        <p:spPr>
          <a:xfrm>
            <a:off x="3812344" y="5936346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buddy system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C361BCF-1933-4181-95C8-C32969DF2561}"/>
              </a:ext>
            </a:extLst>
          </p:cNvPr>
          <p:cNvSpPr/>
          <p:nvPr/>
        </p:nvSpPr>
        <p:spPr>
          <a:xfrm>
            <a:off x="4056602" y="2689902"/>
            <a:ext cx="1215799" cy="298066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4188FD1-40E3-434D-9E16-C2787920805B}"/>
              </a:ext>
            </a:extLst>
          </p:cNvPr>
          <p:cNvSpPr/>
          <p:nvPr/>
        </p:nvSpPr>
        <p:spPr>
          <a:xfrm>
            <a:off x="4056602" y="2689902"/>
            <a:ext cx="1215799" cy="22658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6276AFB-4776-4210-88B0-783BB5C1E9E5}"/>
              </a:ext>
            </a:extLst>
          </p:cNvPr>
          <p:cNvSpPr/>
          <p:nvPr/>
        </p:nvSpPr>
        <p:spPr>
          <a:xfrm>
            <a:off x="4056602" y="2916491"/>
            <a:ext cx="1215799" cy="22658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9683D14-8436-4077-A3A4-D6A8F315FDEF}"/>
              </a:ext>
            </a:extLst>
          </p:cNvPr>
          <p:cNvSpPr/>
          <p:nvPr/>
        </p:nvSpPr>
        <p:spPr>
          <a:xfrm>
            <a:off x="4056602" y="3143079"/>
            <a:ext cx="1215799" cy="22658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AA315C-2F4E-4FEF-8B26-233465F93A63}"/>
              </a:ext>
            </a:extLst>
          </p:cNvPr>
          <p:cNvSpPr txBox="1"/>
          <p:nvPr/>
        </p:nvSpPr>
        <p:spPr>
          <a:xfrm>
            <a:off x="5272400" y="266961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72AFAE-3964-4035-867E-FB61638DE7E1}"/>
              </a:ext>
            </a:extLst>
          </p:cNvPr>
          <p:cNvSpPr txBox="1"/>
          <p:nvPr/>
        </p:nvSpPr>
        <p:spPr>
          <a:xfrm>
            <a:off x="5266315" y="288633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s_mem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661DBA-E817-4DA8-BC62-9984B14C72A2}"/>
              </a:ext>
            </a:extLst>
          </p:cNvPr>
          <p:cNvSpPr txBox="1"/>
          <p:nvPr/>
        </p:nvSpPr>
        <p:spPr>
          <a:xfrm>
            <a:off x="5266315" y="311921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free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7164056-F90E-4C59-959A-B2EDFFE61578}"/>
              </a:ext>
            </a:extLst>
          </p:cNvPr>
          <p:cNvSpPr/>
          <p:nvPr/>
        </p:nvSpPr>
        <p:spPr>
          <a:xfrm>
            <a:off x="4056602" y="4302044"/>
            <a:ext cx="1215799" cy="35297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40F708E-00AE-40F0-8E00-32FFFD8A27BE}"/>
              </a:ext>
            </a:extLst>
          </p:cNvPr>
          <p:cNvSpPr/>
          <p:nvPr/>
        </p:nvSpPr>
        <p:spPr>
          <a:xfrm>
            <a:off x="4056602" y="4655017"/>
            <a:ext cx="1215799" cy="35297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2AC5E11-1F80-4A84-9174-F3621BA3E15E}"/>
              </a:ext>
            </a:extLst>
          </p:cNvPr>
          <p:cNvSpPr/>
          <p:nvPr/>
        </p:nvSpPr>
        <p:spPr>
          <a:xfrm>
            <a:off x="4056602" y="5007991"/>
            <a:ext cx="1215799" cy="35297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1C6D515-766E-4355-9ECB-C1A7D3B9BD7B}"/>
              </a:ext>
            </a:extLst>
          </p:cNvPr>
          <p:cNvSpPr/>
          <p:nvPr/>
        </p:nvSpPr>
        <p:spPr>
          <a:xfrm>
            <a:off x="4056602" y="5360965"/>
            <a:ext cx="1215799" cy="35297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D4B532F8-8A9B-44AA-8448-8CA147ED378D}"/>
              </a:ext>
            </a:extLst>
          </p:cNvPr>
          <p:cNvCxnSpPr>
            <a:stCxn id="35" idx="1"/>
            <a:endCxn id="49" idx="2"/>
          </p:cNvCxnSpPr>
          <p:nvPr/>
        </p:nvCxnSpPr>
        <p:spPr>
          <a:xfrm rot="10800000" flipV="1">
            <a:off x="3989613" y="3029785"/>
            <a:ext cx="66990" cy="1266677"/>
          </a:xfrm>
          <a:prstGeom prst="bentConnector3">
            <a:avLst>
              <a:gd name="adj1" fmla="val 2858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3C6B0B7-18F7-40FC-8E31-607CCA35CEC6}"/>
              </a:ext>
            </a:extLst>
          </p:cNvPr>
          <p:cNvSpPr/>
          <p:nvPr/>
        </p:nvSpPr>
        <p:spPr>
          <a:xfrm>
            <a:off x="4056602" y="3369958"/>
            <a:ext cx="1215799" cy="226588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B8A768-C992-4CF4-8991-678D8CE2D106}"/>
              </a:ext>
            </a:extLst>
          </p:cNvPr>
          <p:cNvSpPr/>
          <p:nvPr/>
        </p:nvSpPr>
        <p:spPr>
          <a:xfrm>
            <a:off x="4056602" y="3602468"/>
            <a:ext cx="1215799" cy="226588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92AA906-1E9F-47AD-8AAF-11EEE2F5A8EA}"/>
              </a:ext>
            </a:extLst>
          </p:cNvPr>
          <p:cNvSpPr/>
          <p:nvPr/>
        </p:nvSpPr>
        <p:spPr>
          <a:xfrm>
            <a:off x="4056602" y="3834977"/>
            <a:ext cx="1215799" cy="226588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C89E03-7B91-4B63-AECB-2FA192729826}"/>
              </a:ext>
            </a:extLst>
          </p:cNvPr>
          <p:cNvSpPr/>
          <p:nvPr/>
        </p:nvSpPr>
        <p:spPr>
          <a:xfrm>
            <a:off x="4056602" y="4067486"/>
            <a:ext cx="1215799" cy="226588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32DB722-7267-42B8-8F13-9458F8E20FAE}"/>
              </a:ext>
            </a:extLst>
          </p:cNvPr>
          <p:cNvSpPr/>
          <p:nvPr/>
        </p:nvSpPr>
        <p:spPr>
          <a:xfrm>
            <a:off x="3989612" y="4237633"/>
            <a:ext cx="117658" cy="117658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B27F7D-CF64-4A64-BA4E-1F059DA0D4FE}"/>
              </a:ext>
            </a:extLst>
          </p:cNvPr>
          <p:cNvSpPr txBox="1"/>
          <p:nvPr/>
        </p:nvSpPr>
        <p:spPr>
          <a:xfrm>
            <a:off x="5232837" y="337761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[0]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AD5624-B3EE-45F0-B591-106CA87B54B0}"/>
              </a:ext>
            </a:extLst>
          </p:cNvPr>
          <p:cNvSpPr txBox="1"/>
          <p:nvPr/>
        </p:nvSpPr>
        <p:spPr>
          <a:xfrm>
            <a:off x="5232837" y="359550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[1]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2193C1-907C-4B68-86DE-5E8EC9C4BD35}"/>
              </a:ext>
            </a:extLst>
          </p:cNvPr>
          <p:cNvSpPr txBox="1"/>
          <p:nvPr/>
        </p:nvSpPr>
        <p:spPr>
          <a:xfrm>
            <a:off x="5232837" y="383116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[2]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B8C512-0DEF-497E-BF34-02F59C07BD46}"/>
              </a:ext>
            </a:extLst>
          </p:cNvPr>
          <p:cNvSpPr txBox="1"/>
          <p:nvPr/>
        </p:nvSpPr>
        <p:spPr>
          <a:xfrm>
            <a:off x="5232837" y="407965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[3]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A9E296E8-2465-4404-97F6-6C780FAD29C7}"/>
              </a:ext>
            </a:extLst>
          </p:cNvPr>
          <p:cNvCxnSpPr>
            <a:stCxn id="36" idx="1"/>
            <a:endCxn id="45" idx="1"/>
          </p:cNvCxnSpPr>
          <p:nvPr/>
        </p:nvCxnSpPr>
        <p:spPr>
          <a:xfrm rot="10800000" flipV="1">
            <a:off x="4056602" y="3256373"/>
            <a:ext cx="6917" cy="226879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6CC96673-4424-4213-B774-D5C67E160D40}"/>
              </a:ext>
            </a:extLst>
          </p:cNvPr>
          <p:cNvCxnSpPr>
            <a:cxnSpLocks/>
            <a:stCxn id="45" idx="1"/>
            <a:endCxn id="46" idx="1"/>
          </p:cNvCxnSpPr>
          <p:nvPr/>
        </p:nvCxnSpPr>
        <p:spPr>
          <a:xfrm rot="10800000" flipV="1">
            <a:off x="4056602" y="3483252"/>
            <a:ext cx="6917" cy="232509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4AEE90E5-94B3-43DC-8596-FB1BB5C67E2F}"/>
              </a:ext>
            </a:extLst>
          </p:cNvPr>
          <p:cNvCxnSpPr>
            <a:cxnSpLocks/>
            <a:stCxn id="46" idx="1"/>
            <a:endCxn id="47" idx="1"/>
          </p:cNvCxnSpPr>
          <p:nvPr/>
        </p:nvCxnSpPr>
        <p:spPr>
          <a:xfrm rot="10800000" flipV="1">
            <a:off x="4056602" y="3715761"/>
            <a:ext cx="6917" cy="232509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구부러짐 56">
            <a:extLst>
              <a:ext uri="{FF2B5EF4-FFF2-40B4-BE49-F238E27FC236}">
                <a16:creationId xmlns:a16="http://schemas.microsoft.com/office/drawing/2014/main" id="{9A374412-7DD0-4AE8-A9C1-0A8DEB3A06B6}"/>
              </a:ext>
            </a:extLst>
          </p:cNvPr>
          <p:cNvCxnSpPr>
            <a:cxnSpLocks/>
            <a:stCxn id="47" idx="1"/>
            <a:endCxn id="48" idx="1"/>
          </p:cNvCxnSpPr>
          <p:nvPr/>
        </p:nvCxnSpPr>
        <p:spPr>
          <a:xfrm rot="10800000" flipV="1">
            <a:off x="4056602" y="3948271"/>
            <a:ext cx="6917" cy="232509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5EF26A0-9CC2-4F4C-9B92-151DC4523358}"/>
              </a:ext>
            </a:extLst>
          </p:cNvPr>
          <p:cNvSpPr/>
          <p:nvPr/>
        </p:nvSpPr>
        <p:spPr>
          <a:xfrm>
            <a:off x="6504874" y="2683074"/>
            <a:ext cx="1215799" cy="298066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96FD49C-3D92-4899-A7F2-7D747A65CB27}"/>
              </a:ext>
            </a:extLst>
          </p:cNvPr>
          <p:cNvSpPr/>
          <p:nvPr/>
        </p:nvSpPr>
        <p:spPr>
          <a:xfrm>
            <a:off x="6504874" y="2683074"/>
            <a:ext cx="1215799" cy="22658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489D288-7586-4C7A-8028-34EB5DF834F7}"/>
              </a:ext>
            </a:extLst>
          </p:cNvPr>
          <p:cNvSpPr/>
          <p:nvPr/>
        </p:nvSpPr>
        <p:spPr>
          <a:xfrm>
            <a:off x="6504874" y="2909663"/>
            <a:ext cx="1215799" cy="22658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29B9EBC-5BD4-4C98-846F-F8B2D2EAFFDD}"/>
              </a:ext>
            </a:extLst>
          </p:cNvPr>
          <p:cNvSpPr/>
          <p:nvPr/>
        </p:nvSpPr>
        <p:spPr>
          <a:xfrm>
            <a:off x="6504874" y="3136251"/>
            <a:ext cx="1215799" cy="22658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6A21FB-9C54-4661-95DC-F13B21B2F698}"/>
              </a:ext>
            </a:extLst>
          </p:cNvPr>
          <p:cNvSpPr txBox="1"/>
          <p:nvPr/>
        </p:nvSpPr>
        <p:spPr>
          <a:xfrm>
            <a:off x="7720672" y="26627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F19E75-0A42-4879-97CD-B6ED2119541B}"/>
              </a:ext>
            </a:extLst>
          </p:cNvPr>
          <p:cNvSpPr txBox="1"/>
          <p:nvPr/>
        </p:nvSpPr>
        <p:spPr>
          <a:xfrm>
            <a:off x="7714587" y="287951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s_mem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94D1243-5F8A-4787-B6D8-CC15315730AC}"/>
              </a:ext>
            </a:extLst>
          </p:cNvPr>
          <p:cNvSpPr txBox="1"/>
          <p:nvPr/>
        </p:nvSpPr>
        <p:spPr>
          <a:xfrm>
            <a:off x="7714587" y="311238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free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AFF86DF-9EAD-4C37-A4B0-5AB2B11BB9F1}"/>
              </a:ext>
            </a:extLst>
          </p:cNvPr>
          <p:cNvSpPr/>
          <p:nvPr/>
        </p:nvSpPr>
        <p:spPr>
          <a:xfrm>
            <a:off x="6504874" y="4295216"/>
            <a:ext cx="1215799" cy="35297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A93CAB1-DA16-45C0-A229-12F3E2465AC2}"/>
              </a:ext>
            </a:extLst>
          </p:cNvPr>
          <p:cNvSpPr/>
          <p:nvPr/>
        </p:nvSpPr>
        <p:spPr>
          <a:xfrm>
            <a:off x="6504874" y="4648189"/>
            <a:ext cx="1215799" cy="35297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0BA97CC-5E3F-4B8F-A29D-7EB4CB60C20D}"/>
              </a:ext>
            </a:extLst>
          </p:cNvPr>
          <p:cNvSpPr/>
          <p:nvPr/>
        </p:nvSpPr>
        <p:spPr>
          <a:xfrm>
            <a:off x="6504874" y="5001163"/>
            <a:ext cx="1215799" cy="35297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FA4D74F-7E65-48F3-AC53-19FF61DC4EFE}"/>
              </a:ext>
            </a:extLst>
          </p:cNvPr>
          <p:cNvSpPr/>
          <p:nvPr/>
        </p:nvSpPr>
        <p:spPr>
          <a:xfrm>
            <a:off x="6504874" y="5354137"/>
            <a:ext cx="1215799" cy="35297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756FA78D-ED6B-45C9-96A5-603CB4770117}"/>
              </a:ext>
            </a:extLst>
          </p:cNvPr>
          <p:cNvCxnSpPr>
            <a:stCxn id="60" idx="1"/>
            <a:endCxn id="74" idx="2"/>
          </p:cNvCxnSpPr>
          <p:nvPr/>
        </p:nvCxnSpPr>
        <p:spPr>
          <a:xfrm rot="10800000" flipV="1">
            <a:off x="6437885" y="3022957"/>
            <a:ext cx="66990" cy="1266677"/>
          </a:xfrm>
          <a:prstGeom prst="bentConnector3">
            <a:avLst>
              <a:gd name="adj1" fmla="val 2858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52A828C-F14F-4E38-BA15-9D8B35FE18DF}"/>
              </a:ext>
            </a:extLst>
          </p:cNvPr>
          <p:cNvSpPr/>
          <p:nvPr/>
        </p:nvSpPr>
        <p:spPr>
          <a:xfrm>
            <a:off x="6504874" y="3363130"/>
            <a:ext cx="1215799" cy="226588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2ADCDC7-4011-4C9F-BD9C-56A77515CB74}"/>
              </a:ext>
            </a:extLst>
          </p:cNvPr>
          <p:cNvSpPr/>
          <p:nvPr/>
        </p:nvSpPr>
        <p:spPr>
          <a:xfrm>
            <a:off x="6504874" y="3595640"/>
            <a:ext cx="1215799" cy="226588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F3EBEED-88F3-4B55-AD97-BF158F354431}"/>
              </a:ext>
            </a:extLst>
          </p:cNvPr>
          <p:cNvSpPr/>
          <p:nvPr/>
        </p:nvSpPr>
        <p:spPr>
          <a:xfrm>
            <a:off x="6504874" y="3828149"/>
            <a:ext cx="1215799" cy="226588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53C6082-9669-43B0-835F-3541BB60C26B}"/>
              </a:ext>
            </a:extLst>
          </p:cNvPr>
          <p:cNvSpPr/>
          <p:nvPr/>
        </p:nvSpPr>
        <p:spPr>
          <a:xfrm>
            <a:off x="6504874" y="4060658"/>
            <a:ext cx="1215799" cy="226588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5A850B29-7743-4FC7-A5CC-E83E9F73D4B3}"/>
              </a:ext>
            </a:extLst>
          </p:cNvPr>
          <p:cNvSpPr/>
          <p:nvPr/>
        </p:nvSpPr>
        <p:spPr>
          <a:xfrm>
            <a:off x="6437884" y="4230805"/>
            <a:ext cx="117658" cy="117658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F4BC3AF-1BB6-4D99-BA02-71DC23C3A877}"/>
              </a:ext>
            </a:extLst>
          </p:cNvPr>
          <p:cNvSpPr txBox="1"/>
          <p:nvPr/>
        </p:nvSpPr>
        <p:spPr>
          <a:xfrm>
            <a:off x="7681109" y="337078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[0]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F6BCC-A7A8-4883-9516-D00DD3B60CA9}"/>
              </a:ext>
            </a:extLst>
          </p:cNvPr>
          <p:cNvSpPr txBox="1"/>
          <p:nvPr/>
        </p:nvSpPr>
        <p:spPr>
          <a:xfrm>
            <a:off x="7681109" y="358867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[1]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274AEFF-98E4-45DB-9675-8C8B9C43487F}"/>
              </a:ext>
            </a:extLst>
          </p:cNvPr>
          <p:cNvSpPr txBox="1"/>
          <p:nvPr/>
        </p:nvSpPr>
        <p:spPr>
          <a:xfrm>
            <a:off x="7681109" y="382434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[2]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B4A3DA4-89FD-429C-B671-C890A237D725}"/>
              </a:ext>
            </a:extLst>
          </p:cNvPr>
          <p:cNvSpPr txBox="1"/>
          <p:nvPr/>
        </p:nvSpPr>
        <p:spPr>
          <a:xfrm>
            <a:off x="7681109" y="407283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[3]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9" name="연결선: 구부러짐 78">
            <a:extLst>
              <a:ext uri="{FF2B5EF4-FFF2-40B4-BE49-F238E27FC236}">
                <a16:creationId xmlns:a16="http://schemas.microsoft.com/office/drawing/2014/main" id="{090CD161-4327-4306-878D-E6E7125DF096}"/>
              </a:ext>
            </a:extLst>
          </p:cNvPr>
          <p:cNvCxnSpPr>
            <a:stCxn id="61" idx="1"/>
            <a:endCxn id="70" idx="1"/>
          </p:cNvCxnSpPr>
          <p:nvPr/>
        </p:nvCxnSpPr>
        <p:spPr>
          <a:xfrm rot="10800000" flipV="1">
            <a:off x="6504874" y="3249545"/>
            <a:ext cx="6917" cy="226879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구부러짐 79">
            <a:extLst>
              <a:ext uri="{FF2B5EF4-FFF2-40B4-BE49-F238E27FC236}">
                <a16:creationId xmlns:a16="http://schemas.microsoft.com/office/drawing/2014/main" id="{B38BF310-01D2-47F0-A2CA-1773DF28CD77}"/>
              </a:ext>
            </a:extLst>
          </p:cNvPr>
          <p:cNvCxnSpPr>
            <a:cxnSpLocks/>
            <a:stCxn id="70" idx="1"/>
            <a:endCxn id="71" idx="1"/>
          </p:cNvCxnSpPr>
          <p:nvPr/>
        </p:nvCxnSpPr>
        <p:spPr>
          <a:xfrm rot="10800000" flipV="1">
            <a:off x="6504874" y="3476424"/>
            <a:ext cx="6917" cy="232509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BAECB88C-0A97-4143-9BAF-F0F79998B5D3}"/>
              </a:ext>
            </a:extLst>
          </p:cNvPr>
          <p:cNvCxnSpPr>
            <a:cxnSpLocks/>
            <a:stCxn id="71" idx="1"/>
            <a:endCxn id="72" idx="1"/>
          </p:cNvCxnSpPr>
          <p:nvPr/>
        </p:nvCxnSpPr>
        <p:spPr>
          <a:xfrm rot="10800000" flipV="1">
            <a:off x="6504874" y="3708933"/>
            <a:ext cx="6917" cy="232509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구부러짐 81">
            <a:extLst>
              <a:ext uri="{FF2B5EF4-FFF2-40B4-BE49-F238E27FC236}">
                <a16:creationId xmlns:a16="http://schemas.microsoft.com/office/drawing/2014/main" id="{E5947423-84FD-4247-8A41-961F53DF0DBF}"/>
              </a:ext>
            </a:extLst>
          </p:cNvPr>
          <p:cNvCxnSpPr>
            <a:cxnSpLocks/>
            <a:stCxn id="72" idx="1"/>
            <a:endCxn id="73" idx="1"/>
          </p:cNvCxnSpPr>
          <p:nvPr/>
        </p:nvCxnSpPr>
        <p:spPr>
          <a:xfrm rot="10800000" flipV="1">
            <a:off x="6504874" y="3941443"/>
            <a:ext cx="6917" cy="232509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2FA1B58-EF69-4005-9091-4F827106B4BA}"/>
              </a:ext>
            </a:extLst>
          </p:cNvPr>
          <p:cNvSpPr txBox="1"/>
          <p:nvPr/>
        </p:nvSpPr>
        <p:spPr>
          <a:xfrm>
            <a:off x="1398630" y="216414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slabs_full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C0127F-B2A2-4B92-9442-051A57C3F64C}"/>
              </a:ext>
            </a:extLst>
          </p:cNvPr>
          <p:cNvSpPr txBox="1"/>
          <p:nvPr/>
        </p:nvSpPr>
        <p:spPr>
          <a:xfrm>
            <a:off x="3685707" y="2183719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slabs_partial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383E9F9-7B29-4835-B077-C8704017597D}"/>
              </a:ext>
            </a:extLst>
          </p:cNvPr>
          <p:cNvSpPr txBox="1"/>
          <p:nvPr/>
        </p:nvSpPr>
        <p:spPr>
          <a:xfrm>
            <a:off x="6387254" y="219557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slabs_free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3436F56-9A8A-4332-8E2A-FA4A85548E76}"/>
              </a:ext>
            </a:extLst>
          </p:cNvPr>
          <p:cNvSpPr/>
          <p:nvPr/>
        </p:nvSpPr>
        <p:spPr>
          <a:xfrm>
            <a:off x="4063519" y="757686"/>
            <a:ext cx="1215799" cy="22658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32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9EAD5B4-819F-40FE-8FAA-DF3E90126C76}"/>
              </a:ext>
            </a:extLst>
          </p:cNvPr>
          <p:cNvSpPr/>
          <p:nvPr/>
        </p:nvSpPr>
        <p:spPr>
          <a:xfrm>
            <a:off x="4063519" y="984275"/>
            <a:ext cx="1215799" cy="22658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4EA162E-1825-4B99-8CCF-2895B029DD68}"/>
              </a:ext>
            </a:extLst>
          </p:cNvPr>
          <p:cNvSpPr/>
          <p:nvPr/>
        </p:nvSpPr>
        <p:spPr>
          <a:xfrm>
            <a:off x="4063519" y="1210863"/>
            <a:ext cx="1215799" cy="22658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FC00D66-B9BC-4EDC-B151-D37E9119D986}"/>
              </a:ext>
            </a:extLst>
          </p:cNvPr>
          <p:cNvSpPr txBox="1"/>
          <p:nvPr/>
        </p:nvSpPr>
        <p:spPr>
          <a:xfrm>
            <a:off x="5232837" y="64128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object_size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DEDA8DF-162F-438B-BBA7-3A4EBA12362A}"/>
              </a:ext>
            </a:extLst>
          </p:cNvPr>
          <p:cNvSpPr txBox="1"/>
          <p:nvPr/>
        </p:nvSpPr>
        <p:spPr>
          <a:xfrm>
            <a:off x="5273232" y="118699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AFB7D04-703C-436D-94B1-E2959E44F3E5}"/>
              </a:ext>
            </a:extLst>
          </p:cNvPr>
          <p:cNvSpPr txBox="1"/>
          <p:nvPr/>
        </p:nvSpPr>
        <p:spPr>
          <a:xfrm>
            <a:off x="3945899" y="27018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kmem_cache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E6777B08-93A9-4D23-B8A8-6A0404029D0E}"/>
              </a:ext>
            </a:extLst>
          </p:cNvPr>
          <p:cNvCxnSpPr>
            <a:stCxn id="89" idx="2"/>
            <a:endCxn id="5" idx="0"/>
          </p:cNvCxnSpPr>
          <p:nvPr/>
        </p:nvCxnSpPr>
        <p:spPr>
          <a:xfrm flipH="1">
            <a:off x="2006530" y="1437451"/>
            <a:ext cx="2664889" cy="124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D96AE01-D4E9-41CC-B827-AC2EE32C4F74}"/>
              </a:ext>
            </a:extLst>
          </p:cNvPr>
          <p:cNvCxnSpPr>
            <a:cxnSpLocks/>
            <a:stCxn id="89" idx="2"/>
            <a:endCxn id="34" idx="0"/>
          </p:cNvCxnSpPr>
          <p:nvPr/>
        </p:nvCxnSpPr>
        <p:spPr>
          <a:xfrm flipH="1">
            <a:off x="4664502" y="1437451"/>
            <a:ext cx="6917" cy="125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97E4B4F-9584-4082-8663-41E78F1DEAC1}"/>
              </a:ext>
            </a:extLst>
          </p:cNvPr>
          <p:cNvCxnSpPr>
            <a:cxnSpLocks/>
            <a:stCxn id="89" idx="2"/>
            <a:endCxn id="59" idx="0"/>
          </p:cNvCxnSpPr>
          <p:nvPr/>
        </p:nvCxnSpPr>
        <p:spPr>
          <a:xfrm>
            <a:off x="4671419" y="1437451"/>
            <a:ext cx="2441355" cy="124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A79FC1A8-3D49-4A31-B1B9-8033529AC308}"/>
              </a:ext>
            </a:extLst>
          </p:cNvPr>
          <p:cNvSpPr txBox="1"/>
          <p:nvPr/>
        </p:nvSpPr>
        <p:spPr>
          <a:xfrm>
            <a:off x="428855" y="1512776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kmalloc(16);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314CF2C-ED4F-4BF4-8A0B-B2771CD738F7}"/>
              </a:ext>
            </a:extLst>
          </p:cNvPr>
          <p:cNvSpPr/>
          <p:nvPr/>
        </p:nvSpPr>
        <p:spPr>
          <a:xfrm>
            <a:off x="1273923" y="734461"/>
            <a:ext cx="1215799" cy="22658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16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008AFDAD-48DF-4D05-A1A7-337C37AC9FD3}"/>
              </a:ext>
            </a:extLst>
          </p:cNvPr>
          <p:cNvSpPr/>
          <p:nvPr/>
        </p:nvSpPr>
        <p:spPr>
          <a:xfrm>
            <a:off x="1273923" y="961050"/>
            <a:ext cx="1215799" cy="22658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3888663-0651-428C-9BB8-2A097D3154C6}"/>
              </a:ext>
            </a:extLst>
          </p:cNvPr>
          <p:cNvSpPr/>
          <p:nvPr/>
        </p:nvSpPr>
        <p:spPr>
          <a:xfrm>
            <a:off x="1273923" y="1187638"/>
            <a:ext cx="1215799" cy="22658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4F289B6-C0ED-41D5-B1D3-E66020630C6F}"/>
              </a:ext>
            </a:extLst>
          </p:cNvPr>
          <p:cNvSpPr txBox="1"/>
          <p:nvPr/>
        </p:nvSpPr>
        <p:spPr>
          <a:xfrm>
            <a:off x="2443241" y="61806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object_size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9174381-5CC0-424F-B273-016416791699}"/>
              </a:ext>
            </a:extLst>
          </p:cNvPr>
          <p:cNvSpPr txBox="1"/>
          <p:nvPr/>
        </p:nvSpPr>
        <p:spPr>
          <a:xfrm>
            <a:off x="2483636" y="116377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C2ACE7A-D32F-42AF-9660-0D4B96E2B27B}"/>
              </a:ext>
            </a:extLst>
          </p:cNvPr>
          <p:cNvSpPr txBox="1"/>
          <p:nvPr/>
        </p:nvSpPr>
        <p:spPr>
          <a:xfrm>
            <a:off x="1156303" y="24695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kmem_cache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CCFCF7B6-6179-46B5-9483-3E5CF1A35CE1}"/>
              </a:ext>
            </a:extLst>
          </p:cNvPr>
          <p:cNvCxnSpPr>
            <a:stCxn id="109" idx="3"/>
            <a:endCxn id="89" idx="1"/>
          </p:cNvCxnSpPr>
          <p:nvPr/>
        </p:nvCxnSpPr>
        <p:spPr>
          <a:xfrm>
            <a:off x="2489722" y="1300932"/>
            <a:ext cx="1573797" cy="232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6F743E3-D4EC-40BC-9053-2620AD9165B4}"/>
              </a:ext>
            </a:extLst>
          </p:cNvPr>
          <p:cNvSpPr txBox="1"/>
          <p:nvPr/>
        </p:nvSpPr>
        <p:spPr>
          <a:xfrm>
            <a:off x="6810513" y="148764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kmalloc(64);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5794E95-A936-47EE-8D38-FF999A3E42D3}"/>
              </a:ext>
            </a:extLst>
          </p:cNvPr>
          <p:cNvSpPr/>
          <p:nvPr/>
        </p:nvSpPr>
        <p:spPr>
          <a:xfrm>
            <a:off x="6948134" y="766800"/>
            <a:ext cx="1215799" cy="22658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64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8D86A4F-5B69-4AB1-BFCE-D72C4E1312D9}"/>
              </a:ext>
            </a:extLst>
          </p:cNvPr>
          <p:cNvSpPr/>
          <p:nvPr/>
        </p:nvSpPr>
        <p:spPr>
          <a:xfrm>
            <a:off x="6948134" y="993389"/>
            <a:ext cx="1215799" cy="22658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488924B-16A7-4503-ADAD-6D9099A1A076}"/>
              </a:ext>
            </a:extLst>
          </p:cNvPr>
          <p:cNvSpPr/>
          <p:nvPr/>
        </p:nvSpPr>
        <p:spPr>
          <a:xfrm>
            <a:off x="6948134" y="1219977"/>
            <a:ext cx="1215799" cy="22658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2996F6E-2067-430F-AE9C-2581257CE0F0}"/>
              </a:ext>
            </a:extLst>
          </p:cNvPr>
          <p:cNvSpPr txBox="1"/>
          <p:nvPr/>
        </p:nvSpPr>
        <p:spPr>
          <a:xfrm>
            <a:off x="8117452" y="65040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object_size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BDD3863-7B13-40C0-ABFD-F31C478F9261}"/>
              </a:ext>
            </a:extLst>
          </p:cNvPr>
          <p:cNvSpPr txBox="1"/>
          <p:nvPr/>
        </p:nvSpPr>
        <p:spPr>
          <a:xfrm>
            <a:off x="8157847" y="119611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1647562-4F8B-4A3A-AC13-CFF68CCCD235}"/>
              </a:ext>
            </a:extLst>
          </p:cNvPr>
          <p:cNvSpPr txBox="1"/>
          <p:nvPr/>
        </p:nvSpPr>
        <p:spPr>
          <a:xfrm>
            <a:off x="6830514" y="27929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kmem_cache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C6F2944F-78C6-40C8-8C58-C87B6768EF5D}"/>
              </a:ext>
            </a:extLst>
          </p:cNvPr>
          <p:cNvCxnSpPr>
            <a:cxnSpLocks/>
            <a:stCxn id="89" idx="3"/>
            <a:endCxn id="122" idx="1"/>
          </p:cNvCxnSpPr>
          <p:nvPr/>
        </p:nvCxnSpPr>
        <p:spPr>
          <a:xfrm>
            <a:off x="5279318" y="1324157"/>
            <a:ext cx="1668816" cy="911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9243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968540-C014-4F8B-AF84-797A512DD961}"/>
              </a:ext>
            </a:extLst>
          </p:cNvPr>
          <p:cNvSpPr txBox="1"/>
          <p:nvPr/>
        </p:nvSpPr>
        <p:spPr>
          <a:xfrm>
            <a:off x="272618" y="1124744"/>
            <a:ext cx="13778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 name            &lt;active_objs&gt; &lt;num_objs&gt; &lt;objsize&gt; &lt;objperslab&gt; &lt;pagesperslab&gt;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task_struct             730         836       2752         11            8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8FF435-A001-4BF9-B8E0-41E56E037270}"/>
              </a:ext>
            </a:extLst>
          </p:cNvPr>
          <p:cNvSpPr txBox="1"/>
          <p:nvPr/>
        </p:nvSpPr>
        <p:spPr>
          <a:xfrm>
            <a:off x="287090" y="2307070"/>
            <a:ext cx="13778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 name            &lt;active_objs&gt; &lt;num_objs&gt; &lt;objsize&gt; &lt;objperslab&gt; &lt;pagesperslab&gt;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my_struct             19            19         208        19            1 :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D6D99-1F51-421C-BFC4-574AA2A8184C}"/>
              </a:ext>
            </a:extLst>
          </p:cNvPr>
          <p:cNvSpPr txBox="1"/>
          <p:nvPr/>
        </p:nvSpPr>
        <p:spPr>
          <a:xfrm>
            <a:off x="251520" y="188640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# cat /proc/slabinfo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159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6CAF3F-C052-4F94-91F7-7D4F6B56C25F}"/>
              </a:ext>
            </a:extLst>
          </p:cNvPr>
          <p:cNvSpPr txBox="1"/>
          <p:nvPr/>
        </p:nvSpPr>
        <p:spPr>
          <a:xfrm>
            <a:off x="251520" y="476672"/>
            <a:ext cx="1377813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최신 커널을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slab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을 사용하지 않는다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하지만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slub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을 사용한다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차이점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1. 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동일 크기의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cache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는 공유한다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2. slab meta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정보는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slab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구조체가 아닌 기존의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page 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구조체에 관리한다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 CONFIG_SLAB is not set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CONFIG_SLUB=y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 name            &lt;active_objs&gt; &lt;num_objs&gt; &lt;objsize&gt; &lt;objperslab&gt; &lt;pagesperslab&gt;</a:t>
            </a:r>
          </a:p>
          <a:p>
            <a:r>
              <a:rPr lang="fi-FI" altLang="ko-KR" sz="2400">
                <a:latin typeface="Consolas" pitchFamily="49" charset="0"/>
                <a:cs typeface="Consolas" pitchFamily="49" charset="0"/>
              </a:rPr>
              <a:t>kmalloc-64        201130          203328        64       64             1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3444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2133D1-F69D-4309-BE50-CA86039BD822}"/>
              </a:ext>
            </a:extLst>
          </p:cNvPr>
          <p:cNvSpPr txBox="1"/>
          <p:nvPr/>
        </p:nvSpPr>
        <p:spPr>
          <a:xfrm>
            <a:off x="755576" y="188640"/>
            <a:ext cx="58352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p1 = __get_free_pages(0);</a:t>
            </a:r>
          </a:p>
          <a:p>
            <a:endParaRPr lang="en-US" altLang="ko-KR" sz="3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p1 = kmalloc(32);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2081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2133D1-F69D-4309-BE50-CA86039BD822}"/>
              </a:ext>
            </a:extLst>
          </p:cNvPr>
          <p:cNvSpPr txBox="1"/>
          <p:nvPr/>
        </p:nvSpPr>
        <p:spPr>
          <a:xfrm>
            <a:off x="179512" y="44624"/>
            <a:ext cx="899958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p1 = __get_free_pages(0); // 0xc0003000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page_address(page);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lowmem_page_address(page);</a:t>
            </a:r>
          </a:p>
          <a:p>
            <a:r>
              <a:rPr lang="fr-FR" altLang="ko-KR" sz="3200">
                <a:latin typeface="Consolas" pitchFamily="49" charset="0"/>
                <a:cs typeface="Consolas" pitchFamily="49" charset="0"/>
              </a:rPr>
              <a:t>__va(PFN_PHYS(page_to_pfn(page)));</a:t>
            </a:r>
            <a:endParaRPr lang="en-US" altLang="ko-KR" sz="3200">
              <a:latin typeface="Consolas" pitchFamily="49" charset="0"/>
              <a:cs typeface="Consolas" pitchFamily="49" charset="0"/>
            </a:endParaRPr>
          </a:p>
          <a:p>
            <a:endParaRPr lang="en-US" altLang="ko-KR" sz="3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221657-BE94-4B86-8692-C0077C047CA5}"/>
              </a:ext>
            </a:extLst>
          </p:cNvPr>
          <p:cNvSpPr/>
          <p:nvPr/>
        </p:nvSpPr>
        <p:spPr>
          <a:xfrm>
            <a:off x="6508258" y="3212976"/>
            <a:ext cx="1656184" cy="8640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B8A7EC-F96E-460D-BB30-CF07FE738ED7}"/>
              </a:ext>
            </a:extLst>
          </p:cNvPr>
          <p:cNvSpPr/>
          <p:nvPr/>
        </p:nvSpPr>
        <p:spPr>
          <a:xfrm>
            <a:off x="6508258" y="4077072"/>
            <a:ext cx="1656184" cy="8640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FC66FE-26E1-4C45-B041-EA757EFD2715}"/>
              </a:ext>
            </a:extLst>
          </p:cNvPr>
          <p:cNvSpPr/>
          <p:nvPr/>
        </p:nvSpPr>
        <p:spPr>
          <a:xfrm>
            <a:off x="6508258" y="4941168"/>
            <a:ext cx="1656184" cy="8640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2F7384-72CE-4C4C-8ADE-59B605DA5306}"/>
              </a:ext>
            </a:extLst>
          </p:cNvPr>
          <p:cNvSpPr/>
          <p:nvPr/>
        </p:nvSpPr>
        <p:spPr>
          <a:xfrm>
            <a:off x="6508258" y="5805264"/>
            <a:ext cx="1656184" cy="86409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781F76-6F85-4DB9-8ED4-0FA9F5EE65AD}"/>
              </a:ext>
            </a:extLst>
          </p:cNvPr>
          <p:cNvSpPr/>
          <p:nvPr/>
        </p:nvSpPr>
        <p:spPr>
          <a:xfrm>
            <a:off x="1187624" y="2852936"/>
            <a:ext cx="648072" cy="72008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A1E7CB-1B35-494F-BA44-DD6572286C19}"/>
              </a:ext>
            </a:extLst>
          </p:cNvPr>
          <p:cNvSpPr/>
          <p:nvPr/>
        </p:nvSpPr>
        <p:spPr>
          <a:xfrm>
            <a:off x="1835696" y="2852936"/>
            <a:ext cx="648072" cy="72008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44E21E-5EAC-4F0E-AE43-CBD27A4D1D19}"/>
              </a:ext>
            </a:extLst>
          </p:cNvPr>
          <p:cNvSpPr/>
          <p:nvPr/>
        </p:nvSpPr>
        <p:spPr>
          <a:xfrm>
            <a:off x="2483768" y="2852936"/>
            <a:ext cx="648072" cy="72008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8AE7A4-2E11-4E65-AA18-3A728CB66B3B}"/>
              </a:ext>
            </a:extLst>
          </p:cNvPr>
          <p:cNvSpPr/>
          <p:nvPr/>
        </p:nvSpPr>
        <p:spPr>
          <a:xfrm>
            <a:off x="3131840" y="2852936"/>
            <a:ext cx="648072" cy="72008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20EB9-5CC0-44C8-A09F-6CAC73747355}"/>
              </a:ext>
            </a:extLst>
          </p:cNvPr>
          <p:cNvSpPr txBox="1"/>
          <p:nvPr/>
        </p:nvSpPr>
        <p:spPr>
          <a:xfrm>
            <a:off x="539552" y="2210849"/>
            <a:ext cx="4719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struct page mem_map[4];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EECFBC-B120-4FAF-8725-09AFD90B72FE}"/>
              </a:ext>
            </a:extLst>
          </p:cNvPr>
          <p:cNvSpPr txBox="1"/>
          <p:nvPr/>
        </p:nvSpPr>
        <p:spPr>
          <a:xfrm>
            <a:off x="35496" y="4131595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mem_map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81CBAE-DBA8-4BE3-ADE2-E85D1902140D}"/>
              </a:ext>
            </a:extLst>
          </p:cNvPr>
          <p:cNvSpPr txBox="1"/>
          <p:nvPr/>
        </p:nvSpPr>
        <p:spPr>
          <a:xfrm>
            <a:off x="8172400" y="290252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0x0000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70878C-3D2F-4BFE-91DC-BB2B48DB1E80}"/>
              </a:ext>
            </a:extLst>
          </p:cNvPr>
          <p:cNvSpPr txBox="1"/>
          <p:nvPr/>
        </p:nvSpPr>
        <p:spPr>
          <a:xfrm>
            <a:off x="8172400" y="386998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A49DF2-5A41-41F2-B200-8DB420A0080D}"/>
              </a:ext>
            </a:extLst>
          </p:cNvPr>
          <p:cNvSpPr txBox="1"/>
          <p:nvPr/>
        </p:nvSpPr>
        <p:spPr>
          <a:xfrm>
            <a:off x="8172400" y="4734081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0x2000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6C5634-0938-4EE1-B59F-F9E0FA87685A}"/>
              </a:ext>
            </a:extLst>
          </p:cNvPr>
          <p:cNvSpPr txBox="1"/>
          <p:nvPr/>
        </p:nvSpPr>
        <p:spPr>
          <a:xfrm>
            <a:off x="8172400" y="5570076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0x3000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EE81138-934D-4D43-A650-40EB47EB930B}"/>
              </a:ext>
            </a:extLst>
          </p:cNvPr>
          <p:cNvCxnSpPr/>
          <p:nvPr/>
        </p:nvCxnSpPr>
        <p:spPr>
          <a:xfrm flipV="1">
            <a:off x="3131840" y="3573016"/>
            <a:ext cx="0" cy="7200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F119628-6154-4623-95AB-BE99D9AB0E2B}"/>
              </a:ext>
            </a:extLst>
          </p:cNvPr>
          <p:cNvCxnSpPr/>
          <p:nvPr/>
        </p:nvCxnSpPr>
        <p:spPr>
          <a:xfrm flipV="1">
            <a:off x="1187624" y="3557430"/>
            <a:ext cx="0" cy="7200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300D193-79A6-465A-B404-EAF46462E037}"/>
              </a:ext>
            </a:extLst>
          </p:cNvPr>
          <p:cNvSpPr txBox="1"/>
          <p:nvPr/>
        </p:nvSpPr>
        <p:spPr>
          <a:xfrm>
            <a:off x="2525172" y="416894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page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6D3BBB-5206-46CC-B7CC-108D9C69E082}"/>
              </a:ext>
            </a:extLst>
          </p:cNvPr>
          <p:cNvSpPr txBox="1"/>
          <p:nvPr/>
        </p:nvSpPr>
        <p:spPr>
          <a:xfrm>
            <a:off x="-16619" y="4972737"/>
            <a:ext cx="62969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(page-mem_map)&lt;&lt;12 + 0xc0000000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0xc0003000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58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2EA1F3-694E-4C76-9A37-38F27C9B4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6632"/>
            <a:ext cx="9610725" cy="216024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endParaRPr kumimoji="1" lang="en-US" altLang="ko-KR" sz="20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3.  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낮은 우선순위의 프로세스는 상황에 따라 기아 상태가 될 수 있다</a:t>
            </a: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I/O 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전용 프로세스  </a:t>
            </a: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10 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개 실행중</a:t>
            </a:r>
            <a:endParaRPr kumimoji="1" lang="en-US" altLang="ko-KR" sz="20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계산 전용 프로세스  </a:t>
            </a: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1 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개 실행 중</a:t>
            </a:r>
          </a:p>
          <a:p>
            <a:pPr marL="0" indent="0">
              <a:spcBef>
                <a:spcPct val="0"/>
              </a:spcBef>
              <a:buNone/>
              <a:defRPr/>
            </a:pPr>
            <a:endParaRPr kumimoji="1" lang="en-US" altLang="ko-KR" sz="20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ko-KR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5621818-1306-4930-BCA9-6E35A462AE76}"/>
              </a:ext>
            </a:extLst>
          </p:cNvPr>
          <p:cNvSpPr/>
          <p:nvPr/>
        </p:nvSpPr>
        <p:spPr>
          <a:xfrm>
            <a:off x="6642760" y="2609987"/>
            <a:ext cx="576064" cy="576064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D00234E-8F70-49A4-80A5-D716AAA20411}"/>
              </a:ext>
            </a:extLst>
          </p:cNvPr>
          <p:cNvSpPr/>
          <p:nvPr/>
        </p:nvSpPr>
        <p:spPr>
          <a:xfrm>
            <a:off x="5706656" y="3413297"/>
            <a:ext cx="576064" cy="576064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0F192AA-D4C2-41E0-99E9-A111283CF210}"/>
              </a:ext>
            </a:extLst>
          </p:cNvPr>
          <p:cNvSpPr/>
          <p:nvPr/>
        </p:nvSpPr>
        <p:spPr>
          <a:xfrm>
            <a:off x="7506856" y="3413297"/>
            <a:ext cx="576064" cy="576064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09BE3EF-9251-4CDF-908A-C07B8536DEFD}"/>
              </a:ext>
            </a:extLst>
          </p:cNvPr>
          <p:cNvSpPr/>
          <p:nvPr/>
        </p:nvSpPr>
        <p:spPr>
          <a:xfrm>
            <a:off x="5137152" y="4337301"/>
            <a:ext cx="576064" cy="57606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1DDD119-7248-40F1-BC3F-B0DBC950297B}"/>
              </a:ext>
            </a:extLst>
          </p:cNvPr>
          <p:cNvSpPr/>
          <p:nvPr/>
        </p:nvSpPr>
        <p:spPr>
          <a:xfrm>
            <a:off x="6964455" y="4395468"/>
            <a:ext cx="576064" cy="57606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0FCE549-39E9-4859-ACD0-20E4281CEB41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5994688" y="3101688"/>
            <a:ext cx="732435" cy="311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9944185-8C9A-43E0-B5E5-C18B1C85C212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>
          <a:xfrm flipH="1" flipV="1">
            <a:off x="7134461" y="3101688"/>
            <a:ext cx="660427" cy="311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A8574E5-2EB4-4CB7-8C07-9C59EF4CE361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5425184" y="3904998"/>
            <a:ext cx="365835" cy="432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4E5C14A-B079-4964-B4E2-490AB681434C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7252487" y="3925302"/>
            <a:ext cx="343084" cy="470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F51B55-E7D1-4F10-B187-6D7B9D43E828}"/>
              </a:ext>
            </a:extLst>
          </p:cNvPr>
          <p:cNvSpPr/>
          <p:nvPr/>
        </p:nvSpPr>
        <p:spPr>
          <a:xfrm>
            <a:off x="2771800" y="2447278"/>
            <a:ext cx="1368152" cy="37524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0EDADA-EDD8-46D4-8C6D-E47214CAC144}"/>
              </a:ext>
            </a:extLst>
          </p:cNvPr>
          <p:cNvSpPr/>
          <p:nvPr/>
        </p:nvSpPr>
        <p:spPr>
          <a:xfrm>
            <a:off x="2771800" y="2822524"/>
            <a:ext cx="1368152" cy="37524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47B39A-3CEE-4CCB-A296-A4E6CD93053D}"/>
              </a:ext>
            </a:extLst>
          </p:cNvPr>
          <p:cNvSpPr/>
          <p:nvPr/>
        </p:nvSpPr>
        <p:spPr>
          <a:xfrm>
            <a:off x="2771800" y="3197770"/>
            <a:ext cx="1368152" cy="37524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525348-5C87-43F5-893A-7A4225BCB6CD}"/>
              </a:ext>
            </a:extLst>
          </p:cNvPr>
          <p:cNvSpPr/>
          <p:nvPr/>
        </p:nvSpPr>
        <p:spPr>
          <a:xfrm>
            <a:off x="2771800" y="3573016"/>
            <a:ext cx="1368152" cy="37524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869FEA2-0FBA-4584-B87C-A159FDF8FD16}"/>
              </a:ext>
            </a:extLst>
          </p:cNvPr>
          <p:cNvSpPr/>
          <p:nvPr/>
        </p:nvSpPr>
        <p:spPr>
          <a:xfrm>
            <a:off x="2771800" y="3948262"/>
            <a:ext cx="1368152" cy="37524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FE5874-078F-42A5-8DA8-5B21DED88755}"/>
              </a:ext>
            </a:extLst>
          </p:cNvPr>
          <p:cNvSpPr/>
          <p:nvPr/>
        </p:nvSpPr>
        <p:spPr>
          <a:xfrm>
            <a:off x="2771800" y="4323508"/>
            <a:ext cx="1368152" cy="37524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405E3-39F5-42F2-81EF-EA214AB7946A}"/>
              </a:ext>
            </a:extLst>
          </p:cNvPr>
          <p:cNvSpPr txBox="1"/>
          <p:nvPr/>
        </p:nvSpPr>
        <p:spPr>
          <a:xfrm>
            <a:off x="2915816" y="207203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cfs_rq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5EB802-C42C-4AA4-9192-D9FBFCEF0B15}"/>
              </a:ext>
            </a:extLst>
          </p:cNvPr>
          <p:cNvSpPr txBox="1"/>
          <p:nvPr/>
        </p:nvSpPr>
        <p:spPr>
          <a:xfrm>
            <a:off x="827584" y="282252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tasks_timeline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106FFC8-8395-4F8F-9F96-EE9302106681}"/>
              </a:ext>
            </a:extLst>
          </p:cNvPr>
          <p:cNvCxnSpPr>
            <a:stCxn id="16" idx="3"/>
            <a:endCxn id="6" idx="2"/>
          </p:cNvCxnSpPr>
          <p:nvPr/>
        </p:nvCxnSpPr>
        <p:spPr>
          <a:xfrm flipV="1">
            <a:off x="4139952" y="2898019"/>
            <a:ext cx="2502808" cy="11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0F33F6C-0885-4F67-AB82-70DFEC024E99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>
            <a:off x="4139952" y="3760639"/>
            <a:ext cx="1081563" cy="66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4806C1F-C829-4FFF-A61C-5E62FD95DAC7}"/>
              </a:ext>
            </a:extLst>
          </p:cNvPr>
          <p:cNvSpPr txBox="1"/>
          <p:nvPr/>
        </p:nvSpPr>
        <p:spPr>
          <a:xfrm>
            <a:off x="1182035" y="354365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rb_leftmost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65A8EF-E16D-4619-B7FE-A6E555F577CC}"/>
              </a:ext>
            </a:extLst>
          </p:cNvPr>
          <p:cNvSpPr txBox="1"/>
          <p:nvPr/>
        </p:nvSpPr>
        <p:spPr>
          <a:xfrm>
            <a:off x="5099804" y="48772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next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679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BB1825-E4A1-4C91-8A17-C68E371315AB}"/>
              </a:ext>
            </a:extLst>
          </p:cNvPr>
          <p:cNvSpPr txBox="1"/>
          <p:nvPr/>
        </p:nvSpPr>
        <p:spPr>
          <a:xfrm>
            <a:off x="251520" y="0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0xC0003000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40352-FCB5-4A46-8DE2-A58A9D6F6C3B}"/>
              </a:ext>
            </a:extLst>
          </p:cNvPr>
          <p:cNvSpPr txBox="1"/>
          <p:nvPr/>
        </p:nvSpPr>
        <p:spPr>
          <a:xfrm>
            <a:off x="395536" y="764704"/>
            <a:ext cx="5113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1100000000     0000000011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60351E-69A3-4AB2-BBB1-CF85D66873DF}"/>
              </a:ext>
            </a:extLst>
          </p:cNvPr>
          <p:cNvSpPr/>
          <p:nvPr/>
        </p:nvSpPr>
        <p:spPr>
          <a:xfrm>
            <a:off x="899592" y="1772816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2A7A74-F0BB-4601-928D-274BE406E414}"/>
              </a:ext>
            </a:extLst>
          </p:cNvPr>
          <p:cNvSpPr/>
          <p:nvPr/>
        </p:nvSpPr>
        <p:spPr>
          <a:xfrm>
            <a:off x="899592" y="2132856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9137B3-92A4-44C6-BBDA-5A87060D0194}"/>
              </a:ext>
            </a:extLst>
          </p:cNvPr>
          <p:cNvSpPr/>
          <p:nvPr/>
        </p:nvSpPr>
        <p:spPr>
          <a:xfrm>
            <a:off x="899592" y="2492896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6C4590-35FB-44F0-A742-6E7A46973ED2}"/>
              </a:ext>
            </a:extLst>
          </p:cNvPr>
          <p:cNvSpPr/>
          <p:nvPr/>
        </p:nvSpPr>
        <p:spPr>
          <a:xfrm>
            <a:off x="899592" y="2852936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0FEC26-9E53-4451-8D6E-1489BA6333C0}"/>
              </a:ext>
            </a:extLst>
          </p:cNvPr>
          <p:cNvSpPr/>
          <p:nvPr/>
        </p:nvSpPr>
        <p:spPr>
          <a:xfrm>
            <a:off x="899592" y="3212976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1C99DA-1324-4405-99EF-1EB5BE69D0E8}"/>
              </a:ext>
            </a:extLst>
          </p:cNvPr>
          <p:cNvSpPr/>
          <p:nvPr/>
        </p:nvSpPr>
        <p:spPr>
          <a:xfrm>
            <a:off x="899592" y="3573016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247300-1729-4AD3-98B9-EC364C46C7FD}"/>
              </a:ext>
            </a:extLst>
          </p:cNvPr>
          <p:cNvSpPr/>
          <p:nvPr/>
        </p:nvSpPr>
        <p:spPr>
          <a:xfrm>
            <a:off x="899592" y="3933056"/>
            <a:ext cx="1368152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C004AE-E289-4178-A25C-67E7B370954A}"/>
              </a:ext>
            </a:extLst>
          </p:cNvPr>
          <p:cNvSpPr txBox="1"/>
          <p:nvPr/>
        </p:nvSpPr>
        <p:spPr>
          <a:xfrm>
            <a:off x="-380640" y="3876283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pgd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12A8FA-B522-47A2-AB1F-BCA48885AF15}"/>
              </a:ext>
            </a:extLst>
          </p:cNvPr>
          <p:cNvSpPr txBox="1"/>
          <p:nvPr/>
        </p:nvSpPr>
        <p:spPr>
          <a:xfrm>
            <a:off x="467544" y="204168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AD1283-ACE9-426E-B59B-18A55C4A989C}"/>
              </a:ext>
            </a:extLst>
          </p:cNvPr>
          <p:cNvSpPr/>
          <p:nvPr/>
        </p:nvSpPr>
        <p:spPr>
          <a:xfrm>
            <a:off x="3563888" y="1759374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F24E16-7544-4178-B1F0-8CE7DFF81154}"/>
              </a:ext>
            </a:extLst>
          </p:cNvPr>
          <p:cNvSpPr/>
          <p:nvPr/>
        </p:nvSpPr>
        <p:spPr>
          <a:xfrm>
            <a:off x="3563888" y="2119414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A4D1B9-F6D0-4A9E-BC1E-5F9416777B0B}"/>
              </a:ext>
            </a:extLst>
          </p:cNvPr>
          <p:cNvSpPr/>
          <p:nvPr/>
        </p:nvSpPr>
        <p:spPr>
          <a:xfrm>
            <a:off x="3563888" y="2479454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555751-EEBA-46D8-8450-C3E35B019CF2}"/>
              </a:ext>
            </a:extLst>
          </p:cNvPr>
          <p:cNvSpPr/>
          <p:nvPr/>
        </p:nvSpPr>
        <p:spPr>
          <a:xfrm>
            <a:off x="3563888" y="2839494"/>
            <a:ext cx="1368152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D06372-023D-4937-8AF0-CB22B9BD0C96}"/>
              </a:ext>
            </a:extLst>
          </p:cNvPr>
          <p:cNvSpPr/>
          <p:nvPr/>
        </p:nvSpPr>
        <p:spPr>
          <a:xfrm>
            <a:off x="3563888" y="3199534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C689EF-7959-41CB-AB90-3A292204B280}"/>
              </a:ext>
            </a:extLst>
          </p:cNvPr>
          <p:cNvSpPr/>
          <p:nvPr/>
        </p:nvSpPr>
        <p:spPr>
          <a:xfrm>
            <a:off x="3563888" y="3559574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735D65-6082-4F1C-B515-12B9DF9C620A}"/>
              </a:ext>
            </a:extLst>
          </p:cNvPr>
          <p:cNvSpPr/>
          <p:nvPr/>
        </p:nvSpPr>
        <p:spPr>
          <a:xfrm>
            <a:off x="3563888" y="3919614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544619-E3A2-4525-8A28-DF844A4A0E8F}"/>
              </a:ext>
            </a:extLst>
          </p:cNvPr>
          <p:cNvSpPr txBox="1"/>
          <p:nvPr/>
        </p:nvSpPr>
        <p:spPr>
          <a:xfrm>
            <a:off x="3859876" y="427965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pte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5AA4F8-7BC7-48E9-BAED-B1F64EA4BB43}"/>
              </a:ext>
            </a:extLst>
          </p:cNvPr>
          <p:cNvSpPr txBox="1"/>
          <p:nvPr/>
        </p:nvSpPr>
        <p:spPr>
          <a:xfrm>
            <a:off x="3131840" y="2793342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3041461-BE0B-4F27-A4F6-BA924AEBEE96}"/>
              </a:ext>
            </a:extLst>
          </p:cNvPr>
          <p:cNvCxnSpPr>
            <a:stCxn id="7" idx="3"/>
          </p:cNvCxnSpPr>
          <p:nvPr/>
        </p:nvCxnSpPr>
        <p:spPr>
          <a:xfrm flipV="1">
            <a:off x="2267744" y="1772816"/>
            <a:ext cx="1296144" cy="540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736A99A-9D8D-4556-A9A6-6D9461C7F714}"/>
              </a:ext>
            </a:extLst>
          </p:cNvPr>
          <p:cNvSpPr/>
          <p:nvPr/>
        </p:nvSpPr>
        <p:spPr>
          <a:xfrm>
            <a:off x="6516216" y="1681644"/>
            <a:ext cx="1728192" cy="88326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D1128E-8B3A-47A6-913A-67556A6ADA31}"/>
              </a:ext>
            </a:extLst>
          </p:cNvPr>
          <p:cNvSpPr/>
          <p:nvPr/>
        </p:nvSpPr>
        <p:spPr>
          <a:xfrm>
            <a:off x="6516216" y="2564904"/>
            <a:ext cx="1728192" cy="88326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C5B2A94-3C3E-4FDA-97F0-6C4566ED32FC}"/>
              </a:ext>
            </a:extLst>
          </p:cNvPr>
          <p:cNvSpPr/>
          <p:nvPr/>
        </p:nvSpPr>
        <p:spPr>
          <a:xfrm>
            <a:off x="6516216" y="3448164"/>
            <a:ext cx="1728192" cy="88326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EA04E0-2F65-4073-B1B4-3363E99DFD41}"/>
              </a:ext>
            </a:extLst>
          </p:cNvPr>
          <p:cNvSpPr/>
          <p:nvPr/>
        </p:nvSpPr>
        <p:spPr>
          <a:xfrm>
            <a:off x="6516216" y="4331424"/>
            <a:ext cx="1728192" cy="88326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C069317-F759-404B-BD1D-555EEF997F21}"/>
              </a:ext>
            </a:extLst>
          </p:cNvPr>
          <p:cNvSpPr/>
          <p:nvPr/>
        </p:nvSpPr>
        <p:spPr>
          <a:xfrm>
            <a:off x="6516216" y="5214684"/>
            <a:ext cx="1728192" cy="88326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E147CB-006C-48DA-9C93-08B7F70AEA90}"/>
              </a:ext>
            </a:extLst>
          </p:cNvPr>
          <p:cNvSpPr txBox="1"/>
          <p:nvPr/>
        </p:nvSpPr>
        <p:spPr>
          <a:xfrm>
            <a:off x="8172400" y="406707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0x3000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FE780A1-88B0-4CD9-B1CD-CEC0CB4AC45D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932040" y="3019514"/>
            <a:ext cx="1584176" cy="13091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519EF4F-9F64-4081-9A44-99D900F08176}"/>
              </a:ext>
            </a:extLst>
          </p:cNvPr>
          <p:cNvSpPr txBox="1"/>
          <p:nvPr/>
        </p:nvSpPr>
        <p:spPr>
          <a:xfrm>
            <a:off x="6084168" y="116103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offset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3BC100-CF1B-477A-B5AD-94EBE90B2168}"/>
              </a:ext>
            </a:extLst>
          </p:cNvPr>
          <p:cNvSpPr txBox="1"/>
          <p:nvPr/>
        </p:nvSpPr>
        <p:spPr>
          <a:xfrm>
            <a:off x="215515" y="3876283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768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15C186-8974-4608-A860-E62A99E78667}"/>
              </a:ext>
            </a:extLst>
          </p:cNvPr>
          <p:cNvSpPr txBox="1"/>
          <p:nvPr/>
        </p:nvSpPr>
        <p:spPr>
          <a:xfrm>
            <a:off x="2407880" y="5162914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low memory address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3DE482-59ED-4CB0-A6F3-67266AAEB0DF}"/>
              </a:ext>
            </a:extLst>
          </p:cNvPr>
          <p:cNvSpPr/>
          <p:nvPr/>
        </p:nvSpPr>
        <p:spPr>
          <a:xfrm>
            <a:off x="-1692696" y="1345704"/>
            <a:ext cx="1584176" cy="9671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1E6669E-E483-433F-8ADB-B760EB053EE3}"/>
              </a:ext>
            </a:extLst>
          </p:cNvPr>
          <p:cNvSpPr/>
          <p:nvPr/>
        </p:nvSpPr>
        <p:spPr>
          <a:xfrm>
            <a:off x="-1692696" y="2318577"/>
            <a:ext cx="1584176" cy="9671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266026-44E4-45D9-A1DF-B3CEA4F7AAD3}"/>
              </a:ext>
            </a:extLst>
          </p:cNvPr>
          <p:cNvSpPr/>
          <p:nvPr/>
        </p:nvSpPr>
        <p:spPr>
          <a:xfrm>
            <a:off x="-1692696" y="3291450"/>
            <a:ext cx="1584176" cy="9671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A6CC1CA-1447-42F1-BFCE-354ECDA24D17}"/>
              </a:ext>
            </a:extLst>
          </p:cNvPr>
          <p:cNvSpPr/>
          <p:nvPr/>
        </p:nvSpPr>
        <p:spPr>
          <a:xfrm>
            <a:off x="-1692696" y="4264323"/>
            <a:ext cx="1584176" cy="96717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DA0156-56D2-4F48-A018-E3ED67DBF9EF}"/>
              </a:ext>
            </a:extLst>
          </p:cNvPr>
          <p:cNvSpPr txBox="1"/>
          <p:nvPr/>
        </p:nvSpPr>
        <p:spPr>
          <a:xfrm>
            <a:off x="-2464335" y="120342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0x0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B71D56-EEBC-446C-A564-71CD39859917}"/>
              </a:ext>
            </a:extLst>
          </p:cNvPr>
          <p:cNvSpPr txBox="1"/>
          <p:nvPr/>
        </p:nvSpPr>
        <p:spPr>
          <a:xfrm>
            <a:off x="-2484782" y="211099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0x4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8E26F7-8A12-4CD0-B6E2-6CFB79C9AEEE}"/>
              </a:ext>
            </a:extLst>
          </p:cNvPr>
          <p:cNvSpPr txBox="1"/>
          <p:nvPr/>
        </p:nvSpPr>
        <p:spPr>
          <a:xfrm>
            <a:off x="-2484783" y="306190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0x8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65A802-0940-4A4B-8342-68985EF38236}"/>
              </a:ext>
            </a:extLst>
          </p:cNvPr>
          <p:cNvSpPr txBox="1"/>
          <p:nvPr/>
        </p:nvSpPr>
        <p:spPr>
          <a:xfrm>
            <a:off x="-2484784" y="3975447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0xc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6020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F0A361-9007-45C7-BFC9-84F89F81EDAF}"/>
              </a:ext>
            </a:extLst>
          </p:cNvPr>
          <p:cNvSpPr txBox="1"/>
          <p:nvPr/>
        </p:nvSpPr>
        <p:spPr>
          <a:xfrm>
            <a:off x="611560" y="116632"/>
            <a:ext cx="82253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buddy system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의 한계</a:t>
            </a:r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1. 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물리적으로 연속된 메모리만 할당 가능한다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2. 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메모리 할당의 최대크기는 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4Mb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이다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3823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7B44FA-EBC2-4FDE-B4AC-BB8319AAB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45" y="98425"/>
            <a:ext cx="7520007" cy="621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2000">
                <a:latin typeface="Consolas" panose="020B0609020204030204" pitchFamily="49" charset="0"/>
              </a:rPr>
              <a:t>vmalloc();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__vmalloc_node_flags();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__vmalloc_node();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__vmalloc_node_range();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area = __get_vm_area_node();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addr = __vmalloc_area_node(area);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struct page **pages;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pages = kmalloc_node();</a:t>
            </a:r>
          </a:p>
          <a:p>
            <a:r>
              <a:rPr lang="nn-NO" altLang="ko-KR" sz="2000">
                <a:latin typeface="Consolas" panose="020B0609020204030204" pitchFamily="49" charset="0"/>
              </a:rPr>
              <a:t>for (i = 0; i &lt; area-&gt;nr_pages; i++) {</a:t>
            </a:r>
          </a:p>
          <a:p>
            <a:r>
              <a:rPr lang="nn-NO" altLang="ko-KR" sz="2000">
                <a:latin typeface="Consolas" panose="020B0609020204030204" pitchFamily="49" charset="0"/>
              </a:rPr>
              <a:t>    page = alloc_page(tmp_mask);</a:t>
            </a:r>
          </a:p>
          <a:p>
            <a:r>
              <a:rPr lang="nn-NO" altLang="ko-KR" sz="2000">
                <a:latin typeface="Consolas" panose="020B0609020204030204" pitchFamily="49" charset="0"/>
              </a:rPr>
              <a:t>    area-&gt;pages[i] = page;</a:t>
            </a:r>
          </a:p>
          <a:p>
            <a:r>
              <a:rPr lang="nn-NO" altLang="ko-KR" sz="200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map_vm_area(area, prot, &amp;pages);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vmap_page_range();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vmap_page_range_noflush();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pgd_t *pgd;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pgd = pgd_offset_k(addr);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set_pte_at(&amp;init_mm, addr, pte, mk_pte(page, prot));</a:t>
            </a:r>
          </a:p>
          <a:p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DF6CD2-705F-4357-804E-0B8D0D6D0E53}"/>
              </a:ext>
            </a:extLst>
          </p:cNvPr>
          <p:cNvSpPr/>
          <p:nvPr/>
        </p:nvSpPr>
        <p:spPr>
          <a:xfrm>
            <a:off x="6721252" y="1162843"/>
            <a:ext cx="696912" cy="2476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136366-A0B3-4AC7-B05F-32EC879E0101}"/>
              </a:ext>
            </a:extLst>
          </p:cNvPr>
          <p:cNvSpPr/>
          <p:nvPr/>
        </p:nvSpPr>
        <p:spPr>
          <a:xfrm>
            <a:off x="6721252" y="1410493"/>
            <a:ext cx="696912" cy="2476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89C71D-FAAA-4BAD-BEFF-4D0362E2D10F}"/>
              </a:ext>
            </a:extLst>
          </p:cNvPr>
          <p:cNvSpPr/>
          <p:nvPr/>
        </p:nvSpPr>
        <p:spPr>
          <a:xfrm>
            <a:off x="6721252" y="1658143"/>
            <a:ext cx="696912" cy="2460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98B1B5F-A669-4640-A14B-015824FF0AED}"/>
              </a:ext>
            </a:extLst>
          </p:cNvPr>
          <p:cNvSpPr/>
          <p:nvPr/>
        </p:nvSpPr>
        <p:spPr>
          <a:xfrm>
            <a:off x="6721252" y="1904206"/>
            <a:ext cx="696912" cy="2476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967CDA-9B44-4564-A1C7-EAA5C49186C9}"/>
              </a:ext>
            </a:extLst>
          </p:cNvPr>
          <p:cNvSpPr/>
          <p:nvPr/>
        </p:nvSpPr>
        <p:spPr>
          <a:xfrm>
            <a:off x="8161114" y="689768"/>
            <a:ext cx="852488" cy="319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535385-1954-424D-BDB9-811FD068C63C}"/>
              </a:ext>
            </a:extLst>
          </p:cNvPr>
          <p:cNvSpPr/>
          <p:nvPr/>
        </p:nvSpPr>
        <p:spPr>
          <a:xfrm>
            <a:off x="8161114" y="1286668"/>
            <a:ext cx="852488" cy="319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3FF8F9-A6D4-4ADF-AA6D-EA7DBC3BEBCF}"/>
              </a:ext>
            </a:extLst>
          </p:cNvPr>
          <p:cNvSpPr/>
          <p:nvPr/>
        </p:nvSpPr>
        <p:spPr>
          <a:xfrm>
            <a:off x="8161114" y="1951831"/>
            <a:ext cx="852488" cy="3190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3B13F6-6C01-45C0-9822-FF116DCC76A1}"/>
              </a:ext>
            </a:extLst>
          </p:cNvPr>
          <p:cNvSpPr/>
          <p:nvPr/>
        </p:nvSpPr>
        <p:spPr>
          <a:xfrm>
            <a:off x="8161114" y="2618581"/>
            <a:ext cx="852488" cy="3190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구부러진 연결선 13">
            <a:extLst>
              <a:ext uri="{FF2B5EF4-FFF2-40B4-BE49-F238E27FC236}">
                <a16:creationId xmlns:a16="http://schemas.microsoft.com/office/drawing/2014/main" id="{56D0CE27-0AE4-483F-8069-F9C1491F299E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7418164" y="850106"/>
            <a:ext cx="742950" cy="43656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4">
            <a:extLst>
              <a:ext uri="{FF2B5EF4-FFF2-40B4-BE49-F238E27FC236}">
                <a16:creationId xmlns:a16="http://schemas.microsoft.com/office/drawing/2014/main" id="{6CB40DD4-8761-4989-92FB-6915119AECCC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7418164" y="1447006"/>
            <a:ext cx="742950" cy="8731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15">
            <a:extLst>
              <a:ext uri="{FF2B5EF4-FFF2-40B4-BE49-F238E27FC236}">
                <a16:creationId xmlns:a16="http://schemas.microsoft.com/office/drawing/2014/main" id="{A8369EA2-829D-447D-87FB-42F901FC35A4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7418164" y="1780381"/>
            <a:ext cx="742950" cy="33178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6">
            <a:extLst>
              <a:ext uri="{FF2B5EF4-FFF2-40B4-BE49-F238E27FC236}">
                <a16:creationId xmlns:a16="http://schemas.microsoft.com/office/drawing/2014/main" id="{3829B70C-BC91-48B5-B429-8E3127B4E5CE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7418164" y="2028031"/>
            <a:ext cx="742950" cy="7493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70CF07F-6A27-4ED4-9009-C022D2042D5E}"/>
              </a:ext>
            </a:extLst>
          </p:cNvPr>
          <p:cNvCxnSpPr>
            <a:endCxn id="5" idx="1"/>
          </p:cNvCxnSpPr>
          <p:nvPr/>
        </p:nvCxnSpPr>
        <p:spPr>
          <a:xfrm>
            <a:off x="6257702" y="1162843"/>
            <a:ext cx="463550" cy="123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DA0939A-5282-459E-B57E-881E726A583D}"/>
              </a:ext>
            </a:extLst>
          </p:cNvPr>
          <p:cNvSpPr/>
          <p:nvPr/>
        </p:nvSpPr>
        <p:spPr>
          <a:xfrm>
            <a:off x="5562377" y="1040606"/>
            <a:ext cx="695325" cy="2460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29">
            <a:extLst>
              <a:ext uri="{FF2B5EF4-FFF2-40B4-BE49-F238E27FC236}">
                <a16:creationId xmlns:a16="http://schemas.microsoft.com/office/drawing/2014/main" id="{F824DA21-ADE7-42F8-B79F-07D1F13B9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7464" y="689768"/>
            <a:ext cx="4381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00">
                <a:latin typeface="Consolas" panose="020B0609020204030204" pitchFamily="49" charset="0"/>
              </a:rPr>
              <a:t>pages</a:t>
            </a:r>
            <a:endParaRPr lang="ko-KR" altLang="en-US" sz="1200"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6089056-F0D1-4C30-BB56-5A11BDEF2E8E}"/>
              </a:ext>
            </a:extLst>
          </p:cNvPr>
          <p:cNvSpPr/>
          <p:nvPr/>
        </p:nvSpPr>
        <p:spPr>
          <a:xfrm>
            <a:off x="6948264" y="2564606"/>
            <a:ext cx="696913" cy="2476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ABEFD85-A7EB-4F67-9F39-C397A8156676}"/>
              </a:ext>
            </a:extLst>
          </p:cNvPr>
          <p:cNvSpPr/>
          <p:nvPr/>
        </p:nvSpPr>
        <p:spPr>
          <a:xfrm>
            <a:off x="6948264" y="2812256"/>
            <a:ext cx="696913" cy="2460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3151C0-E354-45C6-999E-E5351ACF3335}"/>
              </a:ext>
            </a:extLst>
          </p:cNvPr>
          <p:cNvSpPr/>
          <p:nvPr/>
        </p:nvSpPr>
        <p:spPr>
          <a:xfrm>
            <a:off x="6948264" y="3058318"/>
            <a:ext cx="696913" cy="2476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14758B-028E-405B-A74B-B4775F43A95B}"/>
              </a:ext>
            </a:extLst>
          </p:cNvPr>
          <p:cNvSpPr/>
          <p:nvPr/>
        </p:nvSpPr>
        <p:spPr>
          <a:xfrm>
            <a:off x="6948264" y="3305968"/>
            <a:ext cx="696913" cy="2460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구부러진 연결선 24">
            <a:extLst>
              <a:ext uri="{FF2B5EF4-FFF2-40B4-BE49-F238E27FC236}">
                <a16:creationId xmlns:a16="http://schemas.microsoft.com/office/drawing/2014/main" id="{02A744E9-F45A-4253-9B9C-A92D74D37D88}"/>
              </a:ext>
            </a:extLst>
          </p:cNvPr>
          <p:cNvCxnSpPr>
            <a:stCxn id="20" idx="3"/>
            <a:endCxn id="9" idx="1"/>
          </p:cNvCxnSpPr>
          <p:nvPr/>
        </p:nvCxnSpPr>
        <p:spPr>
          <a:xfrm flipV="1">
            <a:off x="7645177" y="850106"/>
            <a:ext cx="515937" cy="18383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5">
            <a:extLst>
              <a:ext uri="{FF2B5EF4-FFF2-40B4-BE49-F238E27FC236}">
                <a16:creationId xmlns:a16="http://schemas.microsoft.com/office/drawing/2014/main" id="{56BF51BB-721E-408F-8EAB-F0606536D911}"/>
              </a:ext>
            </a:extLst>
          </p:cNvPr>
          <p:cNvCxnSpPr>
            <a:stCxn id="21" idx="3"/>
            <a:endCxn id="10" idx="1"/>
          </p:cNvCxnSpPr>
          <p:nvPr/>
        </p:nvCxnSpPr>
        <p:spPr>
          <a:xfrm flipV="1">
            <a:off x="7645177" y="1447006"/>
            <a:ext cx="515937" cy="148907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6">
            <a:extLst>
              <a:ext uri="{FF2B5EF4-FFF2-40B4-BE49-F238E27FC236}">
                <a16:creationId xmlns:a16="http://schemas.microsoft.com/office/drawing/2014/main" id="{F59F9843-31A9-46F0-9DA4-6E1C74E0B3BE}"/>
              </a:ext>
            </a:extLst>
          </p:cNvPr>
          <p:cNvCxnSpPr>
            <a:stCxn id="22" idx="3"/>
            <a:endCxn id="11" idx="1"/>
          </p:cNvCxnSpPr>
          <p:nvPr/>
        </p:nvCxnSpPr>
        <p:spPr>
          <a:xfrm flipV="1">
            <a:off x="7645177" y="2112168"/>
            <a:ext cx="515937" cy="106997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 27">
            <a:extLst>
              <a:ext uri="{FF2B5EF4-FFF2-40B4-BE49-F238E27FC236}">
                <a16:creationId xmlns:a16="http://schemas.microsoft.com/office/drawing/2014/main" id="{9B9FE3C8-B485-4422-8193-001E0142616A}"/>
              </a:ext>
            </a:extLst>
          </p:cNvPr>
          <p:cNvCxnSpPr>
            <a:stCxn id="23" idx="3"/>
            <a:endCxn id="12" idx="1"/>
          </p:cNvCxnSpPr>
          <p:nvPr/>
        </p:nvCxnSpPr>
        <p:spPr>
          <a:xfrm flipV="1">
            <a:off x="7645177" y="2777331"/>
            <a:ext cx="515937" cy="6524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014A52-EE8E-4CA9-8076-C961AD8C43A1}"/>
              </a:ext>
            </a:extLst>
          </p:cNvPr>
          <p:cNvSpPr/>
          <p:nvPr/>
        </p:nvSpPr>
        <p:spPr>
          <a:xfrm>
            <a:off x="8364314" y="3199606"/>
            <a:ext cx="850900" cy="3190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B25DCBD-3ACE-4362-B828-FE25B64E24D8}"/>
              </a:ext>
            </a:extLst>
          </p:cNvPr>
          <p:cNvSpPr/>
          <p:nvPr/>
        </p:nvSpPr>
        <p:spPr>
          <a:xfrm>
            <a:off x="8364314" y="3796506"/>
            <a:ext cx="850900" cy="3190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7D1829B-60AA-4ABF-90FF-8175CDA4FCD8}"/>
              </a:ext>
            </a:extLst>
          </p:cNvPr>
          <p:cNvSpPr/>
          <p:nvPr/>
        </p:nvSpPr>
        <p:spPr>
          <a:xfrm>
            <a:off x="8364314" y="4461668"/>
            <a:ext cx="850900" cy="319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6B4915-4991-4267-925F-821AEA469B03}"/>
              </a:ext>
            </a:extLst>
          </p:cNvPr>
          <p:cNvSpPr/>
          <p:nvPr/>
        </p:nvSpPr>
        <p:spPr>
          <a:xfrm>
            <a:off x="8364314" y="5126831"/>
            <a:ext cx="850900" cy="3190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C2C06F5-5227-4EA3-945B-7E1A5FB345A3}"/>
              </a:ext>
            </a:extLst>
          </p:cNvPr>
          <p:cNvSpPr/>
          <p:nvPr/>
        </p:nvSpPr>
        <p:spPr>
          <a:xfrm>
            <a:off x="6924452" y="3955256"/>
            <a:ext cx="696912" cy="2476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44D727B-BCCD-4315-A766-AD264E335E28}"/>
              </a:ext>
            </a:extLst>
          </p:cNvPr>
          <p:cNvSpPr/>
          <p:nvPr/>
        </p:nvSpPr>
        <p:spPr>
          <a:xfrm>
            <a:off x="6924452" y="4202906"/>
            <a:ext cx="696912" cy="2460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27966E2-5D34-4ED1-909D-0BA226E08297}"/>
              </a:ext>
            </a:extLst>
          </p:cNvPr>
          <p:cNvSpPr/>
          <p:nvPr/>
        </p:nvSpPr>
        <p:spPr>
          <a:xfrm>
            <a:off x="6924452" y="4448968"/>
            <a:ext cx="696912" cy="2476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734A8E-EB3C-4DD8-AFE7-DFF06924CDFA}"/>
              </a:ext>
            </a:extLst>
          </p:cNvPr>
          <p:cNvSpPr/>
          <p:nvPr/>
        </p:nvSpPr>
        <p:spPr>
          <a:xfrm>
            <a:off x="6924452" y="4696618"/>
            <a:ext cx="696912" cy="2476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6" name="구부러진 연결선 36">
            <a:extLst>
              <a:ext uri="{FF2B5EF4-FFF2-40B4-BE49-F238E27FC236}">
                <a16:creationId xmlns:a16="http://schemas.microsoft.com/office/drawing/2014/main" id="{2F0EDA64-3396-410D-B5B3-1F317402CAC6}"/>
              </a:ext>
            </a:extLst>
          </p:cNvPr>
          <p:cNvCxnSpPr>
            <a:stCxn id="32" idx="3"/>
            <a:endCxn id="28" idx="1"/>
          </p:cNvCxnSpPr>
          <p:nvPr/>
        </p:nvCxnSpPr>
        <p:spPr>
          <a:xfrm flipV="1">
            <a:off x="7621364" y="3358356"/>
            <a:ext cx="742950" cy="7207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 37">
            <a:extLst>
              <a:ext uri="{FF2B5EF4-FFF2-40B4-BE49-F238E27FC236}">
                <a16:creationId xmlns:a16="http://schemas.microsoft.com/office/drawing/2014/main" id="{6027148D-96E7-4FD0-9D8E-88A03D3CCB53}"/>
              </a:ext>
            </a:extLst>
          </p:cNvPr>
          <p:cNvCxnSpPr>
            <a:stCxn id="33" idx="3"/>
            <a:endCxn id="29" idx="1"/>
          </p:cNvCxnSpPr>
          <p:nvPr/>
        </p:nvCxnSpPr>
        <p:spPr>
          <a:xfrm flipV="1">
            <a:off x="7621364" y="3955256"/>
            <a:ext cx="742950" cy="37147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 38">
            <a:extLst>
              <a:ext uri="{FF2B5EF4-FFF2-40B4-BE49-F238E27FC236}">
                <a16:creationId xmlns:a16="http://schemas.microsoft.com/office/drawing/2014/main" id="{CBF11618-4012-4E38-8AF5-A37231F1CB5A}"/>
              </a:ext>
            </a:extLst>
          </p:cNvPr>
          <p:cNvCxnSpPr>
            <a:stCxn id="34" idx="3"/>
            <a:endCxn id="30" idx="1"/>
          </p:cNvCxnSpPr>
          <p:nvPr/>
        </p:nvCxnSpPr>
        <p:spPr>
          <a:xfrm>
            <a:off x="7621364" y="4574381"/>
            <a:ext cx="742950" cy="460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구부러진 연결선 39">
            <a:extLst>
              <a:ext uri="{FF2B5EF4-FFF2-40B4-BE49-F238E27FC236}">
                <a16:creationId xmlns:a16="http://schemas.microsoft.com/office/drawing/2014/main" id="{26E20B4F-076E-401A-9FCC-4FB26CFCC43A}"/>
              </a:ext>
            </a:extLst>
          </p:cNvPr>
          <p:cNvCxnSpPr>
            <a:stCxn id="35" idx="3"/>
            <a:endCxn id="31" idx="1"/>
          </p:cNvCxnSpPr>
          <p:nvPr/>
        </p:nvCxnSpPr>
        <p:spPr>
          <a:xfrm>
            <a:off x="7621364" y="4820443"/>
            <a:ext cx="742950" cy="4667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0CCDD2A-3212-476D-AD5F-4711C4DE060D}"/>
              </a:ext>
            </a:extLst>
          </p:cNvPr>
          <p:cNvSpPr/>
          <p:nvPr/>
        </p:nvSpPr>
        <p:spPr>
          <a:xfrm>
            <a:off x="5579839" y="2951956"/>
            <a:ext cx="695325" cy="2476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EF098F1-23A1-48CA-9797-144C0BE2FFC6}"/>
              </a:ext>
            </a:extLst>
          </p:cNvPr>
          <p:cNvSpPr/>
          <p:nvPr/>
        </p:nvSpPr>
        <p:spPr>
          <a:xfrm>
            <a:off x="5579839" y="3199606"/>
            <a:ext cx="695325" cy="2476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82">
            <a:extLst>
              <a:ext uri="{FF2B5EF4-FFF2-40B4-BE49-F238E27FC236}">
                <a16:creationId xmlns:a16="http://schemas.microsoft.com/office/drawing/2014/main" id="{74D00A35-7C22-4762-93C2-065753AE5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402" y="2302668"/>
            <a:ext cx="31591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00">
                <a:latin typeface="Consolas" panose="020B0609020204030204" pitchFamily="49" charset="0"/>
              </a:rPr>
              <a:t>pte</a:t>
            </a:r>
            <a:endParaRPr lang="ko-KR" altLang="en-US" sz="1200">
              <a:latin typeface="Consolas" panose="020B0609020204030204" pitchFamily="49" charset="0"/>
            </a:endParaRPr>
          </a:p>
        </p:txBody>
      </p:sp>
      <p:sp>
        <p:nvSpPr>
          <p:cNvPr id="43" name="TextBox 83">
            <a:extLst>
              <a:ext uri="{FF2B5EF4-FFF2-40B4-BE49-F238E27FC236}">
                <a16:creationId xmlns:a16="http://schemas.microsoft.com/office/drawing/2014/main" id="{DD0B157B-41DA-4CB8-A4B5-AECBCE88D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1927" y="3702843"/>
            <a:ext cx="31591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00">
                <a:latin typeface="Consolas" panose="020B0609020204030204" pitchFamily="49" charset="0"/>
              </a:rPr>
              <a:t>pte</a:t>
            </a:r>
            <a:endParaRPr lang="ko-KR" altLang="en-US" sz="1200">
              <a:latin typeface="Consolas" panose="020B0609020204030204" pitchFamily="49" charset="0"/>
            </a:endParaRPr>
          </a:p>
        </p:txBody>
      </p:sp>
      <p:sp>
        <p:nvSpPr>
          <p:cNvPr id="44" name="TextBox 84">
            <a:extLst>
              <a:ext uri="{FF2B5EF4-FFF2-40B4-BE49-F238E27FC236}">
                <a16:creationId xmlns:a16="http://schemas.microsoft.com/office/drawing/2014/main" id="{4ED7FFD1-1524-4A4C-A77B-9985DA858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552" y="2640806"/>
            <a:ext cx="3159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00">
                <a:latin typeface="Consolas" panose="020B0609020204030204" pitchFamily="49" charset="0"/>
              </a:rPr>
              <a:t>pgd</a:t>
            </a:r>
            <a:endParaRPr lang="ko-KR" altLang="en-US" sz="1200">
              <a:latin typeface="Consolas" panose="020B0609020204030204" pitchFamily="49" charset="0"/>
            </a:endParaRPr>
          </a:p>
        </p:txBody>
      </p:sp>
      <p:cxnSp>
        <p:nvCxnSpPr>
          <p:cNvPr id="45" name="구부러진 연결선 45">
            <a:extLst>
              <a:ext uri="{FF2B5EF4-FFF2-40B4-BE49-F238E27FC236}">
                <a16:creationId xmlns:a16="http://schemas.microsoft.com/office/drawing/2014/main" id="{429553CB-E107-4C01-9F28-2AF333F9493B}"/>
              </a:ext>
            </a:extLst>
          </p:cNvPr>
          <p:cNvCxnSpPr>
            <a:endCxn id="20" idx="1"/>
          </p:cNvCxnSpPr>
          <p:nvPr/>
        </p:nvCxnSpPr>
        <p:spPr>
          <a:xfrm flipV="1">
            <a:off x="6181502" y="2688431"/>
            <a:ext cx="766762" cy="40481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 46">
            <a:extLst>
              <a:ext uri="{FF2B5EF4-FFF2-40B4-BE49-F238E27FC236}">
                <a16:creationId xmlns:a16="http://schemas.microsoft.com/office/drawing/2014/main" id="{7A5A6842-62DC-4428-8FAC-F5568A4F5465}"/>
              </a:ext>
            </a:extLst>
          </p:cNvPr>
          <p:cNvCxnSpPr>
            <a:stCxn id="41" idx="3"/>
            <a:endCxn id="32" idx="1"/>
          </p:cNvCxnSpPr>
          <p:nvPr/>
        </p:nvCxnSpPr>
        <p:spPr>
          <a:xfrm>
            <a:off x="6275164" y="3323431"/>
            <a:ext cx="649288" cy="7556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4825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BB1825-E4A1-4C91-8A17-C68E371315AB}"/>
              </a:ext>
            </a:extLst>
          </p:cNvPr>
          <p:cNvSpPr txBox="1"/>
          <p:nvPr/>
        </p:nvSpPr>
        <p:spPr>
          <a:xfrm>
            <a:off x="251520" y="0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0xC0003000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40352-FCB5-4A46-8DE2-A58A9D6F6C3B}"/>
              </a:ext>
            </a:extLst>
          </p:cNvPr>
          <p:cNvSpPr txBox="1"/>
          <p:nvPr/>
        </p:nvSpPr>
        <p:spPr>
          <a:xfrm>
            <a:off x="395536" y="764704"/>
            <a:ext cx="5113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1100000000     0000000011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60351E-69A3-4AB2-BBB1-CF85D66873DF}"/>
              </a:ext>
            </a:extLst>
          </p:cNvPr>
          <p:cNvSpPr/>
          <p:nvPr/>
        </p:nvSpPr>
        <p:spPr>
          <a:xfrm>
            <a:off x="899592" y="1772816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2A7A74-F0BB-4601-928D-274BE406E414}"/>
              </a:ext>
            </a:extLst>
          </p:cNvPr>
          <p:cNvSpPr/>
          <p:nvPr/>
        </p:nvSpPr>
        <p:spPr>
          <a:xfrm>
            <a:off x="899592" y="2132856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9137B3-92A4-44C6-BBDA-5A87060D0194}"/>
              </a:ext>
            </a:extLst>
          </p:cNvPr>
          <p:cNvSpPr/>
          <p:nvPr/>
        </p:nvSpPr>
        <p:spPr>
          <a:xfrm>
            <a:off x="899592" y="2492896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6C4590-35FB-44F0-A742-6E7A46973ED2}"/>
              </a:ext>
            </a:extLst>
          </p:cNvPr>
          <p:cNvSpPr/>
          <p:nvPr/>
        </p:nvSpPr>
        <p:spPr>
          <a:xfrm>
            <a:off x="899592" y="2852936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0FEC26-9E53-4451-8D6E-1489BA6333C0}"/>
              </a:ext>
            </a:extLst>
          </p:cNvPr>
          <p:cNvSpPr/>
          <p:nvPr/>
        </p:nvSpPr>
        <p:spPr>
          <a:xfrm>
            <a:off x="899592" y="3212976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1C99DA-1324-4405-99EF-1EB5BE69D0E8}"/>
              </a:ext>
            </a:extLst>
          </p:cNvPr>
          <p:cNvSpPr/>
          <p:nvPr/>
        </p:nvSpPr>
        <p:spPr>
          <a:xfrm>
            <a:off x="899592" y="3573016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247300-1729-4AD3-98B9-EC364C46C7FD}"/>
              </a:ext>
            </a:extLst>
          </p:cNvPr>
          <p:cNvSpPr/>
          <p:nvPr/>
        </p:nvSpPr>
        <p:spPr>
          <a:xfrm>
            <a:off x="899592" y="3933056"/>
            <a:ext cx="1368152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C004AE-E289-4178-A25C-67E7B370954A}"/>
              </a:ext>
            </a:extLst>
          </p:cNvPr>
          <p:cNvSpPr txBox="1"/>
          <p:nvPr/>
        </p:nvSpPr>
        <p:spPr>
          <a:xfrm>
            <a:off x="166726" y="416431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pgd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12A8FA-B522-47A2-AB1F-BCA48885AF15}"/>
              </a:ext>
            </a:extLst>
          </p:cNvPr>
          <p:cNvSpPr txBox="1"/>
          <p:nvPr/>
        </p:nvSpPr>
        <p:spPr>
          <a:xfrm>
            <a:off x="467544" y="204168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3041461-BE0B-4F27-A4F6-BA924AEBEE96}"/>
              </a:ext>
            </a:extLst>
          </p:cNvPr>
          <p:cNvCxnSpPr>
            <a:cxnSpLocks/>
            <a:stCxn id="12" idx="3"/>
            <a:endCxn id="46" idx="1"/>
          </p:cNvCxnSpPr>
          <p:nvPr/>
        </p:nvCxnSpPr>
        <p:spPr>
          <a:xfrm flipV="1">
            <a:off x="2267744" y="3184530"/>
            <a:ext cx="1210255" cy="928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736A99A-9D8D-4556-A9A6-6D9461C7F714}"/>
              </a:ext>
            </a:extLst>
          </p:cNvPr>
          <p:cNvSpPr/>
          <p:nvPr/>
        </p:nvSpPr>
        <p:spPr>
          <a:xfrm>
            <a:off x="6516216" y="1681644"/>
            <a:ext cx="1728192" cy="88326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D1128E-8B3A-47A6-913A-67556A6ADA31}"/>
              </a:ext>
            </a:extLst>
          </p:cNvPr>
          <p:cNvSpPr/>
          <p:nvPr/>
        </p:nvSpPr>
        <p:spPr>
          <a:xfrm>
            <a:off x="6516216" y="2564904"/>
            <a:ext cx="1728192" cy="88326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C5B2A94-3C3E-4FDA-97F0-6C4566ED32FC}"/>
              </a:ext>
            </a:extLst>
          </p:cNvPr>
          <p:cNvSpPr/>
          <p:nvPr/>
        </p:nvSpPr>
        <p:spPr>
          <a:xfrm>
            <a:off x="6516216" y="3448164"/>
            <a:ext cx="1728192" cy="88326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EA04E0-2F65-4073-B1B4-3363E99DFD41}"/>
              </a:ext>
            </a:extLst>
          </p:cNvPr>
          <p:cNvSpPr/>
          <p:nvPr/>
        </p:nvSpPr>
        <p:spPr>
          <a:xfrm>
            <a:off x="6516216" y="4331424"/>
            <a:ext cx="1728192" cy="88326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C069317-F759-404B-BD1D-555EEF997F21}"/>
              </a:ext>
            </a:extLst>
          </p:cNvPr>
          <p:cNvSpPr/>
          <p:nvPr/>
        </p:nvSpPr>
        <p:spPr>
          <a:xfrm>
            <a:off x="6516216" y="5214684"/>
            <a:ext cx="1728192" cy="88326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E147CB-006C-48DA-9C93-08B7F70AEA90}"/>
              </a:ext>
            </a:extLst>
          </p:cNvPr>
          <p:cNvSpPr txBox="1"/>
          <p:nvPr/>
        </p:nvSpPr>
        <p:spPr>
          <a:xfrm>
            <a:off x="8172400" y="406707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0x3000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FE780A1-88B0-4CD9-B1CD-CEC0CB4AC45D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4846151" y="3184530"/>
            <a:ext cx="1670065" cy="11441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519EF4F-9F64-4081-9A44-99D900F08176}"/>
              </a:ext>
            </a:extLst>
          </p:cNvPr>
          <p:cNvSpPr txBox="1"/>
          <p:nvPr/>
        </p:nvSpPr>
        <p:spPr>
          <a:xfrm>
            <a:off x="6084168" y="116103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offset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3BC100-CF1B-477A-B5AD-94EBE90B2168}"/>
              </a:ext>
            </a:extLst>
          </p:cNvPr>
          <p:cNvSpPr txBox="1"/>
          <p:nvPr/>
        </p:nvSpPr>
        <p:spPr>
          <a:xfrm>
            <a:off x="215515" y="3876283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768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15C186-8974-4608-A860-E62A99E78667}"/>
              </a:ext>
            </a:extLst>
          </p:cNvPr>
          <p:cNvSpPr txBox="1"/>
          <p:nvPr/>
        </p:nvSpPr>
        <p:spPr>
          <a:xfrm>
            <a:off x="697457" y="633478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high memory address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3DE482-59ED-4CB0-A6F3-67266AAEB0DF}"/>
              </a:ext>
            </a:extLst>
          </p:cNvPr>
          <p:cNvSpPr/>
          <p:nvPr/>
        </p:nvSpPr>
        <p:spPr>
          <a:xfrm>
            <a:off x="-1692696" y="1345704"/>
            <a:ext cx="1584176" cy="9671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1E6669E-E483-433F-8ADB-B760EB053EE3}"/>
              </a:ext>
            </a:extLst>
          </p:cNvPr>
          <p:cNvSpPr/>
          <p:nvPr/>
        </p:nvSpPr>
        <p:spPr>
          <a:xfrm>
            <a:off x="-1692696" y="2318577"/>
            <a:ext cx="1584176" cy="9671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266026-44E4-45D9-A1DF-B3CEA4F7AAD3}"/>
              </a:ext>
            </a:extLst>
          </p:cNvPr>
          <p:cNvSpPr/>
          <p:nvPr/>
        </p:nvSpPr>
        <p:spPr>
          <a:xfrm>
            <a:off x="-1692696" y="3291450"/>
            <a:ext cx="1584176" cy="9671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A6CC1CA-1447-42F1-BFCE-354ECDA24D17}"/>
              </a:ext>
            </a:extLst>
          </p:cNvPr>
          <p:cNvSpPr/>
          <p:nvPr/>
        </p:nvSpPr>
        <p:spPr>
          <a:xfrm>
            <a:off x="-1692696" y="4264323"/>
            <a:ext cx="1584176" cy="96717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DA0156-56D2-4F48-A018-E3ED67DBF9EF}"/>
              </a:ext>
            </a:extLst>
          </p:cNvPr>
          <p:cNvSpPr txBox="1"/>
          <p:nvPr/>
        </p:nvSpPr>
        <p:spPr>
          <a:xfrm>
            <a:off x="-2464335" y="120342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0x0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B71D56-EEBC-446C-A564-71CD39859917}"/>
              </a:ext>
            </a:extLst>
          </p:cNvPr>
          <p:cNvSpPr txBox="1"/>
          <p:nvPr/>
        </p:nvSpPr>
        <p:spPr>
          <a:xfrm>
            <a:off x="-2484782" y="211099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0x4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8E26F7-8A12-4CD0-B6E2-6CFB79C9AEEE}"/>
              </a:ext>
            </a:extLst>
          </p:cNvPr>
          <p:cNvSpPr txBox="1"/>
          <p:nvPr/>
        </p:nvSpPr>
        <p:spPr>
          <a:xfrm>
            <a:off x="-2484783" y="306190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0x8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65A802-0940-4A4B-8342-68985EF38236}"/>
              </a:ext>
            </a:extLst>
          </p:cNvPr>
          <p:cNvSpPr txBox="1"/>
          <p:nvPr/>
        </p:nvSpPr>
        <p:spPr>
          <a:xfrm>
            <a:off x="-2484784" y="3975447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0xc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8A2D35C-D327-471B-A650-5248C6B27730}"/>
              </a:ext>
            </a:extLst>
          </p:cNvPr>
          <p:cNvSpPr/>
          <p:nvPr/>
        </p:nvSpPr>
        <p:spPr>
          <a:xfrm>
            <a:off x="3477999" y="3004510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27AEE1-58F3-4E69-B55B-8910E4578984}"/>
              </a:ext>
            </a:extLst>
          </p:cNvPr>
          <p:cNvSpPr/>
          <p:nvPr/>
        </p:nvSpPr>
        <p:spPr>
          <a:xfrm>
            <a:off x="3477999" y="3364550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C0BE0AC-A165-4B4E-B24C-5FA183475DFE}"/>
              </a:ext>
            </a:extLst>
          </p:cNvPr>
          <p:cNvSpPr/>
          <p:nvPr/>
        </p:nvSpPr>
        <p:spPr>
          <a:xfrm>
            <a:off x="3477999" y="3724590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C94418A-93FC-4DBF-A52D-53FCE66929CA}"/>
              </a:ext>
            </a:extLst>
          </p:cNvPr>
          <p:cNvSpPr/>
          <p:nvPr/>
        </p:nvSpPr>
        <p:spPr>
          <a:xfrm>
            <a:off x="3477999" y="4084630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B88E163-D980-4851-8A2B-8D986C76970F}"/>
              </a:ext>
            </a:extLst>
          </p:cNvPr>
          <p:cNvSpPr txBox="1"/>
          <p:nvPr/>
        </p:nvSpPr>
        <p:spPr>
          <a:xfrm>
            <a:off x="3045951" y="327337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49E79D-4FCA-43AE-976C-4B4033042A69}"/>
              </a:ext>
            </a:extLst>
          </p:cNvPr>
          <p:cNvSpPr txBox="1"/>
          <p:nvPr/>
        </p:nvSpPr>
        <p:spPr>
          <a:xfrm>
            <a:off x="2662899" y="326582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pte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F1E45BA-5AFE-4476-8EAC-531D43734C35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4846151" y="2555378"/>
            <a:ext cx="1687457" cy="9891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D4811FD-7DEE-4B1F-88DD-B615D6608E8C}"/>
              </a:ext>
            </a:extLst>
          </p:cNvPr>
          <p:cNvSpPr txBox="1"/>
          <p:nvPr/>
        </p:nvSpPr>
        <p:spPr>
          <a:xfrm>
            <a:off x="8203673" y="2293768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A3D9CD2-BE72-4A06-B472-7D0F8DC58824}"/>
              </a:ext>
            </a:extLst>
          </p:cNvPr>
          <p:cNvSpPr/>
          <p:nvPr/>
        </p:nvSpPr>
        <p:spPr>
          <a:xfrm>
            <a:off x="896852" y="4286837"/>
            <a:ext cx="1368152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06D0332-E1E7-4024-8114-FDAEB44D2BA1}"/>
              </a:ext>
            </a:extLst>
          </p:cNvPr>
          <p:cNvSpPr/>
          <p:nvPr/>
        </p:nvSpPr>
        <p:spPr>
          <a:xfrm>
            <a:off x="3482090" y="4601987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08B5511-998D-437A-81C3-3319B8F11851}"/>
              </a:ext>
            </a:extLst>
          </p:cNvPr>
          <p:cNvSpPr/>
          <p:nvPr/>
        </p:nvSpPr>
        <p:spPr>
          <a:xfrm>
            <a:off x="3482090" y="4962027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B14CB98-818E-4F0D-BCB7-D01BDCDF8B3E}"/>
              </a:ext>
            </a:extLst>
          </p:cNvPr>
          <p:cNvSpPr/>
          <p:nvPr/>
        </p:nvSpPr>
        <p:spPr>
          <a:xfrm>
            <a:off x="3482090" y="5322067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FF446AF-3222-4D2A-AC29-B00CA708CF78}"/>
              </a:ext>
            </a:extLst>
          </p:cNvPr>
          <p:cNvSpPr/>
          <p:nvPr/>
        </p:nvSpPr>
        <p:spPr>
          <a:xfrm>
            <a:off x="3482090" y="5682107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591DFB9-9A9F-42F3-B2AA-544140EB626B}"/>
              </a:ext>
            </a:extLst>
          </p:cNvPr>
          <p:cNvSpPr txBox="1"/>
          <p:nvPr/>
        </p:nvSpPr>
        <p:spPr>
          <a:xfrm>
            <a:off x="3050042" y="487085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271378D-3F62-4C3D-B0DA-8F1FC9389C7D}"/>
              </a:ext>
            </a:extLst>
          </p:cNvPr>
          <p:cNvSpPr txBox="1"/>
          <p:nvPr/>
        </p:nvSpPr>
        <p:spPr>
          <a:xfrm>
            <a:off x="2680419" y="450413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pte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A21EF1D-DDF7-49E5-B48A-611A8545B245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>
            <a:off x="2265004" y="4466857"/>
            <a:ext cx="1217086" cy="3151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424E10D-F758-44B8-84B2-22F66D89F73E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4850242" y="3448164"/>
            <a:ext cx="1615762" cy="1333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AB5517B-1BC9-4F89-99FE-C69718BA8E6B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4850242" y="5142047"/>
            <a:ext cx="1652093" cy="698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1249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F0A361-9007-45C7-BFC9-84F89F81EDAF}"/>
              </a:ext>
            </a:extLst>
          </p:cNvPr>
          <p:cNvSpPr txBox="1"/>
          <p:nvPr/>
        </p:nvSpPr>
        <p:spPr>
          <a:xfrm>
            <a:off x="611560" y="116632"/>
            <a:ext cx="822532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buddy system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의 한계</a:t>
            </a:r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1. 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물리적으로 연속된 메모리만 할당 가능한다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2. 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메모리 할당의 최대크기는 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4Mb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이다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vmalloc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 </a:t>
            </a:r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1. 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물리적으로 연속성을 보장하지 않는다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2. 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메모리 할당의 크기 제한이 없다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.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71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2EA1F3-694E-4C76-9A37-38F27C9B4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6632"/>
            <a:ext cx="9610725" cy="216024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endParaRPr kumimoji="1" lang="en-US" altLang="ko-KR" sz="20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3.  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낮은 우선순위의 프로세스는 상황에 따라 기아 상태가 될 수 있다</a:t>
            </a: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I/O 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전용 프로세스  </a:t>
            </a: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10 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개 실행중</a:t>
            </a:r>
            <a:endParaRPr kumimoji="1" lang="en-US" altLang="ko-KR" sz="20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계산 전용 프로세스  </a:t>
            </a: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1 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개 실행 중</a:t>
            </a:r>
          </a:p>
          <a:p>
            <a:pPr marL="0" indent="0">
              <a:spcBef>
                <a:spcPct val="0"/>
              </a:spcBef>
              <a:buNone/>
              <a:defRPr/>
            </a:pPr>
            <a:endParaRPr kumimoji="1" lang="en-US" altLang="ko-KR" sz="20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ko-KR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5621818-1306-4930-BCA9-6E35A462AE76}"/>
              </a:ext>
            </a:extLst>
          </p:cNvPr>
          <p:cNvSpPr/>
          <p:nvPr/>
        </p:nvSpPr>
        <p:spPr>
          <a:xfrm>
            <a:off x="6642760" y="2609987"/>
            <a:ext cx="576064" cy="576064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D00234E-8F70-49A4-80A5-D716AAA20411}"/>
              </a:ext>
            </a:extLst>
          </p:cNvPr>
          <p:cNvSpPr/>
          <p:nvPr/>
        </p:nvSpPr>
        <p:spPr>
          <a:xfrm>
            <a:off x="5706656" y="3413297"/>
            <a:ext cx="576064" cy="576064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0F192AA-D4C2-41E0-99E9-A111283CF210}"/>
              </a:ext>
            </a:extLst>
          </p:cNvPr>
          <p:cNvSpPr/>
          <p:nvPr/>
        </p:nvSpPr>
        <p:spPr>
          <a:xfrm>
            <a:off x="7506856" y="3413297"/>
            <a:ext cx="576064" cy="576064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09BE3EF-9251-4CDF-908A-C07B8536DEFD}"/>
              </a:ext>
            </a:extLst>
          </p:cNvPr>
          <p:cNvSpPr/>
          <p:nvPr/>
        </p:nvSpPr>
        <p:spPr>
          <a:xfrm>
            <a:off x="8222254" y="4395468"/>
            <a:ext cx="576064" cy="57606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ko-KR" altLang="en-US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1DDD119-7248-40F1-BC3F-B0DBC950297B}"/>
              </a:ext>
            </a:extLst>
          </p:cNvPr>
          <p:cNvSpPr/>
          <p:nvPr/>
        </p:nvSpPr>
        <p:spPr>
          <a:xfrm>
            <a:off x="6964455" y="4395468"/>
            <a:ext cx="576064" cy="57606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0FCE549-39E9-4859-ACD0-20E4281CEB41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5994688" y="3101688"/>
            <a:ext cx="732435" cy="311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9944185-8C9A-43E0-B5E5-C18B1C85C212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>
          <a:xfrm flipH="1" flipV="1">
            <a:off x="7134461" y="3101688"/>
            <a:ext cx="660427" cy="311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4E5C14A-B079-4964-B4E2-490AB681434C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7252487" y="3925302"/>
            <a:ext cx="343084" cy="470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F51B55-E7D1-4F10-B187-6D7B9D43E828}"/>
              </a:ext>
            </a:extLst>
          </p:cNvPr>
          <p:cNvSpPr/>
          <p:nvPr/>
        </p:nvSpPr>
        <p:spPr>
          <a:xfrm>
            <a:off x="2771800" y="2447278"/>
            <a:ext cx="1368152" cy="37524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0EDADA-EDD8-46D4-8C6D-E47214CAC144}"/>
              </a:ext>
            </a:extLst>
          </p:cNvPr>
          <p:cNvSpPr/>
          <p:nvPr/>
        </p:nvSpPr>
        <p:spPr>
          <a:xfrm>
            <a:off x="2771800" y="2822524"/>
            <a:ext cx="1368152" cy="37524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47B39A-3CEE-4CCB-A296-A4E6CD93053D}"/>
              </a:ext>
            </a:extLst>
          </p:cNvPr>
          <p:cNvSpPr/>
          <p:nvPr/>
        </p:nvSpPr>
        <p:spPr>
          <a:xfrm>
            <a:off x="2771800" y="3197770"/>
            <a:ext cx="1368152" cy="37524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525348-5C87-43F5-893A-7A4225BCB6CD}"/>
              </a:ext>
            </a:extLst>
          </p:cNvPr>
          <p:cNvSpPr/>
          <p:nvPr/>
        </p:nvSpPr>
        <p:spPr>
          <a:xfrm>
            <a:off x="2771800" y="3573016"/>
            <a:ext cx="1368152" cy="37524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869FEA2-0FBA-4584-B87C-A159FDF8FD16}"/>
              </a:ext>
            </a:extLst>
          </p:cNvPr>
          <p:cNvSpPr/>
          <p:nvPr/>
        </p:nvSpPr>
        <p:spPr>
          <a:xfrm>
            <a:off x="2771800" y="3948262"/>
            <a:ext cx="1368152" cy="37524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FE5874-078F-42A5-8DA8-5B21DED88755}"/>
              </a:ext>
            </a:extLst>
          </p:cNvPr>
          <p:cNvSpPr/>
          <p:nvPr/>
        </p:nvSpPr>
        <p:spPr>
          <a:xfrm>
            <a:off x="2771800" y="4323508"/>
            <a:ext cx="1368152" cy="37524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405E3-39F5-42F2-81EF-EA214AB7946A}"/>
              </a:ext>
            </a:extLst>
          </p:cNvPr>
          <p:cNvSpPr txBox="1"/>
          <p:nvPr/>
        </p:nvSpPr>
        <p:spPr>
          <a:xfrm>
            <a:off x="2915816" y="207203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cfs_rq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5EB802-C42C-4AA4-9192-D9FBFCEF0B15}"/>
              </a:ext>
            </a:extLst>
          </p:cNvPr>
          <p:cNvSpPr txBox="1"/>
          <p:nvPr/>
        </p:nvSpPr>
        <p:spPr>
          <a:xfrm>
            <a:off x="827584" y="282252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tasks_timeline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106FFC8-8395-4F8F-9F96-EE9302106681}"/>
              </a:ext>
            </a:extLst>
          </p:cNvPr>
          <p:cNvCxnSpPr>
            <a:stCxn id="16" idx="3"/>
            <a:endCxn id="6" idx="2"/>
          </p:cNvCxnSpPr>
          <p:nvPr/>
        </p:nvCxnSpPr>
        <p:spPr>
          <a:xfrm flipV="1">
            <a:off x="4139952" y="2898019"/>
            <a:ext cx="2502808" cy="11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0F33F6C-0885-4F67-AB82-70DFEC024E99}"/>
              </a:ext>
            </a:extLst>
          </p:cNvPr>
          <p:cNvCxnSpPr>
            <a:cxnSpLocks/>
            <a:stCxn id="18" idx="3"/>
            <a:endCxn id="7" idx="2"/>
          </p:cNvCxnSpPr>
          <p:nvPr/>
        </p:nvCxnSpPr>
        <p:spPr>
          <a:xfrm flipV="1">
            <a:off x="4139952" y="3701329"/>
            <a:ext cx="1566704" cy="5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4806C1F-C829-4FFF-A61C-5E62FD95DAC7}"/>
              </a:ext>
            </a:extLst>
          </p:cNvPr>
          <p:cNvSpPr txBox="1"/>
          <p:nvPr/>
        </p:nvSpPr>
        <p:spPr>
          <a:xfrm>
            <a:off x="1182035" y="354365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rb_leftmost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65A8EF-E16D-4619-B7FE-A6E555F577CC}"/>
              </a:ext>
            </a:extLst>
          </p:cNvPr>
          <p:cNvSpPr txBox="1"/>
          <p:nvPr/>
        </p:nvSpPr>
        <p:spPr>
          <a:xfrm>
            <a:off x="5706656" y="406472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next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94E4E84-7B47-41C7-B6FA-14B855394B32}"/>
              </a:ext>
            </a:extLst>
          </p:cNvPr>
          <p:cNvCxnSpPr>
            <a:cxnSpLocks/>
            <a:stCxn id="9" idx="0"/>
            <a:endCxn id="8" idx="5"/>
          </p:cNvCxnSpPr>
          <p:nvPr/>
        </p:nvCxnSpPr>
        <p:spPr>
          <a:xfrm flipH="1" flipV="1">
            <a:off x="7998557" y="3904998"/>
            <a:ext cx="511729" cy="490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35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A8F9A5-AF23-420C-979C-747AFD016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-79653"/>
            <a:ext cx="7402989" cy="701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fork();</a:t>
            </a:r>
          </a:p>
          <a:p>
            <a:r>
              <a:rPr lang="en-US" altLang="ko-KR">
                <a:latin typeface="Consolas" panose="020B0609020204030204" pitchFamily="49" charset="0"/>
              </a:rPr>
              <a:t>---------------------------------------------------------</a:t>
            </a:r>
          </a:p>
          <a:p>
            <a:r>
              <a:rPr lang="en-US" altLang="ko-KR">
                <a:latin typeface="Consolas" panose="020B0609020204030204" pitchFamily="49" charset="0"/>
              </a:rPr>
              <a:t>.task_fork      = task_fork_fair,</a:t>
            </a:r>
          </a:p>
          <a:p>
            <a:r>
              <a:rPr lang="en-US" altLang="ko-KR">
                <a:latin typeface="Consolas" panose="020B0609020204030204" pitchFamily="49" charset="0"/>
              </a:rPr>
              <a:t>sys_fork();  // SYSCALL_DEFINE0(fork)</a:t>
            </a:r>
          </a:p>
          <a:p>
            <a:r>
              <a:rPr lang="en-US" altLang="ko-KR">
                <a:latin typeface="Consolas" panose="020B0609020204030204" pitchFamily="49" charset="0"/>
              </a:rPr>
              <a:t>do_fork();</a:t>
            </a:r>
          </a:p>
          <a:p>
            <a:r>
              <a:rPr lang="en-US" altLang="ko-KR">
                <a:latin typeface="Consolas" panose="020B0609020204030204" pitchFamily="49" charset="0"/>
              </a:rPr>
              <a:t>copy_process();</a:t>
            </a:r>
          </a:p>
          <a:p>
            <a:r>
              <a:rPr lang="en-US" altLang="ko-KR">
                <a:latin typeface="Consolas" panose="020B0609020204030204" pitchFamily="49" charset="0"/>
              </a:rPr>
              <a:t>dup_task_struct();</a:t>
            </a:r>
          </a:p>
          <a:p>
            <a:r>
              <a:rPr lang="en-US" altLang="ko-KR">
                <a:latin typeface="Consolas" panose="020B0609020204030204" pitchFamily="49" charset="0"/>
              </a:rPr>
              <a:t>arch_dup_task_struct();</a:t>
            </a:r>
          </a:p>
          <a:p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*dst = *src;</a:t>
            </a:r>
          </a:p>
          <a:p>
            <a:r>
              <a:rPr lang="en-US" altLang="ko-KR">
                <a:latin typeface="Consolas" panose="020B0609020204030204" pitchFamily="49" charset="0"/>
              </a:rPr>
              <a:t>sched_fork();</a:t>
            </a:r>
          </a:p>
          <a:p>
            <a:r>
              <a:rPr lang="en-US" altLang="ko-KR">
                <a:latin typeface="Consolas" panose="020B0609020204030204" pitchFamily="49" charset="0"/>
              </a:rPr>
              <a:t>__sched_fork();  // p-&gt;se.vruntime  = 0;</a:t>
            </a:r>
          </a:p>
          <a:p>
            <a:r>
              <a:rPr lang="en-US" altLang="ko-KR">
                <a:latin typeface="Consolas" panose="020B0609020204030204" pitchFamily="49" charset="0"/>
              </a:rPr>
              <a:t>p-&gt;sched_class = &amp;fair_sched_class;</a:t>
            </a:r>
          </a:p>
          <a:p>
            <a:r>
              <a:rPr lang="en-US" altLang="ko-KR">
                <a:latin typeface="Consolas" panose="020B0609020204030204" pitchFamily="49" charset="0"/>
              </a:rPr>
              <a:t>p-&gt;sched_class-&gt;task_fork(p);</a:t>
            </a:r>
          </a:p>
          <a:p>
            <a:r>
              <a:rPr lang="en-US" altLang="ko-KR">
                <a:latin typeface="Consolas" panose="020B0609020204030204" pitchFamily="49" charset="0"/>
              </a:rPr>
              <a:t>task_fork_fair();</a:t>
            </a:r>
          </a:p>
          <a:p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se-&gt;vruntime = curr-&gt;vruntime;</a:t>
            </a:r>
          </a:p>
          <a:p>
            <a:r>
              <a:rPr lang="en-US" altLang="ko-KR">
                <a:latin typeface="Consolas" panose="020B0609020204030204" pitchFamily="49" charset="0"/>
              </a:rPr>
              <a:t>place_entity(cfs_rq, se, 1);</a:t>
            </a:r>
          </a:p>
          <a:p>
            <a:r>
              <a:rPr lang="en-US" altLang="ko-KR">
                <a:latin typeface="Consolas" panose="020B0609020204030204" pitchFamily="49" charset="0"/>
              </a:rPr>
              <a:t>wake_up_new_task(p);</a:t>
            </a:r>
          </a:p>
          <a:p>
            <a:r>
              <a:rPr lang="en-US" altLang="ko-KR">
                <a:latin typeface="Consolas" panose="020B0609020204030204" pitchFamily="49" charset="0"/>
              </a:rPr>
              <a:t>activate_task(rq, p, 0);</a:t>
            </a:r>
          </a:p>
          <a:p>
            <a:r>
              <a:rPr lang="en-US" altLang="ko-KR">
                <a:latin typeface="Consolas" panose="020B0609020204030204" pitchFamily="49" charset="0"/>
              </a:rPr>
              <a:t>enqueue_task(rq, p, flags);</a:t>
            </a:r>
          </a:p>
          <a:p>
            <a:r>
              <a:rPr lang="en-US" altLang="ko-KR">
                <a:latin typeface="Consolas" panose="020B0609020204030204" pitchFamily="49" charset="0"/>
              </a:rPr>
              <a:t>p-&gt;sched_class-&gt;enqueue_task()</a:t>
            </a:r>
          </a:p>
          <a:p>
            <a:r>
              <a:rPr lang="en-US" altLang="ko-KR">
                <a:latin typeface="Consolas" panose="020B0609020204030204" pitchFamily="49" charset="0"/>
              </a:rPr>
              <a:t>enqueue_task_fair();</a:t>
            </a:r>
          </a:p>
          <a:p>
            <a:r>
              <a:rPr lang="en-US" altLang="ko-KR">
                <a:latin typeface="Consolas" panose="020B0609020204030204" pitchFamily="49" charset="0"/>
              </a:rPr>
              <a:t>enqueue_entity();</a:t>
            </a:r>
          </a:p>
          <a:p>
            <a:r>
              <a:rPr lang="en-US" altLang="ko-KR">
                <a:latin typeface="Consolas" panose="020B0609020204030204" pitchFamily="49" charset="0"/>
              </a:rPr>
              <a:t>__enqueue_entity();</a:t>
            </a:r>
          </a:p>
          <a:p>
            <a:r>
              <a:rPr lang="en-US" altLang="ko-KR">
                <a:latin typeface="Consolas" panose="020B0609020204030204" pitchFamily="49" charset="0"/>
              </a:rPr>
              <a:t>rb_link_node();</a:t>
            </a:r>
          </a:p>
          <a:p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rb_insert_color();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33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4D1972D-8C43-458F-820A-C31614073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439" y="-303"/>
            <a:ext cx="9610725" cy="495300"/>
          </a:xfrm>
        </p:spPr>
        <p:txBody>
          <a:bodyPr/>
          <a:lstStyle/>
          <a:p>
            <a:pPr defTabSz="914400" eaLnBrk="1" hangingPunct="1">
              <a:spcBef>
                <a:spcPct val="0"/>
              </a:spcBef>
              <a:buClrTx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3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세대 커널 </a:t>
            </a: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( CFS )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ko-KR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999A67-4F18-460F-8941-2F8490E1C613}"/>
              </a:ext>
            </a:extLst>
          </p:cNvPr>
          <p:cNvSpPr/>
          <p:nvPr/>
        </p:nvSpPr>
        <p:spPr>
          <a:xfrm>
            <a:off x="2244161" y="1380822"/>
            <a:ext cx="1479550" cy="3222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E93446-2F81-4D1A-B186-724E4EF708C4}"/>
              </a:ext>
            </a:extLst>
          </p:cNvPr>
          <p:cNvSpPr/>
          <p:nvPr/>
        </p:nvSpPr>
        <p:spPr>
          <a:xfrm>
            <a:off x="2244161" y="1703085"/>
            <a:ext cx="1479550" cy="3238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A2C3F9-4CFF-4656-BFC7-5B5364FCD32D}"/>
              </a:ext>
            </a:extLst>
          </p:cNvPr>
          <p:cNvSpPr/>
          <p:nvPr/>
        </p:nvSpPr>
        <p:spPr>
          <a:xfrm>
            <a:off x="2244161" y="2026935"/>
            <a:ext cx="1479550" cy="3222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78740A-7C0E-4909-8A68-976F0016A28E}"/>
              </a:ext>
            </a:extLst>
          </p:cNvPr>
          <p:cNvSpPr/>
          <p:nvPr/>
        </p:nvSpPr>
        <p:spPr>
          <a:xfrm>
            <a:off x="2244161" y="2349197"/>
            <a:ext cx="1479550" cy="3222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28CF49-CEA4-42EB-AF1F-F8B4BB157CAE}"/>
              </a:ext>
            </a:extLst>
          </p:cNvPr>
          <p:cNvSpPr/>
          <p:nvPr/>
        </p:nvSpPr>
        <p:spPr>
          <a:xfrm>
            <a:off x="2244161" y="2671460"/>
            <a:ext cx="1479550" cy="3238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46A1FF-8DDB-4828-96AE-C26DD8621077}"/>
              </a:ext>
            </a:extLst>
          </p:cNvPr>
          <p:cNvSpPr/>
          <p:nvPr/>
        </p:nvSpPr>
        <p:spPr>
          <a:xfrm>
            <a:off x="2244161" y="2995310"/>
            <a:ext cx="1479550" cy="3222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923F3EF6-66DE-4CD3-9332-567480797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086" y="950610"/>
            <a:ext cx="946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cfs_rq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7F2EF687-C2C9-48DE-8B64-B364B265D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448" y="1642760"/>
            <a:ext cx="1957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tasks_timeline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58D303F2-B636-4FB4-81EC-FE3C52C35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036" y="1979310"/>
            <a:ext cx="157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rb_leftmost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AFFA5E-1330-483A-A12A-C79C5DC5D441}"/>
              </a:ext>
            </a:extLst>
          </p:cNvPr>
          <p:cNvSpPr/>
          <p:nvPr/>
        </p:nvSpPr>
        <p:spPr>
          <a:xfrm>
            <a:off x="5323911" y="1874535"/>
            <a:ext cx="1479550" cy="3222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F3FF6E-8209-45C8-A81A-3CDE7F85D7A5}"/>
              </a:ext>
            </a:extLst>
          </p:cNvPr>
          <p:cNvSpPr/>
          <p:nvPr/>
        </p:nvSpPr>
        <p:spPr>
          <a:xfrm>
            <a:off x="5323911" y="2196797"/>
            <a:ext cx="1479550" cy="3238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49F828C-53E3-4C7D-8374-EF8A2FE0EF31}"/>
              </a:ext>
            </a:extLst>
          </p:cNvPr>
          <p:cNvSpPr/>
          <p:nvPr/>
        </p:nvSpPr>
        <p:spPr>
          <a:xfrm>
            <a:off x="5323911" y="2520647"/>
            <a:ext cx="1479550" cy="3222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E1CC15-A1F7-4C71-8D13-C7983916D5E3}"/>
              </a:ext>
            </a:extLst>
          </p:cNvPr>
          <p:cNvSpPr/>
          <p:nvPr/>
        </p:nvSpPr>
        <p:spPr>
          <a:xfrm>
            <a:off x="5323911" y="2842910"/>
            <a:ext cx="1479550" cy="3222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A09FA2-C7C3-496B-8B5E-CA9953A673AF}"/>
              </a:ext>
            </a:extLst>
          </p:cNvPr>
          <p:cNvSpPr/>
          <p:nvPr/>
        </p:nvSpPr>
        <p:spPr>
          <a:xfrm>
            <a:off x="5323911" y="3165172"/>
            <a:ext cx="1479550" cy="3238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8BC66DB-19C9-4A4E-B3AA-984D1093CB79}"/>
              </a:ext>
            </a:extLst>
          </p:cNvPr>
          <p:cNvSpPr/>
          <p:nvPr/>
        </p:nvSpPr>
        <p:spPr>
          <a:xfrm>
            <a:off x="5323911" y="3489022"/>
            <a:ext cx="1479550" cy="3222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40B7F545-E1CD-45E5-B255-AC9B1060F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098" y="3174697"/>
            <a:ext cx="438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se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B6D6FB94-B227-40BE-9003-D7AF9A9AC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3911" y="1528460"/>
            <a:ext cx="157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task_struct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TextBox 20">
            <a:extLst>
              <a:ext uri="{FF2B5EF4-FFF2-40B4-BE49-F238E27FC236}">
                <a16:creationId xmlns:a16="http://schemas.microsoft.com/office/drawing/2014/main" id="{5468F323-F1D7-4C64-B6C1-851AD5FD5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3461" y="2828622"/>
            <a:ext cx="1196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vruntime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21">
            <a:extLst>
              <a:ext uri="{FF2B5EF4-FFF2-40B4-BE49-F238E27FC236}">
                <a16:creationId xmlns:a16="http://schemas.microsoft.com/office/drawing/2014/main" id="{859F1569-26B1-4B02-9A94-E7ECCC16F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3461" y="3163585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run_node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9D71C64-BF9C-40CB-B47B-EAD212B45183}"/>
              </a:ext>
            </a:extLst>
          </p:cNvPr>
          <p:cNvCxnSpPr>
            <a:stCxn id="6" idx="3"/>
            <a:endCxn id="18" idx="1"/>
          </p:cNvCxnSpPr>
          <p:nvPr/>
        </p:nvCxnSpPr>
        <p:spPr>
          <a:xfrm>
            <a:off x="3723711" y="1865010"/>
            <a:ext cx="1600200" cy="1462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880EE9A-68C7-410E-8B98-DE0A99348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3461" y="3473147"/>
            <a:ext cx="2209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sum_exec_runtime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A1EF985-B19A-4ACC-A3C5-47750DE3473D}"/>
              </a:ext>
            </a:extLst>
          </p:cNvPr>
          <p:cNvSpPr/>
          <p:nvPr/>
        </p:nvSpPr>
        <p:spPr>
          <a:xfrm>
            <a:off x="5323911" y="3823985"/>
            <a:ext cx="1479550" cy="3222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2A1D4D-58AB-4EB8-AEB5-7CE466BD0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3461" y="3809697"/>
            <a:ext cx="145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exec_start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31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12700"/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4666</Words>
  <Application>Microsoft Office PowerPoint</Application>
  <PresentationFormat>화면 슬라이드 쇼(4:3)</PresentationFormat>
  <Paragraphs>1357</Paragraphs>
  <Slides>64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2" baseType="lpstr">
      <vt:lpstr>Wingdings</vt:lpstr>
      <vt:lpstr>Times New Roman</vt:lpstr>
      <vt:lpstr>Arial</vt:lpstr>
      <vt:lpstr>Monotype Sorts</vt:lpstr>
      <vt:lpstr>맑은 고딕</vt:lpstr>
      <vt:lpstr>Consolas</vt:lpstr>
      <vt:lpstr>Office 테마</vt:lpstr>
      <vt:lpstr>Microsoft Excel 워크시트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Memory 재할당 전략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kim jungin</cp:lastModifiedBy>
  <cp:revision>318</cp:revision>
  <dcterms:created xsi:type="dcterms:W3CDTF">2017-09-04T00:10:04Z</dcterms:created>
  <dcterms:modified xsi:type="dcterms:W3CDTF">2019-05-14T08:24:57Z</dcterms:modified>
</cp:coreProperties>
</file>