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1" autoAdjust="0"/>
    <p:restoredTop sz="94660"/>
  </p:normalViewPr>
  <p:slideViewPr>
    <p:cSldViewPr>
      <p:cViewPr varScale="1">
        <p:scale>
          <a:sx n="74" d="100"/>
          <a:sy n="74" d="100"/>
        </p:scale>
        <p:origin x="1335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5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6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1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64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8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7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9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5">
            <a:extLst>
              <a:ext uri="{FF2B5EF4-FFF2-40B4-BE49-F238E27FC236}">
                <a16:creationId xmlns:a16="http://schemas.microsoft.com/office/drawing/2014/main" id="{E0BFD83F-AA62-44BB-BD0D-4C7862963B22}"/>
              </a:ext>
            </a:extLst>
          </p:cNvPr>
          <p:cNvSpPr/>
          <p:nvPr/>
        </p:nvSpPr>
        <p:spPr bwMode="auto">
          <a:xfrm>
            <a:off x="248472" y="4076858"/>
            <a:ext cx="1859601" cy="470285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Daemons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6" name="모서리가 둥근 직사각형 6">
            <a:extLst>
              <a:ext uri="{FF2B5EF4-FFF2-40B4-BE49-F238E27FC236}">
                <a16:creationId xmlns:a16="http://schemas.microsoft.com/office/drawing/2014/main" id="{0B1E524B-BE42-46F0-856E-411A8147912D}"/>
              </a:ext>
            </a:extLst>
          </p:cNvPr>
          <p:cNvSpPr/>
          <p:nvPr/>
        </p:nvSpPr>
        <p:spPr bwMode="auto">
          <a:xfrm>
            <a:off x="171288" y="4152247"/>
            <a:ext cx="1859601" cy="472079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Daemons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7" name="모서리가 둥근 직사각형 7">
            <a:extLst>
              <a:ext uri="{FF2B5EF4-FFF2-40B4-BE49-F238E27FC236}">
                <a16:creationId xmlns:a16="http://schemas.microsoft.com/office/drawing/2014/main" id="{B7FF5F39-BB41-4677-8F60-A03033F8709E}"/>
              </a:ext>
            </a:extLst>
          </p:cNvPr>
          <p:cNvSpPr/>
          <p:nvPr/>
        </p:nvSpPr>
        <p:spPr bwMode="auto">
          <a:xfrm>
            <a:off x="94104" y="4238407"/>
            <a:ext cx="1859601" cy="472079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Daemons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F1EA4545-5C1F-4E6C-847E-18BD49F67BFB}"/>
              </a:ext>
            </a:extLst>
          </p:cNvPr>
          <p:cNvSpPr/>
          <p:nvPr/>
        </p:nvSpPr>
        <p:spPr bwMode="auto">
          <a:xfrm>
            <a:off x="2443735" y="4238407"/>
            <a:ext cx="1859601" cy="472079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Context Manager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A2E5FE3B-542F-4887-AA73-A62EC7E6B237}"/>
              </a:ext>
            </a:extLst>
          </p:cNvPr>
          <p:cNvSpPr/>
          <p:nvPr/>
        </p:nvSpPr>
        <p:spPr bwMode="auto">
          <a:xfrm>
            <a:off x="4780803" y="4238407"/>
            <a:ext cx="1859601" cy="472079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Media Server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id="{FA7D97B9-4335-4BAF-A130-CF7A6C842125}"/>
              </a:ext>
            </a:extLst>
          </p:cNvPr>
          <p:cNvSpPr/>
          <p:nvPr/>
        </p:nvSpPr>
        <p:spPr bwMode="auto">
          <a:xfrm>
            <a:off x="7141204" y="4238407"/>
            <a:ext cx="1859601" cy="472079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Zygote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1" name="모서리가 둥근 직사각형 11">
            <a:extLst>
              <a:ext uri="{FF2B5EF4-FFF2-40B4-BE49-F238E27FC236}">
                <a16:creationId xmlns:a16="http://schemas.microsoft.com/office/drawing/2014/main" id="{0DE1750E-AC78-4EE3-9696-F14D0D3FF554}"/>
              </a:ext>
            </a:extLst>
          </p:cNvPr>
          <p:cNvSpPr/>
          <p:nvPr/>
        </p:nvSpPr>
        <p:spPr bwMode="auto">
          <a:xfrm>
            <a:off x="3967676" y="5132308"/>
            <a:ext cx="1859601" cy="472079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init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2" name="모서리가 둥근 직사각형 12">
            <a:extLst>
              <a:ext uri="{FF2B5EF4-FFF2-40B4-BE49-F238E27FC236}">
                <a16:creationId xmlns:a16="http://schemas.microsoft.com/office/drawing/2014/main" id="{BFD26483-13AD-46DA-ABAB-E28F84E62624}"/>
              </a:ext>
            </a:extLst>
          </p:cNvPr>
          <p:cNvSpPr/>
          <p:nvPr/>
        </p:nvSpPr>
        <p:spPr bwMode="auto">
          <a:xfrm>
            <a:off x="3967676" y="5896971"/>
            <a:ext cx="1859601" cy="472079"/>
          </a:xfrm>
          <a:prstGeom prst="round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Linux Kernel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BAF0BD-8086-4480-9E83-98A2A1B05A26}"/>
              </a:ext>
            </a:extLst>
          </p:cNvPr>
          <p:cNvSpPr/>
          <p:nvPr/>
        </p:nvSpPr>
        <p:spPr bwMode="auto">
          <a:xfrm>
            <a:off x="4664129" y="2622923"/>
            <a:ext cx="2089359" cy="1146993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:</a:t>
            </a:r>
            <a:endParaRPr lang="ko-KR" altLang="en-US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4" name="모서리가 둥근 직사각형 15">
            <a:extLst>
              <a:ext uri="{FF2B5EF4-FFF2-40B4-BE49-F238E27FC236}">
                <a16:creationId xmlns:a16="http://schemas.microsoft.com/office/drawing/2014/main" id="{E2920617-1C10-4890-BFCC-DF5B7F2480D6}"/>
              </a:ext>
            </a:extLst>
          </p:cNvPr>
          <p:cNvSpPr/>
          <p:nvPr/>
        </p:nvSpPr>
        <p:spPr bwMode="auto">
          <a:xfrm>
            <a:off x="4777213" y="3095003"/>
            <a:ext cx="1859601" cy="292582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Camera Service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5" name="모서리가 둥근 직사각형 16">
            <a:extLst>
              <a:ext uri="{FF2B5EF4-FFF2-40B4-BE49-F238E27FC236}">
                <a16:creationId xmlns:a16="http://schemas.microsoft.com/office/drawing/2014/main" id="{7C1DBE2B-59F1-453E-9317-CADE6B5566AA}"/>
              </a:ext>
            </a:extLst>
          </p:cNvPr>
          <p:cNvSpPr/>
          <p:nvPr/>
        </p:nvSpPr>
        <p:spPr bwMode="auto">
          <a:xfrm>
            <a:off x="4777213" y="2710876"/>
            <a:ext cx="1859601" cy="294377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Audio Flinger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6" name="모서리가 둥근 직사각형 17">
            <a:extLst>
              <a:ext uri="{FF2B5EF4-FFF2-40B4-BE49-F238E27FC236}">
                <a16:creationId xmlns:a16="http://schemas.microsoft.com/office/drawing/2014/main" id="{198FC599-477E-45C4-8E23-22E565668675}"/>
              </a:ext>
            </a:extLst>
          </p:cNvPr>
          <p:cNvSpPr/>
          <p:nvPr/>
        </p:nvSpPr>
        <p:spPr bwMode="auto">
          <a:xfrm>
            <a:off x="7141204" y="3540158"/>
            <a:ext cx="1859601" cy="472081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System Server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371C62-48B9-4B71-85DC-B8752F347B4D}"/>
              </a:ext>
            </a:extLst>
          </p:cNvPr>
          <p:cNvSpPr/>
          <p:nvPr/>
        </p:nvSpPr>
        <p:spPr bwMode="auto">
          <a:xfrm>
            <a:off x="7020940" y="786656"/>
            <a:ext cx="2087564" cy="2218598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:</a:t>
            </a:r>
            <a:endParaRPr lang="ko-KR" altLang="en-US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8" name="모서리가 둥근 직사각형 19">
            <a:extLst>
              <a:ext uri="{FF2B5EF4-FFF2-40B4-BE49-F238E27FC236}">
                <a16:creationId xmlns:a16="http://schemas.microsoft.com/office/drawing/2014/main" id="{B26BA4A5-7078-4F02-92D6-26AC2A8CEF52}"/>
              </a:ext>
            </a:extLst>
          </p:cNvPr>
          <p:cNvSpPr/>
          <p:nvPr/>
        </p:nvSpPr>
        <p:spPr bwMode="auto">
          <a:xfrm>
            <a:off x="7141204" y="2010834"/>
            <a:ext cx="1859601" cy="305147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Media Service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9" name="모서리가 둥근 직사각형 20">
            <a:extLst>
              <a:ext uri="{FF2B5EF4-FFF2-40B4-BE49-F238E27FC236}">
                <a16:creationId xmlns:a16="http://schemas.microsoft.com/office/drawing/2014/main" id="{8BE92BC3-39C6-4BE9-92A3-7062519885F5}"/>
              </a:ext>
            </a:extLst>
          </p:cNvPr>
          <p:cNvSpPr/>
          <p:nvPr/>
        </p:nvSpPr>
        <p:spPr bwMode="auto">
          <a:xfrm>
            <a:off x="7141204" y="1628503"/>
            <a:ext cx="1859601" cy="306941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Radio Service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A17D209B-C25B-4A61-846E-3A6274D0500A}"/>
              </a:ext>
            </a:extLst>
          </p:cNvPr>
          <p:cNvSpPr/>
          <p:nvPr/>
        </p:nvSpPr>
        <p:spPr bwMode="auto">
          <a:xfrm>
            <a:off x="7141204" y="1244377"/>
            <a:ext cx="1859601" cy="306941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Camera Service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21" name="모서리가 둥근 직사각형 22">
            <a:extLst>
              <a:ext uri="{FF2B5EF4-FFF2-40B4-BE49-F238E27FC236}">
                <a16:creationId xmlns:a16="http://schemas.microsoft.com/office/drawing/2014/main" id="{18C8F046-8FE7-4D2D-8A87-80B01D6FF1A6}"/>
              </a:ext>
            </a:extLst>
          </p:cNvPr>
          <p:cNvSpPr/>
          <p:nvPr/>
        </p:nvSpPr>
        <p:spPr bwMode="auto">
          <a:xfrm>
            <a:off x="7141204" y="865635"/>
            <a:ext cx="1859601" cy="303352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Audio Flinger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22" name="모서리가 둥근 직사각형 23">
            <a:extLst>
              <a:ext uri="{FF2B5EF4-FFF2-40B4-BE49-F238E27FC236}">
                <a16:creationId xmlns:a16="http://schemas.microsoft.com/office/drawing/2014/main" id="{A02778D6-4E1F-47E2-ACD6-8F350B00049E}"/>
              </a:ext>
            </a:extLst>
          </p:cNvPr>
          <p:cNvSpPr/>
          <p:nvPr/>
        </p:nvSpPr>
        <p:spPr bwMode="auto">
          <a:xfrm>
            <a:off x="7141204" y="2393166"/>
            <a:ext cx="1859601" cy="305147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Sensor Service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cxnSp>
        <p:nvCxnSpPr>
          <p:cNvPr id="23" name="직선 화살표 연결선 55">
            <a:extLst>
              <a:ext uri="{FF2B5EF4-FFF2-40B4-BE49-F238E27FC236}">
                <a16:creationId xmlns:a16="http://schemas.microsoft.com/office/drawing/2014/main" id="{64CD0875-C1E7-46F6-B6B5-D110FA168873}"/>
              </a:ext>
            </a:extLst>
          </p:cNvPr>
          <p:cNvCxnSpPr>
            <a:cxnSpLocks noChangeShapeType="1"/>
            <a:stCxn id="12" idx="0"/>
            <a:endCxn id="11" idx="2"/>
          </p:cNvCxnSpPr>
          <p:nvPr/>
        </p:nvCxnSpPr>
        <p:spPr bwMode="auto">
          <a:xfrm rot="5400000" flipH="1" flipV="1">
            <a:off x="4749630" y="5750293"/>
            <a:ext cx="292541" cy="2485"/>
          </a:xfrm>
          <a:prstGeom prst="straightConnector1">
            <a:avLst/>
          </a:prstGeom>
          <a:noFill/>
          <a:ln w="28575" algn="ctr">
            <a:solidFill>
              <a:srgbClr val="4F81BD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꺾인 연결선 56">
            <a:extLst>
              <a:ext uri="{FF2B5EF4-FFF2-40B4-BE49-F238E27FC236}">
                <a16:creationId xmlns:a16="http://schemas.microsoft.com/office/drawing/2014/main" id="{8278CF88-E518-4900-9E17-2A0377EF3B93}"/>
              </a:ext>
            </a:extLst>
          </p:cNvPr>
          <p:cNvCxnSpPr>
            <a:cxnSpLocks noChangeShapeType="1"/>
            <a:stCxn id="11" idx="0"/>
            <a:endCxn id="7" idx="2"/>
          </p:cNvCxnSpPr>
          <p:nvPr/>
        </p:nvCxnSpPr>
        <p:spPr bwMode="auto">
          <a:xfrm rot="16200000" flipV="1">
            <a:off x="2749382" y="2984934"/>
            <a:ext cx="422266" cy="3873258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4F81BD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꺾인 연결선 57">
            <a:extLst>
              <a:ext uri="{FF2B5EF4-FFF2-40B4-BE49-F238E27FC236}">
                <a16:creationId xmlns:a16="http://schemas.microsoft.com/office/drawing/2014/main" id="{B1B3CE44-A9F8-4A90-8C45-86721DF4EF10}"/>
              </a:ext>
            </a:extLst>
          </p:cNvPr>
          <p:cNvCxnSpPr>
            <a:cxnSpLocks noChangeShapeType="1"/>
            <a:stCxn id="11" idx="0"/>
            <a:endCxn id="8" idx="2"/>
          </p:cNvCxnSpPr>
          <p:nvPr/>
        </p:nvCxnSpPr>
        <p:spPr bwMode="auto">
          <a:xfrm rot="16200000" flipV="1">
            <a:off x="3924039" y="4159591"/>
            <a:ext cx="422266" cy="152394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4F81BD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꺾인 연결선 58">
            <a:extLst>
              <a:ext uri="{FF2B5EF4-FFF2-40B4-BE49-F238E27FC236}">
                <a16:creationId xmlns:a16="http://schemas.microsoft.com/office/drawing/2014/main" id="{5F79E175-F726-4043-B20F-32793511F3BA}"/>
              </a:ext>
            </a:extLst>
          </p:cNvPr>
          <p:cNvCxnSpPr>
            <a:cxnSpLocks noChangeShapeType="1"/>
            <a:stCxn id="11" idx="0"/>
            <a:endCxn id="9" idx="2"/>
          </p:cNvCxnSpPr>
          <p:nvPr/>
        </p:nvCxnSpPr>
        <p:spPr bwMode="auto">
          <a:xfrm rot="5400000" flipH="1" flipV="1">
            <a:off x="5092480" y="4515094"/>
            <a:ext cx="422266" cy="812938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4F81BD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꺾인 연결선 59">
            <a:extLst>
              <a:ext uri="{FF2B5EF4-FFF2-40B4-BE49-F238E27FC236}">
                <a16:creationId xmlns:a16="http://schemas.microsoft.com/office/drawing/2014/main" id="{58A930B7-AEB9-43B8-8BEB-000CB1CC5D5A}"/>
              </a:ext>
            </a:extLst>
          </p:cNvPr>
          <p:cNvCxnSpPr>
            <a:cxnSpLocks noChangeShapeType="1"/>
            <a:stCxn id="11" idx="0"/>
            <a:endCxn id="10" idx="2"/>
          </p:cNvCxnSpPr>
          <p:nvPr/>
        </p:nvCxnSpPr>
        <p:spPr bwMode="auto">
          <a:xfrm rot="5400000" flipH="1" flipV="1">
            <a:off x="6273351" y="3334223"/>
            <a:ext cx="422266" cy="3174681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4F81BD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직선 화살표 연결선 60">
            <a:extLst>
              <a:ext uri="{FF2B5EF4-FFF2-40B4-BE49-F238E27FC236}">
                <a16:creationId xmlns:a16="http://schemas.microsoft.com/office/drawing/2014/main" id="{0918E8A8-429C-41C0-9317-FFD28315AE45}"/>
              </a:ext>
            </a:extLst>
          </p:cNvPr>
          <p:cNvCxnSpPr>
            <a:cxnSpLocks noChangeShapeType="1"/>
            <a:stCxn id="9" idx="0"/>
            <a:endCxn id="13" idx="2"/>
          </p:cNvCxnSpPr>
          <p:nvPr/>
        </p:nvCxnSpPr>
        <p:spPr bwMode="auto">
          <a:xfrm rot="5400000" flipH="1" flipV="1">
            <a:off x="5477687" y="4002984"/>
            <a:ext cx="467272" cy="2485"/>
          </a:xfrm>
          <a:prstGeom prst="straightConnector1">
            <a:avLst/>
          </a:prstGeom>
          <a:noFill/>
          <a:ln w="28575" algn="ctr">
            <a:solidFill>
              <a:srgbClr val="4F81BD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직선 화살표 연결선 61">
            <a:extLst>
              <a:ext uri="{FF2B5EF4-FFF2-40B4-BE49-F238E27FC236}">
                <a16:creationId xmlns:a16="http://schemas.microsoft.com/office/drawing/2014/main" id="{F4FBD056-687F-42D1-88AC-D84E7E17B83F}"/>
              </a:ext>
            </a:extLst>
          </p:cNvPr>
          <p:cNvCxnSpPr>
            <a:cxnSpLocks noChangeShapeType="1"/>
            <a:stCxn id="10" idx="0"/>
            <a:endCxn id="16" idx="2"/>
          </p:cNvCxnSpPr>
          <p:nvPr/>
        </p:nvCxnSpPr>
        <p:spPr bwMode="auto">
          <a:xfrm rot="5400000" flipH="1" flipV="1">
            <a:off x="7959969" y="4126009"/>
            <a:ext cx="223708" cy="0"/>
          </a:xfrm>
          <a:prstGeom prst="straightConnector1">
            <a:avLst/>
          </a:prstGeom>
          <a:noFill/>
          <a:ln w="28575" algn="ctr">
            <a:solidFill>
              <a:srgbClr val="4F81BD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직선 화살표 연결선 62">
            <a:extLst>
              <a:ext uri="{FF2B5EF4-FFF2-40B4-BE49-F238E27FC236}">
                <a16:creationId xmlns:a16="http://schemas.microsoft.com/office/drawing/2014/main" id="{115CFF72-BAEA-4727-BDB0-16C5E90A6127}"/>
              </a:ext>
            </a:extLst>
          </p:cNvPr>
          <p:cNvCxnSpPr>
            <a:cxnSpLocks noChangeShapeType="1"/>
            <a:stCxn id="16" idx="0"/>
            <a:endCxn id="17" idx="2"/>
          </p:cNvCxnSpPr>
          <p:nvPr/>
        </p:nvCxnSpPr>
        <p:spPr bwMode="auto">
          <a:xfrm rot="16200000" flipV="1">
            <a:off x="7800704" y="3269142"/>
            <a:ext cx="534782" cy="7459"/>
          </a:xfrm>
          <a:prstGeom prst="straightConnector1">
            <a:avLst/>
          </a:prstGeom>
          <a:noFill/>
          <a:ln w="28575" algn="ctr">
            <a:solidFill>
              <a:srgbClr val="4F81BD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hape 63">
            <a:extLst>
              <a:ext uri="{FF2B5EF4-FFF2-40B4-BE49-F238E27FC236}">
                <a16:creationId xmlns:a16="http://schemas.microsoft.com/office/drawing/2014/main" id="{0E2FC400-B8F5-4262-BEA1-CE2BC46E3464}"/>
              </a:ext>
            </a:extLst>
          </p:cNvPr>
          <p:cNvCxnSpPr>
            <a:cxnSpLocks noChangeShapeType="1"/>
            <a:stCxn id="13" idx="1"/>
          </p:cNvCxnSpPr>
          <p:nvPr/>
        </p:nvCxnSpPr>
        <p:spPr bwMode="auto">
          <a:xfrm rot="10800000" flipV="1">
            <a:off x="3890296" y="3196096"/>
            <a:ext cx="773159" cy="1031177"/>
          </a:xfrm>
          <a:prstGeom prst="bentConnector2">
            <a:avLst/>
          </a:prstGeom>
          <a:noFill/>
          <a:ln w="28575" algn="ctr">
            <a:solidFill>
              <a:srgbClr val="4F81BD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hape 64">
            <a:extLst>
              <a:ext uri="{FF2B5EF4-FFF2-40B4-BE49-F238E27FC236}">
                <a16:creationId xmlns:a16="http://schemas.microsoft.com/office/drawing/2014/main" id="{8EC1D041-A684-410D-8591-9CFF1150395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960515" y="1667201"/>
            <a:ext cx="4027393" cy="2570662"/>
          </a:xfrm>
          <a:prstGeom prst="bentConnector2">
            <a:avLst/>
          </a:prstGeom>
          <a:noFill/>
          <a:ln w="28575" algn="ctr">
            <a:solidFill>
              <a:srgbClr val="4F81BD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222E191-81F9-4538-A3B1-8EFE8BFC4D7C}"/>
              </a:ext>
            </a:extLst>
          </p:cNvPr>
          <p:cNvSpPr txBox="1"/>
          <p:nvPr/>
        </p:nvSpPr>
        <p:spPr bwMode="auto">
          <a:xfrm>
            <a:off x="3115060" y="1192322"/>
            <a:ext cx="1981661" cy="4702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kern="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050" kern="0" dirty="0">
                <a:solidFill>
                  <a:sysClr val="windowText" lastClr="000000"/>
                </a:solidFill>
              </a:rPr>
              <a:t>자바 시스템 서비스 등록</a:t>
            </a:r>
            <a:endParaRPr lang="en-US" altLang="ko-KR" sz="1050" kern="0" dirty="0">
              <a:solidFill>
                <a:sysClr val="windowText" lastClr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kern="0" dirty="0">
                <a:solidFill>
                  <a:sysClr val="windowText" lastClr="000000"/>
                </a:solidFill>
              </a:rPr>
              <a:t>(JNI+</a:t>
            </a:r>
            <a:r>
              <a:rPr lang="ko-KR" altLang="en-US" sz="1050" kern="0" dirty="0">
                <a:solidFill>
                  <a:sysClr val="windowText" lastClr="000000"/>
                </a:solidFill>
              </a:rPr>
              <a:t>바인더 </a:t>
            </a:r>
            <a:r>
              <a:rPr lang="en-US" altLang="ko-KR" sz="1050" kern="0" dirty="0">
                <a:solidFill>
                  <a:sysClr val="windowText" lastClr="000000"/>
                </a:solidFill>
              </a:rPr>
              <a:t>IPC)</a:t>
            </a:r>
            <a:endParaRPr lang="ko-KR" altLang="en-US" sz="1050" kern="0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D07501-6F54-4A70-9338-40A391155AA8}"/>
              </a:ext>
            </a:extLst>
          </p:cNvPr>
          <p:cNvSpPr txBox="1"/>
          <p:nvPr/>
        </p:nvSpPr>
        <p:spPr bwMode="auto">
          <a:xfrm>
            <a:off x="4502580" y="2220847"/>
            <a:ext cx="1970890" cy="2961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kern="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100" kern="0" dirty="0" err="1">
                <a:solidFill>
                  <a:sysClr val="windowText" lastClr="000000"/>
                </a:solidFill>
              </a:rPr>
              <a:t>네이티브</a:t>
            </a:r>
            <a:r>
              <a:rPr lang="ko-KR" altLang="en-US" sz="1100" kern="0" dirty="0">
                <a:solidFill>
                  <a:sysClr val="windowText" lastClr="000000"/>
                </a:solidFill>
              </a:rPr>
              <a:t> 시스템 서비스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0E39C9-E903-40A9-AD0F-872F93B9187D}"/>
              </a:ext>
            </a:extLst>
          </p:cNvPr>
          <p:cNvSpPr txBox="1"/>
          <p:nvPr/>
        </p:nvSpPr>
        <p:spPr bwMode="auto">
          <a:xfrm>
            <a:off x="7198643" y="459969"/>
            <a:ext cx="1536504" cy="2871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kern="0" dirty="0">
                <a:solidFill>
                  <a:sysClr val="windowText" lastClr="000000"/>
                </a:solidFill>
              </a:rPr>
              <a:t>자바 시스템 서비스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A60723-CA56-44A5-B952-60894B7B2125}"/>
              </a:ext>
            </a:extLst>
          </p:cNvPr>
          <p:cNvSpPr txBox="1"/>
          <p:nvPr/>
        </p:nvSpPr>
        <p:spPr bwMode="auto">
          <a:xfrm>
            <a:off x="3260452" y="2470349"/>
            <a:ext cx="1383932" cy="6533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kern="0" dirty="0" err="1">
                <a:solidFill>
                  <a:sysClr val="windowText" lastClr="000000"/>
                </a:solidFill>
              </a:rPr>
              <a:t>네이트브</a:t>
            </a:r>
            <a:r>
              <a:rPr lang="ko-KR" altLang="en-US" sz="1050" kern="0" dirty="0">
                <a:solidFill>
                  <a:sysClr val="windowText" lastClr="000000"/>
                </a:solidFill>
              </a:rPr>
              <a:t> 시스템 </a:t>
            </a:r>
            <a:endParaRPr lang="en-US" altLang="ko-KR" sz="1050" kern="0" dirty="0">
              <a:solidFill>
                <a:sysClr val="windowText" lastClr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kern="0" dirty="0">
                <a:solidFill>
                  <a:sysClr val="windowText" lastClr="000000"/>
                </a:solidFill>
              </a:rPr>
              <a:t>서비스 등록</a:t>
            </a:r>
            <a:endParaRPr lang="en-US" altLang="ko-KR" sz="1050" kern="0" dirty="0">
              <a:solidFill>
                <a:sysClr val="windowText" lastClr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kern="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50" kern="0" dirty="0">
                <a:solidFill>
                  <a:sysClr val="windowText" lastClr="000000"/>
                </a:solidFill>
              </a:rPr>
              <a:t>바인더 </a:t>
            </a:r>
            <a:r>
              <a:rPr lang="en-US" altLang="ko-KR" sz="1050" kern="0" dirty="0">
                <a:solidFill>
                  <a:sysClr val="windowText" lastClr="000000"/>
                </a:solidFill>
              </a:rPr>
              <a:t>IPC)</a:t>
            </a:r>
            <a:endParaRPr lang="ko-KR" altLang="en-US" sz="1050" kern="0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1ACF41-A960-4B61-BC41-3A6CDD5296B1}"/>
              </a:ext>
            </a:extLst>
          </p:cNvPr>
          <p:cNvSpPr txBox="1"/>
          <p:nvPr/>
        </p:nvSpPr>
        <p:spPr bwMode="auto">
          <a:xfrm>
            <a:off x="255652" y="3310401"/>
            <a:ext cx="1062629" cy="6802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kern="0" dirty="0">
                <a:solidFill>
                  <a:sysClr val="windowText" lastClr="000000"/>
                </a:solidFill>
              </a:rPr>
              <a:t> USB </a:t>
            </a:r>
            <a:r>
              <a:rPr lang="ko-KR" altLang="en-US" sz="1100" kern="0" dirty="0">
                <a:solidFill>
                  <a:sysClr val="windowText" lastClr="000000"/>
                </a:solidFill>
              </a:rPr>
              <a:t>데몬</a:t>
            </a:r>
            <a:endParaRPr lang="en-US" altLang="ko-KR" sz="1100" kern="0" dirty="0">
              <a:solidFill>
                <a:sysClr val="windowText" lastClr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kern="0" dirty="0" err="1">
                <a:solidFill>
                  <a:sysClr val="windowText" lastClr="000000"/>
                </a:solidFill>
              </a:rPr>
              <a:t>디버거</a:t>
            </a:r>
            <a:r>
              <a:rPr lang="ko-KR" altLang="en-US" sz="1100" kern="0" dirty="0">
                <a:solidFill>
                  <a:sysClr val="windowText" lastClr="000000"/>
                </a:solidFill>
              </a:rPr>
              <a:t> 데몬</a:t>
            </a:r>
            <a:endParaRPr lang="en-US" altLang="ko-KR" sz="1100" kern="0" dirty="0">
              <a:solidFill>
                <a:sysClr val="windowText" lastClr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kern="0" dirty="0">
                <a:solidFill>
                  <a:sysClr val="windowText" lastClr="000000"/>
                </a:solidFill>
              </a:rPr>
              <a:t>…</a:t>
            </a:r>
            <a:endParaRPr lang="ko-KR" altLang="en-US" sz="11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508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BD93C84-EACC-4014-878E-60E2E15A4769}"/>
              </a:ext>
            </a:extLst>
          </p:cNvPr>
          <p:cNvCxnSpPr/>
          <p:nvPr/>
        </p:nvCxnSpPr>
        <p:spPr>
          <a:xfrm>
            <a:off x="435964" y="1303735"/>
            <a:ext cx="84963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8531B55-2723-4636-B443-C35653707639}"/>
              </a:ext>
            </a:extLst>
          </p:cNvPr>
          <p:cNvSpPr/>
          <p:nvPr/>
        </p:nvSpPr>
        <p:spPr>
          <a:xfrm>
            <a:off x="1128114" y="1924447"/>
            <a:ext cx="1152525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F1A7782-50B2-4FD7-A7CC-85007B20D8FA}"/>
              </a:ext>
            </a:extLst>
          </p:cNvPr>
          <p:cNvSpPr/>
          <p:nvPr/>
        </p:nvSpPr>
        <p:spPr>
          <a:xfrm>
            <a:off x="1128114" y="2357835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D47704-29FE-4AE2-9DC4-66F4C2B92955}"/>
              </a:ext>
            </a:extLst>
          </p:cNvPr>
          <p:cNvSpPr/>
          <p:nvPr/>
        </p:nvSpPr>
        <p:spPr>
          <a:xfrm>
            <a:off x="1128114" y="2789635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08A73CE-F0D8-4817-9C35-7455AF78FF42}"/>
              </a:ext>
            </a:extLst>
          </p:cNvPr>
          <p:cNvSpPr/>
          <p:nvPr/>
        </p:nvSpPr>
        <p:spPr>
          <a:xfrm>
            <a:off x="1128114" y="3221435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D8AE2AE-9CB2-43D1-966E-97BC2E0B09E4}"/>
              </a:ext>
            </a:extLst>
          </p:cNvPr>
          <p:cNvSpPr/>
          <p:nvPr/>
        </p:nvSpPr>
        <p:spPr>
          <a:xfrm>
            <a:off x="1128114" y="3653235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1A6EC66-209A-48E2-993A-A21E4F38202C}"/>
              </a:ext>
            </a:extLst>
          </p:cNvPr>
          <p:cNvSpPr/>
          <p:nvPr/>
        </p:nvSpPr>
        <p:spPr>
          <a:xfrm>
            <a:off x="1128114" y="4085035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1563B38-4A0B-4D9F-BDDF-7EE271761D30}"/>
              </a:ext>
            </a:extLst>
          </p:cNvPr>
          <p:cNvSpPr/>
          <p:nvPr/>
        </p:nvSpPr>
        <p:spPr>
          <a:xfrm>
            <a:off x="1128114" y="4516835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12">
            <a:extLst>
              <a:ext uri="{FF2B5EF4-FFF2-40B4-BE49-F238E27FC236}">
                <a16:creationId xmlns:a16="http://schemas.microsoft.com/office/drawing/2014/main" id="{B94410F8-D07A-4652-BBFA-A89D17035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114" y="1375172"/>
            <a:ext cx="1323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chrdevs[]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46" name="TextBox 13">
            <a:extLst>
              <a:ext uri="{FF2B5EF4-FFF2-40B4-BE49-F238E27FC236}">
                <a16:creationId xmlns:a16="http://schemas.microsoft.com/office/drawing/2014/main" id="{CB5C306E-3049-476D-8184-82DBD3C70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314" y="2391172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83C7F14-22D2-498C-A46E-C2BD70B0AFE9}"/>
              </a:ext>
            </a:extLst>
          </p:cNvPr>
          <p:cNvSpPr/>
          <p:nvPr/>
        </p:nvSpPr>
        <p:spPr>
          <a:xfrm>
            <a:off x="3215677" y="2762647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620BD5D-F8DD-41DA-9CA8-3EC23F260CD1}"/>
              </a:ext>
            </a:extLst>
          </p:cNvPr>
          <p:cNvSpPr/>
          <p:nvPr/>
        </p:nvSpPr>
        <p:spPr>
          <a:xfrm>
            <a:off x="3215677" y="3194447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"mem"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3A0FB30-F154-485B-8D70-7AFD98A06A7B}"/>
              </a:ext>
            </a:extLst>
          </p:cNvPr>
          <p:cNvSpPr/>
          <p:nvPr/>
        </p:nvSpPr>
        <p:spPr>
          <a:xfrm>
            <a:off x="3215677" y="3626247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TextBox 17">
            <a:extLst>
              <a:ext uri="{FF2B5EF4-FFF2-40B4-BE49-F238E27FC236}">
                <a16:creationId xmlns:a16="http://schemas.microsoft.com/office/drawing/2014/main" id="{28F84E69-3999-4DAB-AA70-0E186BE47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8702" y="2351485"/>
            <a:ext cx="69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cdev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BC35A37-E52B-4BF2-B327-DA7690151C21}"/>
              </a:ext>
            </a:extLst>
          </p:cNvPr>
          <p:cNvCxnSpPr>
            <a:stCxn id="39" idx="3"/>
            <a:endCxn id="47" idx="1"/>
          </p:cNvCxnSpPr>
          <p:nvPr/>
        </p:nvCxnSpPr>
        <p:spPr>
          <a:xfrm>
            <a:off x="2280639" y="2573735"/>
            <a:ext cx="935038" cy="40481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EFBAE8B-E4B6-45F0-A7D7-70DD75C1EFA1}"/>
              </a:ext>
            </a:extLst>
          </p:cNvPr>
          <p:cNvSpPr/>
          <p:nvPr/>
        </p:nvSpPr>
        <p:spPr>
          <a:xfrm>
            <a:off x="5523902" y="4904185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24">
            <a:extLst>
              <a:ext uri="{FF2B5EF4-FFF2-40B4-BE49-F238E27FC236}">
                <a16:creationId xmlns:a16="http://schemas.microsoft.com/office/drawing/2014/main" id="{57920D9D-1DFF-4579-B177-29BF836DB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1177" y="4493022"/>
            <a:ext cx="157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memory_fops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CDFB495-7749-4BA4-9F81-ABEF438CD454}"/>
              </a:ext>
            </a:extLst>
          </p:cNvPr>
          <p:cNvCxnSpPr>
            <a:stCxn id="49" idx="3"/>
            <a:endCxn id="61" idx="1"/>
          </p:cNvCxnSpPr>
          <p:nvPr/>
        </p:nvCxnSpPr>
        <p:spPr>
          <a:xfrm flipV="1">
            <a:off x="4368202" y="2792810"/>
            <a:ext cx="1133475" cy="104933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세로로 말린 두루마리 모양 28">
            <a:extLst>
              <a:ext uri="{FF2B5EF4-FFF2-40B4-BE49-F238E27FC236}">
                <a16:creationId xmlns:a16="http://schemas.microsoft.com/office/drawing/2014/main" id="{86D571F0-C401-45C7-8F37-9F26783E2EA3}"/>
              </a:ext>
            </a:extLst>
          </p:cNvPr>
          <p:cNvSpPr/>
          <p:nvPr/>
        </p:nvSpPr>
        <p:spPr>
          <a:xfrm>
            <a:off x="7909914" y="4578747"/>
            <a:ext cx="863600" cy="650875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세로로 말린 두루마리 모양 29">
            <a:extLst>
              <a:ext uri="{FF2B5EF4-FFF2-40B4-BE49-F238E27FC236}">
                <a16:creationId xmlns:a16="http://schemas.microsoft.com/office/drawing/2014/main" id="{9714AE40-1D97-4E81-B6B6-60E094EF0E4B}"/>
              </a:ext>
            </a:extLst>
          </p:cNvPr>
          <p:cNvSpPr/>
          <p:nvPr/>
        </p:nvSpPr>
        <p:spPr>
          <a:xfrm>
            <a:off x="7268564" y="2276872"/>
            <a:ext cx="865188" cy="650875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31">
            <a:extLst>
              <a:ext uri="{FF2B5EF4-FFF2-40B4-BE49-F238E27FC236}">
                <a16:creationId xmlns:a16="http://schemas.microsoft.com/office/drawing/2014/main" id="{CDB5EC6C-9DBB-45B8-B46C-CF22EF7F1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2727" y="4181872"/>
            <a:ext cx="1577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memory_open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58" name="TextBox 32">
            <a:extLst>
              <a:ext uri="{FF2B5EF4-FFF2-40B4-BE49-F238E27FC236}">
                <a16:creationId xmlns:a16="http://schemas.microsoft.com/office/drawing/2014/main" id="{B1F3D2D6-949B-4342-8F3C-42556DC58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239" y="1883172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kmsg_write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7208B35-AD79-4BD8-99BD-D93E66AE1668}"/>
              </a:ext>
            </a:extLst>
          </p:cNvPr>
          <p:cNvCxnSpPr>
            <a:stCxn id="52" idx="3"/>
            <a:endCxn id="55" idx="1"/>
          </p:cNvCxnSpPr>
          <p:nvPr/>
        </p:nvCxnSpPr>
        <p:spPr>
          <a:xfrm flipV="1">
            <a:off x="6676427" y="4904185"/>
            <a:ext cx="1314450" cy="2159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B62CAB7-8362-41FE-B6A3-B3E14B4867BF}"/>
              </a:ext>
            </a:extLst>
          </p:cNvPr>
          <p:cNvCxnSpPr>
            <a:stCxn id="61" idx="3"/>
            <a:endCxn id="56" idx="1"/>
          </p:cNvCxnSpPr>
          <p:nvPr/>
        </p:nvCxnSpPr>
        <p:spPr>
          <a:xfrm flipV="1">
            <a:off x="6654202" y="2602310"/>
            <a:ext cx="696912" cy="1905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D0E8465-BA3A-41EC-8AD8-B83E076ECE93}"/>
              </a:ext>
            </a:extLst>
          </p:cNvPr>
          <p:cNvSpPr/>
          <p:nvPr/>
        </p:nvSpPr>
        <p:spPr>
          <a:xfrm>
            <a:off x="5501677" y="2576910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49">
            <a:extLst>
              <a:ext uri="{FF2B5EF4-FFF2-40B4-BE49-F238E27FC236}">
                <a16:creationId xmlns:a16="http://schemas.microsoft.com/office/drawing/2014/main" id="{1B9C7385-E251-4EF6-AFAD-1C7CE6363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952" y="2165747"/>
            <a:ext cx="1323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kmsg_fops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B69A8AF-3B15-4F78-8753-263E9E4575E3}"/>
              </a:ext>
            </a:extLst>
          </p:cNvPr>
          <p:cNvSpPr/>
          <p:nvPr/>
        </p:nvSpPr>
        <p:spPr>
          <a:xfrm>
            <a:off x="3099789" y="871935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2926FA4-40C8-4056-AC2D-03B55C08821E}"/>
              </a:ext>
            </a:extLst>
          </p:cNvPr>
          <p:cNvSpPr/>
          <p:nvPr/>
        </p:nvSpPr>
        <p:spPr>
          <a:xfrm>
            <a:off x="3099789" y="1303735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1, 11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55">
            <a:extLst>
              <a:ext uri="{FF2B5EF4-FFF2-40B4-BE49-F238E27FC236}">
                <a16:creationId xmlns:a16="http://schemas.microsoft.com/office/drawing/2014/main" id="{2AAA9DE2-A461-40EB-86E8-0E5E54BE3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7564" y="367110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__kmsg__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66" name="TextBox 17">
            <a:extLst>
              <a:ext uri="{FF2B5EF4-FFF2-40B4-BE49-F238E27FC236}">
                <a16:creationId xmlns:a16="http://schemas.microsoft.com/office/drawing/2014/main" id="{6AF0C624-B741-4B9E-8B2C-01D1EF6A3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8158" y="3684191"/>
            <a:ext cx="5645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ops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67" name="TextBox 32">
            <a:extLst>
              <a:ext uri="{FF2B5EF4-FFF2-40B4-BE49-F238E27FC236}">
                <a16:creationId xmlns:a16="http://schemas.microsoft.com/office/drawing/2014/main" id="{E3493350-25A4-4365-87BB-801C02D90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2658" y="3005535"/>
            <a:ext cx="56300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printk(</a:t>
            </a:r>
            <a:r>
              <a:rPr lang="en-US" altLang="ko-KR" sz="1800">
                <a:latin typeface="Consolas" pitchFamily="49" charset="0"/>
                <a:cs typeface="Consolas" pitchFamily="49" charset="0"/>
              </a:rPr>
              <a:t>6, "&lt;6&gt;init: reading config file\n</a:t>
            </a: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);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E9D60-9E60-400C-9417-6223280E8049}"/>
              </a:ext>
            </a:extLst>
          </p:cNvPr>
          <p:cNvSpPr txBox="1"/>
          <p:nvPr/>
        </p:nvSpPr>
        <p:spPr>
          <a:xfrm>
            <a:off x="4393931" y="270090"/>
            <a:ext cx="613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log_write(6, "&lt;6&gt;init: reading config file\n");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521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9A7ACF-AB69-4C16-9BC0-C9500F59ED7B}"/>
              </a:ext>
            </a:extLst>
          </p:cNvPr>
          <p:cNvSpPr txBox="1"/>
          <p:nvPr/>
        </p:nvSpPr>
        <p:spPr>
          <a:xfrm>
            <a:off x="0" y="116632"/>
            <a:ext cx="1445780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InitKernelLogging(argv);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android::base::InitLogging(argv, &amp;android::base::KernelLogger);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Logger() = std::move(logger);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static auto&amp; logger = *new LogFunction(LogdLogger());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using LogFunction = std::function&lt;void(LogId, LogSeverity, const char*, const char*,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                               unsigned int, const char*)&gt;;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7A04EB-CBA6-44FE-8796-3B20ACCE1E0C}"/>
              </a:ext>
            </a:extLst>
          </p:cNvPr>
          <p:cNvSpPr/>
          <p:nvPr/>
        </p:nvSpPr>
        <p:spPr>
          <a:xfrm>
            <a:off x="3491880" y="4078749"/>
            <a:ext cx="1944216" cy="56270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LogdLogger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AAF8AE-C0D9-4815-A8AC-D7F9924383E9}"/>
              </a:ext>
            </a:extLst>
          </p:cNvPr>
          <p:cNvSpPr/>
          <p:nvPr/>
        </p:nvSpPr>
        <p:spPr>
          <a:xfrm>
            <a:off x="3491880" y="4641454"/>
            <a:ext cx="1944216" cy="56270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MAIN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EB7FBE-00BB-46E3-BCC1-92B32DC805FB}"/>
              </a:ext>
            </a:extLst>
          </p:cNvPr>
          <p:cNvSpPr/>
          <p:nvPr/>
        </p:nvSpPr>
        <p:spPr>
          <a:xfrm>
            <a:off x="3491880" y="5204159"/>
            <a:ext cx="1944216" cy="56270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operator()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B3F8C9-E5F2-4CAA-9872-1E0DB0C425DB}"/>
              </a:ext>
            </a:extLst>
          </p:cNvPr>
          <p:cNvSpPr txBox="1"/>
          <p:nvPr/>
        </p:nvSpPr>
        <p:spPr>
          <a:xfrm>
            <a:off x="827584" y="4705748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default_log_id_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두루마리 모양: 세로로 말림 8">
            <a:extLst>
              <a:ext uri="{FF2B5EF4-FFF2-40B4-BE49-F238E27FC236}">
                <a16:creationId xmlns:a16="http://schemas.microsoft.com/office/drawing/2014/main" id="{FA2EB621-48DC-493D-9C23-B47DBA7E110A}"/>
              </a:ext>
            </a:extLst>
          </p:cNvPr>
          <p:cNvSpPr/>
          <p:nvPr/>
        </p:nvSpPr>
        <p:spPr>
          <a:xfrm>
            <a:off x="6732240" y="5094134"/>
            <a:ext cx="864096" cy="864096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4BCD97A-0766-47B2-AE03-D364977CB552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5436096" y="5485512"/>
            <a:ext cx="1404156" cy="40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F0532C-466F-4368-B418-8815195D9687}"/>
              </a:ext>
            </a:extLst>
          </p:cNvPr>
          <p:cNvSpPr/>
          <p:nvPr/>
        </p:nvSpPr>
        <p:spPr>
          <a:xfrm>
            <a:off x="3491880" y="3173923"/>
            <a:ext cx="1944216" cy="56270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두루마리 모양: 세로로 말림 12">
            <a:extLst>
              <a:ext uri="{FF2B5EF4-FFF2-40B4-BE49-F238E27FC236}">
                <a16:creationId xmlns:a16="http://schemas.microsoft.com/office/drawing/2014/main" id="{CCD53178-1ABB-4376-AAD2-E71DACAC349C}"/>
              </a:ext>
            </a:extLst>
          </p:cNvPr>
          <p:cNvSpPr/>
          <p:nvPr/>
        </p:nvSpPr>
        <p:spPr>
          <a:xfrm>
            <a:off x="6840252" y="3313359"/>
            <a:ext cx="864096" cy="864096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9003021-6C64-4245-9651-E3E841F126B7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436096" y="3455276"/>
            <a:ext cx="1512168" cy="290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752B54-05CD-4DFC-9F10-7D0EC5B42910}"/>
              </a:ext>
            </a:extLst>
          </p:cNvPr>
          <p:cNvSpPr txBox="1"/>
          <p:nvPr/>
        </p:nvSpPr>
        <p:spPr>
          <a:xfrm>
            <a:off x="6552220" y="2828728"/>
            <a:ext cx="170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KernelLogger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526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BAF49F-BAAE-4257-BB14-D58CBC587935}"/>
              </a:ext>
            </a:extLst>
          </p:cNvPr>
          <p:cNvSpPr/>
          <p:nvPr/>
        </p:nvSpPr>
        <p:spPr>
          <a:xfrm>
            <a:off x="1403648" y="692696"/>
            <a:ext cx="1944216" cy="56270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두루마리 모양: 세로로 말림 4">
            <a:extLst>
              <a:ext uri="{FF2B5EF4-FFF2-40B4-BE49-F238E27FC236}">
                <a16:creationId xmlns:a16="http://schemas.microsoft.com/office/drawing/2014/main" id="{10E8BD86-6CB7-4524-AD95-093EEB685EAE}"/>
              </a:ext>
            </a:extLst>
          </p:cNvPr>
          <p:cNvSpPr/>
          <p:nvPr/>
        </p:nvSpPr>
        <p:spPr>
          <a:xfrm>
            <a:off x="4752020" y="832132"/>
            <a:ext cx="864096" cy="864096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DCED1E2-CA37-4569-816D-3525738166F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347864" y="974049"/>
            <a:ext cx="1512168" cy="290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7021AD3-410F-4546-B822-CD51955592CD}"/>
              </a:ext>
            </a:extLst>
          </p:cNvPr>
          <p:cNvSpPr txBox="1"/>
          <p:nvPr/>
        </p:nvSpPr>
        <p:spPr>
          <a:xfrm>
            <a:off x="4463988" y="347501"/>
            <a:ext cx="170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KernelLogger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38AEBC-63F6-4D6C-A3C8-2AF1E6254DBB}"/>
              </a:ext>
            </a:extLst>
          </p:cNvPr>
          <p:cNvSpPr/>
          <p:nvPr/>
        </p:nvSpPr>
        <p:spPr>
          <a:xfrm>
            <a:off x="1633933" y="152944"/>
            <a:ext cx="1713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Logger() </a:t>
            </a:r>
            <a:endParaRPr lang="ko-KR" alt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74BEE8-227D-49B2-BAB5-2B7CEE7C43F2}"/>
              </a:ext>
            </a:extLst>
          </p:cNvPr>
          <p:cNvSpPr txBox="1"/>
          <p:nvPr/>
        </p:nvSpPr>
        <p:spPr>
          <a:xfrm>
            <a:off x="211221" y="4939906"/>
            <a:ext cx="103797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LOG(INFO) &lt;&lt; "init first stage started!";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_buffer &lt;&lt; "init first stage started!";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LogMessage(__FILE__, __LINE__, dest, severity, -1).stream();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Logger()(id, severity, "init", file, line, message);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KernelLogger(id, severity, "init", file, line, message);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A5BF12-35F6-4886-A769-D2DEC70449F8}"/>
              </a:ext>
            </a:extLst>
          </p:cNvPr>
          <p:cNvSpPr/>
          <p:nvPr/>
        </p:nvSpPr>
        <p:spPr>
          <a:xfrm>
            <a:off x="1547664" y="2132856"/>
            <a:ext cx="1944216" cy="56270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LogMessage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338B0C-7BFF-43D7-A76A-E0E3EF9C15D5}"/>
              </a:ext>
            </a:extLst>
          </p:cNvPr>
          <p:cNvSpPr/>
          <p:nvPr/>
        </p:nvSpPr>
        <p:spPr>
          <a:xfrm>
            <a:off x="4463988" y="3166940"/>
            <a:ext cx="1944216" cy="36672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"log.cpp"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2E1C33-49B4-4E65-BB6F-CAA0B28FF6D5}"/>
              </a:ext>
            </a:extLst>
          </p:cNvPr>
          <p:cNvSpPr/>
          <p:nvPr/>
        </p:nvSpPr>
        <p:spPr>
          <a:xfrm>
            <a:off x="4463988" y="3533660"/>
            <a:ext cx="1944216" cy="36672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D87A8B-6C97-4AB1-9E49-AA4CA52ED9BD}"/>
              </a:ext>
            </a:extLst>
          </p:cNvPr>
          <p:cNvSpPr/>
          <p:nvPr/>
        </p:nvSpPr>
        <p:spPr>
          <a:xfrm>
            <a:off x="4463988" y="3900379"/>
            <a:ext cx="1944216" cy="36672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99BC9C-C7B2-4BFB-8B49-B4D1F9F3D342}"/>
              </a:ext>
            </a:extLst>
          </p:cNvPr>
          <p:cNvSpPr/>
          <p:nvPr/>
        </p:nvSpPr>
        <p:spPr>
          <a:xfrm>
            <a:off x="4463988" y="4267099"/>
            <a:ext cx="1944216" cy="36672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F9CF46-7B8B-4ED4-A53E-2EE93F3BF2B1}"/>
              </a:ext>
            </a:extLst>
          </p:cNvPr>
          <p:cNvSpPr/>
          <p:nvPr/>
        </p:nvSpPr>
        <p:spPr>
          <a:xfrm>
            <a:off x="1547664" y="2695561"/>
            <a:ext cx="1944216" cy="36672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_data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14FF72B-D8E9-4A6B-B7BE-F4DB2D61EC1D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>
            <a:off x="3491880" y="2878921"/>
            <a:ext cx="972108" cy="471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89BABAB-FB08-463A-B549-DD70E55C0880}"/>
              </a:ext>
            </a:extLst>
          </p:cNvPr>
          <p:cNvSpPr/>
          <p:nvPr/>
        </p:nvSpPr>
        <p:spPr>
          <a:xfrm>
            <a:off x="4463988" y="2221563"/>
            <a:ext cx="1944216" cy="56270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LogMessageData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BEAC76-581A-4237-BA38-C51EED843AA0}"/>
              </a:ext>
            </a:extLst>
          </p:cNvPr>
          <p:cNvSpPr/>
          <p:nvPr/>
        </p:nvSpPr>
        <p:spPr>
          <a:xfrm>
            <a:off x="4463988" y="2794650"/>
            <a:ext cx="1944216" cy="36672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_buffer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6B9C2A8-EADD-43C3-B9CA-EB9F9DE902CA}"/>
              </a:ext>
            </a:extLst>
          </p:cNvPr>
          <p:cNvSpPr/>
          <p:nvPr/>
        </p:nvSpPr>
        <p:spPr>
          <a:xfrm>
            <a:off x="7164288" y="2754027"/>
            <a:ext cx="3816424" cy="36672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"init first stage started!"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74F7505-24BE-4BD3-87EE-DADC43B8AD45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6408204" y="2937387"/>
            <a:ext cx="756084" cy="40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D8AE42E-5063-4047-8977-66F0F3100753}"/>
              </a:ext>
            </a:extLst>
          </p:cNvPr>
          <p:cNvSpPr/>
          <p:nvPr/>
        </p:nvSpPr>
        <p:spPr>
          <a:xfrm>
            <a:off x="1547664" y="3062280"/>
            <a:ext cx="1944216" cy="36672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~LogMessage()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419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83280C6-ACA0-4936-BD31-A2CA372B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r>
              <a:rPr lang="en-US" altLang="ko-KR"/>
              <a:t>Property </a:t>
            </a:r>
            <a:r>
              <a:rPr lang="ko-KR" altLang="en-US"/>
              <a:t>초기화 과정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DCC1AD-AF6E-4B35-80EA-058613451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920621"/>
            <a:ext cx="8039058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Shell </a:t>
            </a:r>
            <a:r>
              <a:rPr lang="ko-KR" altLang="en-US" sz="2000">
                <a:latin typeface="Consolas" panose="020B0609020204030204" pitchFamily="49" charset="0"/>
              </a:rPr>
              <a:t>지역변수 </a:t>
            </a:r>
            <a:r>
              <a:rPr lang="en-US" altLang="ko-KR" sz="2000">
                <a:latin typeface="Consolas" panose="020B0609020204030204" pitchFamily="49" charset="0"/>
              </a:rPr>
              <a:t>: </a:t>
            </a:r>
            <a:r>
              <a:rPr lang="ko-KR" altLang="en-US" sz="2000">
                <a:latin typeface="Consolas" panose="020B0609020204030204" pitchFamily="49" charset="0"/>
              </a:rPr>
              <a:t>해당 </a:t>
            </a:r>
            <a:r>
              <a:rPr lang="en-US" altLang="ko-KR" sz="2000">
                <a:latin typeface="Consolas" panose="020B0609020204030204" pitchFamily="49" charset="0"/>
              </a:rPr>
              <a:t>Shell</a:t>
            </a:r>
            <a:r>
              <a:rPr lang="ko-KR" altLang="en-US" sz="2000">
                <a:latin typeface="Consolas" panose="020B0609020204030204" pitchFamily="49" charset="0"/>
              </a:rPr>
              <a:t>에서만 사용되는 변수 </a:t>
            </a:r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# name=kji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# echo $name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# bash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# echo $name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ko-KR" altLang="en-US" sz="2000">
                <a:latin typeface="Consolas" panose="020B0609020204030204" pitchFamily="49" charset="0"/>
              </a:rPr>
              <a:t>환경변수는 부모가 자식 프로세스에게 전달 하는 상속되는  변수 </a:t>
            </a:r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# echo $PATH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# export name=kji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# bash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# echo $name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property</a:t>
            </a:r>
            <a:r>
              <a:rPr lang="ko-KR" altLang="en-US" sz="2000">
                <a:latin typeface="Consolas" panose="020B0609020204030204" pitchFamily="49" charset="0"/>
              </a:rPr>
              <a:t>는 모든 프로세스가 볼수 있는 시스템 전역 변수 </a:t>
            </a:r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# getprop 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property_init(); // mmap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769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560C0A-9F53-42C4-A4EA-121511430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818" y="-111125"/>
            <a:ext cx="9524310" cy="698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// /dev/</a:t>
            </a:r>
            <a:r>
              <a:rPr lang="ko-KR" altLang="en-US" sz="2000">
                <a:latin typeface="Consolas" panose="020B0609020204030204" pitchFamily="49" charset="0"/>
              </a:rPr>
              <a:t>는 메모리 파일 시스템</a:t>
            </a:r>
            <a:r>
              <a:rPr lang="en-US" altLang="ko-KR" sz="2000">
                <a:latin typeface="Consolas" panose="020B0609020204030204" pitchFamily="49" charset="0"/>
              </a:rPr>
              <a:t>(tmpfs)</a:t>
            </a:r>
            <a:r>
              <a:rPr lang="ko-KR" altLang="en-US" sz="2000">
                <a:latin typeface="Consolas" panose="020B0609020204030204" pitchFamily="49" charset="0"/>
              </a:rPr>
              <a:t>을 사용한다</a:t>
            </a:r>
            <a:r>
              <a:rPr lang="en-US" altLang="ko-KR" sz="200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property_init(); // mmap</a:t>
            </a:r>
            <a:endParaRPr lang="ko-KR" altLang="en-US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__system_property_area_init();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mkdir(property_filename, S_IRWXU | S_IRGRP | S_IXGRP | S_IROTH | S_IXOTH);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//  /dev/__properties__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initialize_properties()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l-&gt;open(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2000">
                <a:latin typeface="Consolas" panose="020B0609020204030204" pitchFamily="49" charset="0"/>
              </a:rPr>
              <a:t>, &amp;fsetxattr_failed)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context_node::open();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if (access_rw) {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pa_ = map_prop_area_rw(filename, context_, fsetxattr_failed);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} else {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pa_ = map_prop_area(filename, false);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fd = open(filename, O_RDWR | O_CREAT, 0444);// </a:t>
            </a:r>
            <a:r>
              <a:rPr lang="ko-KR" altLang="en-US" sz="2000">
                <a:latin typeface="Consolas" panose="020B0609020204030204" pitchFamily="49" charset="0"/>
              </a:rPr>
              <a:t>파일생성시 </a:t>
            </a:r>
            <a:r>
              <a:rPr lang="en-US" altLang="ko-KR" sz="2000">
                <a:latin typeface="Consolas" panose="020B0609020204030204" pitchFamily="49" charset="0"/>
              </a:rPr>
              <a:t>0byte</a:t>
            </a:r>
            <a:r>
              <a:rPr lang="ko-KR" altLang="en-US" sz="2000">
                <a:latin typeface="Consolas" panose="020B0609020204030204" pitchFamily="49" charset="0"/>
              </a:rPr>
              <a:t>로 만들어짐</a:t>
            </a:r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ftruncate(fd, PA_SIZE); // </a:t>
            </a:r>
            <a:r>
              <a:rPr lang="ko-KR" altLang="en-US" sz="2000">
                <a:latin typeface="Consolas" panose="020B0609020204030204" pitchFamily="49" charset="0"/>
              </a:rPr>
              <a:t>파일의 크기를 </a:t>
            </a:r>
            <a:r>
              <a:rPr lang="en-US" altLang="ko-KR" sz="2000">
                <a:latin typeface="Consolas" panose="020B0609020204030204" pitchFamily="49" charset="0"/>
              </a:rPr>
              <a:t>128 * 1024</a:t>
            </a:r>
            <a:r>
              <a:rPr lang="ko-KR" altLang="en-US" sz="2000">
                <a:latin typeface="Consolas" panose="020B0609020204030204" pitchFamily="49" charset="0"/>
              </a:rPr>
              <a:t>로 만들어라</a:t>
            </a:r>
            <a:r>
              <a:rPr lang="en-US" altLang="ko-KR" sz="200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            // </a:t>
            </a:r>
            <a:r>
              <a:rPr lang="ko-KR" altLang="en-US" sz="2000">
                <a:latin typeface="Consolas" panose="020B0609020204030204" pitchFamily="49" charset="0"/>
              </a:rPr>
              <a:t>물리 메모리를 </a:t>
            </a:r>
            <a:r>
              <a:rPr lang="en-US" altLang="ko-KR" sz="2000">
                <a:latin typeface="Consolas" panose="020B0609020204030204" pitchFamily="49" charset="0"/>
              </a:rPr>
              <a:t>128 * 1024</a:t>
            </a:r>
            <a:r>
              <a:rPr lang="ko-KR" altLang="en-US" sz="2000">
                <a:latin typeface="Consolas" panose="020B0609020204030204" pitchFamily="49" charset="0"/>
              </a:rPr>
              <a:t>로 만들어라</a:t>
            </a:r>
            <a:r>
              <a:rPr lang="en-US" altLang="ko-KR" sz="200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p = mmap(NULL, pa_size, PROT_READ | PROT_WRITE, MAP_SHARED, fd, 0);</a:t>
            </a:r>
          </a:p>
          <a:p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879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4698E0-5E6A-413D-A96B-C40CF85E7176}"/>
              </a:ext>
            </a:extLst>
          </p:cNvPr>
          <p:cNvSpPr txBox="1"/>
          <p:nvPr/>
        </p:nvSpPr>
        <p:spPr>
          <a:xfrm>
            <a:off x="-252536" y="260648"/>
            <a:ext cx="137781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new int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new AAA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prop_area* pa = new (memory_area) prop_area(PROP_AREA_MAGIC, PROP_AREA_VERSION);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D8C125-48A1-4520-AC1B-BA7F712BFDEE}"/>
              </a:ext>
            </a:extLst>
          </p:cNvPr>
          <p:cNvSpPr/>
          <p:nvPr/>
        </p:nvSpPr>
        <p:spPr>
          <a:xfrm>
            <a:off x="2555776" y="1772816"/>
            <a:ext cx="2451760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160A74-1C17-46AF-869D-23C3F16A3368}"/>
              </a:ext>
            </a:extLst>
          </p:cNvPr>
          <p:cNvSpPr/>
          <p:nvPr/>
        </p:nvSpPr>
        <p:spPr>
          <a:xfrm>
            <a:off x="2555776" y="2204864"/>
            <a:ext cx="2451760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3E623C-1592-471B-98E6-1669F287C2D5}"/>
              </a:ext>
            </a:extLst>
          </p:cNvPr>
          <p:cNvSpPr/>
          <p:nvPr/>
        </p:nvSpPr>
        <p:spPr>
          <a:xfrm>
            <a:off x="2555776" y="2636912"/>
            <a:ext cx="2451760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PROP_AREA_MAGIC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0F9D13-CCB6-4037-86AF-B9ABE771D6CC}"/>
              </a:ext>
            </a:extLst>
          </p:cNvPr>
          <p:cNvSpPr/>
          <p:nvPr/>
        </p:nvSpPr>
        <p:spPr>
          <a:xfrm>
            <a:off x="2555776" y="3068960"/>
            <a:ext cx="2451760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PROP_AREA_VERSION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2F959C-42FA-4946-9299-95743F0E6A12}"/>
              </a:ext>
            </a:extLst>
          </p:cNvPr>
          <p:cNvSpPr/>
          <p:nvPr/>
        </p:nvSpPr>
        <p:spPr>
          <a:xfrm>
            <a:off x="2555776" y="3501008"/>
            <a:ext cx="2451760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32CE8-4F24-49DC-993F-48804E39117F}"/>
              </a:ext>
            </a:extLst>
          </p:cNvPr>
          <p:cNvSpPr/>
          <p:nvPr/>
        </p:nvSpPr>
        <p:spPr>
          <a:xfrm>
            <a:off x="2555776" y="3933056"/>
            <a:ext cx="2451760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22E942-9D78-4E84-BE68-E4A35CE3EE04}"/>
              </a:ext>
            </a:extLst>
          </p:cNvPr>
          <p:cNvSpPr/>
          <p:nvPr/>
        </p:nvSpPr>
        <p:spPr>
          <a:xfrm>
            <a:off x="2555776" y="4365104"/>
            <a:ext cx="2451760" cy="22322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1387CA-A592-484B-940B-558FECEE950A}"/>
              </a:ext>
            </a:extLst>
          </p:cNvPr>
          <p:cNvSpPr txBox="1"/>
          <p:nvPr/>
        </p:nvSpPr>
        <p:spPr>
          <a:xfrm>
            <a:off x="4998565" y="1728391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bytes_used_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0BFEDD-371B-488A-9B22-28A48BD1CFF4}"/>
              </a:ext>
            </a:extLst>
          </p:cNvPr>
          <p:cNvSpPr txBox="1"/>
          <p:nvPr/>
        </p:nvSpPr>
        <p:spPr>
          <a:xfrm>
            <a:off x="4998565" y="217524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serial_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2085A0-5B96-44D8-9DEF-6409C5DAA8D0}"/>
              </a:ext>
            </a:extLst>
          </p:cNvPr>
          <p:cNvSpPr txBox="1"/>
          <p:nvPr/>
        </p:nvSpPr>
        <p:spPr>
          <a:xfrm>
            <a:off x="4998565" y="2580644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magic_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3E02E4-47DA-425C-A70C-DC50DCCF182E}"/>
              </a:ext>
            </a:extLst>
          </p:cNvPr>
          <p:cNvSpPr txBox="1"/>
          <p:nvPr/>
        </p:nvSpPr>
        <p:spPr>
          <a:xfrm>
            <a:off x="4998565" y="3023668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version_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3C9773-C65F-439F-9684-F12BB8694A0C}"/>
              </a:ext>
            </a:extLst>
          </p:cNvPr>
          <p:cNvSpPr txBox="1"/>
          <p:nvPr/>
        </p:nvSpPr>
        <p:spPr>
          <a:xfrm>
            <a:off x="4998565" y="3466692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reserved_[0]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95F3FF-B346-401C-8D53-BA777C08C6C3}"/>
              </a:ext>
            </a:extLst>
          </p:cNvPr>
          <p:cNvSpPr txBox="1"/>
          <p:nvPr/>
        </p:nvSpPr>
        <p:spPr>
          <a:xfrm>
            <a:off x="4998565" y="3909716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reserved_[6]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06C0E8-2504-48DA-86FF-6993583FBAEC}"/>
              </a:ext>
            </a:extLst>
          </p:cNvPr>
          <p:cNvSpPr txBox="1"/>
          <p:nvPr/>
        </p:nvSpPr>
        <p:spPr>
          <a:xfrm>
            <a:off x="1547664" y="400506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data_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3A091D6-9D56-4F41-95DF-FF1E616D21BA}"/>
              </a:ext>
            </a:extLst>
          </p:cNvPr>
          <p:cNvCxnSpPr/>
          <p:nvPr/>
        </p:nvCxnSpPr>
        <p:spPr>
          <a:xfrm>
            <a:off x="1547664" y="1772816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B6B2F09-6EAB-4267-B178-138C12FD242A}"/>
              </a:ext>
            </a:extLst>
          </p:cNvPr>
          <p:cNvSpPr txBox="1"/>
          <p:nvPr/>
        </p:nvSpPr>
        <p:spPr>
          <a:xfrm>
            <a:off x="1101961" y="154372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039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">
            <a:extLst>
              <a:ext uri="{FF2B5EF4-FFF2-40B4-BE49-F238E27FC236}">
                <a16:creationId xmlns:a16="http://schemas.microsoft.com/office/drawing/2014/main" id="{EB73C1D2-3D61-429C-A28D-00B522A40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35873"/>
            <a:ext cx="11229356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property </a:t>
            </a:r>
            <a:r>
              <a:rPr lang="ko-KR" altLang="en-US" sz="2400">
                <a:latin typeface="Consolas" panose="020B0609020204030204" pitchFamily="49" charset="0"/>
              </a:rPr>
              <a:t>세팅 과정 </a:t>
            </a:r>
            <a:endParaRPr lang="en-US" altLang="ko-KR" sz="2400">
              <a:latin typeface="Consolas" panose="020B0609020204030204" pitchFamily="49" charset="0"/>
            </a:endParaRPr>
          </a:p>
          <a:p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# cd /root/android/system/core/init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# vi init.cpp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export_kernel_boot_props();</a:t>
            </a:r>
          </a:p>
          <a:p>
            <a:r>
              <a:rPr lang="en-US" altLang="ko-KR" sz="2400" b="1">
                <a:latin typeface="Consolas" panose="020B0609020204030204" pitchFamily="49" charset="0"/>
              </a:rPr>
              <a:t>property_set</a:t>
            </a:r>
            <a:r>
              <a:rPr lang="en-US" altLang="ko-KR" sz="2400">
                <a:latin typeface="Consolas" panose="020B0609020204030204" pitchFamily="49" charset="0"/>
              </a:rPr>
              <a:t>("ro.hardware", "flounder");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property_set_impl(name, value);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__system_property_add("ro.hardware", 11, "flounder", 8);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prop_area::add("ro.hardware", 11, "flounder", 8);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find_property(root_node(), name, namelen, value, valuelen, true);</a:t>
            </a: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601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CDB632-F385-4E3D-85D2-406365938D84}"/>
              </a:ext>
            </a:extLst>
          </p:cNvPr>
          <p:cNvSpPr txBox="1"/>
          <p:nvPr/>
        </p:nvSpPr>
        <p:spPr>
          <a:xfrm>
            <a:off x="-1044624" y="-99392"/>
            <a:ext cx="1275862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* +-----+   children    +----+   children    +--------+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* |     |--------------&gt;| ro |--------------&gt;| secure |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* +-----+               +----+               +--------+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*                       /    \                /   |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*                 left /      \ right   left /    |  prop   +===========+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*                     v        v            v     +--------&gt;| ro.secure |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*                  +-----+   +-----+     +-----+            +-----------+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*                  | net |   | sys |     | com |            |     1     |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*                  +-----+   +-----+     +-----+            +===========+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1E35D4-5E70-411E-A017-8F05EF86F2A0}"/>
              </a:ext>
            </a:extLst>
          </p:cNvPr>
          <p:cNvSpPr/>
          <p:nvPr/>
        </p:nvSpPr>
        <p:spPr>
          <a:xfrm>
            <a:off x="185491" y="4321596"/>
            <a:ext cx="1223963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1CEECE-CCF9-4DE4-A57D-748FC88BFEB7}"/>
              </a:ext>
            </a:extLst>
          </p:cNvPr>
          <p:cNvSpPr/>
          <p:nvPr/>
        </p:nvSpPr>
        <p:spPr>
          <a:xfrm>
            <a:off x="185491" y="4554959"/>
            <a:ext cx="1223963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06CF39-F827-4E45-A843-959192F13B14}"/>
              </a:ext>
            </a:extLst>
          </p:cNvPr>
          <p:cNvSpPr/>
          <p:nvPr/>
        </p:nvSpPr>
        <p:spPr>
          <a:xfrm>
            <a:off x="185491" y="4789909"/>
            <a:ext cx="1223963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CB47D2-7EC3-48A5-B4A9-9B25EB43E594}"/>
              </a:ext>
            </a:extLst>
          </p:cNvPr>
          <p:cNvSpPr/>
          <p:nvPr/>
        </p:nvSpPr>
        <p:spPr>
          <a:xfrm>
            <a:off x="185491" y="5023271"/>
            <a:ext cx="1223963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36">
            <a:extLst>
              <a:ext uri="{FF2B5EF4-FFF2-40B4-BE49-F238E27FC236}">
                <a16:creationId xmlns:a16="http://schemas.microsoft.com/office/drawing/2014/main" id="{3ED6840A-CDB9-4B5D-8179-58309BE3A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991" y="4248571"/>
            <a:ext cx="1071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namelen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86BA87-0C78-47BC-B8FD-08E2F806A8E4}"/>
              </a:ext>
            </a:extLst>
          </p:cNvPr>
          <p:cNvSpPr/>
          <p:nvPr/>
        </p:nvSpPr>
        <p:spPr>
          <a:xfrm>
            <a:off x="185491" y="5258221"/>
            <a:ext cx="1223963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38">
            <a:extLst>
              <a:ext uri="{FF2B5EF4-FFF2-40B4-BE49-F238E27FC236}">
                <a16:creationId xmlns:a16="http://schemas.microsoft.com/office/drawing/2014/main" id="{9679AE53-60BA-48F5-B23B-CE4146687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991" y="5185196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prop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TextBox 39">
            <a:extLst>
              <a:ext uri="{FF2B5EF4-FFF2-40B4-BE49-F238E27FC236}">
                <a16:creationId xmlns:a16="http://schemas.microsoft.com/office/drawing/2014/main" id="{671EE29C-03C7-46ED-ABBF-8822B8ECC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5329" y="4721646"/>
            <a:ext cx="157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reserved[3]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916F17-6CFD-409A-B412-42C96B61D24B}"/>
              </a:ext>
            </a:extLst>
          </p:cNvPr>
          <p:cNvSpPr/>
          <p:nvPr/>
        </p:nvSpPr>
        <p:spPr>
          <a:xfrm>
            <a:off x="185491" y="5489996"/>
            <a:ext cx="1223963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41">
            <a:extLst>
              <a:ext uri="{FF2B5EF4-FFF2-40B4-BE49-F238E27FC236}">
                <a16:creationId xmlns:a16="http://schemas.microsoft.com/office/drawing/2014/main" id="{A89567E0-8991-471C-BAF5-ED42EEA78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991" y="5416971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left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5EE224-AF01-4B33-AC06-1A5EFCF2C023}"/>
              </a:ext>
            </a:extLst>
          </p:cNvPr>
          <p:cNvSpPr/>
          <p:nvPr/>
        </p:nvSpPr>
        <p:spPr>
          <a:xfrm>
            <a:off x="185491" y="5721771"/>
            <a:ext cx="1223963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43">
            <a:extLst>
              <a:ext uri="{FF2B5EF4-FFF2-40B4-BE49-F238E27FC236}">
                <a16:creationId xmlns:a16="http://schemas.microsoft.com/office/drawing/2014/main" id="{12B6DDFC-9A7F-457A-B0B7-003101D5C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991" y="5650334"/>
            <a:ext cx="81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right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182579-AD80-436C-AC71-12850641A100}"/>
              </a:ext>
            </a:extLst>
          </p:cNvPr>
          <p:cNvSpPr/>
          <p:nvPr/>
        </p:nvSpPr>
        <p:spPr>
          <a:xfrm>
            <a:off x="185491" y="5955134"/>
            <a:ext cx="1223963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45">
            <a:extLst>
              <a:ext uri="{FF2B5EF4-FFF2-40B4-BE49-F238E27FC236}">
                <a16:creationId xmlns:a16="http://schemas.microsoft.com/office/drawing/2014/main" id="{CE1F6742-C9B1-4D09-9A57-6C0DBD6A8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991" y="5882109"/>
            <a:ext cx="1198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children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690D62-C74D-4E08-8721-8E768F75206E}"/>
              </a:ext>
            </a:extLst>
          </p:cNvPr>
          <p:cNvSpPr/>
          <p:nvPr/>
        </p:nvSpPr>
        <p:spPr>
          <a:xfrm>
            <a:off x="185491" y="6186909"/>
            <a:ext cx="1223963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3155A1-7849-459E-A8BF-3BB89EA055CC}"/>
              </a:ext>
            </a:extLst>
          </p:cNvPr>
          <p:cNvSpPr/>
          <p:nvPr/>
        </p:nvSpPr>
        <p:spPr>
          <a:xfrm>
            <a:off x="185491" y="6420271"/>
            <a:ext cx="1223963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"/"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49">
            <a:extLst>
              <a:ext uri="{FF2B5EF4-FFF2-40B4-BE49-F238E27FC236}">
                <a16:creationId xmlns:a16="http://schemas.microsoft.com/office/drawing/2014/main" id="{BCF74221-85D7-40F9-8704-9C4D24720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991" y="6348834"/>
            <a:ext cx="1071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name[0]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14DA13-E2FC-4CAF-A1E8-2D782F662F96}"/>
              </a:ext>
            </a:extLst>
          </p:cNvPr>
          <p:cNvSpPr/>
          <p:nvPr/>
        </p:nvSpPr>
        <p:spPr>
          <a:xfrm>
            <a:off x="3031879" y="4334296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368F51-A37C-4285-9A78-A94C66219293}"/>
              </a:ext>
            </a:extLst>
          </p:cNvPr>
          <p:cNvSpPr/>
          <p:nvPr/>
        </p:nvSpPr>
        <p:spPr>
          <a:xfrm>
            <a:off x="3031879" y="4567659"/>
            <a:ext cx="1223962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ADCD85C-E998-434D-9048-BBBEDE256E94}"/>
              </a:ext>
            </a:extLst>
          </p:cNvPr>
          <p:cNvSpPr/>
          <p:nvPr/>
        </p:nvSpPr>
        <p:spPr>
          <a:xfrm>
            <a:off x="3031879" y="4802609"/>
            <a:ext cx="1223962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911F658-17CB-4F82-AB08-FEE42A38C662}"/>
              </a:ext>
            </a:extLst>
          </p:cNvPr>
          <p:cNvSpPr/>
          <p:nvPr/>
        </p:nvSpPr>
        <p:spPr>
          <a:xfrm>
            <a:off x="3031879" y="5035971"/>
            <a:ext cx="1223962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125D74-145D-4540-809B-BF8EB80F9F58}"/>
              </a:ext>
            </a:extLst>
          </p:cNvPr>
          <p:cNvSpPr/>
          <p:nvPr/>
        </p:nvSpPr>
        <p:spPr>
          <a:xfrm>
            <a:off x="3031879" y="5269334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9029C8-3107-4D52-98C0-8C506DE2C7D5}"/>
              </a:ext>
            </a:extLst>
          </p:cNvPr>
          <p:cNvSpPr/>
          <p:nvPr/>
        </p:nvSpPr>
        <p:spPr>
          <a:xfrm>
            <a:off x="3031879" y="5502696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15C73E1-1530-43ED-8EB7-2451866EEE86}"/>
              </a:ext>
            </a:extLst>
          </p:cNvPr>
          <p:cNvSpPr/>
          <p:nvPr/>
        </p:nvSpPr>
        <p:spPr>
          <a:xfrm>
            <a:off x="3031879" y="5734471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B4A1004-5E8B-4F2E-BB71-97766C4CDE0F}"/>
              </a:ext>
            </a:extLst>
          </p:cNvPr>
          <p:cNvSpPr/>
          <p:nvPr/>
        </p:nvSpPr>
        <p:spPr>
          <a:xfrm>
            <a:off x="3031879" y="5966246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7C7721-0C2E-49CA-8A07-E8C9F2C356DA}"/>
              </a:ext>
            </a:extLst>
          </p:cNvPr>
          <p:cNvSpPr/>
          <p:nvPr/>
        </p:nvSpPr>
        <p:spPr>
          <a:xfrm>
            <a:off x="3031879" y="6199609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2E90671-8C08-430B-B19E-06C4F1004E6C}"/>
              </a:ext>
            </a:extLst>
          </p:cNvPr>
          <p:cNvSpPr/>
          <p:nvPr/>
        </p:nvSpPr>
        <p:spPr>
          <a:xfrm>
            <a:off x="3031879" y="6432971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"ro"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2447796-3DFE-4CA1-92BB-7B2C31B26BC1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1409454" y="4450184"/>
            <a:ext cx="1622425" cy="16208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712A264-EF07-4B8C-A85E-041B8D7121C8}"/>
              </a:ext>
            </a:extLst>
          </p:cNvPr>
          <p:cNvSpPr/>
          <p:nvPr/>
        </p:nvSpPr>
        <p:spPr>
          <a:xfrm>
            <a:off x="4698754" y="4340646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1CF77D6-2603-4EFB-B2AD-79B251CE8C3C}"/>
              </a:ext>
            </a:extLst>
          </p:cNvPr>
          <p:cNvSpPr/>
          <p:nvPr/>
        </p:nvSpPr>
        <p:spPr>
          <a:xfrm>
            <a:off x="4698754" y="4575596"/>
            <a:ext cx="1223962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27AE748-65D9-4E87-A7A8-3D7086D37CF4}"/>
              </a:ext>
            </a:extLst>
          </p:cNvPr>
          <p:cNvSpPr/>
          <p:nvPr/>
        </p:nvSpPr>
        <p:spPr>
          <a:xfrm>
            <a:off x="4698754" y="4808959"/>
            <a:ext cx="1223962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735CA0-3D01-4E8B-B934-0B078517E8F0}"/>
              </a:ext>
            </a:extLst>
          </p:cNvPr>
          <p:cNvSpPr/>
          <p:nvPr/>
        </p:nvSpPr>
        <p:spPr>
          <a:xfrm>
            <a:off x="4698754" y="5043909"/>
            <a:ext cx="1223962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4D707C-0B7E-42A1-90E2-FC24C703D828}"/>
              </a:ext>
            </a:extLst>
          </p:cNvPr>
          <p:cNvSpPr/>
          <p:nvPr/>
        </p:nvSpPr>
        <p:spPr>
          <a:xfrm>
            <a:off x="4698754" y="5277271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3384F5-6643-4E59-8F32-D778FF6E5456}"/>
              </a:ext>
            </a:extLst>
          </p:cNvPr>
          <p:cNvSpPr/>
          <p:nvPr/>
        </p:nvSpPr>
        <p:spPr>
          <a:xfrm>
            <a:off x="4698754" y="5509046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0101321-273E-4720-B6C6-937DC5647CAB}"/>
              </a:ext>
            </a:extLst>
          </p:cNvPr>
          <p:cNvSpPr/>
          <p:nvPr/>
        </p:nvSpPr>
        <p:spPr>
          <a:xfrm>
            <a:off x="4698754" y="5742409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E57C29E-9715-4886-9C66-5BFC3DFDF2D5}"/>
              </a:ext>
            </a:extLst>
          </p:cNvPr>
          <p:cNvSpPr/>
          <p:nvPr/>
        </p:nvSpPr>
        <p:spPr>
          <a:xfrm>
            <a:off x="4698754" y="5974184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301868C-E5F6-4761-A84D-F4A35571C409}"/>
              </a:ext>
            </a:extLst>
          </p:cNvPr>
          <p:cNvSpPr/>
          <p:nvPr/>
        </p:nvSpPr>
        <p:spPr>
          <a:xfrm>
            <a:off x="4698754" y="6205959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211514E-E013-4482-B725-8D154FF2E0A9}"/>
              </a:ext>
            </a:extLst>
          </p:cNvPr>
          <p:cNvSpPr/>
          <p:nvPr/>
        </p:nvSpPr>
        <p:spPr>
          <a:xfrm>
            <a:off x="4698754" y="6440909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"hardware"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5F0F468-E32E-498D-816A-D8EC74FF3ED8}"/>
              </a:ext>
            </a:extLst>
          </p:cNvPr>
          <p:cNvCxnSpPr>
            <a:stCxn id="30" idx="3"/>
            <a:endCxn id="34" idx="1"/>
          </p:cNvCxnSpPr>
          <p:nvPr/>
        </p:nvCxnSpPr>
        <p:spPr>
          <a:xfrm flipV="1">
            <a:off x="4255841" y="4458121"/>
            <a:ext cx="442913" cy="1625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FDFF429-E22E-4207-99FA-512FEDED2346}"/>
              </a:ext>
            </a:extLst>
          </p:cNvPr>
          <p:cNvSpPr/>
          <p:nvPr/>
        </p:nvSpPr>
        <p:spPr>
          <a:xfrm>
            <a:off x="6813351" y="4850234"/>
            <a:ext cx="1728787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"flounder"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D8F1354-CB38-40A4-8569-7E4B12DB4151}"/>
              </a:ext>
            </a:extLst>
          </p:cNvPr>
          <p:cNvSpPr/>
          <p:nvPr/>
        </p:nvSpPr>
        <p:spPr>
          <a:xfrm>
            <a:off x="6813351" y="5085184"/>
            <a:ext cx="1728787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"ro.hardware"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38408EC-0891-4A1F-9AFB-B73DEB112B94}"/>
              </a:ext>
            </a:extLst>
          </p:cNvPr>
          <p:cNvCxnSpPr>
            <a:stCxn id="38" idx="3"/>
            <a:endCxn id="48" idx="1"/>
          </p:cNvCxnSpPr>
          <p:nvPr/>
        </p:nvCxnSpPr>
        <p:spPr>
          <a:xfrm flipV="1">
            <a:off x="5922716" y="4735934"/>
            <a:ext cx="890635" cy="6580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AB482FF-CD7F-4904-971C-B9376FD90F38}"/>
              </a:ext>
            </a:extLst>
          </p:cNvPr>
          <p:cNvSpPr/>
          <p:nvPr/>
        </p:nvSpPr>
        <p:spPr>
          <a:xfrm>
            <a:off x="6813351" y="4618459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786D27-077A-426C-8800-5D8F2EB61905}"/>
              </a:ext>
            </a:extLst>
          </p:cNvPr>
          <p:cNvSpPr/>
          <p:nvPr/>
        </p:nvSpPr>
        <p:spPr>
          <a:xfrm>
            <a:off x="7245151" y="4618459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44CE505-1CDD-48D5-B610-0C2C57F8EE53}"/>
              </a:ext>
            </a:extLst>
          </p:cNvPr>
          <p:cNvSpPr/>
          <p:nvPr/>
        </p:nvSpPr>
        <p:spPr>
          <a:xfrm>
            <a:off x="7676951" y="4618459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AA446FB-0101-4259-BED1-AEA038A8F875}"/>
              </a:ext>
            </a:extLst>
          </p:cNvPr>
          <p:cNvSpPr/>
          <p:nvPr/>
        </p:nvSpPr>
        <p:spPr>
          <a:xfrm>
            <a:off x="8108751" y="4618459"/>
            <a:ext cx="433387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79">
            <a:extLst>
              <a:ext uri="{FF2B5EF4-FFF2-40B4-BE49-F238E27FC236}">
                <a16:creationId xmlns:a16="http://schemas.microsoft.com/office/drawing/2014/main" id="{AE2C5E45-A7BD-4F37-A226-E33DD7954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6888" y="4551784"/>
            <a:ext cx="944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serial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3" name="TextBox 80">
            <a:extLst>
              <a:ext uri="{FF2B5EF4-FFF2-40B4-BE49-F238E27FC236}">
                <a16:creationId xmlns:a16="http://schemas.microsoft.com/office/drawing/2014/main" id="{F1DEA1C5-C500-4DE6-9E48-479A5519A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6888" y="4783559"/>
            <a:ext cx="819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value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4" name="TextBox 81">
            <a:extLst>
              <a:ext uri="{FF2B5EF4-FFF2-40B4-BE49-F238E27FC236}">
                <a16:creationId xmlns:a16="http://schemas.microsoft.com/office/drawing/2014/main" id="{170A2A57-59DD-4305-8F29-51A7FA206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695" y="5016921"/>
            <a:ext cx="1069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name[0]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BE4AB1-9A75-4788-9DC2-7265B6B895D2}"/>
              </a:ext>
            </a:extLst>
          </p:cNvPr>
          <p:cNvSpPr txBox="1"/>
          <p:nvPr/>
        </p:nvSpPr>
        <p:spPr>
          <a:xfrm>
            <a:off x="2195736" y="3356992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ro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.</a:t>
            </a:r>
            <a:r>
              <a:rPr lang="en-US" altLang="ko-KR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hardware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=flounder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381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41E35D4-5E70-411E-A017-8F05EF86F2A0}"/>
              </a:ext>
            </a:extLst>
          </p:cNvPr>
          <p:cNvSpPr/>
          <p:nvPr/>
        </p:nvSpPr>
        <p:spPr>
          <a:xfrm>
            <a:off x="202753" y="912316"/>
            <a:ext cx="1223963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1CEECE-CCF9-4DE4-A57D-748FC88BFEB7}"/>
              </a:ext>
            </a:extLst>
          </p:cNvPr>
          <p:cNvSpPr/>
          <p:nvPr/>
        </p:nvSpPr>
        <p:spPr>
          <a:xfrm>
            <a:off x="202753" y="1145679"/>
            <a:ext cx="1223963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06CF39-F827-4E45-A843-959192F13B14}"/>
              </a:ext>
            </a:extLst>
          </p:cNvPr>
          <p:cNvSpPr/>
          <p:nvPr/>
        </p:nvSpPr>
        <p:spPr>
          <a:xfrm>
            <a:off x="202753" y="1380629"/>
            <a:ext cx="1223963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CB47D2-7EC3-48A5-B4A9-9B25EB43E594}"/>
              </a:ext>
            </a:extLst>
          </p:cNvPr>
          <p:cNvSpPr/>
          <p:nvPr/>
        </p:nvSpPr>
        <p:spPr>
          <a:xfrm>
            <a:off x="202753" y="1613991"/>
            <a:ext cx="1223963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36">
            <a:extLst>
              <a:ext uri="{FF2B5EF4-FFF2-40B4-BE49-F238E27FC236}">
                <a16:creationId xmlns:a16="http://schemas.microsoft.com/office/drawing/2014/main" id="{3ED6840A-CDB9-4B5D-8179-58309BE3A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3" y="839291"/>
            <a:ext cx="1071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namelen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86BA87-0C78-47BC-B8FD-08E2F806A8E4}"/>
              </a:ext>
            </a:extLst>
          </p:cNvPr>
          <p:cNvSpPr/>
          <p:nvPr/>
        </p:nvSpPr>
        <p:spPr>
          <a:xfrm>
            <a:off x="202753" y="1848941"/>
            <a:ext cx="1223963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38">
            <a:extLst>
              <a:ext uri="{FF2B5EF4-FFF2-40B4-BE49-F238E27FC236}">
                <a16:creationId xmlns:a16="http://schemas.microsoft.com/office/drawing/2014/main" id="{9679AE53-60BA-48F5-B23B-CE4146687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3" y="1775916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prop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TextBox 39">
            <a:extLst>
              <a:ext uri="{FF2B5EF4-FFF2-40B4-BE49-F238E27FC236}">
                <a16:creationId xmlns:a16="http://schemas.microsoft.com/office/drawing/2014/main" id="{671EE29C-03C7-46ED-ABBF-8822B8ECC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2591" y="1312366"/>
            <a:ext cx="157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reserved[3]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916F17-6CFD-409A-B412-42C96B61D24B}"/>
              </a:ext>
            </a:extLst>
          </p:cNvPr>
          <p:cNvSpPr/>
          <p:nvPr/>
        </p:nvSpPr>
        <p:spPr>
          <a:xfrm>
            <a:off x="202753" y="2080716"/>
            <a:ext cx="1223963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41">
            <a:extLst>
              <a:ext uri="{FF2B5EF4-FFF2-40B4-BE49-F238E27FC236}">
                <a16:creationId xmlns:a16="http://schemas.microsoft.com/office/drawing/2014/main" id="{A89567E0-8991-471C-BAF5-ED42EEA78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3" y="2007691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left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5EE224-AF01-4B33-AC06-1A5EFCF2C023}"/>
              </a:ext>
            </a:extLst>
          </p:cNvPr>
          <p:cNvSpPr/>
          <p:nvPr/>
        </p:nvSpPr>
        <p:spPr>
          <a:xfrm>
            <a:off x="202753" y="2312491"/>
            <a:ext cx="1223963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43">
            <a:extLst>
              <a:ext uri="{FF2B5EF4-FFF2-40B4-BE49-F238E27FC236}">
                <a16:creationId xmlns:a16="http://schemas.microsoft.com/office/drawing/2014/main" id="{12B6DDFC-9A7F-457A-B0B7-003101D5C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3" y="2241054"/>
            <a:ext cx="81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right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182579-AD80-436C-AC71-12850641A100}"/>
              </a:ext>
            </a:extLst>
          </p:cNvPr>
          <p:cNvSpPr/>
          <p:nvPr/>
        </p:nvSpPr>
        <p:spPr>
          <a:xfrm>
            <a:off x="202753" y="2545854"/>
            <a:ext cx="1223963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45">
            <a:extLst>
              <a:ext uri="{FF2B5EF4-FFF2-40B4-BE49-F238E27FC236}">
                <a16:creationId xmlns:a16="http://schemas.microsoft.com/office/drawing/2014/main" id="{CE1F6742-C9B1-4D09-9A57-6C0DBD6A8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3" y="2472829"/>
            <a:ext cx="1198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children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690D62-C74D-4E08-8721-8E768F75206E}"/>
              </a:ext>
            </a:extLst>
          </p:cNvPr>
          <p:cNvSpPr/>
          <p:nvPr/>
        </p:nvSpPr>
        <p:spPr>
          <a:xfrm>
            <a:off x="202753" y="2777629"/>
            <a:ext cx="1223963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3155A1-7849-459E-A8BF-3BB89EA055CC}"/>
              </a:ext>
            </a:extLst>
          </p:cNvPr>
          <p:cNvSpPr/>
          <p:nvPr/>
        </p:nvSpPr>
        <p:spPr>
          <a:xfrm>
            <a:off x="202753" y="3010991"/>
            <a:ext cx="1223963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"/"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49">
            <a:extLst>
              <a:ext uri="{FF2B5EF4-FFF2-40B4-BE49-F238E27FC236}">
                <a16:creationId xmlns:a16="http://schemas.microsoft.com/office/drawing/2014/main" id="{BCF74221-85D7-40F9-8704-9C4D24720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3" y="2939554"/>
            <a:ext cx="1071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name[0]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14DA13-E2FC-4CAF-A1E8-2D782F662F96}"/>
              </a:ext>
            </a:extLst>
          </p:cNvPr>
          <p:cNvSpPr/>
          <p:nvPr/>
        </p:nvSpPr>
        <p:spPr>
          <a:xfrm>
            <a:off x="3049141" y="925016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368F51-A37C-4285-9A78-A94C66219293}"/>
              </a:ext>
            </a:extLst>
          </p:cNvPr>
          <p:cNvSpPr/>
          <p:nvPr/>
        </p:nvSpPr>
        <p:spPr>
          <a:xfrm>
            <a:off x="3049141" y="1158379"/>
            <a:ext cx="1223962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ADCD85C-E998-434D-9048-BBBEDE256E94}"/>
              </a:ext>
            </a:extLst>
          </p:cNvPr>
          <p:cNvSpPr/>
          <p:nvPr/>
        </p:nvSpPr>
        <p:spPr>
          <a:xfrm>
            <a:off x="3049141" y="1393329"/>
            <a:ext cx="1223962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911F658-17CB-4F82-AB08-FEE42A38C662}"/>
              </a:ext>
            </a:extLst>
          </p:cNvPr>
          <p:cNvSpPr/>
          <p:nvPr/>
        </p:nvSpPr>
        <p:spPr>
          <a:xfrm>
            <a:off x="3049141" y="1626691"/>
            <a:ext cx="1223962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125D74-145D-4540-809B-BF8EB80F9F58}"/>
              </a:ext>
            </a:extLst>
          </p:cNvPr>
          <p:cNvSpPr/>
          <p:nvPr/>
        </p:nvSpPr>
        <p:spPr>
          <a:xfrm>
            <a:off x="3049141" y="1860054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9029C8-3107-4D52-98C0-8C506DE2C7D5}"/>
              </a:ext>
            </a:extLst>
          </p:cNvPr>
          <p:cNvSpPr/>
          <p:nvPr/>
        </p:nvSpPr>
        <p:spPr>
          <a:xfrm>
            <a:off x="3049141" y="2093416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15C73E1-1530-43ED-8EB7-2451866EEE86}"/>
              </a:ext>
            </a:extLst>
          </p:cNvPr>
          <p:cNvSpPr/>
          <p:nvPr/>
        </p:nvSpPr>
        <p:spPr>
          <a:xfrm>
            <a:off x="3049141" y="2325191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B4A1004-5E8B-4F2E-BB71-97766C4CDE0F}"/>
              </a:ext>
            </a:extLst>
          </p:cNvPr>
          <p:cNvSpPr/>
          <p:nvPr/>
        </p:nvSpPr>
        <p:spPr>
          <a:xfrm>
            <a:off x="3049141" y="2556966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7C7721-0C2E-49CA-8A07-E8C9F2C356DA}"/>
              </a:ext>
            </a:extLst>
          </p:cNvPr>
          <p:cNvSpPr/>
          <p:nvPr/>
        </p:nvSpPr>
        <p:spPr>
          <a:xfrm>
            <a:off x="3049141" y="2790329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2E90671-8C08-430B-B19E-06C4F1004E6C}"/>
              </a:ext>
            </a:extLst>
          </p:cNvPr>
          <p:cNvSpPr/>
          <p:nvPr/>
        </p:nvSpPr>
        <p:spPr>
          <a:xfrm>
            <a:off x="3049141" y="3023691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"ro"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2447796-3DFE-4CA1-92BB-7B2C31B26BC1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1426716" y="1040904"/>
            <a:ext cx="1622425" cy="16208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712A264-EF07-4B8C-A85E-041B8D7121C8}"/>
              </a:ext>
            </a:extLst>
          </p:cNvPr>
          <p:cNvSpPr/>
          <p:nvPr/>
        </p:nvSpPr>
        <p:spPr>
          <a:xfrm>
            <a:off x="5163692" y="931366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1CF77D6-2603-4EFB-B2AD-79B251CE8C3C}"/>
              </a:ext>
            </a:extLst>
          </p:cNvPr>
          <p:cNvSpPr/>
          <p:nvPr/>
        </p:nvSpPr>
        <p:spPr>
          <a:xfrm>
            <a:off x="5163692" y="1166316"/>
            <a:ext cx="1223962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27AE748-65D9-4E87-A7A8-3D7086D37CF4}"/>
              </a:ext>
            </a:extLst>
          </p:cNvPr>
          <p:cNvSpPr/>
          <p:nvPr/>
        </p:nvSpPr>
        <p:spPr>
          <a:xfrm>
            <a:off x="5163692" y="1399679"/>
            <a:ext cx="1223962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735CA0-3D01-4E8B-B934-0B078517E8F0}"/>
              </a:ext>
            </a:extLst>
          </p:cNvPr>
          <p:cNvSpPr/>
          <p:nvPr/>
        </p:nvSpPr>
        <p:spPr>
          <a:xfrm>
            <a:off x="5163692" y="1634629"/>
            <a:ext cx="1223962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4D707C-0B7E-42A1-90E2-FC24C703D828}"/>
              </a:ext>
            </a:extLst>
          </p:cNvPr>
          <p:cNvSpPr/>
          <p:nvPr/>
        </p:nvSpPr>
        <p:spPr>
          <a:xfrm>
            <a:off x="5163692" y="1867991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3384F5-6643-4E59-8F32-D778FF6E5456}"/>
              </a:ext>
            </a:extLst>
          </p:cNvPr>
          <p:cNvSpPr/>
          <p:nvPr/>
        </p:nvSpPr>
        <p:spPr>
          <a:xfrm>
            <a:off x="5163692" y="2099766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0101321-273E-4720-B6C6-937DC5647CAB}"/>
              </a:ext>
            </a:extLst>
          </p:cNvPr>
          <p:cNvSpPr/>
          <p:nvPr/>
        </p:nvSpPr>
        <p:spPr>
          <a:xfrm>
            <a:off x="5163692" y="2333129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E57C29E-9715-4886-9C66-5BFC3DFDF2D5}"/>
              </a:ext>
            </a:extLst>
          </p:cNvPr>
          <p:cNvSpPr/>
          <p:nvPr/>
        </p:nvSpPr>
        <p:spPr>
          <a:xfrm>
            <a:off x="5163692" y="2564904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301868C-E5F6-4761-A84D-F4A35571C409}"/>
              </a:ext>
            </a:extLst>
          </p:cNvPr>
          <p:cNvSpPr/>
          <p:nvPr/>
        </p:nvSpPr>
        <p:spPr>
          <a:xfrm>
            <a:off x="5163692" y="2796679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211514E-E013-4482-B725-8D154FF2E0A9}"/>
              </a:ext>
            </a:extLst>
          </p:cNvPr>
          <p:cNvSpPr/>
          <p:nvPr/>
        </p:nvSpPr>
        <p:spPr>
          <a:xfrm>
            <a:off x="5163692" y="3031629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"hardware"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5F0F468-E32E-498D-816A-D8EC74FF3ED8}"/>
              </a:ext>
            </a:extLst>
          </p:cNvPr>
          <p:cNvCxnSpPr>
            <a:stCxn id="30" idx="3"/>
            <a:endCxn id="34" idx="1"/>
          </p:cNvCxnSpPr>
          <p:nvPr/>
        </p:nvCxnSpPr>
        <p:spPr>
          <a:xfrm flipV="1">
            <a:off x="4273103" y="1048841"/>
            <a:ext cx="890589" cy="1625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FDFF429-E22E-4207-99FA-512FEDED2346}"/>
              </a:ext>
            </a:extLst>
          </p:cNvPr>
          <p:cNvSpPr/>
          <p:nvPr/>
        </p:nvSpPr>
        <p:spPr>
          <a:xfrm>
            <a:off x="7278289" y="1440954"/>
            <a:ext cx="1728787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"flounder"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D8F1354-CB38-40A4-8569-7E4B12DB4151}"/>
              </a:ext>
            </a:extLst>
          </p:cNvPr>
          <p:cNvSpPr/>
          <p:nvPr/>
        </p:nvSpPr>
        <p:spPr>
          <a:xfrm>
            <a:off x="7278289" y="1675904"/>
            <a:ext cx="1728787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"ro.hardware"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38408EC-0891-4A1F-9AFB-B73DEB112B94}"/>
              </a:ext>
            </a:extLst>
          </p:cNvPr>
          <p:cNvCxnSpPr>
            <a:stCxn id="38" idx="3"/>
            <a:endCxn id="48" idx="1"/>
          </p:cNvCxnSpPr>
          <p:nvPr/>
        </p:nvCxnSpPr>
        <p:spPr>
          <a:xfrm flipV="1">
            <a:off x="6387654" y="1326654"/>
            <a:ext cx="890635" cy="6580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AB482FF-CD7F-4904-971C-B9376FD90F38}"/>
              </a:ext>
            </a:extLst>
          </p:cNvPr>
          <p:cNvSpPr/>
          <p:nvPr/>
        </p:nvSpPr>
        <p:spPr>
          <a:xfrm>
            <a:off x="7278289" y="1209179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786D27-077A-426C-8800-5D8F2EB61905}"/>
              </a:ext>
            </a:extLst>
          </p:cNvPr>
          <p:cNvSpPr/>
          <p:nvPr/>
        </p:nvSpPr>
        <p:spPr>
          <a:xfrm>
            <a:off x="7710089" y="1209179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44CE505-1CDD-48D5-B610-0C2C57F8EE53}"/>
              </a:ext>
            </a:extLst>
          </p:cNvPr>
          <p:cNvSpPr/>
          <p:nvPr/>
        </p:nvSpPr>
        <p:spPr>
          <a:xfrm>
            <a:off x="8141889" y="1209179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AA446FB-0101-4259-BED1-AEA038A8F875}"/>
              </a:ext>
            </a:extLst>
          </p:cNvPr>
          <p:cNvSpPr/>
          <p:nvPr/>
        </p:nvSpPr>
        <p:spPr>
          <a:xfrm>
            <a:off x="8573689" y="1209179"/>
            <a:ext cx="433387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79">
            <a:extLst>
              <a:ext uri="{FF2B5EF4-FFF2-40B4-BE49-F238E27FC236}">
                <a16:creationId xmlns:a16="http://schemas.microsoft.com/office/drawing/2014/main" id="{AE2C5E45-A7BD-4F37-A226-E33DD7954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1826" y="1142504"/>
            <a:ext cx="944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serial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3" name="TextBox 80">
            <a:extLst>
              <a:ext uri="{FF2B5EF4-FFF2-40B4-BE49-F238E27FC236}">
                <a16:creationId xmlns:a16="http://schemas.microsoft.com/office/drawing/2014/main" id="{F1DEA1C5-C500-4DE6-9E48-479A5519A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1826" y="1374279"/>
            <a:ext cx="819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value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4" name="TextBox 81">
            <a:extLst>
              <a:ext uri="{FF2B5EF4-FFF2-40B4-BE49-F238E27FC236}">
                <a16:creationId xmlns:a16="http://schemas.microsoft.com/office/drawing/2014/main" id="{170A2A57-59DD-4305-8F29-51A7FA206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4633" y="1607641"/>
            <a:ext cx="1069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name[0]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BE4AB1-9A75-4788-9DC2-7265B6B895D2}"/>
              </a:ext>
            </a:extLst>
          </p:cNvPr>
          <p:cNvSpPr txBox="1"/>
          <p:nvPr/>
        </p:nvSpPr>
        <p:spPr>
          <a:xfrm>
            <a:off x="2212998" y="-52288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[net.dns1]: [8.8.8.8]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0DE8CCC-2008-4F14-A665-98BCF6F75B79}"/>
              </a:ext>
            </a:extLst>
          </p:cNvPr>
          <p:cNvSpPr/>
          <p:nvPr/>
        </p:nvSpPr>
        <p:spPr>
          <a:xfrm>
            <a:off x="1995835" y="3829546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94817F1-89E9-418C-873B-4B3775C5ADB9}"/>
              </a:ext>
            </a:extLst>
          </p:cNvPr>
          <p:cNvSpPr/>
          <p:nvPr/>
        </p:nvSpPr>
        <p:spPr>
          <a:xfrm>
            <a:off x="1995835" y="4062909"/>
            <a:ext cx="1223962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03FC2F2-6E8D-47CC-991A-5B1E3B3CFA95}"/>
              </a:ext>
            </a:extLst>
          </p:cNvPr>
          <p:cNvSpPr/>
          <p:nvPr/>
        </p:nvSpPr>
        <p:spPr>
          <a:xfrm>
            <a:off x="1995835" y="4297859"/>
            <a:ext cx="1223962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4FD391E-3928-4BBC-A5E0-E4EDC13B85B7}"/>
              </a:ext>
            </a:extLst>
          </p:cNvPr>
          <p:cNvSpPr/>
          <p:nvPr/>
        </p:nvSpPr>
        <p:spPr>
          <a:xfrm>
            <a:off x="1995835" y="4531221"/>
            <a:ext cx="1223962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9760DF8-4042-4B61-9ED2-89CF7C103621}"/>
              </a:ext>
            </a:extLst>
          </p:cNvPr>
          <p:cNvSpPr/>
          <p:nvPr/>
        </p:nvSpPr>
        <p:spPr>
          <a:xfrm>
            <a:off x="1995835" y="4764584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93A3A87-4586-48F4-9799-1AF66FB9763F}"/>
              </a:ext>
            </a:extLst>
          </p:cNvPr>
          <p:cNvSpPr/>
          <p:nvPr/>
        </p:nvSpPr>
        <p:spPr>
          <a:xfrm>
            <a:off x="1995835" y="4997946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5ECD11F-C14D-436B-A95F-C1CF56BA2546}"/>
              </a:ext>
            </a:extLst>
          </p:cNvPr>
          <p:cNvSpPr/>
          <p:nvPr/>
        </p:nvSpPr>
        <p:spPr>
          <a:xfrm>
            <a:off x="1995835" y="5229721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1F4707C-74B7-4636-9D7C-93ECCCA189BD}"/>
              </a:ext>
            </a:extLst>
          </p:cNvPr>
          <p:cNvSpPr/>
          <p:nvPr/>
        </p:nvSpPr>
        <p:spPr>
          <a:xfrm>
            <a:off x="1995835" y="5461496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0844D98-60F2-438C-BBF0-528B6232B8F6}"/>
              </a:ext>
            </a:extLst>
          </p:cNvPr>
          <p:cNvSpPr/>
          <p:nvPr/>
        </p:nvSpPr>
        <p:spPr>
          <a:xfrm>
            <a:off x="1995835" y="5694859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5BBB7E2-0D5B-48C4-8886-840E31C6A361}"/>
              </a:ext>
            </a:extLst>
          </p:cNvPr>
          <p:cNvSpPr/>
          <p:nvPr/>
        </p:nvSpPr>
        <p:spPr>
          <a:xfrm>
            <a:off x="1995835" y="5928221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"net"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82D443E-FE7D-4DFC-AE9E-56810E6DF9C9}"/>
              </a:ext>
            </a:extLst>
          </p:cNvPr>
          <p:cNvCxnSpPr>
            <a:cxnSpLocks/>
            <a:stCxn id="28" idx="1"/>
            <a:endCxn id="55" idx="0"/>
          </p:cNvCxnSpPr>
          <p:nvPr/>
        </p:nvCxnSpPr>
        <p:spPr>
          <a:xfrm flipH="1">
            <a:off x="2607816" y="2210098"/>
            <a:ext cx="441325" cy="16194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7DD247C-C024-4C57-9B71-0457E8F7FCC4}"/>
              </a:ext>
            </a:extLst>
          </p:cNvPr>
          <p:cNvSpPr/>
          <p:nvPr/>
        </p:nvSpPr>
        <p:spPr>
          <a:xfrm>
            <a:off x="4105265" y="3842756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82E457E-E466-4911-A5FE-889C2E3CE097}"/>
              </a:ext>
            </a:extLst>
          </p:cNvPr>
          <p:cNvSpPr/>
          <p:nvPr/>
        </p:nvSpPr>
        <p:spPr>
          <a:xfrm>
            <a:off x="4105265" y="4077706"/>
            <a:ext cx="1223962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8A6B6C7-D06D-4CF0-A465-557FD41B274C}"/>
              </a:ext>
            </a:extLst>
          </p:cNvPr>
          <p:cNvSpPr/>
          <p:nvPr/>
        </p:nvSpPr>
        <p:spPr>
          <a:xfrm>
            <a:off x="4105265" y="4311069"/>
            <a:ext cx="1223962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EC3D2F3-EB73-438B-ACD9-D144CB0D1C66}"/>
              </a:ext>
            </a:extLst>
          </p:cNvPr>
          <p:cNvSpPr/>
          <p:nvPr/>
        </p:nvSpPr>
        <p:spPr>
          <a:xfrm>
            <a:off x="4105265" y="4546019"/>
            <a:ext cx="1223962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ADD05A3-0955-4855-B806-A86B07776D93}"/>
              </a:ext>
            </a:extLst>
          </p:cNvPr>
          <p:cNvSpPr/>
          <p:nvPr/>
        </p:nvSpPr>
        <p:spPr>
          <a:xfrm>
            <a:off x="4105265" y="4779381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9480A5C-BA0C-443A-90E4-84A784599C15}"/>
              </a:ext>
            </a:extLst>
          </p:cNvPr>
          <p:cNvSpPr/>
          <p:nvPr/>
        </p:nvSpPr>
        <p:spPr>
          <a:xfrm>
            <a:off x="4105265" y="5011156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5F37301-2785-445B-9639-51B2CEAD554C}"/>
              </a:ext>
            </a:extLst>
          </p:cNvPr>
          <p:cNvSpPr/>
          <p:nvPr/>
        </p:nvSpPr>
        <p:spPr>
          <a:xfrm>
            <a:off x="4105265" y="5244519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9E818D5-E72C-4258-9D07-D3484BA1BEFF}"/>
              </a:ext>
            </a:extLst>
          </p:cNvPr>
          <p:cNvSpPr/>
          <p:nvPr/>
        </p:nvSpPr>
        <p:spPr>
          <a:xfrm>
            <a:off x="4105265" y="5476294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CE565CE-B36B-4A8A-9E9A-43CE08E7F659}"/>
              </a:ext>
            </a:extLst>
          </p:cNvPr>
          <p:cNvSpPr/>
          <p:nvPr/>
        </p:nvSpPr>
        <p:spPr>
          <a:xfrm>
            <a:off x="4105265" y="5708069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ABE6826-72BD-4A60-9C72-6DAB8C0A8F43}"/>
              </a:ext>
            </a:extLst>
          </p:cNvPr>
          <p:cNvSpPr/>
          <p:nvPr/>
        </p:nvSpPr>
        <p:spPr>
          <a:xfrm>
            <a:off x="4105265" y="5943019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dns1</a:t>
            </a: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C586D07-2705-43E0-86D9-53932063441A}"/>
              </a:ext>
            </a:extLst>
          </p:cNvPr>
          <p:cNvCxnSpPr>
            <a:endCxn id="69" idx="1"/>
          </p:cNvCxnSpPr>
          <p:nvPr/>
        </p:nvCxnSpPr>
        <p:spPr>
          <a:xfrm flipV="1">
            <a:off x="3214676" y="3960231"/>
            <a:ext cx="890589" cy="1625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41B071-1C72-4129-ADED-80029B5A752B}"/>
              </a:ext>
            </a:extLst>
          </p:cNvPr>
          <p:cNvSpPr/>
          <p:nvPr/>
        </p:nvSpPr>
        <p:spPr>
          <a:xfrm>
            <a:off x="6215983" y="4351669"/>
            <a:ext cx="1728787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8.8.8.8" 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07F2798-653D-4EAB-8237-D84A3B426A0D}"/>
              </a:ext>
            </a:extLst>
          </p:cNvPr>
          <p:cNvSpPr/>
          <p:nvPr/>
        </p:nvSpPr>
        <p:spPr>
          <a:xfrm>
            <a:off x="6215983" y="4586619"/>
            <a:ext cx="1728787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"net.dns1"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8F58691-C35F-4C7E-887B-335770822F41}"/>
              </a:ext>
            </a:extLst>
          </p:cNvPr>
          <p:cNvCxnSpPr>
            <a:endCxn id="83" idx="1"/>
          </p:cNvCxnSpPr>
          <p:nvPr/>
        </p:nvCxnSpPr>
        <p:spPr>
          <a:xfrm flipV="1">
            <a:off x="5325348" y="4237369"/>
            <a:ext cx="890635" cy="6580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4F9F718-4A36-4F08-803D-5B05B838137A}"/>
              </a:ext>
            </a:extLst>
          </p:cNvPr>
          <p:cNvSpPr/>
          <p:nvPr/>
        </p:nvSpPr>
        <p:spPr>
          <a:xfrm>
            <a:off x="6215983" y="4119894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C77C065-3828-46CD-B5E3-0AB87F4919A9}"/>
              </a:ext>
            </a:extLst>
          </p:cNvPr>
          <p:cNvSpPr/>
          <p:nvPr/>
        </p:nvSpPr>
        <p:spPr>
          <a:xfrm>
            <a:off x="6647783" y="4119894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252745A-0BE8-47D5-BBFB-4759D8F158F1}"/>
              </a:ext>
            </a:extLst>
          </p:cNvPr>
          <p:cNvSpPr/>
          <p:nvPr/>
        </p:nvSpPr>
        <p:spPr>
          <a:xfrm>
            <a:off x="7079583" y="4119894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7CAC906-0849-47A7-A7D5-444F42DE222C}"/>
              </a:ext>
            </a:extLst>
          </p:cNvPr>
          <p:cNvSpPr/>
          <p:nvPr/>
        </p:nvSpPr>
        <p:spPr>
          <a:xfrm>
            <a:off x="7511383" y="4119894"/>
            <a:ext cx="433387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TextBox 79">
            <a:extLst>
              <a:ext uri="{FF2B5EF4-FFF2-40B4-BE49-F238E27FC236}">
                <a16:creationId xmlns:a16="http://schemas.microsoft.com/office/drawing/2014/main" id="{B9900747-F41B-4E1D-A148-C31E94C0C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9520" y="4053219"/>
            <a:ext cx="944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serial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8" name="TextBox 80">
            <a:extLst>
              <a:ext uri="{FF2B5EF4-FFF2-40B4-BE49-F238E27FC236}">
                <a16:creationId xmlns:a16="http://schemas.microsoft.com/office/drawing/2014/main" id="{0FCF259D-F2B9-4024-ACDD-542A30180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9520" y="4284994"/>
            <a:ext cx="819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value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9" name="TextBox 81">
            <a:extLst>
              <a:ext uri="{FF2B5EF4-FFF2-40B4-BE49-F238E27FC236}">
                <a16:creationId xmlns:a16="http://schemas.microsoft.com/office/drawing/2014/main" id="{558C9DB2-348D-430C-9106-1666D7DFE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2327" y="4518356"/>
            <a:ext cx="1069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name[0]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675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41E35D4-5E70-411E-A017-8F05EF86F2A0}"/>
              </a:ext>
            </a:extLst>
          </p:cNvPr>
          <p:cNvSpPr/>
          <p:nvPr/>
        </p:nvSpPr>
        <p:spPr>
          <a:xfrm>
            <a:off x="202753" y="912316"/>
            <a:ext cx="1223963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1CEECE-CCF9-4DE4-A57D-748FC88BFEB7}"/>
              </a:ext>
            </a:extLst>
          </p:cNvPr>
          <p:cNvSpPr/>
          <p:nvPr/>
        </p:nvSpPr>
        <p:spPr>
          <a:xfrm>
            <a:off x="202753" y="1145679"/>
            <a:ext cx="1223963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06CF39-F827-4E45-A843-959192F13B14}"/>
              </a:ext>
            </a:extLst>
          </p:cNvPr>
          <p:cNvSpPr/>
          <p:nvPr/>
        </p:nvSpPr>
        <p:spPr>
          <a:xfrm>
            <a:off x="202753" y="1380629"/>
            <a:ext cx="1223963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CB47D2-7EC3-48A5-B4A9-9B25EB43E594}"/>
              </a:ext>
            </a:extLst>
          </p:cNvPr>
          <p:cNvSpPr/>
          <p:nvPr/>
        </p:nvSpPr>
        <p:spPr>
          <a:xfrm>
            <a:off x="202753" y="1613991"/>
            <a:ext cx="1223963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36">
            <a:extLst>
              <a:ext uri="{FF2B5EF4-FFF2-40B4-BE49-F238E27FC236}">
                <a16:creationId xmlns:a16="http://schemas.microsoft.com/office/drawing/2014/main" id="{3ED6840A-CDB9-4B5D-8179-58309BE3A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3" y="839291"/>
            <a:ext cx="1071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namelen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86BA87-0C78-47BC-B8FD-08E2F806A8E4}"/>
              </a:ext>
            </a:extLst>
          </p:cNvPr>
          <p:cNvSpPr/>
          <p:nvPr/>
        </p:nvSpPr>
        <p:spPr>
          <a:xfrm>
            <a:off x="202753" y="1848941"/>
            <a:ext cx="1223963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38">
            <a:extLst>
              <a:ext uri="{FF2B5EF4-FFF2-40B4-BE49-F238E27FC236}">
                <a16:creationId xmlns:a16="http://schemas.microsoft.com/office/drawing/2014/main" id="{9679AE53-60BA-48F5-B23B-CE4146687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3" y="1775916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prop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TextBox 39">
            <a:extLst>
              <a:ext uri="{FF2B5EF4-FFF2-40B4-BE49-F238E27FC236}">
                <a16:creationId xmlns:a16="http://schemas.microsoft.com/office/drawing/2014/main" id="{671EE29C-03C7-46ED-ABBF-8822B8ECC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2591" y="1312366"/>
            <a:ext cx="157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reserved[3]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916F17-6CFD-409A-B412-42C96B61D24B}"/>
              </a:ext>
            </a:extLst>
          </p:cNvPr>
          <p:cNvSpPr/>
          <p:nvPr/>
        </p:nvSpPr>
        <p:spPr>
          <a:xfrm>
            <a:off x="202753" y="2080716"/>
            <a:ext cx="1223963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41">
            <a:extLst>
              <a:ext uri="{FF2B5EF4-FFF2-40B4-BE49-F238E27FC236}">
                <a16:creationId xmlns:a16="http://schemas.microsoft.com/office/drawing/2014/main" id="{A89567E0-8991-471C-BAF5-ED42EEA78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3" y="2007691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left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5EE224-AF01-4B33-AC06-1A5EFCF2C023}"/>
              </a:ext>
            </a:extLst>
          </p:cNvPr>
          <p:cNvSpPr/>
          <p:nvPr/>
        </p:nvSpPr>
        <p:spPr>
          <a:xfrm>
            <a:off x="202753" y="2312491"/>
            <a:ext cx="1223963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43">
            <a:extLst>
              <a:ext uri="{FF2B5EF4-FFF2-40B4-BE49-F238E27FC236}">
                <a16:creationId xmlns:a16="http://schemas.microsoft.com/office/drawing/2014/main" id="{12B6DDFC-9A7F-457A-B0B7-003101D5C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3" y="2241054"/>
            <a:ext cx="81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right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182579-AD80-436C-AC71-12850641A100}"/>
              </a:ext>
            </a:extLst>
          </p:cNvPr>
          <p:cNvSpPr/>
          <p:nvPr/>
        </p:nvSpPr>
        <p:spPr>
          <a:xfrm>
            <a:off x="202753" y="2545854"/>
            <a:ext cx="1223963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45">
            <a:extLst>
              <a:ext uri="{FF2B5EF4-FFF2-40B4-BE49-F238E27FC236}">
                <a16:creationId xmlns:a16="http://schemas.microsoft.com/office/drawing/2014/main" id="{CE1F6742-C9B1-4D09-9A57-6C0DBD6A8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3" y="2472829"/>
            <a:ext cx="1198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children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690D62-C74D-4E08-8721-8E768F75206E}"/>
              </a:ext>
            </a:extLst>
          </p:cNvPr>
          <p:cNvSpPr/>
          <p:nvPr/>
        </p:nvSpPr>
        <p:spPr>
          <a:xfrm>
            <a:off x="202753" y="2777629"/>
            <a:ext cx="1223963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3155A1-7849-459E-A8BF-3BB89EA055CC}"/>
              </a:ext>
            </a:extLst>
          </p:cNvPr>
          <p:cNvSpPr/>
          <p:nvPr/>
        </p:nvSpPr>
        <p:spPr>
          <a:xfrm>
            <a:off x="202753" y="3010991"/>
            <a:ext cx="1223963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"/"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49">
            <a:extLst>
              <a:ext uri="{FF2B5EF4-FFF2-40B4-BE49-F238E27FC236}">
                <a16:creationId xmlns:a16="http://schemas.microsoft.com/office/drawing/2014/main" id="{BCF74221-85D7-40F9-8704-9C4D24720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3" y="2939554"/>
            <a:ext cx="1071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name[0]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14DA13-E2FC-4CAF-A1E8-2D782F662F96}"/>
              </a:ext>
            </a:extLst>
          </p:cNvPr>
          <p:cNvSpPr/>
          <p:nvPr/>
        </p:nvSpPr>
        <p:spPr>
          <a:xfrm>
            <a:off x="3049141" y="925016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368F51-A37C-4285-9A78-A94C66219293}"/>
              </a:ext>
            </a:extLst>
          </p:cNvPr>
          <p:cNvSpPr/>
          <p:nvPr/>
        </p:nvSpPr>
        <p:spPr>
          <a:xfrm>
            <a:off x="3049141" y="1158379"/>
            <a:ext cx="1223962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ADCD85C-E998-434D-9048-BBBEDE256E94}"/>
              </a:ext>
            </a:extLst>
          </p:cNvPr>
          <p:cNvSpPr/>
          <p:nvPr/>
        </p:nvSpPr>
        <p:spPr>
          <a:xfrm>
            <a:off x="3049141" y="1393329"/>
            <a:ext cx="1223962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911F658-17CB-4F82-AB08-FEE42A38C662}"/>
              </a:ext>
            </a:extLst>
          </p:cNvPr>
          <p:cNvSpPr/>
          <p:nvPr/>
        </p:nvSpPr>
        <p:spPr>
          <a:xfrm>
            <a:off x="3049141" y="1626691"/>
            <a:ext cx="1223962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125D74-145D-4540-809B-BF8EB80F9F58}"/>
              </a:ext>
            </a:extLst>
          </p:cNvPr>
          <p:cNvSpPr/>
          <p:nvPr/>
        </p:nvSpPr>
        <p:spPr>
          <a:xfrm>
            <a:off x="3049141" y="1860054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9029C8-3107-4D52-98C0-8C506DE2C7D5}"/>
              </a:ext>
            </a:extLst>
          </p:cNvPr>
          <p:cNvSpPr/>
          <p:nvPr/>
        </p:nvSpPr>
        <p:spPr>
          <a:xfrm>
            <a:off x="3049141" y="2093416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15C73E1-1530-43ED-8EB7-2451866EEE86}"/>
              </a:ext>
            </a:extLst>
          </p:cNvPr>
          <p:cNvSpPr/>
          <p:nvPr/>
        </p:nvSpPr>
        <p:spPr>
          <a:xfrm>
            <a:off x="3049141" y="2325191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B4A1004-5E8B-4F2E-BB71-97766C4CDE0F}"/>
              </a:ext>
            </a:extLst>
          </p:cNvPr>
          <p:cNvSpPr/>
          <p:nvPr/>
        </p:nvSpPr>
        <p:spPr>
          <a:xfrm>
            <a:off x="3049141" y="2556966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7C7721-0C2E-49CA-8A07-E8C9F2C356DA}"/>
              </a:ext>
            </a:extLst>
          </p:cNvPr>
          <p:cNvSpPr/>
          <p:nvPr/>
        </p:nvSpPr>
        <p:spPr>
          <a:xfrm>
            <a:off x="3049141" y="2790329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2E90671-8C08-430B-B19E-06C4F1004E6C}"/>
              </a:ext>
            </a:extLst>
          </p:cNvPr>
          <p:cNvSpPr/>
          <p:nvPr/>
        </p:nvSpPr>
        <p:spPr>
          <a:xfrm>
            <a:off x="3049141" y="3023691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"ro"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2447796-3DFE-4CA1-92BB-7B2C31B26BC1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1426716" y="1040904"/>
            <a:ext cx="1622425" cy="16208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712A264-EF07-4B8C-A85E-041B8D7121C8}"/>
              </a:ext>
            </a:extLst>
          </p:cNvPr>
          <p:cNvSpPr/>
          <p:nvPr/>
        </p:nvSpPr>
        <p:spPr>
          <a:xfrm>
            <a:off x="5667748" y="931366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1CF77D6-2603-4EFB-B2AD-79B251CE8C3C}"/>
              </a:ext>
            </a:extLst>
          </p:cNvPr>
          <p:cNvSpPr/>
          <p:nvPr/>
        </p:nvSpPr>
        <p:spPr>
          <a:xfrm>
            <a:off x="5667748" y="1166316"/>
            <a:ext cx="1223962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27AE748-65D9-4E87-A7A8-3D7086D37CF4}"/>
              </a:ext>
            </a:extLst>
          </p:cNvPr>
          <p:cNvSpPr/>
          <p:nvPr/>
        </p:nvSpPr>
        <p:spPr>
          <a:xfrm>
            <a:off x="5667748" y="1399679"/>
            <a:ext cx="1223962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735CA0-3D01-4E8B-B934-0B078517E8F0}"/>
              </a:ext>
            </a:extLst>
          </p:cNvPr>
          <p:cNvSpPr/>
          <p:nvPr/>
        </p:nvSpPr>
        <p:spPr>
          <a:xfrm>
            <a:off x="5667748" y="1634629"/>
            <a:ext cx="1223962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4D707C-0B7E-42A1-90E2-FC24C703D828}"/>
              </a:ext>
            </a:extLst>
          </p:cNvPr>
          <p:cNvSpPr/>
          <p:nvPr/>
        </p:nvSpPr>
        <p:spPr>
          <a:xfrm>
            <a:off x="5667748" y="1867991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3384F5-6643-4E59-8F32-D778FF6E5456}"/>
              </a:ext>
            </a:extLst>
          </p:cNvPr>
          <p:cNvSpPr/>
          <p:nvPr/>
        </p:nvSpPr>
        <p:spPr>
          <a:xfrm>
            <a:off x="5667748" y="2099766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0101321-273E-4720-B6C6-937DC5647CAB}"/>
              </a:ext>
            </a:extLst>
          </p:cNvPr>
          <p:cNvSpPr/>
          <p:nvPr/>
        </p:nvSpPr>
        <p:spPr>
          <a:xfrm>
            <a:off x="5667748" y="2333129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E57C29E-9715-4886-9C66-5BFC3DFDF2D5}"/>
              </a:ext>
            </a:extLst>
          </p:cNvPr>
          <p:cNvSpPr/>
          <p:nvPr/>
        </p:nvSpPr>
        <p:spPr>
          <a:xfrm>
            <a:off x="5667748" y="2564904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301868C-E5F6-4761-A84D-F4A35571C409}"/>
              </a:ext>
            </a:extLst>
          </p:cNvPr>
          <p:cNvSpPr/>
          <p:nvPr/>
        </p:nvSpPr>
        <p:spPr>
          <a:xfrm>
            <a:off x="5667748" y="2796679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211514E-E013-4482-B725-8D154FF2E0A9}"/>
              </a:ext>
            </a:extLst>
          </p:cNvPr>
          <p:cNvSpPr/>
          <p:nvPr/>
        </p:nvSpPr>
        <p:spPr>
          <a:xfrm>
            <a:off x="5667748" y="3031629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"hardware"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5F0F468-E32E-498D-816A-D8EC74FF3ED8}"/>
              </a:ext>
            </a:extLst>
          </p:cNvPr>
          <p:cNvCxnSpPr>
            <a:stCxn id="30" idx="3"/>
            <a:endCxn id="34" idx="1"/>
          </p:cNvCxnSpPr>
          <p:nvPr/>
        </p:nvCxnSpPr>
        <p:spPr>
          <a:xfrm flipV="1">
            <a:off x="4273103" y="1048841"/>
            <a:ext cx="1394645" cy="1625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FDFF429-E22E-4207-99FA-512FEDED2346}"/>
              </a:ext>
            </a:extLst>
          </p:cNvPr>
          <p:cNvSpPr/>
          <p:nvPr/>
        </p:nvSpPr>
        <p:spPr>
          <a:xfrm>
            <a:off x="7782345" y="1440954"/>
            <a:ext cx="1728787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"flounder"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D8F1354-CB38-40A4-8569-7E4B12DB4151}"/>
              </a:ext>
            </a:extLst>
          </p:cNvPr>
          <p:cNvSpPr/>
          <p:nvPr/>
        </p:nvSpPr>
        <p:spPr>
          <a:xfrm>
            <a:off x="7782345" y="1675904"/>
            <a:ext cx="1728787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"ro.hardware"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38408EC-0891-4A1F-9AFB-B73DEB112B94}"/>
              </a:ext>
            </a:extLst>
          </p:cNvPr>
          <p:cNvCxnSpPr>
            <a:stCxn id="38" idx="3"/>
            <a:endCxn id="48" idx="1"/>
          </p:cNvCxnSpPr>
          <p:nvPr/>
        </p:nvCxnSpPr>
        <p:spPr>
          <a:xfrm flipV="1">
            <a:off x="6891710" y="1326654"/>
            <a:ext cx="890635" cy="6580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AB482FF-CD7F-4904-971C-B9376FD90F38}"/>
              </a:ext>
            </a:extLst>
          </p:cNvPr>
          <p:cNvSpPr/>
          <p:nvPr/>
        </p:nvSpPr>
        <p:spPr>
          <a:xfrm>
            <a:off x="7782345" y="1209179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786D27-077A-426C-8800-5D8F2EB61905}"/>
              </a:ext>
            </a:extLst>
          </p:cNvPr>
          <p:cNvSpPr/>
          <p:nvPr/>
        </p:nvSpPr>
        <p:spPr>
          <a:xfrm>
            <a:off x="8214145" y="1209179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44CE505-1CDD-48D5-B610-0C2C57F8EE53}"/>
              </a:ext>
            </a:extLst>
          </p:cNvPr>
          <p:cNvSpPr/>
          <p:nvPr/>
        </p:nvSpPr>
        <p:spPr>
          <a:xfrm>
            <a:off x="8645945" y="1209179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AA446FB-0101-4259-BED1-AEA038A8F875}"/>
              </a:ext>
            </a:extLst>
          </p:cNvPr>
          <p:cNvSpPr/>
          <p:nvPr/>
        </p:nvSpPr>
        <p:spPr>
          <a:xfrm>
            <a:off x="9077745" y="1209179"/>
            <a:ext cx="433387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79">
            <a:extLst>
              <a:ext uri="{FF2B5EF4-FFF2-40B4-BE49-F238E27FC236}">
                <a16:creationId xmlns:a16="http://schemas.microsoft.com/office/drawing/2014/main" id="{AE2C5E45-A7BD-4F37-A226-E33DD7954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5882" y="1142504"/>
            <a:ext cx="944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serial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3" name="TextBox 80">
            <a:extLst>
              <a:ext uri="{FF2B5EF4-FFF2-40B4-BE49-F238E27FC236}">
                <a16:creationId xmlns:a16="http://schemas.microsoft.com/office/drawing/2014/main" id="{F1DEA1C5-C500-4DE6-9E48-479A5519A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5882" y="1374279"/>
            <a:ext cx="819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value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4" name="TextBox 81">
            <a:extLst>
              <a:ext uri="{FF2B5EF4-FFF2-40B4-BE49-F238E27FC236}">
                <a16:creationId xmlns:a16="http://schemas.microsoft.com/office/drawing/2014/main" id="{170A2A57-59DD-4305-8F29-51A7FA206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8689" y="1607641"/>
            <a:ext cx="1069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name[0]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BE4AB1-9A75-4788-9DC2-7265B6B895D2}"/>
              </a:ext>
            </a:extLst>
          </p:cNvPr>
          <p:cNvSpPr txBox="1"/>
          <p:nvPr/>
        </p:nvSpPr>
        <p:spPr>
          <a:xfrm>
            <a:off x="2212998" y="-52288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[ro.secure]: [0]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0DE8CCC-2008-4F14-A665-98BCF6F75B79}"/>
              </a:ext>
            </a:extLst>
          </p:cNvPr>
          <p:cNvSpPr/>
          <p:nvPr/>
        </p:nvSpPr>
        <p:spPr>
          <a:xfrm>
            <a:off x="-612576" y="4682565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94817F1-89E9-418C-873B-4B3775C5ADB9}"/>
              </a:ext>
            </a:extLst>
          </p:cNvPr>
          <p:cNvSpPr/>
          <p:nvPr/>
        </p:nvSpPr>
        <p:spPr>
          <a:xfrm>
            <a:off x="-612576" y="4915928"/>
            <a:ext cx="1223962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03FC2F2-6E8D-47CC-991A-5B1E3B3CFA95}"/>
              </a:ext>
            </a:extLst>
          </p:cNvPr>
          <p:cNvSpPr/>
          <p:nvPr/>
        </p:nvSpPr>
        <p:spPr>
          <a:xfrm>
            <a:off x="-612576" y="5150878"/>
            <a:ext cx="1223962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4FD391E-3928-4BBC-A5E0-E4EDC13B85B7}"/>
              </a:ext>
            </a:extLst>
          </p:cNvPr>
          <p:cNvSpPr/>
          <p:nvPr/>
        </p:nvSpPr>
        <p:spPr>
          <a:xfrm>
            <a:off x="-612576" y="5384240"/>
            <a:ext cx="1223962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9760DF8-4042-4B61-9ED2-89CF7C103621}"/>
              </a:ext>
            </a:extLst>
          </p:cNvPr>
          <p:cNvSpPr/>
          <p:nvPr/>
        </p:nvSpPr>
        <p:spPr>
          <a:xfrm>
            <a:off x="-612576" y="5617603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93A3A87-4586-48F4-9799-1AF66FB9763F}"/>
              </a:ext>
            </a:extLst>
          </p:cNvPr>
          <p:cNvSpPr/>
          <p:nvPr/>
        </p:nvSpPr>
        <p:spPr>
          <a:xfrm>
            <a:off x="-612576" y="5850965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5ECD11F-C14D-436B-A95F-C1CF56BA2546}"/>
              </a:ext>
            </a:extLst>
          </p:cNvPr>
          <p:cNvSpPr/>
          <p:nvPr/>
        </p:nvSpPr>
        <p:spPr>
          <a:xfrm>
            <a:off x="-612576" y="6082740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1F4707C-74B7-4636-9D7C-93ECCCA189BD}"/>
              </a:ext>
            </a:extLst>
          </p:cNvPr>
          <p:cNvSpPr/>
          <p:nvPr/>
        </p:nvSpPr>
        <p:spPr>
          <a:xfrm>
            <a:off x="-612576" y="6314515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0844D98-60F2-438C-BBF0-528B6232B8F6}"/>
              </a:ext>
            </a:extLst>
          </p:cNvPr>
          <p:cNvSpPr/>
          <p:nvPr/>
        </p:nvSpPr>
        <p:spPr>
          <a:xfrm>
            <a:off x="-612576" y="6547878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5BBB7E2-0D5B-48C4-8886-840E31C6A361}"/>
              </a:ext>
            </a:extLst>
          </p:cNvPr>
          <p:cNvSpPr/>
          <p:nvPr/>
        </p:nvSpPr>
        <p:spPr>
          <a:xfrm>
            <a:off x="-612576" y="6781240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"net"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82D443E-FE7D-4DFC-AE9E-56810E6DF9C9}"/>
              </a:ext>
            </a:extLst>
          </p:cNvPr>
          <p:cNvCxnSpPr>
            <a:cxnSpLocks/>
            <a:stCxn id="28" idx="1"/>
            <a:endCxn id="55" idx="0"/>
          </p:cNvCxnSpPr>
          <p:nvPr/>
        </p:nvCxnSpPr>
        <p:spPr>
          <a:xfrm flipH="1">
            <a:off x="-595" y="2210098"/>
            <a:ext cx="3049736" cy="24724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7DD247C-C024-4C57-9B71-0457E8F7FCC4}"/>
              </a:ext>
            </a:extLst>
          </p:cNvPr>
          <p:cNvSpPr/>
          <p:nvPr/>
        </p:nvSpPr>
        <p:spPr>
          <a:xfrm>
            <a:off x="1496854" y="4695775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82E457E-E466-4911-A5FE-889C2E3CE097}"/>
              </a:ext>
            </a:extLst>
          </p:cNvPr>
          <p:cNvSpPr/>
          <p:nvPr/>
        </p:nvSpPr>
        <p:spPr>
          <a:xfrm>
            <a:off x="1496854" y="4930725"/>
            <a:ext cx="1223962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8A6B6C7-D06D-4CF0-A465-557FD41B274C}"/>
              </a:ext>
            </a:extLst>
          </p:cNvPr>
          <p:cNvSpPr/>
          <p:nvPr/>
        </p:nvSpPr>
        <p:spPr>
          <a:xfrm>
            <a:off x="1496854" y="5164088"/>
            <a:ext cx="1223962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EC3D2F3-EB73-438B-ACD9-D144CB0D1C66}"/>
              </a:ext>
            </a:extLst>
          </p:cNvPr>
          <p:cNvSpPr/>
          <p:nvPr/>
        </p:nvSpPr>
        <p:spPr>
          <a:xfrm>
            <a:off x="1496854" y="5399038"/>
            <a:ext cx="1223962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ADD05A3-0955-4855-B806-A86B07776D93}"/>
              </a:ext>
            </a:extLst>
          </p:cNvPr>
          <p:cNvSpPr/>
          <p:nvPr/>
        </p:nvSpPr>
        <p:spPr>
          <a:xfrm>
            <a:off x="1496854" y="5632400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9480A5C-BA0C-443A-90E4-84A784599C15}"/>
              </a:ext>
            </a:extLst>
          </p:cNvPr>
          <p:cNvSpPr/>
          <p:nvPr/>
        </p:nvSpPr>
        <p:spPr>
          <a:xfrm>
            <a:off x="1496854" y="5864175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5F37301-2785-445B-9639-51B2CEAD554C}"/>
              </a:ext>
            </a:extLst>
          </p:cNvPr>
          <p:cNvSpPr/>
          <p:nvPr/>
        </p:nvSpPr>
        <p:spPr>
          <a:xfrm>
            <a:off x="1496854" y="6097538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9E818D5-E72C-4258-9D07-D3484BA1BEFF}"/>
              </a:ext>
            </a:extLst>
          </p:cNvPr>
          <p:cNvSpPr/>
          <p:nvPr/>
        </p:nvSpPr>
        <p:spPr>
          <a:xfrm>
            <a:off x="1496854" y="6329313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CE565CE-B36B-4A8A-9E9A-43CE08E7F659}"/>
              </a:ext>
            </a:extLst>
          </p:cNvPr>
          <p:cNvSpPr/>
          <p:nvPr/>
        </p:nvSpPr>
        <p:spPr>
          <a:xfrm>
            <a:off x="1496854" y="6561088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ABE6826-72BD-4A60-9C72-6DAB8C0A8F43}"/>
              </a:ext>
            </a:extLst>
          </p:cNvPr>
          <p:cNvSpPr/>
          <p:nvPr/>
        </p:nvSpPr>
        <p:spPr>
          <a:xfrm>
            <a:off x="1496854" y="6796038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dns1</a:t>
            </a: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C586D07-2705-43E0-86D9-53932063441A}"/>
              </a:ext>
            </a:extLst>
          </p:cNvPr>
          <p:cNvCxnSpPr>
            <a:endCxn id="69" idx="1"/>
          </p:cNvCxnSpPr>
          <p:nvPr/>
        </p:nvCxnSpPr>
        <p:spPr>
          <a:xfrm flipV="1">
            <a:off x="606265" y="4813250"/>
            <a:ext cx="890589" cy="1625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41B071-1C72-4129-ADED-80029B5A752B}"/>
              </a:ext>
            </a:extLst>
          </p:cNvPr>
          <p:cNvSpPr/>
          <p:nvPr/>
        </p:nvSpPr>
        <p:spPr>
          <a:xfrm>
            <a:off x="3607572" y="5204688"/>
            <a:ext cx="1728787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8.8.8.8" 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07F2798-653D-4EAB-8237-D84A3B426A0D}"/>
              </a:ext>
            </a:extLst>
          </p:cNvPr>
          <p:cNvSpPr/>
          <p:nvPr/>
        </p:nvSpPr>
        <p:spPr>
          <a:xfrm>
            <a:off x="3607572" y="5439638"/>
            <a:ext cx="1728787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"net.dns1"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8F58691-C35F-4C7E-887B-335770822F41}"/>
              </a:ext>
            </a:extLst>
          </p:cNvPr>
          <p:cNvCxnSpPr>
            <a:endCxn id="83" idx="1"/>
          </p:cNvCxnSpPr>
          <p:nvPr/>
        </p:nvCxnSpPr>
        <p:spPr>
          <a:xfrm flipV="1">
            <a:off x="2716937" y="5090388"/>
            <a:ext cx="890635" cy="6580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4F9F718-4A36-4F08-803D-5B05B838137A}"/>
              </a:ext>
            </a:extLst>
          </p:cNvPr>
          <p:cNvSpPr/>
          <p:nvPr/>
        </p:nvSpPr>
        <p:spPr>
          <a:xfrm>
            <a:off x="3607572" y="4972913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C77C065-3828-46CD-B5E3-0AB87F4919A9}"/>
              </a:ext>
            </a:extLst>
          </p:cNvPr>
          <p:cNvSpPr/>
          <p:nvPr/>
        </p:nvSpPr>
        <p:spPr>
          <a:xfrm>
            <a:off x="4039372" y="4972913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252745A-0BE8-47D5-BBFB-4759D8F158F1}"/>
              </a:ext>
            </a:extLst>
          </p:cNvPr>
          <p:cNvSpPr/>
          <p:nvPr/>
        </p:nvSpPr>
        <p:spPr>
          <a:xfrm>
            <a:off x="4471172" y="4972913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7CAC906-0849-47A7-A7D5-444F42DE222C}"/>
              </a:ext>
            </a:extLst>
          </p:cNvPr>
          <p:cNvSpPr/>
          <p:nvPr/>
        </p:nvSpPr>
        <p:spPr>
          <a:xfrm>
            <a:off x="4902972" y="4972913"/>
            <a:ext cx="433387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TextBox 79">
            <a:extLst>
              <a:ext uri="{FF2B5EF4-FFF2-40B4-BE49-F238E27FC236}">
                <a16:creationId xmlns:a16="http://schemas.microsoft.com/office/drawing/2014/main" id="{B9900747-F41B-4E1D-A148-C31E94C0C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109" y="4906238"/>
            <a:ext cx="944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serial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8" name="TextBox 80">
            <a:extLst>
              <a:ext uri="{FF2B5EF4-FFF2-40B4-BE49-F238E27FC236}">
                <a16:creationId xmlns:a16="http://schemas.microsoft.com/office/drawing/2014/main" id="{0FCF259D-F2B9-4024-ACDD-542A30180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109" y="5138013"/>
            <a:ext cx="819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value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9" name="TextBox 81">
            <a:extLst>
              <a:ext uri="{FF2B5EF4-FFF2-40B4-BE49-F238E27FC236}">
                <a16:creationId xmlns:a16="http://schemas.microsoft.com/office/drawing/2014/main" id="{558C9DB2-348D-430C-9106-1666D7DFE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916" y="5371375"/>
            <a:ext cx="1069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name[0]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52093F1-1281-4BE0-B25B-2F5147735653}"/>
              </a:ext>
            </a:extLst>
          </p:cNvPr>
          <p:cNvSpPr/>
          <p:nvPr/>
        </p:nvSpPr>
        <p:spPr>
          <a:xfrm>
            <a:off x="7313773" y="3804513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4D2C516-20C0-4B9B-87BA-00C5EA5A4A68}"/>
              </a:ext>
            </a:extLst>
          </p:cNvPr>
          <p:cNvSpPr/>
          <p:nvPr/>
        </p:nvSpPr>
        <p:spPr>
          <a:xfrm>
            <a:off x="7313773" y="4039463"/>
            <a:ext cx="1223962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75F6D41-32E6-4A95-A01B-A0DF83DE256D}"/>
              </a:ext>
            </a:extLst>
          </p:cNvPr>
          <p:cNvSpPr/>
          <p:nvPr/>
        </p:nvSpPr>
        <p:spPr>
          <a:xfrm>
            <a:off x="7313773" y="4272826"/>
            <a:ext cx="1223962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BC081FC-ACEB-4DCC-B1A0-536E87911E21}"/>
              </a:ext>
            </a:extLst>
          </p:cNvPr>
          <p:cNvSpPr/>
          <p:nvPr/>
        </p:nvSpPr>
        <p:spPr>
          <a:xfrm>
            <a:off x="7313773" y="4507776"/>
            <a:ext cx="1223962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196B19A-B836-4BA1-9ECB-5314AE0CF7EA}"/>
              </a:ext>
            </a:extLst>
          </p:cNvPr>
          <p:cNvSpPr/>
          <p:nvPr/>
        </p:nvSpPr>
        <p:spPr>
          <a:xfrm>
            <a:off x="7313773" y="4741138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3DDB02B-C331-4F8D-A8C1-9C351426706C}"/>
              </a:ext>
            </a:extLst>
          </p:cNvPr>
          <p:cNvSpPr/>
          <p:nvPr/>
        </p:nvSpPr>
        <p:spPr>
          <a:xfrm>
            <a:off x="7313773" y="4972913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5A05E7C-C949-48E9-8455-8A6BEC19FC71}"/>
              </a:ext>
            </a:extLst>
          </p:cNvPr>
          <p:cNvSpPr/>
          <p:nvPr/>
        </p:nvSpPr>
        <p:spPr>
          <a:xfrm>
            <a:off x="7313773" y="5206276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54AFBBF-C812-489E-8115-B197AE411887}"/>
              </a:ext>
            </a:extLst>
          </p:cNvPr>
          <p:cNvSpPr/>
          <p:nvPr/>
        </p:nvSpPr>
        <p:spPr>
          <a:xfrm>
            <a:off x="7313773" y="5438051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62CF4AE-A9A7-4C57-A43D-CF00EC50BD88}"/>
              </a:ext>
            </a:extLst>
          </p:cNvPr>
          <p:cNvSpPr/>
          <p:nvPr/>
        </p:nvSpPr>
        <p:spPr>
          <a:xfrm>
            <a:off x="7313773" y="5669826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89353E9-BE79-43DA-8BF3-EE4FE090A32E}"/>
              </a:ext>
            </a:extLst>
          </p:cNvPr>
          <p:cNvSpPr/>
          <p:nvPr/>
        </p:nvSpPr>
        <p:spPr>
          <a:xfrm>
            <a:off x="7313773" y="5904776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"secure"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138AF38-1814-4E54-9A79-CAD990FBEF7B}"/>
              </a:ext>
            </a:extLst>
          </p:cNvPr>
          <p:cNvSpPr/>
          <p:nvPr/>
        </p:nvSpPr>
        <p:spPr>
          <a:xfrm>
            <a:off x="9428370" y="4314101"/>
            <a:ext cx="1728787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"0"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936E2DB-93AC-4E6E-8CA1-93EE0B9A8D29}"/>
              </a:ext>
            </a:extLst>
          </p:cNvPr>
          <p:cNvSpPr/>
          <p:nvPr/>
        </p:nvSpPr>
        <p:spPr>
          <a:xfrm>
            <a:off x="9428370" y="4549051"/>
            <a:ext cx="1728787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"ro.secure"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7BD3F60-0F45-459E-9F59-B23FD6C6FA4E}"/>
              </a:ext>
            </a:extLst>
          </p:cNvPr>
          <p:cNvCxnSpPr>
            <a:stCxn id="94" idx="3"/>
            <a:endCxn id="103" idx="1"/>
          </p:cNvCxnSpPr>
          <p:nvPr/>
        </p:nvCxnSpPr>
        <p:spPr>
          <a:xfrm flipV="1">
            <a:off x="8537735" y="4199801"/>
            <a:ext cx="890635" cy="6580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5153EF6-F460-44A9-8234-78785E82E48D}"/>
              </a:ext>
            </a:extLst>
          </p:cNvPr>
          <p:cNvSpPr/>
          <p:nvPr/>
        </p:nvSpPr>
        <p:spPr>
          <a:xfrm>
            <a:off x="9428370" y="4082326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FD2DD88-CCD2-4754-B20F-201067C66CEA}"/>
              </a:ext>
            </a:extLst>
          </p:cNvPr>
          <p:cNvSpPr/>
          <p:nvPr/>
        </p:nvSpPr>
        <p:spPr>
          <a:xfrm>
            <a:off x="9860170" y="4082326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04FE291-58AF-49B5-93A4-339C92F70E29}"/>
              </a:ext>
            </a:extLst>
          </p:cNvPr>
          <p:cNvSpPr/>
          <p:nvPr/>
        </p:nvSpPr>
        <p:spPr>
          <a:xfrm>
            <a:off x="10291970" y="4082326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640B126-3F99-4EAE-8886-B852A0E94E7D}"/>
              </a:ext>
            </a:extLst>
          </p:cNvPr>
          <p:cNvSpPr/>
          <p:nvPr/>
        </p:nvSpPr>
        <p:spPr>
          <a:xfrm>
            <a:off x="10723770" y="4082326"/>
            <a:ext cx="433387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TextBox 79">
            <a:extLst>
              <a:ext uri="{FF2B5EF4-FFF2-40B4-BE49-F238E27FC236}">
                <a16:creationId xmlns:a16="http://schemas.microsoft.com/office/drawing/2014/main" id="{8C4E755B-2A90-41B0-9D8F-07E92762E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1907" y="4015651"/>
            <a:ext cx="944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serial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8" name="TextBox 80">
            <a:extLst>
              <a:ext uri="{FF2B5EF4-FFF2-40B4-BE49-F238E27FC236}">
                <a16:creationId xmlns:a16="http://schemas.microsoft.com/office/drawing/2014/main" id="{E2CCCFB9-9430-4035-9F90-157E2B81F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1907" y="4247426"/>
            <a:ext cx="819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value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9" name="TextBox 81">
            <a:extLst>
              <a:ext uri="{FF2B5EF4-FFF2-40B4-BE49-F238E27FC236}">
                <a16:creationId xmlns:a16="http://schemas.microsoft.com/office/drawing/2014/main" id="{0EFEEFD2-DDEC-4FD5-99A5-26454A896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4714" y="4480788"/>
            <a:ext cx="1069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name[0]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1A782194-8BCF-4249-ABDF-888DF620D4C5}"/>
              </a:ext>
            </a:extLst>
          </p:cNvPr>
          <p:cNvCxnSpPr>
            <a:cxnSpLocks/>
            <a:stCxn id="40" idx="3"/>
            <a:endCxn id="90" idx="1"/>
          </p:cNvCxnSpPr>
          <p:nvPr/>
        </p:nvCxnSpPr>
        <p:spPr>
          <a:xfrm>
            <a:off x="6891710" y="2449810"/>
            <a:ext cx="422063" cy="14721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861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2">
            <a:extLst>
              <a:ext uri="{FF2B5EF4-FFF2-40B4-BE49-F238E27FC236}">
                <a16:creationId xmlns:a16="http://schemas.microsoft.com/office/drawing/2014/main" id="{FB4329FD-25D5-442F-AC2D-13487CAFA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88640"/>
            <a:ext cx="9642475" cy="609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7" tIns="45704" rIns="91407" bIns="45704"/>
          <a:lstStyle/>
          <a:p>
            <a:pPr marL="266700" indent="-266700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lang="ko-KR" altLang="en-US" sz="2000" b="1">
                <a:latin typeface="+mn-lt"/>
                <a:ea typeface="+mn-ea"/>
              </a:rPr>
              <a:t>안드로이드 초기화 프로세스</a:t>
            </a: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lang="en-US" altLang="ko-KR" sz="1600">
                <a:latin typeface="+mn-lt"/>
                <a:ea typeface="+mn-ea"/>
              </a:rPr>
              <a:t>init Process</a:t>
            </a:r>
            <a:r>
              <a:rPr lang="ko-KR" altLang="en-US" sz="1600">
                <a:latin typeface="+mn-lt"/>
                <a:ea typeface="+mn-ea"/>
              </a:rPr>
              <a:t>는 부팅과정에서 커널이 생성하는 첫번째 프로세스이다</a:t>
            </a:r>
            <a:r>
              <a:rPr lang="en-US" altLang="ko-KR" sz="1600">
                <a:latin typeface="+mn-lt"/>
                <a:ea typeface="+mn-ea"/>
              </a:rPr>
              <a:t>.</a:t>
            </a: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lang="en-US" altLang="ko-KR" sz="1600">
                <a:latin typeface="+mn-lt"/>
                <a:ea typeface="+mn-ea"/>
              </a:rPr>
              <a:t>init Process</a:t>
            </a:r>
            <a:r>
              <a:rPr lang="ko-KR" altLang="en-US" sz="1600">
                <a:latin typeface="+mn-lt"/>
                <a:ea typeface="+mn-ea"/>
              </a:rPr>
              <a:t>는 </a:t>
            </a:r>
            <a:r>
              <a:rPr lang="en-US" altLang="ko-KR" sz="1600">
                <a:latin typeface="+mn-lt"/>
                <a:ea typeface="+mn-ea"/>
              </a:rPr>
              <a:t>PID</a:t>
            </a:r>
            <a:r>
              <a:rPr lang="ko-KR" altLang="en-US" sz="1600">
                <a:latin typeface="+mn-lt"/>
                <a:ea typeface="+mn-ea"/>
              </a:rPr>
              <a:t>가 </a:t>
            </a:r>
            <a:r>
              <a:rPr lang="en-US" altLang="ko-KR" sz="1600">
                <a:latin typeface="+mn-lt"/>
                <a:ea typeface="+mn-ea"/>
              </a:rPr>
              <a:t>1.</a:t>
            </a: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endParaRPr lang="en-US" altLang="ko-KR" sz="1600">
              <a:latin typeface="+mn-lt"/>
              <a:ea typeface="+mn-ea"/>
            </a:endParaRPr>
          </a:p>
          <a:p>
            <a:pPr marL="266700" indent="-266700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lang="en-US" altLang="ko-KR" sz="2000" b="1">
                <a:latin typeface="+mn-lt"/>
                <a:ea typeface="+mn-ea"/>
              </a:rPr>
              <a:t>init Process</a:t>
            </a:r>
            <a:r>
              <a:rPr lang="ko-KR" altLang="en-US" sz="2000" b="1">
                <a:latin typeface="+mn-lt"/>
                <a:ea typeface="+mn-ea"/>
              </a:rPr>
              <a:t>는 언제 실행 되는가</a:t>
            </a:r>
            <a:r>
              <a:rPr lang="en-US" altLang="ko-KR" sz="2000" b="1">
                <a:latin typeface="+mn-lt"/>
                <a:ea typeface="+mn-ea"/>
              </a:rPr>
              <a:t>?</a:t>
            </a: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lang="en-US" altLang="ko-KR" sz="1600">
                <a:latin typeface="+mn-lt"/>
                <a:ea typeface="+mn-ea"/>
              </a:rPr>
              <a:t>start_kernel() -&gt; rest_init() -&gt; kernel_thread() -&gt; kernel_init() -&gt; init_post() </a:t>
            </a:r>
            <a:r>
              <a:rPr lang="ko-KR" altLang="en-US" sz="1600">
                <a:latin typeface="+mn-lt"/>
                <a:ea typeface="+mn-ea"/>
              </a:rPr>
              <a:t>에서  </a:t>
            </a:r>
            <a:r>
              <a:rPr lang="en-US" altLang="ko-KR" sz="1600">
                <a:latin typeface="+mn-lt"/>
                <a:ea typeface="+mn-ea"/>
              </a:rPr>
              <a:t>"/init"</a:t>
            </a:r>
            <a:r>
              <a:rPr lang="ko-KR" altLang="en-US" sz="1600">
                <a:latin typeface="+mn-lt"/>
                <a:ea typeface="+mn-ea"/>
              </a:rPr>
              <a:t>을 수행</a:t>
            </a:r>
            <a:endParaRPr lang="en-US" altLang="ko-KR" sz="1600">
              <a:latin typeface="+mn-lt"/>
              <a:ea typeface="+mn-ea"/>
            </a:endParaRP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lang="en-US" altLang="ko-KR" sz="1600">
                <a:latin typeface="+mn-lt"/>
                <a:ea typeface="+mn-ea"/>
              </a:rPr>
              <a:t>do_execve("/init"); =&gt; USER MODE</a:t>
            </a:r>
            <a:r>
              <a:rPr lang="ko-KR" altLang="en-US" sz="1600">
                <a:latin typeface="+mn-lt"/>
                <a:ea typeface="+mn-ea"/>
              </a:rPr>
              <a:t>로 치환</a:t>
            </a:r>
          </a:p>
          <a:p>
            <a:pPr marL="266700" indent="-266700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u"/>
              <a:defRPr/>
            </a:pPr>
            <a:endParaRPr lang="en-US" altLang="ko-KR" sz="2000" b="1">
              <a:latin typeface="+mn-lt"/>
              <a:ea typeface="+mn-ea"/>
            </a:endParaRPr>
          </a:p>
          <a:p>
            <a:pPr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2000" b="1"/>
              <a:t># cd</a:t>
            </a:r>
            <a:r>
              <a:rPr lang="ko-KR" altLang="en-US" sz="2000" b="1"/>
              <a:t> </a:t>
            </a:r>
            <a:r>
              <a:rPr lang="en-US" altLang="ko-KR" sz="2000" b="1"/>
              <a:t>/root/android</a:t>
            </a:r>
          </a:p>
          <a:p>
            <a:pPr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2000" b="1">
                <a:latin typeface="+mn-lt"/>
                <a:ea typeface="+mn-ea"/>
              </a:rPr>
              <a:t># </a:t>
            </a:r>
            <a:r>
              <a:rPr lang="en-US" altLang="ko-KR" sz="2000" b="1"/>
              <a:t>find . -name init</a:t>
            </a:r>
            <a:endParaRPr lang="en-US" altLang="ko-KR" sz="2000" b="1">
              <a:latin typeface="+mn-lt"/>
              <a:ea typeface="+mn-ea"/>
            </a:endParaRPr>
          </a:p>
          <a:p>
            <a:pPr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2000" b="1">
                <a:latin typeface="+mn-lt"/>
                <a:ea typeface="+mn-ea"/>
              </a:rPr>
              <a:t>/root/android/system/core/init/ </a:t>
            </a:r>
            <a:r>
              <a:rPr lang="ko-KR" altLang="en-US" sz="2000" b="1">
                <a:latin typeface="+mn-lt"/>
                <a:ea typeface="+mn-ea"/>
              </a:rPr>
              <a:t>에 소스가 있다</a:t>
            </a:r>
            <a:r>
              <a:rPr lang="en-US" altLang="ko-KR" sz="2000" b="1">
                <a:latin typeface="+mn-lt"/>
                <a:ea typeface="+mn-ea"/>
              </a:rPr>
              <a:t>.</a:t>
            </a:r>
          </a:p>
          <a:p>
            <a:pPr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2000" b="1">
                <a:latin typeface="+mn-lt"/>
                <a:ea typeface="+mn-ea"/>
              </a:rPr>
              <a:t># vi init.cpp</a:t>
            </a:r>
          </a:p>
          <a:p>
            <a:pPr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2000" b="1">
                <a:latin typeface="+mn-lt"/>
                <a:ea typeface="+mn-ea"/>
              </a:rPr>
              <a:t># find . -name init.rc</a:t>
            </a:r>
          </a:p>
          <a:p>
            <a:pPr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2000" b="1">
                <a:latin typeface="+mn-lt"/>
                <a:ea typeface="+mn-ea"/>
              </a:rPr>
              <a:t># cd /root/android-google/system/core/rootdir</a:t>
            </a:r>
          </a:p>
          <a:p>
            <a:pPr marL="266700" indent="-266700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lang="en-US" altLang="ko-KR" sz="2000" b="1">
                <a:latin typeface="+mn-lt"/>
                <a:ea typeface="+mn-ea"/>
              </a:rPr>
              <a:t>init.rc</a:t>
            </a:r>
            <a:r>
              <a:rPr lang="ko-KR" altLang="en-US" sz="2000" b="1">
                <a:latin typeface="+mn-lt"/>
                <a:ea typeface="+mn-ea"/>
              </a:rPr>
              <a:t>는 </a:t>
            </a:r>
            <a:r>
              <a:rPr lang="en-US" altLang="ko-KR" sz="2000" b="1">
                <a:latin typeface="+mn-lt"/>
                <a:ea typeface="+mn-ea"/>
              </a:rPr>
              <a:t>/&lt;framework root&gt;/init.rc</a:t>
            </a:r>
            <a:r>
              <a:rPr lang="ko-KR" altLang="en-US" sz="2000" b="1">
                <a:latin typeface="+mn-lt"/>
                <a:ea typeface="+mn-ea"/>
              </a:rPr>
              <a:t>에 있다</a:t>
            </a:r>
            <a:endParaRPr lang="en-US" altLang="ko-KR" sz="2000" b="1">
              <a:latin typeface="+mn-lt"/>
              <a:ea typeface="+mn-ea"/>
            </a:endParaRPr>
          </a:p>
          <a:p>
            <a:pPr marL="266700" indent="-266700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u"/>
              <a:defRPr/>
            </a:pPr>
            <a:endParaRPr lang="ko-KR" altLang="en-US" sz="2000" b="1">
              <a:latin typeface="+mn-lt"/>
              <a:ea typeface="+mn-ea"/>
            </a:endParaRPr>
          </a:p>
          <a:p>
            <a:pPr marL="266700" indent="-266700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lang="en-US" altLang="ko-KR" sz="2000" b="1">
                <a:latin typeface="+mn-lt"/>
                <a:ea typeface="+mn-ea"/>
              </a:rPr>
              <a:t>Android init process</a:t>
            </a:r>
            <a:r>
              <a:rPr lang="ko-KR" altLang="en-US" sz="2000" b="1">
                <a:latin typeface="+mn-lt"/>
                <a:ea typeface="+mn-ea"/>
              </a:rPr>
              <a:t>의 기능</a:t>
            </a: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lang="en-US" altLang="ko-KR" sz="1600">
                <a:latin typeface="+mn-lt"/>
                <a:ea typeface="+mn-ea"/>
              </a:rPr>
              <a:t>SIGCHLD signal </a:t>
            </a:r>
            <a:r>
              <a:rPr lang="ko-KR" altLang="en-US" sz="1600">
                <a:latin typeface="+mn-lt"/>
                <a:ea typeface="+mn-ea"/>
              </a:rPr>
              <a:t>처리</a:t>
            </a: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lang="en-US" altLang="ko-KR" sz="1600">
                <a:latin typeface="+mn-lt"/>
                <a:ea typeface="+mn-ea"/>
              </a:rPr>
              <a:t>RC</a:t>
            </a:r>
            <a:r>
              <a:rPr lang="ko-KR" altLang="en-US" sz="1600">
                <a:latin typeface="+mn-lt"/>
                <a:ea typeface="+mn-ea"/>
              </a:rPr>
              <a:t>파일의 내용 처리</a:t>
            </a: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lang="en-US" altLang="ko-KR" sz="1600">
                <a:latin typeface="+mn-lt"/>
                <a:ea typeface="+mn-ea"/>
              </a:rPr>
              <a:t>Device </a:t>
            </a:r>
            <a:r>
              <a:rPr lang="ko-KR" altLang="en-US" sz="1600">
                <a:latin typeface="+mn-lt"/>
                <a:ea typeface="+mn-ea"/>
              </a:rPr>
              <a:t>초기화 </a:t>
            </a:r>
            <a:r>
              <a:rPr lang="en-US" altLang="ko-KR" sz="1600">
                <a:latin typeface="+mn-lt"/>
                <a:ea typeface="+mn-ea"/>
              </a:rPr>
              <a:t>&amp; </a:t>
            </a:r>
            <a:r>
              <a:rPr lang="ko-KR" altLang="en-US" sz="1600">
                <a:latin typeface="+mn-lt"/>
                <a:ea typeface="+mn-ea"/>
              </a:rPr>
              <a:t>관리</a:t>
            </a: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lang="en-US" altLang="ko-KR" sz="1600">
                <a:latin typeface="+mn-lt"/>
                <a:ea typeface="+mn-ea"/>
              </a:rPr>
              <a:t>Property </a:t>
            </a:r>
            <a:r>
              <a:rPr lang="ko-KR" altLang="en-US" sz="1600">
                <a:latin typeface="+mn-lt"/>
                <a:ea typeface="+mn-ea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36023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41E35D4-5E70-411E-A017-8F05EF86F2A0}"/>
              </a:ext>
            </a:extLst>
          </p:cNvPr>
          <p:cNvSpPr/>
          <p:nvPr/>
        </p:nvSpPr>
        <p:spPr>
          <a:xfrm>
            <a:off x="202753" y="912316"/>
            <a:ext cx="1223963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1CEECE-CCF9-4DE4-A57D-748FC88BFEB7}"/>
              </a:ext>
            </a:extLst>
          </p:cNvPr>
          <p:cNvSpPr/>
          <p:nvPr/>
        </p:nvSpPr>
        <p:spPr>
          <a:xfrm>
            <a:off x="202753" y="1145679"/>
            <a:ext cx="1223963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06CF39-F827-4E45-A843-959192F13B14}"/>
              </a:ext>
            </a:extLst>
          </p:cNvPr>
          <p:cNvSpPr/>
          <p:nvPr/>
        </p:nvSpPr>
        <p:spPr>
          <a:xfrm>
            <a:off x="202753" y="1380629"/>
            <a:ext cx="1223963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CB47D2-7EC3-48A5-B4A9-9B25EB43E594}"/>
              </a:ext>
            </a:extLst>
          </p:cNvPr>
          <p:cNvSpPr/>
          <p:nvPr/>
        </p:nvSpPr>
        <p:spPr>
          <a:xfrm>
            <a:off x="202753" y="1613991"/>
            <a:ext cx="1223963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36">
            <a:extLst>
              <a:ext uri="{FF2B5EF4-FFF2-40B4-BE49-F238E27FC236}">
                <a16:creationId xmlns:a16="http://schemas.microsoft.com/office/drawing/2014/main" id="{3ED6840A-CDB9-4B5D-8179-58309BE3A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3" y="839291"/>
            <a:ext cx="1071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namelen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86BA87-0C78-47BC-B8FD-08E2F806A8E4}"/>
              </a:ext>
            </a:extLst>
          </p:cNvPr>
          <p:cNvSpPr/>
          <p:nvPr/>
        </p:nvSpPr>
        <p:spPr>
          <a:xfrm>
            <a:off x="202753" y="1848941"/>
            <a:ext cx="1223963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38">
            <a:extLst>
              <a:ext uri="{FF2B5EF4-FFF2-40B4-BE49-F238E27FC236}">
                <a16:creationId xmlns:a16="http://schemas.microsoft.com/office/drawing/2014/main" id="{9679AE53-60BA-48F5-B23B-CE4146687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3" y="1775916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prop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TextBox 39">
            <a:extLst>
              <a:ext uri="{FF2B5EF4-FFF2-40B4-BE49-F238E27FC236}">
                <a16:creationId xmlns:a16="http://schemas.microsoft.com/office/drawing/2014/main" id="{671EE29C-03C7-46ED-ABBF-8822B8ECC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2591" y="1312366"/>
            <a:ext cx="157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reserved[3]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916F17-6CFD-409A-B412-42C96B61D24B}"/>
              </a:ext>
            </a:extLst>
          </p:cNvPr>
          <p:cNvSpPr/>
          <p:nvPr/>
        </p:nvSpPr>
        <p:spPr>
          <a:xfrm>
            <a:off x="202753" y="2080716"/>
            <a:ext cx="1223963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41">
            <a:extLst>
              <a:ext uri="{FF2B5EF4-FFF2-40B4-BE49-F238E27FC236}">
                <a16:creationId xmlns:a16="http://schemas.microsoft.com/office/drawing/2014/main" id="{A89567E0-8991-471C-BAF5-ED42EEA78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3" y="2007691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left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5EE224-AF01-4B33-AC06-1A5EFCF2C023}"/>
              </a:ext>
            </a:extLst>
          </p:cNvPr>
          <p:cNvSpPr/>
          <p:nvPr/>
        </p:nvSpPr>
        <p:spPr>
          <a:xfrm>
            <a:off x="202753" y="2312491"/>
            <a:ext cx="1223963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43">
            <a:extLst>
              <a:ext uri="{FF2B5EF4-FFF2-40B4-BE49-F238E27FC236}">
                <a16:creationId xmlns:a16="http://schemas.microsoft.com/office/drawing/2014/main" id="{12B6DDFC-9A7F-457A-B0B7-003101D5C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3" y="2241054"/>
            <a:ext cx="81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right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182579-AD80-436C-AC71-12850641A100}"/>
              </a:ext>
            </a:extLst>
          </p:cNvPr>
          <p:cNvSpPr/>
          <p:nvPr/>
        </p:nvSpPr>
        <p:spPr>
          <a:xfrm>
            <a:off x="202753" y="2545854"/>
            <a:ext cx="1223963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45">
            <a:extLst>
              <a:ext uri="{FF2B5EF4-FFF2-40B4-BE49-F238E27FC236}">
                <a16:creationId xmlns:a16="http://schemas.microsoft.com/office/drawing/2014/main" id="{CE1F6742-C9B1-4D09-9A57-6C0DBD6A8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3" y="2472829"/>
            <a:ext cx="1198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children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690D62-C74D-4E08-8721-8E768F75206E}"/>
              </a:ext>
            </a:extLst>
          </p:cNvPr>
          <p:cNvSpPr/>
          <p:nvPr/>
        </p:nvSpPr>
        <p:spPr>
          <a:xfrm>
            <a:off x="202753" y="2777629"/>
            <a:ext cx="1223963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3155A1-7849-459E-A8BF-3BB89EA055CC}"/>
              </a:ext>
            </a:extLst>
          </p:cNvPr>
          <p:cNvSpPr/>
          <p:nvPr/>
        </p:nvSpPr>
        <p:spPr>
          <a:xfrm>
            <a:off x="202753" y="3010991"/>
            <a:ext cx="1223963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"/"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49">
            <a:extLst>
              <a:ext uri="{FF2B5EF4-FFF2-40B4-BE49-F238E27FC236}">
                <a16:creationId xmlns:a16="http://schemas.microsoft.com/office/drawing/2014/main" id="{BCF74221-85D7-40F9-8704-9C4D24720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3" y="2939554"/>
            <a:ext cx="1071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name[0]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14DA13-E2FC-4CAF-A1E8-2D782F662F96}"/>
              </a:ext>
            </a:extLst>
          </p:cNvPr>
          <p:cNvSpPr/>
          <p:nvPr/>
        </p:nvSpPr>
        <p:spPr>
          <a:xfrm>
            <a:off x="3049141" y="925016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368F51-A37C-4285-9A78-A94C66219293}"/>
              </a:ext>
            </a:extLst>
          </p:cNvPr>
          <p:cNvSpPr/>
          <p:nvPr/>
        </p:nvSpPr>
        <p:spPr>
          <a:xfrm>
            <a:off x="3049141" y="1158379"/>
            <a:ext cx="1223962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ADCD85C-E998-434D-9048-BBBEDE256E94}"/>
              </a:ext>
            </a:extLst>
          </p:cNvPr>
          <p:cNvSpPr/>
          <p:nvPr/>
        </p:nvSpPr>
        <p:spPr>
          <a:xfrm>
            <a:off x="3049141" y="1393329"/>
            <a:ext cx="1223962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911F658-17CB-4F82-AB08-FEE42A38C662}"/>
              </a:ext>
            </a:extLst>
          </p:cNvPr>
          <p:cNvSpPr/>
          <p:nvPr/>
        </p:nvSpPr>
        <p:spPr>
          <a:xfrm>
            <a:off x="3049141" y="1626691"/>
            <a:ext cx="1223962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125D74-145D-4540-809B-BF8EB80F9F58}"/>
              </a:ext>
            </a:extLst>
          </p:cNvPr>
          <p:cNvSpPr/>
          <p:nvPr/>
        </p:nvSpPr>
        <p:spPr>
          <a:xfrm>
            <a:off x="3049141" y="1860054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9029C8-3107-4D52-98C0-8C506DE2C7D5}"/>
              </a:ext>
            </a:extLst>
          </p:cNvPr>
          <p:cNvSpPr/>
          <p:nvPr/>
        </p:nvSpPr>
        <p:spPr>
          <a:xfrm>
            <a:off x="3049141" y="2093416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15C73E1-1530-43ED-8EB7-2451866EEE86}"/>
              </a:ext>
            </a:extLst>
          </p:cNvPr>
          <p:cNvSpPr/>
          <p:nvPr/>
        </p:nvSpPr>
        <p:spPr>
          <a:xfrm>
            <a:off x="3049141" y="2325191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B4A1004-5E8B-4F2E-BB71-97766C4CDE0F}"/>
              </a:ext>
            </a:extLst>
          </p:cNvPr>
          <p:cNvSpPr/>
          <p:nvPr/>
        </p:nvSpPr>
        <p:spPr>
          <a:xfrm>
            <a:off x="3049141" y="2556966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7C7721-0C2E-49CA-8A07-E8C9F2C356DA}"/>
              </a:ext>
            </a:extLst>
          </p:cNvPr>
          <p:cNvSpPr/>
          <p:nvPr/>
        </p:nvSpPr>
        <p:spPr>
          <a:xfrm>
            <a:off x="3049141" y="2790329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2E90671-8C08-430B-B19E-06C4F1004E6C}"/>
              </a:ext>
            </a:extLst>
          </p:cNvPr>
          <p:cNvSpPr/>
          <p:nvPr/>
        </p:nvSpPr>
        <p:spPr>
          <a:xfrm>
            <a:off x="3049141" y="3023691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"ro"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2447796-3DFE-4CA1-92BB-7B2C31B26BC1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1426716" y="1040904"/>
            <a:ext cx="1622425" cy="16208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712A264-EF07-4B8C-A85E-041B8D7121C8}"/>
              </a:ext>
            </a:extLst>
          </p:cNvPr>
          <p:cNvSpPr/>
          <p:nvPr/>
        </p:nvSpPr>
        <p:spPr>
          <a:xfrm>
            <a:off x="5163692" y="931366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1CF77D6-2603-4EFB-B2AD-79B251CE8C3C}"/>
              </a:ext>
            </a:extLst>
          </p:cNvPr>
          <p:cNvSpPr/>
          <p:nvPr/>
        </p:nvSpPr>
        <p:spPr>
          <a:xfrm>
            <a:off x="5163692" y="1166316"/>
            <a:ext cx="1223962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27AE748-65D9-4E87-A7A8-3D7086D37CF4}"/>
              </a:ext>
            </a:extLst>
          </p:cNvPr>
          <p:cNvSpPr/>
          <p:nvPr/>
        </p:nvSpPr>
        <p:spPr>
          <a:xfrm>
            <a:off x="5163692" y="1399679"/>
            <a:ext cx="1223962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735CA0-3D01-4E8B-B934-0B078517E8F0}"/>
              </a:ext>
            </a:extLst>
          </p:cNvPr>
          <p:cNvSpPr/>
          <p:nvPr/>
        </p:nvSpPr>
        <p:spPr>
          <a:xfrm>
            <a:off x="5163692" y="1634629"/>
            <a:ext cx="1223962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4D707C-0B7E-42A1-90E2-FC24C703D828}"/>
              </a:ext>
            </a:extLst>
          </p:cNvPr>
          <p:cNvSpPr/>
          <p:nvPr/>
        </p:nvSpPr>
        <p:spPr>
          <a:xfrm>
            <a:off x="5163692" y="1867991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3384F5-6643-4E59-8F32-D778FF6E5456}"/>
              </a:ext>
            </a:extLst>
          </p:cNvPr>
          <p:cNvSpPr/>
          <p:nvPr/>
        </p:nvSpPr>
        <p:spPr>
          <a:xfrm>
            <a:off x="5163692" y="2099766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0101321-273E-4720-B6C6-937DC5647CAB}"/>
              </a:ext>
            </a:extLst>
          </p:cNvPr>
          <p:cNvSpPr/>
          <p:nvPr/>
        </p:nvSpPr>
        <p:spPr>
          <a:xfrm>
            <a:off x="5163692" y="2333129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E57C29E-9715-4886-9C66-5BFC3DFDF2D5}"/>
              </a:ext>
            </a:extLst>
          </p:cNvPr>
          <p:cNvSpPr/>
          <p:nvPr/>
        </p:nvSpPr>
        <p:spPr>
          <a:xfrm>
            <a:off x="5163692" y="2564904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301868C-E5F6-4761-A84D-F4A35571C409}"/>
              </a:ext>
            </a:extLst>
          </p:cNvPr>
          <p:cNvSpPr/>
          <p:nvPr/>
        </p:nvSpPr>
        <p:spPr>
          <a:xfrm>
            <a:off x="5163692" y="2796679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211514E-E013-4482-B725-8D154FF2E0A9}"/>
              </a:ext>
            </a:extLst>
          </p:cNvPr>
          <p:cNvSpPr/>
          <p:nvPr/>
        </p:nvSpPr>
        <p:spPr>
          <a:xfrm>
            <a:off x="5163692" y="3031629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"hardware"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5F0F468-E32E-498D-816A-D8EC74FF3ED8}"/>
              </a:ext>
            </a:extLst>
          </p:cNvPr>
          <p:cNvCxnSpPr>
            <a:stCxn id="30" idx="3"/>
            <a:endCxn id="34" idx="1"/>
          </p:cNvCxnSpPr>
          <p:nvPr/>
        </p:nvCxnSpPr>
        <p:spPr>
          <a:xfrm flipV="1">
            <a:off x="4273103" y="1048841"/>
            <a:ext cx="890589" cy="1625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FDFF429-E22E-4207-99FA-512FEDED2346}"/>
              </a:ext>
            </a:extLst>
          </p:cNvPr>
          <p:cNvSpPr/>
          <p:nvPr/>
        </p:nvSpPr>
        <p:spPr>
          <a:xfrm>
            <a:off x="7278289" y="1440954"/>
            <a:ext cx="1728787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"flounder"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D8F1354-CB38-40A4-8569-7E4B12DB4151}"/>
              </a:ext>
            </a:extLst>
          </p:cNvPr>
          <p:cNvSpPr/>
          <p:nvPr/>
        </p:nvSpPr>
        <p:spPr>
          <a:xfrm>
            <a:off x="7278289" y="1675904"/>
            <a:ext cx="1728787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"ro.hardware"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38408EC-0891-4A1F-9AFB-B73DEB112B94}"/>
              </a:ext>
            </a:extLst>
          </p:cNvPr>
          <p:cNvCxnSpPr>
            <a:stCxn id="38" idx="3"/>
            <a:endCxn id="48" idx="1"/>
          </p:cNvCxnSpPr>
          <p:nvPr/>
        </p:nvCxnSpPr>
        <p:spPr>
          <a:xfrm flipV="1">
            <a:off x="6387654" y="1326654"/>
            <a:ext cx="890635" cy="6580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AB482FF-CD7F-4904-971C-B9376FD90F38}"/>
              </a:ext>
            </a:extLst>
          </p:cNvPr>
          <p:cNvSpPr/>
          <p:nvPr/>
        </p:nvSpPr>
        <p:spPr>
          <a:xfrm>
            <a:off x="7278289" y="1209179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786D27-077A-426C-8800-5D8F2EB61905}"/>
              </a:ext>
            </a:extLst>
          </p:cNvPr>
          <p:cNvSpPr/>
          <p:nvPr/>
        </p:nvSpPr>
        <p:spPr>
          <a:xfrm>
            <a:off x="7710089" y="1209179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44CE505-1CDD-48D5-B610-0C2C57F8EE53}"/>
              </a:ext>
            </a:extLst>
          </p:cNvPr>
          <p:cNvSpPr/>
          <p:nvPr/>
        </p:nvSpPr>
        <p:spPr>
          <a:xfrm>
            <a:off x="8141889" y="1209179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AA446FB-0101-4259-BED1-AEA038A8F875}"/>
              </a:ext>
            </a:extLst>
          </p:cNvPr>
          <p:cNvSpPr/>
          <p:nvPr/>
        </p:nvSpPr>
        <p:spPr>
          <a:xfrm>
            <a:off x="8573689" y="1209179"/>
            <a:ext cx="433387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79">
            <a:extLst>
              <a:ext uri="{FF2B5EF4-FFF2-40B4-BE49-F238E27FC236}">
                <a16:creationId xmlns:a16="http://schemas.microsoft.com/office/drawing/2014/main" id="{AE2C5E45-A7BD-4F37-A226-E33DD7954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1826" y="1142504"/>
            <a:ext cx="944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serial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3" name="TextBox 80">
            <a:extLst>
              <a:ext uri="{FF2B5EF4-FFF2-40B4-BE49-F238E27FC236}">
                <a16:creationId xmlns:a16="http://schemas.microsoft.com/office/drawing/2014/main" id="{F1DEA1C5-C500-4DE6-9E48-479A5519A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1826" y="1374279"/>
            <a:ext cx="819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value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4" name="TextBox 81">
            <a:extLst>
              <a:ext uri="{FF2B5EF4-FFF2-40B4-BE49-F238E27FC236}">
                <a16:creationId xmlns:a16="http://schemas.microsoft.com/office/drawing/2014/main" id="{170A2A57-59DD-4305-8F29-51A7FA206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4633" y="1607641"/>
            <a:ext cx="1069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name[0]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BE4AB1-9A75-4788-9DC2-7265B6B895D2}"/>
              </a:ext>
            </a:extLst>
          </p:cNvPr>
          <p:cNvSpPr txBox="1"/>
          <p:nvPr/>
        </p:nvSpPr>
        <p:spPr>
          <a:xfrm>
            <a:off x="2212998" y="-52288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[net.dns1]: [168.126.63.1]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0DE8CCC-2008-4F14-A665-98BCF6F75B79}"/>
              </a:ext>
            </a:extLst>
          </p:cNvPr>
          <p:cNvSpPr/>
          <p:nvPr/>
        </p:nvSpPr>
        <p:spPr>
          <a:xfrm>
            <a:off x="1995835" y="3829546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94817F1-89E9-418C-873B-4B3775C5ADB9}"/>
              </a:ext>
            </a:extLst>
          </p:cNvPr>
          <p:cNvSpPr/>
          <p:nvPr/>
        </p:nvSpPr>
        <p:spPr>
          <a:xfrm>
            <a:off x="1995835" y="4062909"/>
            <a:ext cx="1223962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03FC2F2-6E8D-47CC-991A-5B1E3B3CFA95}"/>
              </a:ext>
            </a:extLst>
          </p:cNvPr>
          <p:cNvSpPr/>
          <p:nvPr/>
        </p:nvSpPr>
        <p:spPr>
          <a:xfrm>
            <a:off x="1995835" y="4297859"/>
            <a:ext cx="1223962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4FD391E-3928-4BBC-A5E0-E4EDC13B85B7}"/>
              </a:ext>
            </a:extLst>
          </p:cNvPr>
          <p:cNvSpPr/>
          <p:nvPr/>
        </p:nvSpPr>
        <p:spPr>
          <a:xfrm>
            <a:off x="1995835" y="4531221"/>
            <a:ext cx="1223962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9760DF8-4042-4B61-9ED2-89CF7C103621}"/>
              </a:ext>
            </a:extLst>
          </p:cNvPr>
          <p:cNvSpPr/>
          <p:nvPr/>
        </p:nvSpPr>
        <p:spPr>
          <a:xfrm>
            <a:off x="1995835" y="4764584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93A3A87-4586-48F4-9799-1AF66FB9763F}"/>
              </a:ext>
            </a:extLst>
          </p:cNvPr>
          <p:cNvSpPr/>
          <p:nvPr/>
        </p:nvSpPr>
        <p:spPr>
          <a:xfrm>
            <a:off x="1995835" y="4997946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5ECD11F-C14D-436B-A95F-C1CF56BA2546}"/>
              </a:ext>
            </a:extLst>
          </p:cNvPr>
          <p:cNvSpPr/>
          <p:nvPr/>
        </p:nvSpPr>
        <p:spPr>
          <a:xfrm>
            <a:off x="1995835" y="5229721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1F4707C-74B7-4636-9D7C-93ECCCA189BD}"/>
              </a:ext>
            </a:extLst>
          </p:cNvPr>
          <p:cNvSpPr/>
          <p:nvPr/>
        </p:nvSpPr>
        <p:spPr>
          <a:xfrm>
            <a:off x="1995835" y="5461496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0844D98-60F2-438C-BBF0-528B6232B8F6}"/>
              </a:ext>
            </a:extLst>
          </p:cNvPr>
          <p:cNvSpPr/>
          <p:nvPr/>
        </p:nvSpPr>
        <p:spPr>
          <a:xfrm>
            <a:off x="1995835" y="5694859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5BBB7E2-0D5B-48C4-8886-840E31C6A361}"/>
              </a:ext>
            </a:extLst>
          </p:cNvPr>
          <p:cNvSpPr/>
          <p:nvPr/>
        </p:nvSpPr>
        <p:spPr>
          <a:xfrm>
            <a:off x="1995835" y="5928221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"net"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82D443E-FE7D-4DFC-AE9E-56810E6DF9C9}"/>
              </a:ext>
            </a:extLst>
          </p:cNvPr>
          <p:cNvCxnSpPr>
            <a:cxnSpLocks/>
            <a:stCxn id="28" idx="1"/>
            <a:endCxn id="55" idx="0"/>
          </p:cNvCxnSpPr>
          <p:nvPr/>
        </p:nvCxnSpPr>
        <p:spPr>
          <a:xfrm flipH="1">
            <a:off x="2607816" y="2210098"/>
            <a:ext cx="441325" cy="16194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7DD247C-C024-4C57-9B71-0457E8F7FCC4}"/>
              </a:ext>
            </a:extLst>
          </p:cNvPr>
          <p:cNvSpPr/>
          <p:nvPr/>
        </p:nvSpPr>
        <p:spPr>
          <a:xfrm>
            <a:off x="4105265" y="3842756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82E457E-E466-4911-A5FE-889C2E3CE097}"/>
              </a:ext>
            </a:extLst>
          </p:cNvPr>
          <p:cNvSpPr/>
          <p:nvPr/>
        </p:nvSpPr>
        <p:spPr>
          <a:xfrm>
            <a:off x="4105265" y="4077706"/>
            <a:ext cx="1223962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8A6B6C7-D06D-4CF0-A465-557FD41B274C}"/>
              </a:ext>
            </a:extLst>
          </p:cNvPr>
          <p:cNvSpPr/>
          <p:nvPr/>
        </p:nvSpPr>
        <p:spPr>
          <a:xfrm>
            <a:off x="4105265" y="4311069"/>
            <a:ext cx="1223962" cy="23495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EC3D2F3-EB73-438B-ACD9-D144CB0D1C66}"/>
              </a:ext>
            </a:extLst>
          </p:cNvPr>
          <p:cNvSpPr/>
          <p:nvPr/>
        </p:nvSpPr>
        <p:spPr>
          <a:xfrm>
            <a:off x="4105265" y="4546019"/>
            <a:ext cx="1223962" cy="23336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ADD05A3-0955-4855-B806-A86B07776D93}"/>
              </a:ext>
            </a:extLst>
          </p:cNvPr>
          <p:cNvSpPr/>
          <p:nvPr/>
        </p:nvSpPr>
        <p:spPr>
          <a:xfrm>
            <a:off x="4105265" y="4779381"/>
            <a:ext cx="1223962" cy="233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9480A5C-BA0C-443A-90E4-84A784599C15}"/>
              </a:ext>
            </a:extLst>
          </p:cNvPr>
          <p:cNvSpPr/>
          <p:nvPr/>
        </p:nvSpPr>
        <p:spPr>
          <a:xfrm>
            <a:off x="4105265" y="5011156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5F37301-2785-445B-9639-51B2CEAD554C}"/>
              </a:ext>
            </a:extLst>
          </p:cNvPr>
          <p:cNvSpPr/>
          <p:nvPr/>
        </p:nvSpPr>
        <p:spPr>
          <a:xfrm>
            <a:off x="4105265" y="5244519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9E818D5-E72C-4258-9D07-D3484BA1BEFF}"/>
              </a:ext>
            </a:extLst>
          </p:cNvPr>
          <p:cNvSpPr/>
          <p:nvPr/>
        </p:nvSpPr>
        <p:spPr>
          <a:xfrm>
            <a:off x="4105265" y="5476294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CE565CE-B36B-4A8A-9E9A-43CE08E7F659}"/>
              </a:ext>
            </a:extLst>
          </p:cNvPr>
          <p:cNvSpPr/>
          <p:nvPr/>
        </p:nvSpPr>
        <p:spPr>
          <a:xfrm>
            <a:off x="4105265" y="5708069"/>
            <a:ext cx="1223962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ABE6826-72BD-4A60-9C72-6DAB8C0A8F43}"/>
              </a:ext>
            </a:extLst>
          </p:cNvPr>
          <p:cNvSpPr/>
          <p:nvPr/>
        </p:nvSpPr>
        <p:spPr>
          <a:xfrm>
            <a:off x="4105265" y="5943019"/>
            <a:ext cx="1223962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dns1</a:t>
            </a: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C586D07-2705-43E0-86D9-53932063441A}"/>
              </a:ext>
            </a:extLst>
          </p:cNvPr>
          <p:cNvCxnSpPr>
            <a:endCxn id="69" idx="1"/>
          </p:cNvCxnSpPr>
          <p:nvPr/>
        </p:nvCxnSpPr>
        <p:spPr>
          <a:xfrm flipV="1">
            <a:off x="3214676" y="3960231"/>
            <a:ext cx="890589" cy="1625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41B071-1C72-4129-ADED-80029B5A752B}"/>
              </a:ext>
            </a:extLst>
          </p:cNvPr>
          <p:cNvSpPr/>
          <p:nvPr/>
        </p:nvSpPr>
        <p:spPr>
          <a:xfrm>
            <a:off x="6215983" y="4351669"/>
            <a:ext cx="1728787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168.126.63.1 " 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07F2798-653D-4EAB-8237-D84A3B426A0D}"/>
              </a:ext>
            </a:extLst>
          </p:cNvPr>
          <p:cNvSpPr/>
          <p:nvPr/>
        </p:nvSpPr>
        <p:spPr>
          <a:xfrm>
            <a:off x="6215983" y="4586619"/>
            <a:ext cx="1728787" cy="233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"net.dns1"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8F58691-C35F-4C7E-887B-335770822F41}"/>
              </a:ext>
            </a:extLst>
          </p:cNvPr>
          <p:cNvCxnSpPr>
            <a:endCxn id="83" idx="1"/>
          </p:cNvCxnSpPr>
          <p:nvPr/>
        </p:nvCxnSpPr>
        <p:spPr>
          <a:xfrm flipV="1">
            <a:off x="5325348" y="4237369"/>
            <a:ext cx="890635" cy="6580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4F9F718-4A36-4F08-803D-5B05B838137A}"/>
              </a:ext>
            </a:extLst>
          </p:cNvPr>
          <p:cNvSpPr/>
          <p:nvPr/>
        </p:nvSpPr>
        <p:spPr>
          <a:xfrm>
            <a:off x="6215983" y="4119894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C77C065-3828-46CD-B5E3-0AB87F4919A9}"/>
              </a:ext>
            </a:extLst>
          </p:cNvPr>
          <p:cNvSpPr/>
          <p:nvPr/>
        </p:nvSpPr>
        <p:spPr>
          <a:xfrm>
            <a:off x="6647783" y="4119894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252745A-0BE8-47D5-BBFB-4759D8F158F1}"/>
              </a:ext>
            </a:extLst>
          </p:cNvPr>
          <p:cNvSpPr/>
          <p:nvPr/>
        </p:nvSpPr>
        <p:spPr>
          <a:xfrm>
            <a:off x="7079583" y="4119894"/>
            <a:ext cx="431800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7CAC906-0849-47A7-A7D5-444F42DE222C}"/>
              </a:ext>
            </a:extLst>
          </p:cNvPr>
          <p:cNvSpPr/>
          <p:nvPr/>
        </p:nvSpPr>
        <p:spPr>
          <a:xfrm>
            <a:off x="7511383" y="4119894"/>
            <a:ext cx="433387" cy="2349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TextBox 79">
            <a:extLst>
              <a:ext uri="{FF2B5EF4-FFF2-40B4-BE49-F238E27FC236}">
                <a16:creationId xmlns:a16="http://schemas.microsoft.com/office/drawing/2014/main" id="{B9900747-F41B-4E1D-A148-C31E94C0C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9520" y="4053219"/>
            <a:ext cx="944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serial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8" name="TextBox 80">
            <a:extLst>
              <a:ext uri="{FF2B5EF4-FFF2-40B4-BE49-F238E27FC236}">
                <a16:creationId xmlns:a16="http://schemas.microsoft.com/office/drawing/2014/main" id="{0FCF259D-F2B9-4024-ACDD-542A30180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9520" y="4284994"/>
            <a:ext cx="819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value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9" name="TextBox 81">
            <a:extLst>
              <a:ext uri="{FF2B5EF4-FFF2-40B4-BE49-F238E27FC236}">
                <a16:creationId xmlns:a16="http://schemas.microsoft.com/office/drawing/2014/main" id="{558C9DB2-348D-430C-9106-1666D7DFE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2327" y="4518356"/>
            <a:ext cx="1069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name[0]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903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2394F9E-A1A1-4B1F-985C-C438C07ABDB4}"/>
              </a:ext>
            </a:extLst>
          </p:cNvPr>
          <p:cNvSpPr/>
          <p:nvPr/>
        </p:nvSpPr>
        <p:spPr>
          <a:xfrm>
            <a:off x="2195736" y="1412776"/>
            <a:ext cx="4896544" cy="230425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73FEE8-E264-4FBF-B3F7-3A9F1D987FE1}"/>
              </a:ext>
            </a:extLst>
          </p:cNvPr>
          <p:cNvSpPr/>
          <p:nvPr/>
        </p:nvSpPr>
        <p:spPr>
          <a:xfrm>
            <a:off x="2195736" y="3725442"/>
            <a:ext cx="4896544" cy="230425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9FA94B-067A-41B6-A3F5-0CEC427968B4}"/>
              </a:ext>
            </a:extLst>
          </p:cNvPr>
          <p:cNvSpPr/>
          <p:nvPr/>
        </p:nvSpPr>
        <p:spPr>
          <a:xfrm>
            <a:off x="3995936" y="3212976"/>
            <a:ext cx="172819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1045D2-EB3A-41B9-8AFF-23B690412C71}"/>
              </a:ext>
            </a:extLst>
          </p:cNvPr>
          <p:cNvSpPr/>
          <p:nvPr/>
        </p:nvSpPr>
        <p:spPr>
          <a:xfrm>
            <a:off x="3995936" y="3725442"/>
            <a:ext cx="172819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197A09-824E-4942-88C4-589079A49D3F}"/>
              </a:ext>
            </a:extLst>
          </p:cNvPr>
          <p:cNvSpPr txBox="1"/>
          <p:nvPr/>
        </p:nvSpPr>
        <p:spPr>
          <a:xfrm>
            <a:off x="1979712" y="-749585"/>
            <a:ext cx="110594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start_property_service();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CreateSocket("/dev/socket/property_service");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socket(PF_UNIX, type, 0); // IPC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용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UNIX DOMAIN SOCKET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register_epoll_handler(property_set_fd, handle_property_set_fd);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E280D5-B2F6-4A1E-9195-5C0161464EF8}"/>
              </a:ext>
            </a:extLst>
          </p:cNvPr>
          <p:cNvSpPr txBox="1"/>
          <p:nvPr/>
        </p:nvSpPr>
        <p:spPr>
          <a:xfrm>
            <a:off x="5724128" y="3776243"/>
            <a:ext cx="5282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"/dev/socket/property_service"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357560C-1007-4526-BC3D-5B1A3EF09DE5}"/>
              </a:ext>
            </a:extLst>
          </p:cNvPr>
          <p:cNvSpPr/>
          <p:nvPr/>
        </p:nvSpPr>
        <p:spPr>
          <a:xfrm>
            <a:off x="4535996" y="1844824"/>
            <a:ext cx="1440160" cy="576064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init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479E369-A823-4331-AAEB-016E7ABFCF62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flipV="1">
            <a:off x="4860032" y="2420888"/>
            <a:ext cx="396044" cy="792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1CCC53-B971-41E6-8DDB-D8F7261D59F7}"/>
              </a:ext>
            </a:extLst>
          </p:cNvPr>
          <p:cNvSpPr/>
          <p:nvPr/>
        </p:nvSpPr>
        <p:spPr>
          <a:xfrm>
            <a:off x="396747" y="3176972"/>
            <a:ext cx="172819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B9C10D-8178-487C-B70D-94CACDA3726E}"/>
              </a:ext>
            </a:extLst>
          </p:cNvPr>
          <p:cNvSpPr/>
          <p:nvPr/>
        </p:nvSpPr>
        <p:spPr>
          <a:xfrm>
            <a:off x="396747" y="3689438"/>
            <a:ext cx="172819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5B26AC4-67B2-4B0B-8060-548DFAC1E1FC}"/>
              </a:ext>
            </a:extLst>
          </p:cNvPr>
          <p:cNvSpPr/>
          <p:nvPr/>
        </p:nvSpPr>
        <p:spPr>
          <a:xfrm>
            <a:off x="936807" y="1808820"/>
            <a:ext cx="1440160" cy="576064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app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F978DBA-7CCB-4FB9-A148-9C336D1B5C67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 flipH="1">
            <a:off x="1260843" y="2384884"/>
            <a:ext cx="396044" cy="792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F984BC49-124A-4E79-8D32-27E0757418FD}"/>
              </a:ext>
            </a:extLst>
          </p:cNvPr>
          <p:cNvCxnSpPr>
            <a:stCxn id="15" idx="2"/>
            <a:endCxn id="7" idx="2"/>
          </p:cNvCxnSpPr>
          <p:nvPr/>
        </p:nvCxnSpPr>
        <p:spPr>
          <a:xfrm rot="16200000" flipH="1">
            <a:off x="3042435" y="2411901"/>
            <a:ext cx="36004" cy="3599189"/>
          </a:xfrm>
          <a:prstGeom prst="bentConnector3">
            <a:avLst>
              <a:gd name="adj1" fmla="val 73492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A51B881-55A3-4878-8C48-509BCF319631}"/>
              </a:ext>
            </a:extLst>
          </p:cNvPr>
          <p:cNvSpPr txBox="1"/>
          <p:nvPr/>
        </p:nvSpPr>
        <p:spPr>
          <a:xfrm>
            <a:off x="-3093952" y="4427574"/>
            <a:ext cx="69813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connect("/dev/socket/property_service");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send(s, msg, sizeof(prop_msg), 0)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000D24-ED61-4AB4-8505-DD357870ACAC}"/>
              </a:ext>
            </a:extLst>
          </p:cNvPr>
          <p:cNvSpPr txBox="1"/>
          <p:nvPr/>
        </p:nvSpPr>
        <p:spPr>
          <a:xfrm>
            <a:off x="-4021373" y="2539615"/>
            <a:ext cx="5282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propert_set( "addr", "seoul");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6F9D49B-D63A-4B06-8D76-B4AD639172F5}"/>
              </a:ext>
            </a:extLst>
          </p:cNvPr>
          <p:cNvSpPr/>
          <p:nvPr/>
        </p:nvSpPr>
        <p:spPr>
          <a:xfrm>
            <a:off x="6605612" y="1254430"/>
            <a:ext cx="2645697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PROP_MSG_SETPROP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F3A01D3-47BD-42C4-B3E5-28DE9CE34719}"/>
              </a:ext>
            </a:extLst>
          </p:cNvPr>
          <p:cNvSpPr/>
          <p:nvPr/>
        </p:nvSpPr>
        <p:spPr>
          <a:xfrm>
            <a:off x="6605612" y="1766896"/>
            <a:ext cx="2645697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"addr"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AAB91C-658F-4C5C-9613-1A5A6289B1C6}"/>
              </a:ext>
            </a:extLst>
          </p:cNvPr>
          <p:cNvSpPr/>
          <p:nvPr/>
        </p:nvSpPr>
        <p:spPr>
          <a:xfrm>
            <a:off x="6605612" y="2276872"/>
            <a:ext cx="2645697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"seoul"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723804-4FC1-4EC8-BFDF-84A6BC37769F}"/>
              </a:ext>
            </a:extLst>
          </p:cNvPr>
          <p:cNvSpPr txBox="1"/>
          <p:nvPr/>
        </p:nvSpPr>
        <p:spPr>
          <a:xfrm>
            <a:off x="9251309" y="1137048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handle_property_set_fd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두루마리 모양: 세로로 말림 27">
            <a:extLst>
              <a:ext uri="{FF2B5EF4-FFF2-40B4-BE49-F238E27FC236}">
                <a16:creationId xmlns:a16="http://schemas.microsoft.com/office/drawing/2014/main" id="{65A81640-6B6A-48D9-BD6B-C5D4019AC37A}"/>
              </a:ext>
            </a:extLst>
          </p:cNvPr>
          <p:cNvSpPr/>
          <p:nvPr/>
        </p:nvSpPr>
        <p:spPr>
          <a:xfrm>
            <a:off x="10332640" y="1700808"/>
            <a:ext cx="936104" cy="918269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870A12-1695-4967-959A-5317BF3CD500}"/>
              </a:ext>
            </a:extLst>
          </p:cNvPr>
          <p:cNvSpPr txBox="1"/>
          <p:nvPr/>
        </p:nvSpPr>
        <p:spPr>
          <a:xfrm>
            <a:off x="9241707" y="2626614"/>
            <a:ext cx="5282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propert_set( "addr", "seoul");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97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2">
            <a:extLst>
              <a:ext uri="{FF2B5EF4-FFF2-40B4-BE49-F238E27FC236}">
                <a16:creationId xmlns:a16="http://schemas.microsoft.com/office/drawing/2014/main" id="{A02FD853-1A77-4CD7-A1F7-F8F5536D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260648"/>
            <a:ext cx="698139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signal_handler_init();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int s[2];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socketpair(AF_UNIX, SOCK_STREAM, 0, s 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signal_write_fd = s[0];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signal_read_fd = s[1];</a:t>
            </a:r>
          </a:p>
          <a:p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1830D0-806A-41B6-99C6-D35536AB2E97}"/>
              </a:ext>
            </a:extLst>
          </p:cNvPr>
          <p:cNvSpPr/>
          <p:nvPr/>
        </p:nvSpPr>
        <p:spPr>
          <a:xfrm>
            <a:off x="5076056" y="2709218"/>
            <a:ext cx="2592388" cy="14398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38E442-835E-4337-BC68-C1D966FAF6A3}"/>
              </a:ext>
            </a:extLst>
          </p:cNvPr>
          <p:cNvSpPr/>
          <p:nvPr/>
        </p:nvSpPr>
        <p:spPr>
          <a:xfrm>
            <a:off x="5076056" y="4149080"/>
            <a:ext cx="2592388" cy="14398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6B9E0D-9B9D-42D0-A7E6-FA3FB9DE1239}"/>
              </a:ext>
            </a:extLst>
          </p:cNvPr>
          <p:cNvSpPr/>
          <p:nvPr/>
        </p:nvSpPr>
        <p:spPr>
          <a:xfrm>
            <a:off x="5588819" y="3861743"/>
            <a:ext cx="647700" cy="28733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17FBB4-FFF9-430D-B0FB-85685B773663}"/>
              </a:ext>
            </a:extLst>
          </p:cNvPr>
          <p:cNvSpPr/>
          <p:nvPr/>
        </p:nvSpPr>
        <p:spPr>
          <a:xfrm>
            <a:off x="5588819" y="4149080"/>
            <a:ext cx="647700" cy="28733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DC7F7A-0611-45B8-A371-449CD3012069}"/>
              </a:ext>
            </a:extLst>
          </p:cNvPr>
          <p:cNvSpPr/>
          <p:nvPr/>
        </p:nvSpPr>
        <p:spPr>
          <a:xfrm>
            <a:off x="6639744" y="3861743"/>
            <a:ext cx="647700" cy="28733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C545D3-0B78-438A-AB8E-A546D3AF4DEB}"/>
              </a:ext>
            </a:extLst>
          </p:cNvPr>
          <p:cNvSpPr/>
          <p:nvPr/>
        </p:nvSpPr>
        <p:spPr>
          <a:xfrm>
            <a:off x="6639744" y="4149080"/>
            <a:ext cx="647700" cy="28733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꺾인 연결선 11">
            <a:extLst>
              <a:ext uri="{FF2B5EF4-FFF2-40B4-BE49-F238E27FC236}">
                <a16:creationId xmlns:a16="http://schemas.microsoft.com/office/drawing/2014/main" id="{476DB986-E165-4BE9-B5EA-45AE268C8898}"/>
              </a:ext>
            </a:extLst>
          </p:cNvPr>
          <p:cNvCxnSpPr>
            <a:stCxn id="8" idx="2"/>
            <a:endCxn id="10" idx="2"/>
          </p:cNvCxnSpPr>
          <p:nvPr/>
        </p:nvCxnSpPr>
        <p:spPr>
          <a:xfrm rot="16200000" flipH="1">
            <a:off x="6438132" y="3910955"/>
            <a:ext cx="12700" cy="1050925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826104-A96C-4EA0-AF21-105724B988F4}"/>
              </a:ext>
            </a:extLst>
          </p:cNvPr>
          <p:cNvSpPr/>
          <p:nvPr/>
        </p:nvSpPr>
        <p:spPr>
          <a:xfrm>
            <a:off x="1094606" y="2853680"/>
            <a:ext cx="504825" cy="35877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57672D-7351-4998-BB47-E651161ADE78}"/>
              </a:ext>
            </a:extLst>
          </p:cNvPr>
          <p:cNvSpPr/>
          <p:nvPr/>
        </p:nvSpPr>
        <p:spPr>
          <a:xfrm>
            <a:off x="1599431" y="2853680"/>
            <a:ext cx="503238" cy="35877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48F08E-AA05-43CE-9EF8-11E8D1E8C7B0}"/>
              </a:ext>
            </a:extLst>
          </p:cNvPr>
          <p:cNvSpPr/>
          <p:nvPr/>
        </p:nvSpPr>
        <p:spPr>
          <a:xfrm>
            <a:off x="1094606" y="2528243"/>
            <a:ext cx="504825" cy="36036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624524-6AAD-4C9A-A809-22E95DB6E3A9}"/>
              </a:ext>
            </a:extLst>
          </p:cNvPr>
          <p:cNvSpPr/>
          <p:nvPr/>
        </p:nvSpPr>
        <p:spPr>
          <a:xfrm>
            <a:off x="1599431" y="2528243"/>
            <a:ext cx="503238" cy="36036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94">
            <a:extLst>
              <a:ext uri="{FF2B5EF4-FFF2-40B4-BE49-F238E27FC236}">
                <a16:creationId xmlns:a16="http://schemas.microsoft.com/office/drawing/2014/main" id="{183C129C-78B8-43CA-949C-C10EC5113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594" y="2853680"/>
            <a:ext cx="311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모서리가 둥근 직사각형 17">
            <a:extLst>
              <a:ext uri="{FF2B5EF4-FFF2-40B4-BE49-F238E27FC236}">
                <a16:creationId xmlns:a16="http://schemas.microsoft.com/office/drawing/2014/main" id="{7A6A7845-E066-437A-B552-6BD158475D0D}"/>
              </a:ext>
            </a:extLst>
          </p:cNvPr>
          <p:cNvSpPr/>
          <p:nvPr/>
        </p:nvSpPr>
        <p:spPr>
          <a:xfrm>
            <a:off x="5992044" y="3033068"/>
            <a:ext cx="863600" cy="3238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init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022989E-D5A4-4D2E-B019-324120FEFFC2}"/>
              </a:ext>
            </a:extLst>
          </p:cNvPr>
          <p:cNvCxnSpPr>
            <a:stCxn id="17" idx="2"/>
            <a:endCxn id="7" idx="0"/>
          </p:cNvCxnSpPr>
          <p:nvPr/>
        </p:nvCxnSpPr>
        <p:spPr>
          <a:xfrm flipH="1">
            <a:off x="5912669" y="3356918"/>
            <a:ext cx="511175" cy="50482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1C8798C-C13A-4569-BF44-DBA88AA8EC4C}"/>
              </a:ext>
            </a:extLst>
          </p:cNvPr>
          <p:cNvCxnSpPr>
            <a:stCxn id="9" idx="0"/>
            <a:endCxn id="17" idx="2"/>
          </p:cNvCxnSpPr>
          <p:nvPr/>
        </p:nvCxnSpPr>
        <p:spPr>
          <a:xfrm flipH="1" flipV="1">
            <a:off x="6423844" y="3356918"/>
            <a:ext cx="539750" cy="50482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98">
            <a:extLst>
              <a:ext uri="{FF2B5EF4-FFF2-40B4-BE49-F238E27FC236}">
                <a16:creationId xmlns:a16="http://schemas.microsoft.com/office/drawing/2014/main" id="{6F365C11-1619-4020-A00E-75252ABCF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014" y="3536553"/>
            <a:ext cx="2084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signal_write_fd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TextBox 99">
            <a:extLst>
              <a:ext uri="{FF2B5EF4-FFF2-40B4-BE49-F238E27FC236}">
                <a16:creationId xmlns:a16="http://schemas.microsoft.com/office/drawing/2014/main" id="{991E5EAD-F23E-4734-9D7D-9FFF1DF43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2013" y="3524399"/>
            <a:ext cx="1957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signal_read_fd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754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0">
            <a:extLst>
              <a:ext uri="{FF2B5EF4-FFF2-40B4-BE49-F238E27FC236}">
                <a16:creationId xmlns:a16="http://schemas.microsoft.com/office/drawing/2014/main" id="{D10592B2-9D59-40C8-A273-01DC18B9B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708" y="317512"/>
            <a:ext cx="10123284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struct sigaction act;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memset(&amp;act, 0, sizeof(act));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act.sa_handler = SIGCHLD_handler;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act.sa_flags = SA_NOCLDSTOP;  // </a:t>
            </a:r>
            <a:r>
              <a:rPr lang="ko-KR" altLang="en-US" sz="2000">
                <a:latin typeface="Consolas" panose="020B0609020204030204" pitchFamily="49" charset="0"/>
              </a:rPr>
              <a:t>자식 프로세스가 죽었을 경우만 </a:t>
            </a:r>
            <a:r>
              <a:rPr lang="en-US" altLang="ko-KR" sz="2000">
                <a:latin typeface="Consolas" panose="020B0609020204030204" pitchFamily="49" charset="0"/>
              </a:rPr>
              <a:t>SIGCHLD</a:t>
            </a:r>
            <a:r>
              <a:rPr lang="ko-KR" altLang="en-US" sz="2000">
                <a:latin typeface="Consolas" panose="020B0609020204030204" pitchFamily="49" charset="0"/>
              </a:rPr>
              <a:t>를 </a:t>
            </a:r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                          // </a:t>
            </a:r>
            <a:r>
              <a:rPr lang="ko-KR" altLang="en-US" sz="2000">
                <a:latin typeface="Consolas" panose="020B0609020204030204" pitchFamily="49" charset="0"/>
              </a:rPr>
              <a:t>처리하라</a:t>
            </a:r>
            <a:r>
              <a:rPr lang="en-US" altLang="ko-KR" sz="200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sigaction(SIGCHLD, &amp;act, 0);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register_epoll_handler(signal_read_fd, handle_signal);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EF0DD5-B3E9-4FEF-BD0C-FA606C495984}"/>
              </a:ext>
            </a:extLst>
          </p:cNvPr>
          <p:cNvSpPr/>
          <p:nvPr/>
        </p:nvSpPr>
        <p:spPr>
          <a:xfrm>
            <a:off x="5208588" y="3608388"/>
            <a:ext cx="2592387" cy="14414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29907A-B6A5-477A-90F4-F5823634216F}"/>
              </a:ext>
            </a:extLst>
          </p:cNvPr>
          <p:cNvSpPr/>
          <p:nvPr/>
        </p:nvSpPr>
        <p:spPr>
          <a:xfrm>
            <a:off x="5208588" y="5049838"/>
            <a:ext cx="2592387" cy="14398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D9F42D-11A3-4EE5-BD0E-47CE705E4EE0}"/>
              </a:ext>
            </a:extLst>
          </p:cNvPr>
          <p:cNvSpPr/>
          <p:nvPr/>
        </p:nvSpPr>
        <p:spPr>
          <a:xfrm>
            <a:off x="5721350" y="4760913"/>
            <a:ext cx="647700" cy="28892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824B62-38C7-40F9-9952-E7EF80BD86DD}"/>
              </a:ext>
            </a:extLst>
          </p:cNvPr>
          <p:cNvSpPr/>
          <p:nvPr/>
        </p:nvSpPr>
        <p:spPr>
          <a:xfrm>
            <a:off x="5721350" y="5049838"/>
            <a:ext cx="647700" cy="28733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585B-7DB9-4934-8732-761BA157D53A}"/>
              </a:ext>
            </a:extLst>
          </p:cNvPr>
          <p:cNvSpPr/>
          <p:nvPr/>
        </p:nvSpPr>
        <p:spPr>
          <a:xfrm>
            <a:off x="6770688" y="4760913"/>
            <a:ext cx="649287" cy="28892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6A7A37-3A9A-40AC-BE57-DD16A2DA6C5F}"/>
              </a:ext>
            </a:extLst>
          </p:cNvPr>
          <p:cNvSpPr/>
          <p:nvPr/>
        </p:nvSpPr>
        <p:spPr>
          <a:xfrm>
            <a:off x="6770688" y="5049838"/>
            <a:ext cx="649287" cy="28733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꺾인 연결선 11">
            <a:extLst>
              <a:ext uri="{FF2B5EF4-FFF2-40B4-BE49-F238E27FC236}">
                <a16:creationId xmlns:a16="http://schemas.microsoft.com/office/drawing/2014/main" id="{6BBD19CF-1778-450D-8B6C-67A0CAECBB72}"/>
              </a:ext>
            </a:extLst>
          </p:cNvPr>
          <p:cNvCxnSpPr>
            <a:stCxn id="8" idx="2"/>
            <a:endCxn id="10" idx="2"/>
          </p:cNvCxnSpPr>
          <p:nvPr/>
        </p:nvCxnSpPr>
        <p:spPr>
          <a:xfrm rot="16200000" flipH="1">
            <a:off x="6569869" y="4812506"/>
            <a:ext cx="12700" cy="1049338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BD1796-8FA4-4B9D-8AB8-A09FBA237729}"/>
              </a:ext>
            </a:extLst>
          </p:cNvPr>
          <p:cNvSpPr/>
          <p:nvPr/>
        </p:nvSpPr>
        <p:spPr>
          <a:xfrm>
            <a:off x="1227138" y="3752850"/>
            <a:ext cx="503237" cy="36036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198496-4135-4881-9D25-33EE1935CC6F}"/>
              </a:ext>
            </a:extLst>
          </p:cNvPr>
          <p:cNvSpPr/>
          <p:nvPr/>
        </p:nvSpPr>
        <p:spPr>
          <a:xfrm>
            <a:off x="1730375" y="3752850"/>
            <a:ext cx="504825" cy="36036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4DFD1E-2956-48C7-89DA-5753663365B0}"/>
              </a:ext>
            </a:extLst>
          </p:cNvPr>
          <p:cNvSpPr/>
          <p:nvPr/>
        </p:nvSpPr>
        <p:spPr>
          <a:xfrm>
            <a:off x="1227138" y="3429000"/>
            <a:ext cx="503237" cy="36036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46180D-83C6-455B-B08C-49A4E7CB9C22}"/>
              </a:ext>
            </a:extLst>
          </p:cNvPr>
          <p:cNvSpPr/>
          <p:nvPr/>
        </p:nvSpPr>
        <p:spPr>
          <a:xfrm>
            <a:off x="1730375" y="3429000"/>
            <a:ext cx="504825" cy="36036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32">
            <a:extLst>
              <a:ext uri="{FF2B5EF4-FFF2-40B4-BE49-F238E27FC236}">
                <a16:creationId xmlns:a16="http://schemas.microsoft.com/office/drawing/2014/main" id="{16CDB164-8F38-421B-AF2A-A4317D36B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38" y="3752850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모서리가 둥근 직사각형 17">
            <a:extLst>
              <a:ext uri="{FF2B5EF4-FFF2-40B4-BE49-F238E27FC236}">
                <a16:creationId xmlns:a16="http://schemas.microsoft.com/office/drawing/2014/main" id="{9011087C-BD17-4727-B322-7A0449AA8EF9}"/>
              </a:ext>
            </a:extLst>
          </p:cNvPr>
          <p:cNvSpPr/>
          <p:nvPr/>
        </p:nvSpPr>
        <p:spPr>
          <a:xfrm>
            <a:off x="6122988" y="3933825"/>
            <a:ext cx="863600" cy="3238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init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D9EE265-EF44-46D8-AC8B-09E6294E8C91}"/>
              </a:ext>
            </a:extLst>
          </p:cNvPr>
          <p:cNvCxnSpPr>
            <a:cxnSpLocks/>
            <a:stCxn id="23" idx="3"/>
            <a:endCxn id="7" idx="0"/>
          </p:cNvCxnSpPr>
          <p:nvPr/>
        </p:nvCxnSpPr>
        <p:spPr>
          <a:xfrm>
            <a:off x="4462066" y="3735388"/>
            <a:ext cx="1583134" cy="102552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04357F8-02DB-42B9-83B7-512ECC119B6E}"/>
              </a:ext>
            </a:extLst>
          </p:cNvPr>
          <p:cNvCxnSpPr>
            <a:stCxn id="9" idx="0"/>
            <a:endCxn id="17" idx="2"/>
          </p:cNvCxnSpPr>
          <p:nvPr/>
        </p:nvCxnSpPr>
        <p:spPr>
          <a:xfrm flipH="1" flipV="1">
            <a:off x="6554788" y="4257675"/>
            <a:ext cx="539750" cy="503238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36">
            <a:extLst>
              <a:ext uri="{FF2B5EF4-FFF2-40B4-BE49-F238E27FC236}">
                <a16:creationId xmlns:a16="http://schemas.microsoft.com/office/drawing/2014/main" id="{A8947C6D-08AD-422C-8E13-E4B9DF879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6688" y="4391025"/>
            <a:ext cx="2084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signal_write_fd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TextBox 37">
            <a:extLst>
              <a:ext uri="{FF2B5EF4-FFF2-40B4-BE49-F238E27FC236}">
                <a16:creationId xmlns:a16="http://schemas.microsoft.com/office/drawing/2014/main" id="{B785E165-27EF-4958-A483-C46248246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00" y="4413250"/>
            <a:ext cx="1957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signal_read_fd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2" name="TextBox 38">
            <a:extLst>
              <a:ext uri="{FF2B5EF4-FFF2-40B4-BE49-F238E27FC236}">
                <a16:creationId xmlns:a16="http://schemas.microsoft.com/office/drawing/2014/main" id="{9AB01EE9-1057-42C7-B314-47E137B40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0194" y="295287"/>
            <a:ext cx="32242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signal(SIGCHLD, my_sig);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세로로 말린 두루마리 모양 26">
            <a:extLst>
              <a:ext uri="{FF2B5EF4-FFF2-40B4-BE49-F238E27FC236}">
                <a16:creationId xmlns:a16="http://schemas.microsoft.com/office/drawing/2014/main" id="{8FF185C3-8386-45DE-9389-D38DD23A8652}"/>
              </a:ext>
            </a:extLst>
          </p:cNvPr>
          <p:cNvSpPr/>
          <p:nvPr/>
        </p:nvSpPr>
        <p:spPr>
          <a:xfrm>
            <a:off x="3819525" y="3429000"/>
            <a:ext cx="719138" cy="612775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40">
            <a:extLst>
              <a:ext uri="{FF2B5EF4-FFF2-40B4-BE49-F238E27FC236}">
                <a16:creationId xmlns:a16="http://schemas.microsoft.com/office/drawing/2014/main" id="{CB363A11-03F2-4880-AFD7-B06FC683A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0" y="3071813"/>
            <a:ext cx="2084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SIGCHLD_handler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TextBox 41">
            <a:extLst>
              <a:ext uri="{FF2B5EF4-FFF2-40B4-BE49-F238E27FC236}">
                <a16:creationId xmlns:a16="http://schemas.microsoft.com/office/drawing/2014/main" id="{F08DF9A3-6FC0-4AF9-A229-6D703E436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34945" y="5220073"/>
            <a:ext cx="56220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write(signal_write_fd, "1", 1 );</a:t>
            </a:r>
            <a:endParaRPr lang="ko-KR" altLang="en-US" sz="2400">
              <a:latin typeface="Consolas" panose="020B0609020204030204" pitchFamily="49" charset="0"/>
            </a:endParaRPr>
          </a:p>
          <a:p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7" name="TextBox 40">
            <a:extLst>
              <a:ext uri="{FF2B5EF4-FFF2-40B4-BE49-F238E27FC236}">
                <a16:creationId xmlns:a16="http://schemas.microsoft.com/office/drawing/2014/main" id="{3ADC6EB2-7841-4CF2-8702-B190DE2C6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2520" y="2204608"/>
            <a:ext cx="6944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"1"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9" name="세로로 말린 두루마리 모양 26">
            <a:extLst>
              <a:ext uri="{FF2B5EF4-FFF2-40B4-BE49-F238E27FC236}">
                <a16:creationId xmlns:a16="http://schemas.microsoft.com/office/drawing/2014/main" id="{3254D4A8-A40E-4245-B732-7BAC2A567D6D}"/>
              </a:ext>
            </a:extLst>
          </p:cNvPr>
          <p:cNvSpPr/>
          <p:nvPr/>
        </p:nvSpPr>
        <p:spPr>
          <a:xfrm>
            <a:off x="8057753" y="3423512"/>
            <a:ext cx="719138" cy="612775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40">
            <a:extLst>
              <a:ext uri="{FF2B5EF4-FFF2-40B4-BE49-F238E27FC236}">
                <a16:creationId xmlns:a16="http://schemas.microsoft.com/office/drawing/2014/main" id="{3D044AC1-7E66-4A87-9B37-9207AC2FB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2928" y="3066325"/>
            <a:ext cx="18309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b="1">
                <a:latin typeface="Consolas" panose="020B0609020204030204" pitchFamily="49" charset="0"/>
              </a:rPr>
              <a:t>handle_signal</a:t>
            </a:r>
            <a:endParaRPr lang="ko-KR" altLang="en-US" b="1">
              <a:latin typeface="Consolas" panose="020B0609020204030204" pitchFamily="49" charset="0"/>
            </a:endParaRPr>
          </a:p>
        </p:txBody>
      </p:sp>
      <p:sp>
        <p:nvSpPr>
          <p:cNvPr id="31" name="TextBox 40">
            <a:extLst>
              <a:ext uri="{FF2B5EF4-FFF2-40B4-BE49-F238E27FC236}">
                <a16:creationId xmlns:a16="http://schemas.microsoft.com/office/drawing/2014/main" id="{EB436D7C-21FA-4860-99E6-6D1A95714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615" y="3492253"/>
            <a:ext cx="13244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b="1">
                <a:latin typeface="Consolas" panose="020B0609020204030204" pitchFamily="49" charset="0"/>
              </a:rPr>
              <a:t>waitid();</a:t>
            </a:r>
            <a:endParaRPr lang="ko-KR" altLang="en-US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823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4CE445-8FD9-4886-86AF-021D553FC2F0}"/>
              </a:ext>
            </a:extLst>
          </p:cNvPr>
          <p:cNvSpPr/>
          <p:nvPr/>
        </p:nvSpPr>
        <p:spPr>
          <a:xfrm>
            <a:off x="1619672" y="2204864"/>
            <a:ext cx="7078662" cy="14398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9DB87E-9F94-4069-8BA2-B51867995D16}"/>
              </a:ext>
            </a:extLst>
          </p:cNvPr>
          <p:cNvSpPr/>
          <p:nvPr/>
        </p:nvSpPr>
        <p:spPr>
          <a:xfrm>
            <a:off x="1626022" y="3644727"/>
            <a:ext cx="7077075" cy="14398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261CB4-2B4B-42A2-B45F-97078ABA63A2}"/>
              </a:ext>
            </a:extLst>
          </p:cNvPr>
          <p:cNvSpPr/>
          <p:nvPr/>
        </p:nvSpPr>
        <p:spPr>
          <a:xfrm>
            <a:off x="1867322" y="3357389"/>
            <a:ext cx="647700" cy="28733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CF17DD-C9AE-4D4B-A73D-DF5C4090343E}"/>
              </a:ext>
            </a:extLst>
          </p:cNvPr>
          <p:cNvSpPr/>
          <p:nvPr/>
        </p:nvSpPr>
        <p:spPr>
          <a:xfrm>
            <a:off x="1867322" y="3644727"/>
            <a:ext cx="647700" cy="28892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AB1692-90CA-4009-8D7B-7118BF225A24}"/>
              </a:ext>
            </a:extLst>
          </p:cNvPr>
          <p:cNvSpPr/>
          <p:nvPr/>
        </p:nvSpPr>
        <p:spPr>
          <a:xfrm>
            <a:off x="2916659" y="3357389"/>
            <a:ext cx="649288" cy="28733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0EFED9-867D-4FCE-80C5-A8E98BEB8A7A}"/>
              </a:ext>
            </a:extLst>
          </p:cNvPr>
          <p:cNvSpPr/>
          <p:nvPr/>
        </p:nvSpPr>
        <p:spPr>
          <a:xfrm>
            <a:off x="2916659" y="3644727"/>
            <a:ext cx="649288" cy="28892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꺾인 연결선 9">
            <a:extLst>
              <a:ext uri="{FF2B5EF4-FFF2-40B4-BE49-F238E27FC236}">
                <a16:creationId xmlns:a16="http://schemas.microsoft.com/office/drawing/2014/main" id="{69A75F30-3DC0-4F41-ABA7-6C66F024BECE}"/>
              </a:ext>
            </a:extLst>
          </p:cNvPr>
          <p:cNvCxnSpPr>
            <a:stCxn id="7" idx="2"/>
            <a:endCxn id="9" idx="2"/>
          </p:cNvCxnSpPr>
          <p:nvPr/>
        </p:nvCxnSpPr>
        <p:spPr>
          <a:xfrm rot="16200000" flipH="1">
            <a:off x="2716635" y="3408189"/>
            <a:ext cx="12700" cy="1050925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7BBE1BB1-739F-4FF7-A860-3EA719069C69}"/>
              </a:ext>
            </a:extLst>
          </p:cNvPr>
          <p:cNvSpPr/>
          <p:nvPr/>
        </p:nvSpPr>
        <p:spPr>
          <a:xfrm>
            <a:off x="4262859" y="2335039"/>
            <a:ext cx="863600" cy="3238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init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054FA0C-9A19-4174-B7FD-DCFEC1FD9288}"/>
              </a:ext>
            </a:extLst>
          </p:cNvPr>
          <p:cNvCxnSpPr>
            <a:stCxn id="16" idx="3"/>
            <a:endCxn id="6" idx="0"/>
          </p:cNvCxnSpPr>
          <p:nvPr/>
        </p:nvCxnSpPr>
        <p:spPr>
          <a:xfrm>
            <a:off x="900534" y="2330277"/>
            <a:ext cx="1290638" cy="1027112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26FD894-4152-4BAE-B44E-104546FD560E}"/>
              </a:ext>
            </a:extLst>
          </p:cNvPr>
          <p:cNvCxnSpPr>
            <a:stCxn id="8" idx="0"/>
            <a:endCxn id="11" idx="2"/>
          </p:cNvCxnSpPr>
          <p:nvPr/>
        </p:nvCxnSpPr>
        <p:spPr>
          <a:xfrm flipV="1">
            <a:off x="3242097" y="2658889"/>
            <a:ext cx="1452562" cy="69850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52">
            <a:extLst>
              <a:ext uri="{FF2B5EF4-FFF2-40B4-BE49-F238E27FC236}">
                <a16:creationId xmlns:a16="http://schemas.microsoft.com/office/drawing/2014/main" id="{E12A6B99-4E2D-460F-B1E3-5BDA7A275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659" y="2987502"/>
            <a:ext cx="2084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signal_write_fd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53">
            <a:extLst>
              <a:ext uri="{FF2B5EF4-FFF2-40B4-BE49-F238E27FC236}">
                <a16:creationId xmlns:a16="http://schemas.microsoft.com/office/drawing/2014/main" id="{7F0DEE98-15FA-467E-B24D-E0E22459E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3647" y="3009727"/>
            <a:ext cx="1957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signal_read_fd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세로로 말린 두루마리 모양 15">
            <a:extLst>
              <a:ext uri="{FF2B5EF4-FFF2-40B4-BE49-F238E27FC236}">
                <a16:creationId xmlns:a16="http://schemas.microsoft.com/office/drawing/2014/main" id="{B623D900-30A8-4D01-8331-7F641005EAC7}"/>
              </a:ext>
            </a:extLst>
          </p:cNvPr>
          <p:cNvSpPr/>
          <p:nvPr/>
        </p:nvSpPr>
        <p:spPr>
          <a:xfrm>
            <a:off x="257597" y="2025477"/>
            <a:ext cx="719137" cy="611187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55">
            <a:extLst>
              <a:ext uri="{FF2B5EF4-FFF2-40B4-BE49-F238E27FC236}">
                <a16:creationId xmlns:a16="http://schemas.microsoft.com/office/drawing/2014/main" id="{6C5934D5-7E0E-47E6-A8E1-D18C53ACA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47228" y="1666702"/>
            <a:ext cx="20843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SIGCHLD_handler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DFF513-2362-4AE4-ADE5-BEB309247611}"/>
              </a:ext>
            </a:extLst>
          </p:cNvPr>
          <p:cNvSpPr/>
          <p:nvPr/>
        </p:nvSpPr>
        <p:spPr>
          <a:xfrm>
            <a:off x="2002259" y="947564"/>
            <a:ext cx="649288" cy="2524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"1"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57">
            <a:extLst>
              <a:ext uri="{FF2B5EF4-FFF2-40B4-BE49-F238E27FC236}">
                <a16:creationId xmlns:a16="http://schemas.microsoft.com/office/drawing/2014/main" id="{DCEC1F2E-3B05-4327-905D-552AE148F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597" y="1341264"/>
            <a:ext cx="876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Consolas" panose="020B0609020204030204" pitchFamily="49" charset="0"/>
              </a:rPr>
              <a:t>송신부</a:t>
            </a:r>
          </a:p>
        </p:txBody>
      </p:sp>
      <p:sp>
        <p:nvSpPr>
          <p:cNvPr id="20" name="TextBox 58">
            <a:extLst>
              <a:ext uri="{FF2B5EF4-FFF2-40B4-BE49-F238E27FC236}">
                <a16:creationId xmlns:a16="http://schemas.microsoft.com/office/drawing/2014/main" id="{7C9E516E-72EC-452D-8330-46278750C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0984" y="2196927"/>
            <a:ext cx="877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Consolas" panose="020B0609020204030204" pitchFamily="49" charset="0"/>
              </a:rPr>
              <a:t>수신부</a:t>
            </a:r>
          </a:p>
        </p:txBody>
      </p:sp>
      <p:sp>
        <p:nvSpPr>
          <p:cNvPr id="21" name="TextBox 59">
            <a:extLst>
              <a:ext uri="{FF2B5EF4-FFF2-40B4-BE49-F238E27FC236}">
                <a16:creationId xmlns:a16="http://schemas.microsoft.com/office/drawing/2014/main" id="{E23F1B75-D053-44B8-90FE-2D9D4D9EA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7684" y="1773064"/>
            <a:ext cx="4870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epoll_wait(epoll_fd, &amp;ev, 1, timeout)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1EA51-05EB-4DB5-8652-B60E6C42C397}"/>
              </a:ext>
            </a:extLst>
          </p:cNvPr>
          <p:cNvSpPr/>
          <p:nvPr/>
        </p:nvSpPr>
        <p:spPr>
          <a:xfrm>
            <a:off x="5053434" y="1303164"/>
            <a:ext cx="792163" cy="3286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1545DD1-0F4B-4151-87F2-D287AE231843}"/>
              </a:ext>
            </a:extLst>
          </p:cNvPr>
          <p:cNvSpPr/>
          <p:nvPr/>
        </p:nvSpPr>
        <p:spPr>
          <a:xfrm>
            <a:off x="5089947" y="1328564"/>
            <a:ext cx="277812" cy="276225"/>
          </a:xfrm>
          <a:prstGeom prst="ellipse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세로로 말린 두루마리 모양 23">
            <a:extLst>
              <a:ext uri="{FF2B5EF4-FFF2-40B4-BE49-F238E27FC236}">
                <a16:creationId xmlns:a16="http://schemas.microsoft.com/office/drawing/2014/main" id="{F666E798-18E1-4DF3-BF09-96246EAFFE01}"/>
              </a:ext>
            </a:extLst>
          </p:cNvPr>
          <p:cNvSpPr/>
          <p:nvPr/>
        </p:nvSpPr>
        <p:spPr>
          <a:xfrm>
            <a:off x="3875509" y="888827"/>
            <a:ext cx="719138" cy="612775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67">
            <a:extLst>
              <a:ext uri="{FF2B5EF4-FFF2-40B4-BE49-F238E27FC236}">
                <a16:creationId xmlns:a16="http://schemas.microsoft.com/office/drawing/2014/main" id="{7B06099E-C0E7-4360-9348-3AB655B9F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684" y="531639"/>
            <a:ext cx="1831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handle_signal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BDAFB00-D841-43B9-8047-D78A45829E17}"/>
              </a:ext>
            </a:extLst>
          </p:cNvPr>
          <p:cNvSpPr/>
          <p:nvPr/>
        </p:nvSpPr>
        <p:spPr>
          <a:xfrm>
            <a:off x="5801147" y="3351039"/>
            <a:ext cx="649287" cy="28733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405FFC-79E6-44FC-B736-EFFF4318C655}"/>
              </a:ext>
            </a:extLst>
          </p:cNvPr>
          <p:cNvSpPr/>
          <p:nvPr/>
        </p:nvSpPr>
        <p:spPr>
          <a:xfrm>
            <a:off x="5801147" y="3638377"/>
            <a:ext cx="649287" cy="28892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A24E5CE-9A31-4B1A-AFE2-DB53D9167AE1}"/>
              </a:ext>
            </a:extLst>
          </p:cNvPr>
          <p:cNvCxnSpPr>
            <a:stCxn id="26" idx="0"/>
            <a:endCxn id="11" idx="2"/>
          </p:cNvCxnSpPr>
          <p:nvPr/>
        </p:nvCxnSpPr>
        <p:spPr>
          <a:xfrm flipH="1" flipV="1">
            <a:off x="4694659" y="2658889"/>
            <a:ext cx="1430338" cy="69215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9A6443E4-13B5-49B3-B915-4302DC71943A}"/>
              </a:ext>
            </a:extLst>
          </p:cNvPr>
          <p:cNvSpPr/>
          <p:nvPr/>
        </p:nvSpPr>
        <p:spPr>
          <a:xfrm>
            <a:off x="5450309" y="1328564"/>
            <a:ext cx="277813" cy="276225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9C6D8B2-22D8-4D09-B50F-68161E9A5C8F}"/>
              </a:ext>
            </a:extLst>
          </p:cNvPr>
          <p:cNvCxnSpPr>
            <a:stCxn id="23" idx="2"/>
            <a:endCxn id="24" idx="3"/>
          </p:cNvCxnSpPr>
          <p:nvPr/>
        </p:nvCxnSpPr>
        <p:spPr>
          <a:xfrm flipH="1" flipV="1">
            <a:off x="4518447" y="1195214"/>
            <a:ext cx="571500" cy="27146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8">
            <a:extLst>
              <a:ext uri="{FF2B5EF4-FFF2-40B4-BE49-F238E27FC236}">
                <a16:creationId xmlns:a16="http://schemas.microsoft.com/office/drawing/2014/main" id="{CF07CAF2-B16E-4D57-B6AC-6808E83D51F7}"/>
              </a:ext>
            </a:extLst>
          </p:cNvPr>
          <p:cNvSpPr/>
          <p:nvPr/>
        </p:nvSpPr>
        <p:spPr>
          <a:xfrm>
            <a:off x="7314034" y="2335039"/>
            <a:ext cx="1246188" cy="3238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toolbox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75">
            <a:extLst>
              <a:ext uri="{FF2B5EF4-FFF2-40B4-BE49-F238E27FC236}">
                <a16:creationId xmlns:a16="http://schemas.microsoft.com/office/drawing/2014/main" id="{8E72BEA5-CB53-4A32-9680-5C75482DA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1997" y="2958927"/>
            <a:ext cx="2084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property_set_fd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0AD63C1-9B64-4970-8A04-4B6F671165A2}"/>
              </a:ext>
            </a:extLst>
          </p:cNvPr>
          <p:cNvSpPr/>
          <p:nvPr/>
        </p:nvSpPr>
        <p:spPr>
          <a:xfrm>
            <a:off x="7612484" y="3357389"/>
            <a:ext cx="647700" cy="28733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64B9F5-2567-4CF7-B142-AE9E1A5A7F3A}"/>
              </a:ext>
            </a:extLst>
          </p:cNvPr>
          <p:cNvSpPr/>
          <p:nvPr/>
        </p:nvSpPr>
        <p:spPr>
          <a:xfrm>
            <a:off x="7612484" y="3644727"/>
            <a:ext cx="647700" cy="28892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꺾인 연결선 47">
            <a:extLst>
              <a:ext uri="{FF2B5EF4-FFF2-40B4-BE49-F238E27FC236}">
                <a16:creationId xmlns:a16="http://schemas.microsoft.com/office/drawing/2014/main" id="{ED81A6E5-30CB-4558-9A3B-45F7C066CCCB}"/>
              </a:ext>
            </a:extLst>
          </p:cNvPr>
          <p:cNvCxnSpPr>
            <a:stCxn id="34" idx="2"/>
            <a:endCxn id="27" idx="2"/>
          </p:cNvCxnSpPr>
          <p:nvPr/>
        </p:nvCxnSpPr>
        <p:spPr>
          <a:xfrm rot="5400000" flipH="1">
            <a:off x="7027491" y="3024808"/>
            <a:ext cx="6350" cy="1811337"/>
          </a:xfrm>
          <a:prstGeom prst="bentConnector3">
            <a:avLst>
              <a:gd name="adj1" fmla="val -3599433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79">
            <a:extLst>
              <a:ext uri="{FF2B5EF4-FFF2-40B4-BE49-F238E27FC236}">
                <a16:creationId xmlns:a16="http://schemas.microsoft.com/office/drawing/2014/main" id="{A59B97E5-6D2A-4F5F-A25C-A74D97D52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7584" y="4190827"/>
            <a:ext cx="3984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"/dev/socket/property_service"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8A7A1B2-FEDF-4D75-BED7-886F9CDF9645}"/>
              </a:ext>
            </a:extLst>
          </p:cNvPr>
          <p:cNvSpPr/>
          <p:nvPr/>
        </p:nvSpPr>
        <p:spPr>
          <a:xfrm>
            <a:off x="5389984" y="2539827"/>
            <a:ext cx="1131888" cy="233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"seoul"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43D5282-2D27-4FF6-A5DC-835D2F2AB2EC}"/>
              </a:ext>
            </a:extLst>
          </p:cNvPr>
          <p:cNvSpPr/>
          <p:nvPr/>
        </p:nvSpPr>
        <p:spPr>
          <a:xfrm>
            <a:off x="5389984" y="2773189"/>
            <a:ext cx="1131888" cy="23495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"addr"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세로로 말린 두루마리 모양 54">
            <a:extLst>
              <a:ext uri="{FF2B5EF4-FFF2-40B4-BE49-F238E27FC236}">
                <a16:creationId xmlns:a16="http://schemas.microsoft.com/office/drawing/2014/main" id="{0AF8B5E3-3CE7-42D9-A0ED-A5FC559E1A9A}"/>
              </a:ext>
            </a:extLst>
          </p:cNvPr>
          <p:cNvSpPr/>
          <p:nvPr/>
        </p:nvSpPr>
        <p:spPr>
          <a:xfrm>
            <a:off x="6272634" y="901527"/>
            <a:ext cx="719138" cy="611187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83">
            <a:extLst>
              <a:ext uri="{FF2B5EF4-FFF2-40B4-BE49-F238E27FC236}">
                <a16:creationId xmlns:a16="http://schemas.microsoft.com/office/drawing/2014/main" id="{2FEEF569-B566-40B6-B498-92B7FDB25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7809" y="544339"/>
            <a:ext cx="29702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handle_property_set_fd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3EB208E-A985-4D67-A581-77BE98297497}"/>
              </a:ext>
            </a:extLst>
          </p:cNvPr>
          <p:cNvCxnSpPr>
            <a:stCxn id="29" idx="6"/>
            <a:endCxn id="39" idx="1"/>
          </p:cNvCxnSpPr>
          <p:nvPr/>
        </p:nvCxnSpPr>
        <p:spPr>
          <a:xfrm flipV="1">
            <a:off x="5728122" y="1207914"/>
            <a:ext cx="620712" cy="25876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092BE4F-9BF0-4FDB-B410-96FBA5E42BE7}"/>
              </a:ext>
            </a:extLst>
          </p:cNvPr>
          <p:cNvSpPr/>
          <p:nvPr/>
        </p:nvSpPr>
        <p:spPr>
          <a:xfrm>
            <a:off x="5389984" y="2304877"/>
            <a:ext cx="1131888" cy="23495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86">
            <a:extLst>
              <a:ext uri="{FF2B5EF4-FFF2-40B4-BE49-F238E27FC236}">
                <a16:creationId xmlns:a16="http://schemas.microsoft.com/office/drawing/2014/main" id="{5FEFD9EA-7000-4D30-96B8-0FF093A00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422" y="2984327"/>
            <a:ext cx="27162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send_prop_msg(&amp;msg);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670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ED9110-5FA4-4DBD-B183-05238AAB9351}"/>
              </a:ext>
            </a:extLst>
          </p:cNvPr>
          <p:cNvSpPr/>
          <p:nvPr/>
        </p:nvSpPr>
        <p:spPr>
          <a:xfrm>
            <a:off x="3756050" y="991567"/>
            <a:ext cx="287337" cy="43180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FB2A7B-4725-4696-83CE-16A2E4A2EE1F}"/>
              </a:ext>
            </a:extLst>
          </p:cNvPr>
          <p:cNvSpPr/>
          <p:nvPr/>
        </p:nvSpPr>
        <p:spPr>
          <a:xfrm>
            <a:off x="4043387" y="991567"/>
            <a:ext cx="288925" cy="43180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11F706-78EA-441E-B40E-3D50965871D3}"/>
              </a:ext>
            </a:extLst>
          </p:cNvPr>
          <p:cNvSpPr/>
          <p:nvPr/>
        </p:nvSpPr>
        <p:spPr>
          <a:xfrm>
            <a:off x="4332312" y="991567"/>
            <a:ext cx="287338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\0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90AEC4-1266-4C57-B746-718792EDF2FB}"/>
              </a:ext>
            </a:extLst>
          </p:cNvPr>
          <p:cNvSpPr/>
          <p:nvPr/>
        </p:nvSpPr>
        <p:spPr>
          <a:xfrm>
            <a:off x="4619650" y="991567"/>
            <a:ext cx="288925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9D17A4-0B8B-45E8-A2C2-E7BB63760ED7}"/>
              </a:ext>
            </a:extLst>
          </p:cNvPr>
          <p:cNvSpPr/>
          <p:nvPr/>
        </p:nvSpPr>
        <p:spPr>
          <a:xfrm>
            <a:off x="4908575" y="991567"/>
            <a:ext cx="287337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0C4EEC-6152-4334-BAB1-59B0238F457D}"/>
              </a:ext>
            </a:extLst>
          </p:cNvPr>
          <p:cNvSpPr/>
          <p:nvPr/>
        </p:nvSpPr>
        <p:spPr>
          <a:xfrm>
            <a:off x="5195912" y="991567"/>
            <a:ext cx="288925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8408A7-53B7-40C2-AC96-DAB399CCB63C}"/>
              </a:ext>
            </a:extLst>
          </p:cNvPr>
          <p:cNvSpPr/>
          <p:nvPr/>
        </p:nvSpPr>
        <p:spPr>
          <a:xfrm>
            <a:off x="5484837" y="991567"/>
            <a:ext cx="287338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BAB7AC-A85B-443B-A84A-DDEC1458E01B}"/>
              </a:ext>
            </a:extLst>
          </p:cNvPr>
          <p:cNvSpPr/>
          <p:nvPr/>
        </p:nvSpPr>
        <p:spPr>
          <a:xfrm>
            <a:off x="5772175" y="991567"/>
            <a:ext cx="287337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17F028-3164-4546-95E0-EB00356281B0}"/>
              </a:ext>
            </a:extLst>
          </p:cNvPr>
          <p:cNvSpPr/>
          <p:nvPr/>
        </p:nvSpPr>
        <p:spPr>
          <a:xfrm>
            <a:off x="6059512" y="991567"/>
            <a:ext cx="288925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469B54-7AE7-4B50-BFF4-E9F4BF33EAAF}"/>
              </a:ext>
            </a:extLst>
          </p:cNvPr>
          <p:cNvSpPr/>
          <p:nvPr/>
        </p:nvSpPr>
        <p:spPr>
          <a:xfrm>
            <a:off x="6348437" y="991567"/>
            <a:ext cx="287338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91E279-18AA-4F08-834A-CC8BAF36B8CE}"/>
              </a:ext>
            </a:extLst>
          </p:cNvPr>
          <p:cNvSpPr/>
          <p:nvPr/>
        </p:nvSpPr>
        <p:spPr>
          <a:xfrm>
            <a:off x="6635775" y="991567"/>
            <a:ext cx="288925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471F6A-4397-43A8-BFFF-5F52DC2BC748}"/>
              </a:ext>
            </a:extLst>
          </p:cNvPr>
          <p:cNvSpPr/>
          <p:nvPr/>
        </p:nvSpPr>
        <p:spPr>
          <a:xfrm>
            <a:off x="6924700" y="991567"/>
            <a:ext cx="287337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443908-F644-486F-A596-E5D975B7EE48}"/>
              </a:ext>
            </a:extLst>
          </p:cNvPr>
          <p:cNvSpPr/>
          <p:nvPr/>
        </p:nvSpPr>
        <p:spPr>
          <a:xfrm>
            <a:off x="7212037" y="991567"/>
            <a:ext cx="288925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195D022-ADC2-446E-A426-01AC42049F81}"/>
              </a:ext>
            </a:extLst>
          </p:cNvPr>
          <p:cNvSpPr/>
          <p:nvPr/>
        </p:nvSpPr>
        <p:spPr>
          <a:xfrm>
            <a:off x="7500962" y="991567"/>
            <a:ext cx="287338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\0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19C713-3FAA-49B5-9C8D-681C4C31E71C}"/>
              </a:ext>
            </a:extLst>
          </p:cNvPr>
          <p:cNvSpPr/>
          <p:nvPr/>
        </p:nvSpPr>
        <p:spPr>
          <a:xfrm>
            <a:off x="7788300" y="991567"/>
            <a:ext cx="288925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6A00685-894D-4587-B65E-F1B47575F4CA}"/>
              </a:ext>
            </a:extLst>
          </p:cNvPr>
          <p:cNvSpPr/>
          <p:nvPr/>
        </p:nvSpPr>
        <p:spPr>
          <a:xfrm>
            <a:off x="1744687" y="2348880"/>
            <a:ext cx="1439863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85B370-B06F-477C-A832-7EC94DC5DEB6}"/>
              </a:ext>
            </a:extLst>
          </p:cNvPr>
          <p:cNvSpPr/>
          <p:nvPr/>
        </p:nvSpPr>
        <p:spPr>
          <a:xfrm>
            <a:off x="1744687" y="2637805"/>
            <a:ext cx="1439863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AB0C44-2A5B-40C2-B8A2-F30ED66105AB}"/>
              </a:ext>
            </a:extLst>
          </p:cNvPr>
          <p:cNvSpPr/>
          <p:nvPr/>
        </p:nvSpPr>
        <p:spPr>
          <a:xfrm>
            <a:off x="1744687" y="2925142"/>
            <a:ext cx="1439863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29C8FD2-9DDA-43A9-BB79-0C8EEF608CB7}"/>
              </a:ext>
            </a:extLst>
          </p:cNvPr>
          <p:cNvSpPr/>
          <p:nvPr/>
        </p:nvSpPr>
        <p:spPr>
          <a:xfrm>
            <a:off x="1744687" y="3214067"/>
            <a:ext cx="1439863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1EA9E19-13E1-430F-B8E1-89BF2C08A450}"/>
              </a:ext>
            </a:extLst>
          </p:cNvPr>
          <p:cNvSpPr/>
          <p:nvPr/>
        </p:nvSpPr>
        <p:spPr>
          <a:xfrm>
            <a:off x="1744687" y="3501405"/>
            <a:ext cx="1439863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79646B2-3CCF-4B4F-A9CF-183E5FAF3AB2}"/>
              </a:ext>
            </a:extLst>
          </p:cNvPr>
          <p:cNvSpPr/>
          <p:nvPr/>
        </p:nvSpPr>
        <p:spPr>
          <a:xfrm>
            <a:off x="1744687" y="3790330"/>
            <a:ext cx="1439863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04BCB9-83E9-492D-8D27-D9596D4E23F0}"/>
              </a:ext>
            </a:extLst>
          </p:cNvPr>
          <p:cNvSpPr/>
          <p:nvPr/>
        </p:nvSpPr>
        <p:spPr>
          <a:xfrm>
            <a:off x="1744687" y="4077667"/>
            <a:ext cx="1439863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"init.rc"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F34705-A48A-4290-8B92-F137F022BD61}"/>
              </a:ext>
            </a:extLst>
          </p:cNvPr>
          <p:cNvSpPr/>
          <p:nvPr/>
        </p:nvSpPr>
        <p:spPr>
          <a:xfrm>
            <a:off x="1744687" y="4365005"/>
            <a:ext cx="1439863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90">
            <a:extLst>
              <a:ext uri="{FF2B5EF4-FFF2-40B4-BE49-F238E27FC236}">
                <a16:creationId xmlns:a16="http://schemas.microsoft.com/office/drawing/2014/main" id="{910D0265-9967-4C11-9647-42878B623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887" y="2309192"/>
            <a:ext cx="565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ptr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8" name="TextBox 91">
            <a:extLst>
              <a:ext uri="{FF2B5EF4-FFF2-40B4-BE49-F238E27FC236}">
                <a16:creationId xmlns:a16="http://schemas.microsoft.com/office/drawing/2014/main" id="{1AF56F6F-0885-40CD-88D5-B5BB06F54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887" y="2563192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text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9" name="TextBox 92">
            <a:extLst>
              <a:ext uri="{FF2B5EF4-FFF2-40B4-BE49-F238E27FC236}">
                <a16:creationId xmlns:a16="http://schemas.microsoft.com/office/drawing/2014/main" id="{E4F0B85D-D325-49DD-BE8F-3C6569C78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887" y="2850530"/>
            <a:ext cx="692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line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0" name="TextBox 93">
            <a:extLst>
              <a:ext uri="{FF2B5EF4-FFF2-40B4-BE49-F238E27FC236}">
                <a16:creationId xmlns:a16="http://schemas.microsoft.com/office/drawing/2014/main" id="{ABFBC6F2-BE50-4FBD-BDDE-06D2C88AC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75" y="3137867"/>
            <a:ext cx="1325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nexttoken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1" name="TextBox 94">
            <a:extLst>
              <a:ext uri="{FF2B5EF4-FFF2-40B4-BE49-F238E27FC236}">
                <a16:creationId xmlns:a16="http://schemas.microsoft.com/office/drawing/2014/main" id="{DB41DD38-1044-493E-8976-120261FF7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75" y="3425205"/>
            <a:ext cx="1071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context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2" name="TextBox 95">
            <a:extLst>
              <a:ext uri="{FF2B5EF4-FFF2-40B4-BE49-F238E27FC236}">
                <a16:creationId xmlns:a16="http://schemas.microsoft.com/office/drawing/2014/main" id="{67F4491F-103D-44BC-B6FC-B3B0EA2C5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62" y="3710955"/>
            <a:ext cx="1450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parse_line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3" name="TextBox 96">
            <a:extLst>
              <a:ext uri="{FF2B5EF4-FFF2-40B4-BE49-F238E27FC236}">
                <a16:creationId xmlns:a16="http://schemas.microsoft.com/office/drawing/2014/main" id="{C4E95312-661B-4004-80BC-31504E7CF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75" y="3998292"/>
            <a:ext cx="1198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filename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4" name="TextBox 97">
            <a:extLst>
              <a:ext uri="{FF2B5EF4-FFF2-40B4-BE49-F238E27FC236}">
                <a16:creationId xmlns:a16="http://schemas.microsoft.com/office/drawing/2014/main" id="{F315625E-76C6-4361-83CA-CA9D9C387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887" y="4285630"/>
            <a:ext cx="692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priv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5" name="TextBox 98">
            <a:extLst>
              <a:ext uri="{FF2B5EF4-FFF2-40B4-BE49-F238E27FC236}">
                <a16:creationId xmlns:a16="http://schemas.microsoft.com/office/drawing/2014/main" id="{F0245D0B-7595-4E41-B7A6-6B3C661F9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25" y="4655517"/>
            <a:ext cx="817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state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6" name="TextBox 99">
            <a:extLst>
              <a:ext uri="{FF2B5EF4-FFF2-40B4-BE49-F238E27FC236}">
                <a16:creationId xmlns:a16="http://schemas.microsoft.com/office/drawing/2014/main" id="{AD6FA0F3-0E48-4DFD-BB23-FCE813461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850" y="1023317"/>
            <a:ext cx="1323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data_copy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F4127BC-850F-4080-85DB-69307DB0D2FF}"/>
              </a:ext>
            </a:extLst>
          </p:cNvPr>
          <p:cNvCxnSpPr>
            <a:stCxn id="19" idx="3"/>
            <a:endCxn id="18" idx="2"/>
          </p:cNvCxnSpPr>
          <p:nvPr/>
        </p:nvCxnSpPr>
        <p:spPr>
          <a:xfrm flipV="1">
            <a:off x="3184550" y="1423367"/>
            <a:ext cx="4748212" cy="10699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01">
            <a:extLst>
              <a:ext uri="{FF2B5EF4-FFF2-40B4-BE49-F238E27FC236}">
                <a16:creationId xmlns:a16="http://schemas.microsoft.com/office/drawing/2014/main" id="{2D219C42-AA7F-4A9F-9680-8A46CCB6F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300" y="621680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x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9" name="TextBox 102">
            <a:extLst>
              <a:ext uri="{FF2B5EF4-FFF2-40B4-BE49-F238E27FC236}">
                <a16:creationId xmlns:a16="http://schemas.microsoft.com/office/drawing/2014/main" id="{24C8E675-C251-4B77-BD93-C78EB7E16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5725" y="1448767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01B3989-932D-451E-8AC4-6187FC0D16D7}"/>
              </a:ext>
            </a:extLst>
          </p:cNvPr>
          <p:cNvCxnSpPr>
            <a:stCxn id="20" idx="3"/>
            <a:endCxn id="7" idx="2"/>
          </p:cNvCxnSpPr>
          <p:nvPr/>
        </p:nvCxnSpPr>
        <p:spPr>
          <a:xfrm flipV="1">
            <a:off x="3184550" y="1423367"/>
            <a:ext cx="1579562" cy="13573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04">
            <a:extLst>
              <a:ext uri="{FF2B5EF4-FFF2-40B4-BE49-F238E27FC236}">
                <a16:creationId xmlns:a16="http://schemas.microsoft.com/office/drawing/2014/main" id="{10E9BA53-F1FC-4CEA-91B5-CCDA44C1C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2387" y="1732930"/>
            <a:ext cx="944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T_TEXT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C3131F9-F030-4F8E-831E-B9A65DF793A2}"/>
              </a:ext>
            </a:extLst>
          </p:cNvPr>
          <p:cNvSpPr/>
          <p:nvPr/>
        </p:nvSpPr>
        <p:spPr>
          <a:xfrm>
            <a:off x="4211662" y="4463341"/>
            <a:ext cx="839788" cy="3698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"on"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E3A638-D18E-4171-BB18-C0138494EEA8}"/>
              </a:ext>
            </a:extLst>
          </p:cNvPr>
          <p:cNvSpPr/>
          <p:nvPr/>
        </p:nvSpPr>
        <p:spPr>
          <a:xfrm>
            <a:off x="5051450" y="4468192"/>
            <a:ext cx="1873250" cy="3698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"early-init"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107">
            <a:extLst>
              <a:ext uri="{FF2B5EF4-FFF2-40B4-BE49-F238E27FC236}">
                <a16:creationId xmlns:a16="http://schemas.microsoft.com/office/drawing/2014/main" id="{35F6DADE-9215-40F9-8752-D82A1B0AE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9512" y="4465017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args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5" name="TextBox 108">
            <a:extLst>
              <a:ext uri="{FF2B5EF4-FFF2-40B4-BE49-F238E27FC236}">
                <a16:creationId xmlns:a16="http://schemas.microsoft.com/office/drawing/2014/main" id="{6B4A84D8-E72B-431F-A3C5-568114D9C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0962" y="2210767"/>
            <a:ext cx="1323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T_NEWLINE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0C1BB81-1AC7-4384-92CA-307C5B2B4336}"/>
              </a:ext>
            </a:extLst>
          </p:cNvPr>
          <p:cNvSpPr/>
          <p:nvPr/>
        </p:nvSpPr>
        <p:spPr>
          <a:xfrm>
            <a:off x="5227662" y="2355230"/>
            <a:ext cx="900113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"on"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75BE216-97B6-476D-AC1A-A59B29C039E7}"/>
              </a:ext>
            </a:extLst>
          </p:cNvPr>
          <p:cNvSpPr/>
          <p:nvPr/>
        </p:nvSpPr>
        <p:spPr>
          <a:xfrm>
            <a:off x="5227662" y="2642567"/>
            <a:ext cx="900113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A93596A-D71D-4B47-BE28-0BB36539B785}"/>
              </a:ext>
            </a:extLst>
          </p:cNvPr>
          <p:cNvSpPr/>
          <p:nvPr/>
        </p:nvSpPr>
        <p:spPr>
          <a:xfrm>
            <a:off x="3468712" y="3676030"/>
            <a:ext cx="1871663" cy="36830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ActionParser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607AC5A-23B3-43E2-AB90-D7CCB43FA179}"/>
              </a:ext>
            </a:extLst>
          </p:cNvPr>
          <p:cNvCxnSpPr>
            <a:stCxn id="47" idx="1"/>
            <a:endCxn id="48" idx="0"/>
          </p:cNvCxnSpPr>
          <p:nvPr/>
        </p:nvCxnSpPr>
        <p:spPr>
          <a:xfrm flipH="1">
            <a:off x="4403750" y="2787030"/>
            <a:ext cx="823912" cy="889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8BCD66E-D0CA-4E2A-904B-6AE2DF834C2A}"/>
              </a:ext>
            </a:extLst>
          </p:cNvPr>
          <p:cNvSpPr/>
          <p:nvPr/>
        </p:nvSpPr>
        <p:spPr>
          <a:xfrm>
            <a:off x="6492900" y="3126755"/>
            <a:ext cx="1325562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AE4C2BA-6187-4377-A602-FF7A4A4CE36F}"/>
              </a:ext>
            </a:extLst>
          </p:cNvPr>
          <p:cNvSpPr/>
          <p:nvPr/>
        </p:nvSpPr>
        <p:spPr>
          <a:xfrm>
            <a:off x="6492900" y="3414092"/>
            <a:ext cx="1325562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C94CE05-2537-4222-84E1-64D3CA64EDFC}"/>
              </a:ext>
            </a:extLst>
          </p:cNvPr>
          <p:cNvCxnSpPr>
            <a:stCxn id="47" idx="2"/>
            <a:endCxn id="50" idx="0"/>
          </p:cNvCxnSpPr>
          <p:nvPr/>
        </p:nvCxnSpPr>
        <p:spPr>
          <a:xfrm>
            <a:off x="5676925" y="2931492"/>
            <a:ext cx="1477962" cy="19526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D10297D-72D7-4CE5-9E4B-80E7D85EA660}"/>
              </a:ext>
            </a:extLst>
          </p:cNvPr>
          <p:cNvSpPr/>
          <p:nvPr/>
        </p:nvSpPr>
        <p:spPr>
          <a:xfrm>
            <a:off x="7299350" y="4036392"/>
            <a:ext cx="1873250" cy="36988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SerivceParser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9DA9E46-F960-4DF9-A628-C61B39C3DDCA}"/>
              </a:ext>
            </a:extLst>
          </p:cNvPr>
          <p:cNvCxnSpPr>
            <a:stCxn id="51" idx="3"/>
            <a:endCxn id="53" idx="0"/>
          </p:cNvCxnSpPr>
          <p:nvPr/>
        </p:nvCxnSpPr>
        <p:spPr>
          <a:xfrm>
            <a:off x="7818462" y="3556967"/>
            <a:ext cx="417513" cy="4794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118">
            <a:extLst>
              <a:ext uri="{FF2B5EF4-FFF2-40B4-BE49-F238E27FC236}">
                <a16:creationId xmlns:a16="http://schemas.microsoft.com/office/drawing/2014/main" id="{D89130C5-2D2D-443B-A63E-FC07C15FA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6175" y="2007567"/>
            <a:ext cx="2211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section_parsers_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8694A50-3D47-49DC-9496-C69C1F1B690B}"/>
              </a:ext>
            </a:extLst>
          </p:cNvPr>
          <p:cNvSpPr/>
          <p:nvPr/>
        </p:nvSpPr>
        <p:spPr>
          <a:xfrm>
            <a:off x="4332312" y="5384180"/>
            <a:ext cx="1439863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D865ED6-9FD9-4CE4-BE0D-DB427097BF5C}"/>
              </a:ext>
            </a:extLst>
          </p:cNvPr>
          <p:cNvSpPr/>
          <p:nvPr/>
        </p:nvSpPr>
        <p:spPr>
          <a:xfrm>
            <a:off x="4332312" y="5671517"/>
            <a:ext cx="1439863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AFA5569-3B40-46CD-B402-A0F79AC6AD8B}"/>
              </a:ext>
            </a:extLst>
          </p:cNvPr>
          <p:cNvSpPr/>
          <p:nvPr/>
        </p:nvSpPr>
        <p:spPr>
          <a:xfrm>
            <a:off x="4332312" y="5960442"/>
            <a:ext cx="1439863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122">
            <a:extLst>
              <a:ext uri="{FF2B5EF4-FFF2-40B4-BE49-F238E27FC236}">
                <a16:creationId xmlns:a16="http://schemas.microsoft.com/office/drawing/2014/main" id="{CF2D3036-33AE-45A6-B613-35E8B5DC7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37" y="5631830"/>
            <a:ext cx="1323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commands_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0" name="TextBox 123">
            <a:extLst>
              <a:ext uri="{FF2B5EF4-FFF2-40B4-BE49-F238E27FC236}">
                <a16:creationId xmlns:a16="http://schemas.microsoft.com/office/drawing/2014/main" id="{137BE8C6-EBCE-4B53-AECC-8041CBA31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3925" y="5007942"/>
            <a:ext cx="944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Action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056841C-0212-4B82-8AFE-121C8C6E0299}"/>
              </a:ext>
            </a:extLst>
          </p:cNvPr>
          <p:cNvSpPr txBox="1"/>
          <p:nvPr/>
        </p:nvSpPr>
        <p:spPr>
          <a:xfrm>
            <a:off x="251520" y="188640"/>
            <a:ext cx="2159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init.rc 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파싱</a:t>
            </a:r>
          </a:p>
        </p:txBody>
      </p:sp>
    </p:spTree>
    <p:extLst>
      <p:ext uri="{BB962C8B-B14F-4D97-AF65-F5344CB8AC3E}">
        <p14:creationId xmlns:p14="http://schemas.microsoft.com/office/powerpoint/2010/main" val="2969469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421DA47-7C0C-45AB-8D40-45CB41A78978}"/>
              </a:ext>
            </a:extLst>
          </p:cNvPr>
          <p:cNvSpPr/>
          <p:nvPr/>
        </p:nvSpPr>
        <p:spPr>
          <a:xfrm>
            <a:off x="1691680" y="1844675"/>
            <a:ext cx="1439863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DE2D26-CB5F-43D6-9B2C-DDCC9F914E82}"/>
              </a:ext>
            </a:extLst>
          </p:cNvPr>
          <p:cNvSpPr/>
          <p:nvPr/>
        </p:nvSpPr>
        <p:spPr>
          <a:xfrm>
            <a:off x="1691680" y="2132012"/>
            <a:ext cx="1439863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76A5E9-9746-474C-A972-E9C995BC4667}"/>
              </a:ext>
            </a:extLst>
          </p:cNvPr>
          <p:cNvSpPr/>
          <p:nvPr/>
        </p:nvSpPr>
        <p:spPr>
          <a:xfrm>
            <a:off x="1691680" y="2420937"/>
            <a:ext cx="1439863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7053D0-DBEC-4243-B77D-BFF41FBBD0AF}"/>
              </a:ext>
            </a:extLst>
          </p:cNvPr>
          <p:cNvSpPr/>
          <p:nvPr/>
        </p:nvSpPr>
        <p:spPr>
          <a:xfrm>
            <a:off x="1691680" y="2708275"/>
            <a:ext cx="1439863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8ADA74-0C78-49CE-807A-E6BC86BC850B}"/>
              </a:ext>
            </a:extLst>
          </p:cNvPr>
          <p:cNvSpPr/>
          <p:nvPr/>
        </p:nvSpPr>
        <p:spPr>
          <a:xfrm>
            <a:off x="1691680" y="2997200"/>
            <a:ext cx="1439863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86A412-5B26-479B-976D-09D8D6063295}"/>
              </a:ext>
            </a:extLst>
          </p:cNvPr>
          <p:cNvSpPr/>
          <p:nvPr/>
        </p:nvSpPr>
        <p:spPr>
          <a:xfrm>
            <a:off x="1691680" y="3284537"/>
            <a:ext cx="1439863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59859D-9A3D-44FD-8FC8-A90AEE703B69}"/>
              </a:ext>
            </a:extLst>
          </p:cNvPr>
          <p:cNvSpPr/>
          <p:nvPr/>
        </p:nvSpPr>
        <p:spPr>
          <a:xfrm>
            <a:off x="1691680" y="3573462"/>
            <a:ext cx="1439863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"init.rc"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9C635E-3EC9-4AEB-86D3-301F4DFCFE4B}"/>
              </a:ext>
            </a:extLst>
          </p:cNvPr>
          <p:cNvSpPr/>
          <p:nvPr/>
        </p:nvSpPr>
        <p:spPr>
          <a:xfrm>
            <a:off x="1691680" y="3860800"/>
            <a:ext cx="1439863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24">
            <a:extLst>
              <a:ext uri="{FF2B5EF4-FFF2-40B4-BE49-F238E27FC236}">
                <a16:creationId xmlns:a16="http://schemas.microsoft.com/office/drawing/2014/main" id="{D623FD86-2CA1-4210-B291-F2D253DA1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2880" y="1803400"/>
            <a:ext cx="565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ptr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TextBox 125">
            <a:extLst>
              <a:ext uri="{FF2B5EF4-FFF2-40B4-BE49-F238E27FC236}">
                <a16:creationId xmlns:a16="http://schemas.microsoft.com/office/drawing/2014/main" id="{753CBE9B-EF98-41B4-AFFD-786FC0FEB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468" y="2058987"/>
            <a:ext cx="690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text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126">
            <a:extLst>
              <a:ext uri="{FF2B5EF4-FFF2-40B4-BE49-F238E27FC236}">
                <a16:creationId xmlns:a16="http://schemas.microsoft.com/office/drawing/2014/main" id="{19126338-302B-468E-85F8-B2C63DD32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468" y="2346325"/>
            <a:ext cx="69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line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127">
            <a:extLst>
              <a:ext uri="{FF2B5EF4-FFF2-40B4-BE49-F238E27FC236}">
                <a16:creationId xmlns:a16="http://schemas.microsoft.com/office/drawing/2014/main" id="{F2628766-7462-4FD1-BD01-A569D5B1D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055" y="2633662"/>
            <a:ext cx="1323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nexttoken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TextBox 128">
            <a:extLst>
              <a:ext uri="{FF2B5EF4-FFF2-40B4-BE49-F238E27FC236}">
                <a16:creationId xmlns:a16="http://schemas.microsoft.com/office/drawing/2014/main" id="{B234AE08-81B1-48A0-92AF-2022BD60D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68" y="2919412"/>
            <a:ext cx="1071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context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TextBox 129">
            <a:extLst>
              <a:ext uri="{FF2B5EF4-FFF2-40B4-BE49-F238E27FC236}">
                <a16:creationId xmlns:a16="http://schemas.microsoft.com/office/drawing/2014/main" id="{4E1159D2-8C8A-40AB-9429-E62EC1CEE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055" y="3206750"/>
            <a:ext cx="1450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parse_line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130">
            <a:extLst>
              <a:ext uri="{FF2B5EF4-FFF2-40B4-BE49-F238E27FC236}">
                <a16:creationId xmlns:a16="http://schemas.microsoft.com/office/drawing/2014/main" id="{5163D2CE-C1E1-44A4-98DC-EBA934958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468" y="3494087"/>
            <a:ext cx="1198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filename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TextBox 131">
            <a:extLst>
              <a:ext uri="{FF2B5EF4-FFF2-40B4-BE49-F238E27FC236}">
                <a16:creationId xmlns:a16="http://schemas.microsoft.com/office/drawing/2014/main" id="{D1E6D34C-5F9E-4BFD-9D11-49B7DD8B1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468" y="3781425"/>
            <a:ext cx="690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priv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TextBox 132">
            <a:extLst>
              <a:ext uri="{FF2B5EF4-FFF2-40B4-BE49-F238E27FC236}">
                <a16:creationId xmlns:a16="http://schemas.microsoft.com/office/drawing/2014/main" id="{80FD9D7C-2FBC-4FA1-99C8-7B921C72D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118" y="4149725"/>
            <a:ext cx="817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state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9203114-A4AE-48E7-91A5-07A24D058A66}"/>
              </a:ext>
            </a:extLst>
          </p:cNvPr>
          <p:cNvCxnSpPr>
            <a:stCxn id="4" idx="3"/>
          </p:cNvCxnSpPr>
          <p:nvPr/>
        </p:nvCxnSpPr>
        <p:spPr>
          <a:xfrm flipV="1">
            <a:off x="3131543" y="703262"/>
            <a:ext cx="3351212" cy="12858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34">
            <a:extLst>
              <a:ext uri="{FF2B5EF4-FFF2-40B4-BE49-F238E27FC236}">
                <a16:creationId xmlns:a16="http://schemas.microsoft.com/office/drawing/2014/main" id="{824A495B-86AA-467D-B29D-E0CEEBC0F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305" y="944562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5617119-59B5-4503-9651-9EDC212E1337}"/>
              </a:ext>
            </a:extLst>
          </p:cNvPr>
          <p:cNvCxnSpPr>
            <a:stCxn id="5" idx="3"/>
          </p:cNvCxnSpPr>
          <p:nvPr/>
        </p:nvCxnSpPr>
        <p:spPr>
          <a:xfrm flipV="1">
            <a:off x="3131543" y="703262"/>
            <a:ext cx="4322762" cy="15732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36">
            <a:extLst>
              <a:ext uri="{FF2B5EF4-FFF2-40B4-BE49-F238E27FC236}">
                <a16:creationId xmlns:a16="http://schemas.microsoft.com/office/drawing/2014/main" id="{F3AAC193-1D24-44BA-A613-73181BB5B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9380" y="1228725"/>
            <a:ext cx="944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T_TEXT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0191CB-EC4A-48AF-A592-8887AF698E22}"/>
              </a:ext>
            </a:extLst>
          </p:cNvPr>
          <p:cNvSpPr/>
          <p:nvPr/>
        </p:nvSpPr>
        <p:spPr>
          <a:xfrm>
            <a:off x="4158655" y="3960812"/>
            <a:ext cx="1128713" cy="3698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"mkdir"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702750-299C-4A84-A2A2-61569EC4BB96}"/>
              </a:ext>
            </a:extLst>
          </p:cNvPr>
          <p:cNvSpPr/>
          <p:nvPr/>
        </p:nvSpPr>
        <p:spPr>
          <a:xfrm>
            <a:off x="5287368" y="3960812"/>
            <a:ext cx="792162" cy="3698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/mnt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139">
            <a:extLst>
              <a:ext uri="{FF2B5EF4-FFF2-40B4-BE49-F238E27FC236}">
                <a16:creationId xmlns:a16="http://schemas.microsoft.com/office/drawing/2014/main" id="{54F152C9-F3F8-4EEE-BE99-07CFCECE3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6505" y="3960812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args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8" name="TextBox 140">
            <a:extLst>
              <a:ext uri="{FF2B5EF4-FFF2-40B4-BE49-F238E27FC236}">
                <a16:creationId xmlns:a16="http://schemas.microsoft.com/office/drawing/2014/main" id="{14C74600-833F-4439-93C6-A73753C1D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7955" y="1706562"/>
            <a:ext cx="1323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T_NEWLINE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1885EAF-8E4F-4069-B547-31AF0CA63337}"/>
              </a:ext>
            </a:extLst>
          </p:cNvPr>
          <p:cNvSpPr/>
          <p:nvPr/>
        </p:nvSpPr>
        <p:spPr>
          <a:xfrm>
            <a:off x="5176243" y="1851025"/>
            <a:ext cx="898525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"on"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918F16C-9E0F-40E2-89E5-37588C5456D0}"/>
              </a:ext>
            </a:extLst>
          </p:cNvPr>
          <p:cNvSpPr/>
          <p:nvPr/>
        </p:nvSpPr>
        <p:spPr>
          <a:xfrm>
            <a:off x="5176243" y="2138362"/>
            <a:ext cx="89852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F4A0876-F48A-4350-98C0-83F596CF5FD2}"/>
              </a:ext>
            </a:extLst>
          </p:cNvPr>
          <p:cNvSpPr/>
          <p:nvPr/>
        </p:nvSpPr>
        <p:spPr>
          <a:xfrm>
            <a:off x="3415705" y="3170237"/>
            <a:ext cx="1871663" cy="36988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ActionParser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249F475-B51B-4B24-A994-A239F0A9B67A}"/>
              </a:ext>
            </a:extLst>
          </p:cNvPr>
          <p:cNvCxnSpPr>
            <a:stCxn id="30" idx="1"/>
            <a:endCxn id="31" idx="0"/>
          </p:cNvCxnSpPr>
          <p:nvPr/>
        </p:nvCxnSpPr>
        <p:spPr>
          <a:xfrm flipH="1">
            <a:off x="4350743" y="2281237"/>
            <a:ext cx="825500" cy="889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E1274C5-FE51-4B1E-B984-C6296E9AB457}"/>
              </a:ext>
            </a:extLst>
          </p:cNvPr>
          <p:cNvSpPr/>
          <p:nvPr/>
        </p:nvSpPr>
        <p:spPr>
          <a:xfrm>
            <a:off x="6439893" y="2622550"/>
            <a:ext cx="1325562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55E76C-96F6-4843-BC9C-5ABEEC23AD0B}"/>
              </a:ext>
            </a:extLst>
          </p:cNvPr>
          <p:cNvSpPr/>
          <p:nvPr/>
        </p:nvSpPr>
        <p:spPr>
          <a:xfrm>
            <a:off x="6439893" y="2908300"/>
            <a:ext cx="1325562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4A514C5-55EA-4F30-9E42-D4602BAF5EBA}"/>
              </a:ext>
            </a:extLst>
          </p:cNvPr>
          <p:cNvCxnSpPr>
            <a:stCxn id="30" idx="2"/>
            <a:endCxn id="33" idx="0"/>
          </p:cNvCxnSpPr>
          <p:nvPr/>
        </p:nvCxnSpPr>
        <p:spPr>
          <a:xfrm>
            <a:off x="5625505" y="2425700"/>
            <a:ext cx="1476375" cy="1968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27D9764-2A73-466A-B1FE-06F821A634D9}"/>
              </a:ext>
            </a:extLst>
          </p:cNvPr>
          <p:cNvSpPr/>
          <p:nvPr/>
        </p:nvSpPr>
        <p:spPr>
          <a:xfrm>
            <a:off x="7247930" y="3532187"/>
            <a:ext cx="1871663" cy="36988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SerivceParser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B5915C2-E2A8-4C8F-8746-F567643B5D15}"/>
              </a:ext>
            </a:extLst>
          </p:cNvPr>
          <p:cNvCxnSpPr>
            <a:stCxn id="34" idx="3"/>
            <a:endCxn id="36" idx="0"/>
          </p:cNvCxnSpPr>
          <p:nvPr/>
        </p:nvCxnSpPr>
        <p:spPr>
          <a:xfrm>
            <a:off x="7765455" y="3052762"/>
            <a:ext cx="417513" cy="4794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50">
            <a:extLst>
              <a:ext uri="{FF2B5EF4-FFF2-40B4-BE49-F238E27FC236}">
                <a16:creationId xmlns:a16="http://schemas.microsoft.com/office/drawing/2014/main" id="{7A7253FB-3A40-4328-90E7-326F161DF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3168" y="1501775"/>
            <a:ext cx="22113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section_parsers_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942C621-0AFA-4E11-9161-6DB5E7BF6A41}"/>
              </a:ext>
            </a:extLst>
          </p:cNvPr>
          <p:cNvSpPr/>
          <p:nvPr/>
        </p:nvSpPr>
        <p:spPr>
          <a:xfrm>
            <a:off x="3299818" y="5167312"/>
            <a:ext cx="1439862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early-init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F332DE9-5E1A-448A-93F9-0B0D025E1AAC}"/>
              </a:ext>
            </a:extLst>
          </p:cNvPr>
          <p:cNvSpPr/>
          <p:nvPr/>
        </p:nvSpPr>
        <p:spPr>
          <a:xfrm>
            <a:off x="3299818" y="5456237"/>
            <a:ext cx="1439862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1654907-4621-46A2-954F-9C9E59D77492}"/>
              </a:ext>
            </a:extLst>
          </p:cNvPr>
          <p:cNvSpPr/>
          <p:nvPr/>
        </p:nvSpPr>
        <p:spPr>
          <a:xfrm>
            <a:off x="3299818" y="5743575"/>
            <a:ext cx="1439862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154">
            <a:extLst>
              <a:ext uri="{FF2B5EF4-FFF2-40B4-BE49-F238E27FC236}">
                <a16:creationId xmlns:a16="http://schemas.microsoft.com/office/drawing/2014/main" id="{D565BE15-889F-4E67-B235-F347AB24C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5843" y="5414962"/>
            <a:ext cx="1323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commands_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3" name="TextBox 155">
            <a:extLst>
              <a:ext uri="{FF2B5EF4-FFF2-40B4-BE49-F238E27FC236}">
                <a16:creationId xmlns:a16="http://schemas.microsoft.com/office/drawing/2014/main" id="{9952D331-6258-48C9-BB20-C496B1AD9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1430" y="4791075"/>
            <a:ext cx="944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Action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4" name="TextBox 156">
            <a:extLst>
              <a:ext uri="{FF2B5EF4-FFF2-40B4-BE49-F238E27FC236}">
                <a16:creationId xmlns:a16="http://schemas.microsoft.com/office/drawing/2014/main" id="{482C8FB7-65DB-4EB6-BD48-A89D0207E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3043" y="414337"/>
            <a:ext cx="47724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mkdir /mnt 0775 root system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078404F-D085-44F8-BB28-8BA0C2AE01BC}"/>
              </a:ext>
            </a:extLst>
          </p:cNvPr>
          <p:cNvSpPr/>
          <p:nvPr/>
        </p:nvSpPr>
        <p:spPr>
          <a:xfrm>
            <a:off x="6085880" y="3960812"/>
            <a:ext cx="792163" cy="3698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0755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FC7D43E-224D-4C9C-954C-2D40F19FD1EF}"/>
              </a:ext>
            </a:extLst>
          </p:cNvPr>
          <p:cNvSpPr/>
          <p:nvPr/>
        </p:nvSpPr>
        <p:spPr>
          <a:xfrm>
            <a:off x="6878043" y="3960812"/>
            <a:ext cx="792162" cy="3698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0B59056-6EA1-497B-A73D-711B49968E42}"/>
              </a:ext>
            </a:extLst>
          </p:cNvPr>
          <p:cNvSpPr/>
          <p:nvPr/>
        </p:nvSpPr>
        <p:spPr>
          <a:xfrm>
            <a:off x="7670205" y="3960812"/>
            <a:ext cx="1101725" cy="3698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system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CD019D7-726E-41B2-A640-71EBC91C2AF0}"/>
              </a:ext>
            </a:extLst>
          </p:cNvPr>
          <p:cNvSpPr/>
          <p:nvPr/>
        </p:nvSpPr>
        <p:spPr>
          <a:xfrm>
            <a:off x="5820768" y="4751387"/>
            <a:ext cx="1439862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mkdir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9089E04-9CEE-48F4-B0AD-2EBE145E6A50}"/>
              </a:ext>
            </a:extLst>
          </p:cNvPr>
          <p:cNvSpPr/>
          <p:nvPr/>
        </p:nvSpPr>
        <p:spPr>
          <a:xfrm>
            <a:off x="5820768" y="5038725"/>
            <a:ext cx="1439862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57F9E9C-A0D4-445D-8B69-C22284C47A81}"/>
              </a:ext>
            </a:extLst>
          </p:cNvPr>
          <p:cNvSpPr/>
          <p:nvPr/>
        </p:nvSpPr>
        <p:spPr>
          <a:xfrm>
            <a:off x="5820768" y="5327650"/>
            <a:ext cx="1439862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/mnt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163">
            <a:extLst>
              <a:ext uri="{FF2B5EF4-FFF2-40B4-BE49-F238E27FC236}">
                <a16:creationId xmlns:a16="http://schemas.microsoft.com/office/drawing/2014/main" id="{E83E6081-F979-4373-B992-216E4FB13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380" y="4375150"/>
            <a:ext cx="1069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Command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2" name="TextBox 164">
            <a:extLst>
              <a:ext uri="{FF2B5EF4-FFF2-40B4-BE49-F238E27FC236}">
                <a16:creationId xmlns:a16="http://schemas.microsoft.com/office/drawing/2014/main" id="{F89A09FA-D260-4A0B-8F82-84528A386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1105" y="4968875"/>
            <a:ext cx="1198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function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3" name="세로로 말린 두루마리 모양 36">
            <a:extLst>
              <a:ext uri="{FF2B5EF4-FFF2-40B4-BE49-F238E27FC236}">
                <a16:creationId xmlns:a16="http://schemas.microsoft.com/office/drawing/2014/main" id="{1970B8DA-6347-42D1-935E-6E0DDC61AB05}"/>
              </a:ext>
            </a:extLst>
          </p:cNvPr>
          <p:cNvSpPr/>
          <p:nvPr/>
        </p:nvSpPr>
        <p:spPr>
          <a:xfrm>
            <a:off x="8363943" y="5167312"/>
            <a:ext cx="668337" cy="576263"/>
          </a:xfrm>
          <a:prstGeom prst="verticalScroll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5563BC4-918A-478E-A7C7-CF5E0B2E17F7}"/>
              </a:ext>
            </a:extLst>
          </p:cNvPr>
          <p:cNvCxnSpPr>
            <a:stCxn id="49" idx="3"/>
            <a:endCxn id="53" idx="1"/>
          </p:cNvCxnSpPr>
          <p:nvPr/>
        </p:nvCxnSpPr>
        <p:spPr>
          <a:xfrm>
            <a:off x="7260630" y="5183187"/>
            <a:ext cx="1174750" cy="2730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167">
            <a:extLst>
              <a:ext uri="{FF2B5EF4-FFF2-40B4-BE49-F238E27FC236}">
                <a16:creationId xmlns:a16="http://schemas.microsoft.com/office/drawing/2014/main" id="{766B3105-C47D-42AF-AC69-76E8B30CD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918" y="4791075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do_mkdir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49CCD26-60DE-4EFD-B17F-1B3136C07351}"/>
              </a:ext>
            </a:extLst>
          </p:cNvPr>
          <p:cNvCxnSpPr>
            <a:stCxn id="40" idx="3"/>
            <a:endCxn id="48" idx="1"/>
          </p:cNvCxnSpPr>
          <p:nvPr/>
        </p:nvCxnSpPr>
        <p:spPr>
          <a:xfrm flipV="1">
            <a:off x="4739680" y="4895850"/>
            <a:ext cx="1081088" cy="70326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9CEA38A-902E-455D-AECA-B8798F234CD3}"/>
              </a:ext>
            </a:extLst>
          </p:cNvPr>
          <p:cNvSpPr/>
          <p:nvPr/>
        </p:nvSpPr>
        <p:spPr>
          <a:xfrm>
            <a:off x="5820768" y="5614987"/>
            <a:ext cx="1439862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0755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CDF2391-5604-41AB-8847-9B0BA94E1B40}"/>
              </a:ext>
            </a:extLst>
          </p:cNvPr>
          <p:cNvSpPr/>
          <p:nvPr/>
        </p:nvSpPr>
        <p:spPr>
          <a:xfrm>
            <a:off x="5820768" y="5903912"/>
            <a:ext cx="1439862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A2B714F-2CEA-4AD3-A8DC-1248EC11A7EF}"/>
              </a:ext>
            </a:extLst>
          </p:cNvPr>
          <p:cNvSpPr/>
          <p:nvPr/>
        </p:nvSpPr>
        <p:spPr>
          <a:xfrm>
            <a:off x="5820768" y="6191250"/>
            <a:ext cx="1439862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system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156">
            <a:extLst>
              <a:ext uri="{FF2B5EF4-FFF2-40B4-BE49-F238E27FC236}">
                <a16:creationId xmlns:a16="http://schemas.microsoft.com/office/drawing/2014/main" id="{970D0750-2C32-4643-9B2E-CFFBC954E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29394" y="247363"/>
            <a:ext cx="39837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on early-init</a:t>
            </a:r>
          </a:p>
          <a:p>
            <a:r>
              <a:rPr lang="en-US" altLang="ko-KR">
                <a:latin typeface="Consolas" panose="020B0609020204030204" pitchFamily="49" charset="0"/>
              </a:rPr>
              <a:t>   mkdir /mnt 0775 root system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1" name="TextBox 167">
            <a:extLst>
              <a:ext uri="{FF2B5EF4-FFF2-40B4-BE49-F238E27FC236}">
                <a16:creationId xmlns:a16="http://schemas.microsoft.com/office/drawing/2014/main" id="{C2C1F6D8-BEB9-480A-9A75-A0805A7EC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8405" y="5268120"/>
            <a:ext cx="10711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args[0]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824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32A0E9-4B90-45E2-B3DB-F1E858A8D951}"/>
              </a:ext>
            </a:extLst>
          </p:cNvPr>
          <p:cNvSpPr/>
          <p:nvPr/>
        </p:nvSpPr>
        <p:spPr>
          <a:xfrm>
            <a:off x="1980629" y="1253629"/>
            <a:ext cx="14382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early-init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39159E-52A6-4E4D-9D9B-C93E0857F5DB}"/>
              </a:ext>
            </a:extLst>
          </p:cNvPr>
          <p:cNvSpPr/>
          <p:nvPr/>
        </p:nvSpPr>
        <p:spPr>
          <a:xfrm>
            <a:off x="1980629" y="1540967"/>
            <a:ext cx="1438275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DAF149-3F93-4245-9C20-4EAF83B03FC2}"/>
              </a:ext>
            </a:extLst>
          </p:cNvPr>
          <p:cNvSpPr/>
          <p:nvPr/>
        </p:nvSpPr>
        <p:spPr>
          <a:xfrm>
            <a:off x="1980629" y="1829892"/>
            <a:ext cx="1438275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7">
            <a:extLst>
              <a:ext uri="{FF2B5EF4-FFF2-40B4-BE49-F238E27FC236}">
                <a16:creationId xmlns:a16="http://schemas.microsoft.com/office/drawing/2014/main" id="{A9F4D824-9621-47E0-BB2A-1591F0814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067" y="1501279"/>
            <a:ext cx="1323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commands_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" name="TextBox 68">
            <a:extLst>
              <a:ext uri="{FF2B5EF4-FFF2-40B4-BE49-F238E27FC236}">
                <a16:creationId xmlns:a16="http://schemas.microsoft.com/office/drawing/2014/main" id="{0F117A49-8E5D-4C43-96C7-74C7BA585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0654" y="877392"/>
            <a:ext cx="944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Action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275DF7-7DF0-4AC7-9F7B-523ACF2405F4}"/>
              </a:ext>
            </a:extLst>
          </p:cNvPr>
          <p:cNvSpPr/>
          <p:nvPr/>
        </p:nvSpPr>
        <p:spPr>
          <a:xfrm>
            <a:off x="4499992" y="1125042"/>
            <a:ext cx="1439862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mkdir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1082AB-C746-4FE4-B9CF-D24A88DFD54A}"/>
              </a:ext>
            </a:extLst>
          </p:cNvPr>
          <p:cNvSpPr/>
          <p:nvPr/>
        </p:nvSpPr>
        <p:spPr>
          <a:xfrm>
            <a:off x="4499992" y="1413967"/>
            <a:ext cx="1439862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/mnt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71">
            <a:extLst>
              <a:ext uri="{FF2B5EF4-FFF2-40B4-BE49-F238E27FC236}">
                <a16:creationId xmlns:a16="http://schemas.microsoft.com/office/drawing/2014/main" id="{4905FD58-5090-4D36-9E89-EC2CE1315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1604" y="461467"/>
            <a:ext cx="1071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Command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TextBox 73">
            <a:extLst>
              <a:ext uri="{FF2B5EF4-FFF2-40B4-BE49-F238E27FC236}">
                <a16:creationId xmlns:a16="http://schemas.microsoft.com/office/drawing/2014/main" id="{D3BD8E2F-E144-4FC3-ACBC-5504D41C7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9967" y="3996829"/>
            <a:ext cx="1198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function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세로로 말린 두루마리 모양 13">
            <a:extLst>
              <a:ext uri="{FF2B5EF4-FFF2-40B4-BE49-F238E27FC236}">
                <a16:creationId xmlns:a16="http://schemas.microsoft.com/office/drawing/2014/main" id="{D74332B2-80CA-4261-A662-12D1595B31DF}"/>
              </a:ext>
            </a:extLst>
          </p:cNvPr>
          <p:cNvSpPr/>
          <p:nvPr/>
        </p:nvSpPr>
        <p:spPr>
          <a:xfrm>
            <a:off x="7043167" y="1253629"/>
            <a:ext cx="668337" cy="576263"/>
          </a:xfrm>
          <a:prstGeom prst="verticalScroll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48891A0-4F57-475F-9834-C338B70EFFFE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5939854" y="1269504"/>
            <a:ext cx="1176338" cy="27146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76">
            <a:extLst>
              <a:ext uri="{FF2B5EF4-FFF2-40B4-BE49-F238E27FC236}">
                <a16:creationId xmlns:a16="http://schemas.microsoft.com/office/drawing/2014/main" id="{C4D99E3D-B6CA-4D87-8529-EBA6122BC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3142" y="877392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do_mkdir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1DEA155-3140-4472-ADE0-03B93675BB11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3418904" y="1269505"/>
            <a:ext cx="1081088" cy="4159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45C3EED-1E31-456E-8A61-5858E1FBD4E3}"/>
              </a:ext>
            </a:extLst>
          </p:cNvPr>
          <p:cNvSpPr/>
          <p:nvPr/>
        </p:nvSpPr>
        <p:spPr>
          <a:xfrm>
            <a:off x="4499992" y="1701304"/>
            <a:ext cx="1439862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0755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EC2DA9-6653-4627-B4DE-5D16B595CF93}"/>
              </a:ext>
            </a:extLst>
          </p:cNvPr>
          <p:cNvSpPr/>
          <p:nvPr/>
        </p:nvSpPr>
        <p:spPr>
          <a:xfrm>
            <a:off x="4499992" y="1990229"/>
            <a:ext cx="1439862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1970A0B-7D77-4BA4-8DB2-E612A53AE2F2}"/>
              </a:ext>
            </a:extLst>
          </p:cNvPr>
          <p:cNvSpPr/>
          <p:nvPr/>
        </p:nvSpPr>
        <p:spPr>
          <a:xfrm>
            <a:off x="4499992" y="2277567"/>
            <a:ext cx="1439862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system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C1B322-1F18-49A9-8114-11D96334AB27}"/>
              </a:ext>
            </a:extLst>
          </p:cNvPr>
          <p:cNvSpPr/>
          <p:nvPr/>
        </p:nvSpPr>
        <p:spPr>
          <a:xfrm>
            <a:off x="4499992" y="2564904"/>
            <a:ext cx="1439862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47DF62A-4276-43BD-9D15-C63746EEA1E7}"/>
              </a:ext>
            </a:extLst>
          </p:cNvPr>
          <p:cNvSpPr/>
          <p:nvPr/>
        </p:nvSpPr>
        <p:spPr>
          <a:xfrm>
            <a:off x="4517454" y="4006354"/>
            <a:ext cx="1439863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start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B3812B-A1C1-4235-9CF5-D3C39AC8B2D0}"/>
              </a:ext>
            </a:extLst>
          </p:cNvPr>
          <p:cNvSpPr/>
          <p:nvPr/>
        </p:nvSpPr>
        <p:spPr>
          <a:xfrm>
            <a:off x="4517454" y="4293692"/>
            <a:ext cx="1439863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ueventd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85">
            <a:extLst>
              <a:ext uri="{FF2B5EF4-FFF2-40B4-BE49-F238E27FC236}">
                <a16:creationId xmlns:a16="http://schemas.microsoft.com/office/drawing/2014/main" id="{6DC52295-501B-49EC-8FC4-67D9851D1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9067" y="3285629"/>
            <a:ext cx="1069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Command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세로로 말린 두루마리 모양 26">
            <a:extLst>
              <a:ext uri="{FF2B5EF4-FFF2-40B4-BE49-F238E27FC236}">
                <a16:creationId xmlns:a16="http://schemas.microsoft.com/office/drawing/2014/main" id="{938D27B8-61E7-4E79-A5DA-12E5BEDF5B30}"/>
              </a:ext>
            </a:extLst>
          </p:cNvPr>
          <p:cNvSpPr/>
          <p:nvPr/>
        </p:nvSpPr>
        <p:spPr>
          <a:xfrm>
            <a:off x="7060629" y="4133354"/>
            <a:ext cx="668338" cy="576263"/>
          </a:xfrm>
          <a:prstGeom prst="verticalScroll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15034C8-F6CF-4A59-845F-2D47677B277E}"/>
              </a:ext>
            </a:extLst>
          </p:cNvPr>
          <p:cNvCxnSpPr>
            <a:stCxn id="21" idx="3"/>
            <a:endCxn id="24" idx="1"/>
          </p:cNvCxnSpPr>
          <p:nvPr/>
        </p:nvCxnSpPr>
        <p:spPr>
          <a:xfrm>
            <a:off x="5957317" y="4149229"/>
            <a:ext cx="1174750" cy="2730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88">
            <a:extLst>
              <a:ext uri="{FF2B5EF4-FFF2-40B4-BE49-F238E27FC236}">
                <a16:creationId xmlns:a16="http://schemas.microsoft.com/office/drawing/2014/main" id="{CF882462-8389-49B5-96D7-EFA2F313B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0604" y="3757117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do_start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258EB8-DBAF-4399-83F4-72A6D5DACAA9}"/>
              </a:ext>
            </a:extLst>
          </p:cNvPr>
          <p:cNvSpPr/>
          <p:nvPr/>
        </p:nvSpPr>
        <p:spPr>
          <a:xfrm>
            <a:off x="4517454" y="4582617"/>
            <a:ext cx="1439863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꺾인 연결선 34">
            <a:extLst>
              <a:ext uri="{FF2B5EF4-FFF2-40B4-BE49-F238E27FC236}">
                <a16:creationId xmlns:a16="http://schemas.microsoft.com/office/drawing/2014/main" id="{F784F53B-A9C1-4C0F-8F0E-08CC7D3783FF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 flipH="1">
            <a:off x="4517454" y="2709367"/>
            <a:ext cx="1422400" cy="1439862"/>
          </a:xfrm>
          <a:prstGeom prst="bentConnector5">
            <a:avLst>
              <a:gd name="adj1" fmla="val -16073"/>
              <a:gd name="adj2" fmla="val 50000"/>
              <a:gd name="adj3" fmla="val 116073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91">
            <a:extLst>
              <a:ext uri="{FF2B5EF4-FFF2-40B4-BE49-F238E27FC236}">
                <a16:creationId xmlns:a16="http://schemas.microsoft.com/office/drawing/2014/main" id="{EAC3DB52-DF83-4F21-A245-4AEABC682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8904" y="1372692"/>
            <a:ext cx="1198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function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591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360A94-B642-4D4C-915F-9C0362021C9A}"/>
              </a:ext>
            </a:extLst>
          </p:cNvPr>
          <p:cNvSpPr/>
          <p:nvPr/>
        </p:nvSpPr>
        <p:spPr>
          <a:xfrm>
            <a:off x="1352550" y="3141663"/>
            <a:ext cx="2447925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BuiltinFunctionMap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08256B-FB8B-47F6-8A66-A753031AF7C8}"/>
              </a:ext>
            </a:extLst>
          </p:cNvPr>
          <p:cNvSpPr/>
          <p:nvPr/>
        </p:nvSpPr>
        <p:spPr>
          <a:xfrm>
            <a:off x="1352550" y="3500438"/>
            <a:ext cx="2447925" cy="3603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FCC78F-34C7-44CE-95FD-19B57738C69D}"/>
              </a:ext>
            </a:extLst>
          </p:cNvPr>
          <p:cNvSpPr/>
          <p:nvPr/>
        </p:nvSpPr>
        <p:spPr>
          <a:xfrm>
            <a:off x="1352550" y="3860800"/>
            <a:ext cx="2447925" cy="36036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F9F434-80FC-45FA-81AE-D1285E007D4F}"/>
              </a:ext>
            </a:extLst>
          </p:cNvPr>
          <p:cNvSpPr/>
          <p:nvPr/>
        </p:nvSpPr>
        <p:spPr>
          <a:xfrm>
            <a:off x="1352550" y="1789113"/>
            <a:ext cx="2447925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KeywordMap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2955F0-F081-47C8-B12A-56DE5C0A2163}"/>
              </a:ext>
            </a:extLst>
          </p:cNvPr>
          <p:cNvSpPr/>
          <p:nvPr/>
        </p:nvSpPr>
        <p:spPr>
          <a:xfrm>
            <a:off x="1352550" y="2147888"/>
            <a:ext cx="2447925" cy="3603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CF5733-ABB8-407E-830D-720438C3295F}"/>
              </a:ext>
            </a:extLst>
          </p:cNvPr>
          <p:cNvSpPr/>
          <p:nvPr/>
        </p:nvSpPr>
        <p:spPr>
          <a:xfrm>
            <a:off x="1352550" y="2508250"/>
            <a:ext cx="2447925" cy="36036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02735FB-B7FE-4B3C-859A-F6F062A2F189}"/>
              </a:ext>
            </a:extLst>
          </p:cNvPr>
          <p:cNvCxnSpPr>
            <a:stCxn id="4" idx="0"/>
            <a:endCxn id="9" idx="2"/>
          </p:cNvCxnSpPr>
          <p:nvPr/>
        </p:nvCxnSpPr>
        <p:spPr>
          <a:xfrm flipV="1">
            <a:off x="2576513" y="2868613"/>
            <a:ext cx="0" cy="27305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462F2D-2695-461D-828B-DCAA128DFF3E}"/>
              </a:ext>
            </a:extLst>
          </p:cNvPr>
          <p:cNvSpPr/>
          <p:nvPr/>
        </p:nvSpPr>
        <p:spPr>
          <a:xfrm>
            <a:off x="5011738" y="1789113"/>
            <a:ext cx="1368425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"mkdir"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6F9BD6-52E9-4791-9E8A-E106B7153AB9}"/>
              </a:ext>
            </a:extLst>
          </p:cNvPr>
          <p:cNvSpPr/>
          <p:nvPr/>
        </p:nvSpPr>
        <p:spPr>
          <a:xfrm>
            <a:off x="5011738" y="2066925"/>
            <a:ext cx="1368425" cy="28733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3997DF-76B9-4717-B833-A6D80B3ECF2E}"/>
              </a:ext>
            </a:extLst>
          </p:cNvPr>
          <p:cNvSpPr/>
          <p:nvPr/>
        </p:nvSpPr>
        <p:spPr>
          <a:xfrm>
            <a:off x="5011738" y="2344738"/>
            <a:ext cx="1368425" cy="28733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3A9C7D-642A-4D39-BD68-DECE1245079A}"/>
              </a:ext>
            </a:extLst>
          </p:cNvPr>
          <p:cNvSpPr/>
          <p:nvPr/>
        </p:nvSpPr>
        <p:spPr>
          <a:xfrm>
            <a:off x="5011738" y="2622550"/>
            <a:ext cx="1368425" cy="28733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세로로 말린 두루마리 모양 15">
            <a:extLst>
              <a:ext uri="{FF2B5EF4-FFF2-40B4-BE49-F238E27FC236}">
                <a16:creationId xmlns:a16="http://schemas.microsoft.com/office/drawing/2014/main" id="{88D4AE8B-F4D9-4948-9C2C-06E739EA7065}"/>
              </a:ext>
            </a:extLst>
          </p:cNvPr>
          <p:cNvSpPr/>
          <p:nvPr/>
        </p:nvSpPr>
        <p:spPr>
          <a:xfrm>
            <a:off x="7315200" y="2487613"/>
            <a:ext cx="504825" cy="517525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40">
            <a:extLst>
              <a:ext uri="{FF2B5EF4-FFF2-40B4-BE49-F238E27FC236}">
                <a16:creationId xmlns:a16="http://schemas.microsoft.com/office/drawing/2014/main" id="{AB9ACA4A-12B8-4925-B88C-95A18D2F7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2325" y="2119313"/>
            <a:ext cx="1196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do_mkdir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5E00B12-9D2B-492D-8318-4246A7FCD313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6380163" y="2746375"/>
            <a:ext cx="998537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2">
            <a:extLst>
              <a:ext uri="{FF2B5EF4-FFF2-40B4-BE49-F238E27FC236}">
                <a16:creationId xmlns:a16="http://schemas.microsoft.com/office/drawing/2014/main" id="{62D8704D-E934-46DA-9556-2AC4F70E7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5838" y="1355725"/>
            <a:ext cx="233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builtin_functions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TextBox 43">
            <a:extLst>
              <a:ext uri="{FF2B5EF4-FFF2-40B4-BE49-F238E27FC236}">
                <a16:creationId xmlns:a16="http://schemas.microsoft.com/office/drawing/2014/main" id="{587C38A4-4713-4227-8D16-5AADEE421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213" y="1984375"/>
            <a:ext cx="1198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min_args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TextBox 44">
            <a:extLst>
              <a:ext uri="{FF2B5EF4-FFF2-40B4-BE49-F238E27FC236}">
                <a16:creationId xmlns:a16="http://schemas.microsoft.com/office/drawing/2014/main" id="{F472639C-3F95-4170-ACE0-50EEFEB9E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213" y="2262188"/>
            <a:ext cx="1198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max_args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TextBox 45">
            <a:extLst>
              <a:ext uri="{FF2B5EF4-FFF2-40B4-BE49-F238E27FC236}">
                <a16:creationId xmlns:a16="http://schemas.microsoft.com/office/drawing/2014/main" id="{EF93B60D-3C84-4477-9439-34AC672CA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9938" y="3321050"/>
            <a:ext cx="1323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mkdir aaa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2" name="TextBox 46">
            <a:extLst>
              <a:ext uri="{FF2B5EF4-FFF2-40B4-BE49-F238E27FC236}">
                <a16:creationId xmlns:a16="http://schemas.microsoft.com/office/drawing/2014/main" id="{FDB234CA-2222-4025-A4D5-73F24B131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9938" y="3948113"/>
            <a:ext cx="19573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mkdir aaa 0777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TextBox 47">
            <a:extLst>
              <a:ext uri="{FF2B5EF4-FFF2-40B4-BE49-F238E27FC236}">
                <a16:creationId xmlns:a16="http://schemas.microsoft.com/office/drawing/2014/main" id="{B8EF8388-5A66-462E-AFE6-826EC1766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9938" y="4452938"/>
            <a:ext cx="2590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mkdir aaa 0777 root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48">
            <a:extLst>
              <a:ext uri="{FF2B5EF4-FFF2-40B4-BE49-F238E27FC236}">
                <a16:creationId xmlns:a16="http://schemas.microsoft.com/office/drawing/2014/main" id="{D56A955A-437C-40D3-BD58-4E09740AA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9463" y="4884738"/>
            <a:ext cx="347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mkdir aaa 0777 root system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3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A03ECDB-ADAC-4B09-AB30-37F5AF59353E}"/>
              </a:ext>
            </a:extLst>
          </p:cNvPr>
          <p:cNvSpPr/>
          <p:nvPr/>
        </p:nvSpPr>
        <p:spPr>
          <a:xfrm>
            <a:off x="1619672" y="1987748"/>
            <a:ext cx="1439862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4C4870E-0C50-4470-B070-FF04AFA93DD2}"/>
              </a:ext>
            </a:extLst>
          </p:cNvPr>
          <p:cNvSpPr/>
          <p:nvPr/>
        </p:nvSpPr>
        <p:spPr>
          <a:xfrm>
            <a:off x="1619672" y="2276673"/>
            <a:ext cx="1439862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BCB5F8-38C0-4FEB-A6B7-871A854A3ADD}"/>
              </a:ext>
            </a:extLst>
          </p:cNvPr>
          <p:cNvSpPr/>
          <p:nvPr/>
        </p:nvSpPr>
        <p:spPr>
          <a:xfrm>
            <a:off x="1619672" y="2564011"/>
            <a:ext cx="1439862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2E409A-D59C-4801-9B91-C86CEB5A45AD}"/>
              </a:ext>
            </a:extLst>
          </p:cNvPr>
          <p:cNvSpPr/>
          <p:nvPr/>
        </p:nvSpPr>
        <p:spPr>
          <a:xfrm>
            <a:off x="1619672" y="2852936"/>
            <a:ext cx="1439862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7165BB-6992-4C42-BEB5-040E22A75641}"/>
              </a:ext>
            </a:extLst>
          </p:cNvPr>
          <p:cNvSpPr/>
          <p:nvPr/>
        </p:nvSpPr>
        <p:spPr>
          <a:xfrm>
            <a:off x="1619672" y="3140273"/>
            <a:ext cx="1439862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A298A37-7573-4ED8-80A3-FB614DFB814F}"/>
              </a:ext>
            </a:extLst>
          </p:cNvPr>
          <p:cNvSpPr/>
          <p:nvPr/>
        </p:nvSpPr>
        <p:spPr>
          <a:xfrm>
            <a:off x="1619672" y="3427611"/>
            <a:ext cx="1439862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679344-D222-4205-8A48-E83166DCFED9}"/>
              </a:ext>
            </a:extLst>
          </p:cNvPr>
          <p:cNvSpPr/>
          <p:nvPr/>
        </p:nvSpPr>
        <p:spPr>
          <a:xfrm>
            <a:off x="1619672" y="3716536"/>
            <a:ext cx="1439862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"init.rc"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C0D6FD-9982-4A30-877A-46546BD0B487}"/>
              </a:ext>
            </a:extLst>
          </p:cNvPr>
          <p:cNvSpPr/>
          <p:nvPr/>
        </p:nvSpPr>
        <p:spPr>
          <a:xfrm>
            <a:off x="1619672" y="4003873"/>
            <a:ext cx="1439862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52">
            <a:extLst>
              <a:ext uri="{FF2B5EF4-FFF2-40B4-BE49-F238E27FC236}">
                <a16:creationId xmlns:a16="http://schemas.microsoft.com/office/drawing/2014/main" id="{01214B0A-2E60-4395-9819-7EAB9F2A6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872" y="1948061"/>
            <a:ext cx="565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ptr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TextBox 53">
            <a:extLst>
              <a:ext uri="{FF2B5EF4-FFF2-40B4-BE49-F238E27FC236}">
                <a16:creationId xmlns:a16="http://schemas.microsoft.com/office/drawing/2014/main" id="{3CFD52E2-CAA3-4889-926F-461B7D054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872" y="2202061"/>
            <a:ext cx="692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text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54">
            <a:extLst>
              <a:ext uri="{FF2B5EF4-FFF2-40B4-BE49-F238E27FC236}">
                <a16:creationId xmlns:a16="http://schemas.microsoft.com/office/drawing/2014/main" id="{BCE503CB-2A45-467F-A2B9-AF2BD6ABB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872" y="2489398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line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55">
            <a:extLst>
              <a:ext uri="{FF2B5EF4-FFF2-40B4-BE49-F238E27FC236}">
                <a16:creationId xmlns:a16="http://schemas.microsoft.com/office/drawing/2014/main" id="{41DFDE51-F5DD-4C9A-B1DA-5EA86C11D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459" y="2776736"/>
            <a:ext cx="1325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nexttoken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TextBox 56">
            <a:extLst>
              <a:ext uri="{FF2B5EF4-FFF2-40B4-BE49-F238E27FC236}">
                <a16:creationId xmlns:a16="http://schemas.microsoft.com/office/drawing/2014/main" id="{A207302B-F9E4-4674-B5BF-8FFFAA5DE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59" y="3064073"/>
            <a:ext cx="1071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context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TextBox 57">
            <a:extLst>
              <a:ext uri="{FF2B5EF4-FFF2-40B4-BE49-F238E27FC236}">
                <a16:creationId xmlns:a16="http://schemas.microsoft.com/office/drawing/2014/main" id="{BE20CA89-A144-4826-8E6F-959BB597A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047" y="3349823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parse_line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58">
            <a:extLst>
              <a:ext uri="{FF2B5EF4-FFF2-40B4-BE49-F238E27FC236}">
                <a16:creationId xmlns:a16="http://schemas.microsoft.com/office/drawing/2014/main" id="{211DB951-DAC2-476F-AC3F-F26CB3680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459" y="3637161"/>
            <a:ext cx="1198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filename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TextBox 59">
            <a:extLst>
              <a:ext uri="{FF2B5EF4-FFF2-40B4-BE49-F238E27FC236}">
                <a16:creationId xmlns:a16="http://schemas.microsoft.com/office/drawing/2014/main" id="{1715AEBE-C88E-4AA4-B304-A8D2EAC58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872" y="3924498"/>
            <a:ext cx="692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priv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TextBox 60">
            <a:extLst>
              <a:ext uri="{FF2B5EF4-FFF2-40B4-BE49-F238E27FC236}">
                <a16:creationId xmlns:a16="http://schemas.microsoft.com/office/drawing/2014/main" id="{56B7A614-079C-4BA6-B8E9-9E9DBB2E2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109" y="4292798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state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8EE9846-45F3-4698-90EA-CEDC91D996E5}"/>
              </a:ext>
            </a:extLst>
          </p:cNvPr>
          <p:cNvCxnSpPr>
            <a:stCxn id="4" idx="3"/>
          </p:cNvCxnSpPr>
          <p:nvPr/>
        </p:nvCxnSpPr>
        <p:spPr>
          <a:xfrm flipV="1">
            <a:off x="3059534" y="198636"/>
            <a:ext cx="168275" cy="19335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62">
            <a:extLst>
              <a:ext uri="{FF2B5EF4-FFF2-40B4-BE49-F238E27FC236}">
                <a16:creationId xmlns:a16="http://schemas.microsoft.com/office/drawing/2014/main" id="{05FD335F-35FA-4410-BD78-A5A4D6A08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709" y="1087636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8F0EB7E-0700-4DCB-AC0B-46CEB0115DCB}"/>
              </a:ext>
            </a:extLst>
          </p:cNvPr>
          <p:cNvCxnSpPr>
            <a:stCxn id="5" idx="3"/>
          </p:cNvCxnSpPr>
          <p:nvPr/>
        </p:nvCxnSpPr>
        <p:spPr>
          <a:xfrm flipV="1">
            <a:off x="3059534" y="198636"/>
            <a:ext cx="3667125" cy="22209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64">
            <a:extLst>
              <a:ext uri="{FF2B5EF4-FFF2-40B4-BE49-F238E27FC236}">
                <a16:creationId xmlns:a16="http://schemas.microsoft.com/office/drawing/2014/main" id="{1486D8C3-3BAF-47DF-87B3-3357955FA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7372" y="1371798"/>
            <a:ext cx="944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T_TEXT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4A1112-BFEE-4C17-A56A-ADAE0F8E68D4}"/>
              </a:ext>
            </a:extLst>
          </p:cNvPr>
          <p:cNvSpPr/>
          <p:nvPr/>
        </p:nvSpPr>
        <p:spPr>
          <a:xfrm>
            <a:off x="4086647" y="4103886"/>
            <a:ext cx="1416050" cy="3698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66">
            <a:extLst>
              <a:ext uri="{FF2B5EF4-FFF2-40B4-BE49-F238E27FC236}">
                <a16:creationId xmlns:a16="http://schemas.microsoft.com/office/drawing/2014/main" id="{992648F6-AB12-46F2-A813-1F554D7AF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4497" y="4103886"/>
            <a:ext cx="692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args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7" name="TextBox 67">
            <a:extLst>
              <a:ext uri="{FF2B5EF4-FFF2-40B4-BE49-F238E27FC236}">
                <a16:creationId xmlns:a16="http://schemas.microsoft.com/office/drawing/2014/main" id="{AC06E5F0-5BB7-4CAF-B396-C64A006ED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947" y="1849636"/>
            <a:ext cx="1323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T_NEWLINE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625A04-6AFB-46EA-8C0B-A13E24F63CF8}"/>
              </a:ext>
            </a:extLst>
          </p:cNvPr>
          <p:cNvSpPr/>
          <p:nvPr/>
        </p:nvSpPr>
        <p:spPr>
          <a:xfrm>
            <a:off x="5102647" y="1994098"/>
            <a:ext cx="900112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"on"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311118E-942E-473D-8638-5AABAA279B5A}"/>
              </a:ext>
            </a:extLst>
          </p:cNvPr>
          <p:cNvSpPr/>
          <p:nvPr/>
        </p:nvSpPr>
        <p:spPr>
          <a:xfrm>
            <a:off x="5102647" y="2281436"/>
            <a:ext cx="900112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D6D9475-506D-439F-8A63-B3721DDE7A13}"/>
              </a:ext>
            </a:extLst>
          </p:cNvPr>
          <p:cNvSpPr/>
          <p:nvPr/>
        </p:nvSpPr>
        <p:spPr>
          <a:xfrm>
            <a:off x="3343697" y="3313311"/>
            <a:ext cx="1871662" cy="3698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ActionParser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13809E3-BC74-4AF0-A1A9-9A7752FEA21F}"/>
              </a:ext>
            </a:extLst>
          </p:cNvPr>
          <p:cNvCxnSpPr>
            <a:stCxn id="29" idx="1"/>
            <a:endCxn id="30" idx="0"/>
          </p:cNvCxnSpPr>
          <p:nvPr/>
        </p:nvCxnSpPr>
        <p:spPr>
          <a:xfrm flipH="1">
            <a:off x="4278734" y="2425898"/>
            <a:ext cx="823913" cy="887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505DF62-3277-46C6-9DB1-A72C4CF86959}"/>
              </a:ext>
            </a:extLst>
          </p:cNvPr>
          <p:cNvSpPr/>
          <p:nvPr/>
        </p:nvSpPr>
        <p:spPr>
          <a:xfrm>
            <a:off x="6367884" y="2765623"/>
            <a:ext cx="1325563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DBB21B6-11B0-439C-A95F-53F3BD80F2CC}"/>
              </a:ext>
            </a:extLst>
          </p:cNvPr>
          <p:cNvSpPr/>
          <p:nvPr/>
        </p:nvSpPr>
        <p:spPr>
          <a:xfrm>
            <a:off x="6367884" y="3052961"/>
            <a:ext cx="1325563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66FA0A2-FB7E-459F-96C4-029657C7768D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>
            <a:off x="5551909" y="2568773"/>
            <a:ext cx="1477963" cy="1968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334B596-877B-4BC4-879F-AD8D36AA945D}"/>
              </a:ext>
            </a:extLst>
          </p:cNvPr>
          <p:cNvSpPr/>
          <p:nvPr/>
        </p:nvSpPr>
        <p:spPr>
          <a:xfrm>
            <a:off x="7174334" y="3675261"/>
            <a:ext cx="1873250" cy="3698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SerivceParser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2300AC3-0F20-4A06-B7F5-B1635F06F5BA}"/>
              </a:ext>
            </a:extLst>
          </p:cNvPr>
          <p:cNvCxnSpPr>
            <a:stCxn id="33" idx="3"/>
            <a:endCxn id="35" idx="0"/>
          </p:cNvCxnSpPr>
          <p:nvPr/>
        </p:nvCxnSpPr>
        <p:spPr>
          <a:xfrm>
            <a:off x="7693447" y="3195836"/>
            <a:ext cx="417512" cy="4794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77">
            <a:extLst>
              <a:ext uri="{FF2B5EF4-FFF2-40B4-BE49-F238E27FC236}">
                <a16:creationId xmlns:a16="http://schemas.microsoft.com/office/drawing/2014/main" id="{4BD336B0-5A54-4D8E-9B1D-09CB6817C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1159" y="1644848"/>
            <a:ext cx="2211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section_parsers_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814D57B-E247-42A7-B42F-D5C53D7D978A}"/>
              </a:ext>
            </a:extLst>
          </p:cNvPr>
          <p:cNvSpPr/>
          <p:nvPr/>
        </p:nvSpPr>
        <p:spPr>
          <a:xfrm>
            <a:off x="3227809" y="5310386"/>
            <a:ext cx="1439863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ueventd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D6B5A28-8F43-4215-B1A3-21CA7CBE478F}"/>
              </a:ext>
            </a:extLst>
          </p:cNvPr>
          <p:cNvSpPr/>
          <p:nvPr/>
        </p:nvSpPr>
        <p:spPr>
          <a:xfrm>
            <a:off x="3227809" y="5599311"/>
            <a:ext cx="1439863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81">
            <a:extLst>
              <a:ext uri="{FF2B5EF4-FFF2-40B4-BE49-F238E27FC236}">
                <a16:creationId xmlns:a16="http://schemas.microsoft.com/office/drawing/2014/main" id="{60AE0BA4-0176-4175-9DD1-E98BAFD9B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2247" y="5558036"/>
            <a:ext cx="1198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options_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1" name="TextBox 82">
            <a:extLst>
              <a:ext uri="{FF2B5EF4-FFF2-40B4-BE49-F238E27FC236}">
                <a16:creationId xmlns:a16="http://schemas.microsoft.com/office/drawing/2014/main" id="{BC9B6A5C-CF72-41D1-8BCC-E2B07E5F2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422" y="4934148"/>
            <a:ext cx="1071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Service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2" name="TextBox 83">
            <a:extLst>
              <a:ext uri="{FF2B5EF4-FFF2-40B4-BE49-F238E27FC236}">
                <a16:creationId xmlns:a16="http://schemas.microsoft.com/office/drawing/2014/main" id="{640636D5-AF0B-4B68-9BF1-BF9EE88B8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0484" y="-53777"/>
            <a:ext cx="38576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service ueventd /sbin/ueventd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class core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critical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seclabel u:r:ueventd:s0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3C4038D-B225-4128-A4AD-727C96275840}"/>
              </a:ext>
            </a:extLst>
          </p:cNvPr>
          <p:cNvSpPr/>
          <p:nvPr/>
        </p:nvSpPr>
        <p:spPr>
          <a:xfrm>
            <a:off x="5502697" y="4103886"/>
            <a:ext cx="1504950" cy="3698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ueventd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5B5BE52-CB2C-45D1-874D-B33A499BC7B2}"/>
              </a:ext>
            </a:extLst>
          </p:cNvPr>
          <p:cNvSpPr/>
          <p:nvPr/>
        </p:nvSpPr>
        <p:spPr>
          <a:xfrm>
            <a:off x="7023522" y="4103886"/>
            <a:ext cx="2024062" cy="3698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/sbin/ueventd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51DB9FA-E135-4484-86BD-02B3F1008418}"/>
              </a:ext>
            </a:extLst>
          </p:cNvPr>
          <p:cNvSpPr/>
          <p:nvPr/>
        </p:nvSpPr>
        <p:spPr>
          <a:xfrm>
            <a:off x="5748759" y="4894461"/>
            <a:ext cx="1438275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F7CA87F-8427-456C-BB33-5B100226C1C6}"/>
              </a:ext>
            </a:extLst>
          </p:cNvPr>
          <p:cNvSpPr/>
          <p:nvPr/>
        </p:nvSpPr>
        <p:spPr>
          <a:xfrm>
            <a:off x="5748759" y="5183386"/>
            <a:ext cx="1438275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6B87346-9F60-49FC-BBC7-9090BD4E508E}"/>
              </a:ext>
            </a:extLst>
          </p:cNvPr>
          <p:cNvSpPr/>
          <p:nvPr/>
        </p:nvSpPr>
        <p:spPr>
          <a:xfrm>
            <a:off x="5748759" y="5470723"/>
            <a:ext cx="1438275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89">
            <a:extLst>
              <a:ext uri="{FF2B5EF4-FFF2-40B4-BE49-F238E27FC236}">
                <a16:creationId xmlns:a16="http://schemas.microsoft.com/office/drawing/2014/main" id="{35C6F5CF-4ECB-43AF-9485-666D1D493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8784" y="4518223"/>
            <a:ext cx="944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Option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9" name="TextBox 90">
            <a:extLst>
              <a:ext uri="{FF2B5EF4-FFF2-40B4-BE49-F238E27FC236}">
                <a16:creationId xmlns:a16="http://schemas.microsoft.com/office/drawing/2014/main" id="{2071C3D8-3B9D-42C8-8FD0-F37BB01D6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9097" y="5111948"/>
            <a:ext cx="1196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function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FB4AFAB-821A-4B4D-9797-8C1F0F4A08A8}"/>
              </a:ext>
            </a:extLst>
          </p:cNvPr>
          <p:cNvCxnSpPr>
            <a:stCxn id="39" idx="3"/>
            <a:endCxn id="45" idx="1"/>
          </p:cNvCxnSpPr>
          <p:nvPr/>
        </p:nvCxnSpPr>
        <p:spPr>
          <a:xfrm flipV="1">
            <a:off x="4667672" y="5038923"/>
            <a:ext cx="1081087" cy="70326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14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E3E9BC-062A-46D4-973D-9F03DCFD2EAF}"/>
              </a:ext>
            </a:extLst>
          </p:cNvPr>
          <p:cNvSpPr txBox="1"/>
          <p:nvPr/>
        </p:nvSpPr>
        <p:spPr>
          <a:xfrm>
            <a:off x="251520" y="260648"/>
            <a:ext cx="862447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// argv[0] = "/init"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main(int argc, char **argv)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pPr lvl="1"/>
            <a:r>
              <a:rPr lang="en-US" altLang="ko-KR" b="1">
                <a:latin typeface="Consolas" pitchFamily="49" charset="0"/>
                <a:cs typeface="Consolas" pitchFamily="49" charset="0"/>
              </a:rPr>
              <a:t>if (!strcmp(basename(argv[0]), "ueventd")) {</a:t>
            </a:r>
          </a:p>
          <a:p>
            <a:pPr lvl="1"/>
            <a:r>
              <a:rPr lang="en-US" altLang="ko-KR" b="1">
                <a:latin typeface="Consolas" pitchFamily="49" charset="0"/>
                <a:cs typeface="Consolas" pitchFamily="49" charset="0"/>
              </a:rPr>
              <a:t>        return ueventd_main(argc, argv);</a:t>
            </a:r>
          </a:p>
          <a:p>
            <a:pPr lvl="1"/>
            <a:r>
              <a:rPr lang="en-US" altLang="ko-KR" b="1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/>
            <a:endParaRPr lang="en-US" altLang="ko-KR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ko-KR">
                <a:latin typeface="Consolas" pitchFamily="49" charset="0"/>
                <a:cs typeface="Consolas" pitchFamily="49" charset="0"/>
              </a:rPr>
              <a:t>if (!strcmp(basename(argv[0]), "watchdogd")) {</a:t>
            </a:r>
          </a:p>
          <a:p>
            <a:pPr lvl="1"/>
            <a:r>
              <a:rPr lang="en-US" altLang="ko-KR">
                <a:latin typeface="Consolas" pitchFamily="49" charset="0"/>
                <a:cs typeface="Consolas" pitchFamily="49" charset="0"/>
              </a:rPr>
              <a:t>        return watchdogd_main(argc, argv);</a:t>
            </a:r>
          </a:p>
          <a:p>
            <a:pPr lvl="1"/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/>
            <a:endParaRPr lang="en-US" altLang="ko-KR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ko-KR">
                <a:latin typeface="Consolas" pitchFamily="49" charset="0"/>
                <a:cs typeface="Consolas" pitchFamily="49" charset="0"/>
              </a:rPr>
              <a:t>bool is_first_stage = (getenv("INIT_SECOND_STAGE") == nullptr);</a:t>
            </a:r>
          </a:p>
          <a:p>
            <a:pPr lvl="1"/>
            <a:endParaRPr lang="en-US" altLang="ko-KR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ko-KR">
                <a:latin typeface="Consolas" pitchFamily="49" charset="0"/>
                <a:cs typeface="Consolas" pitchFamily="49" charset="0"/>
              </a:rPr>
              <a:t>umask(0);</a:t>
            </a:r>
          </a:p>
          <a:p>
            <a:pPr lvl="1"/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494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0">
            <a:extLst>
              <a:ext uri="{FF2B5EF4-FFF2-40B4-BE49-F238E27FC236}">
                <a16:creationId xmlns:a16="http://schemas.microsoft.com/office/drawing/2014/main" id="{3D6C4667-DC96-405F-878D-F3E12B6BF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093" y="356364"/>
            <a:ext cx="81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TextBox 92">
            <a:extLst>
              <a:ext uri="{FF2B5EF4-FFF2-40B4-BE49-F238E27FC236}">
                <a16:creationId xmlns:a16="http://schemas.microsoft.com/office/drawing/2014/main" id="{D98D5E04-74F0-4EF8-AC8D-C7C15D7F4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81" y="710376"/>
            <a:ext cx="1450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classname_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" name="TextBox 93">
            <a:extLst>
              <a:ext uri="{FF2B5EF4-FFF2-40B4-BE49-F238E27FC236}">
                <a16:creationId xmlns:a16="http://schemas.microsoft.com/office/drawing/2014/main" id="{B4E963CF-7B34-4455-B48A-DFE707967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8093" y="1064389"/>
            <a:ext cx="944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95">
            <a:extLst>
              <a:ext uri="{FF2B5EF4-FFF2-40B4-BE49-F238E27FC236}">
                <a16:creationId xmlns:a16="http://schemas.microsoft.com/office/drawing/2014/main" id="{C43C1E7A-991A-44E6-B073-0A5A47FF7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0506" y="1416814"/>
            <a:ext cx="692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pid_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" name="TextBox 96">
            <a:extLst>
              <a:ext uri="{FF2B5EF4-FFF2-40B4-BE49-F238E27FC236}">
                <a16:creationId xmlns:a16="http://schemas.microsoft.com/office/drawing/2014/main" id="{7B30B9EC-383B-45A0-8610-4F299D1CA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681" y="1770826"/>
            <a:ext cx="1831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time_started_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TextBox 97">
            <a:extLst>
              <a:ext uri="{FF2B5EF4-FFF2-40B4-BE49-F238E27FC236}">
                <a16:creationId xmlns:a16="http://schemas.microsoft.com/office/drawing/2014/main" id="{D6A300E3-7A9C-4750-8A9E-82335A7B9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681" y="2124839"/>
            <a:ext cx="1831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time_crashed_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TextBox 98">
            <a:extLst>
              <a:ext uri="{FF2B5EF4-FFF2-40B4-BE49-F238E27FC236}">
                <a16:creationId xmlns:a16="http://schemas.microsoft.com/office/drawing/2014/main" id="{6A1A314C-2A98-4FF5-BB92-FC98A124E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681" y="2478851"/>
            <a:ext cx="157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nr_crashed_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1" name="TextBox 99">
            <a:extLst>
              <a:ext uri="{FF2B5EF4-FFF2-40B4-BE49-F238E27FC236}">
                <a16:creationId xmlns:a16="http://schemas.microsoft.com/office/drawing/2014/main" id="{345E82A6-78A4-47F3-B18B-8BE4D75CC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0506" y="2832864"/>
            <a:ext cx="692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uid_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TextBox 100">
            <a:extLst>
              <a:ext uri="{FF2B5EF4-FFF2-40B4-BE49-F238E27FC236}">
                <a16:creationId xmlns:a16="http://schemas.microsoft.com/office/drawing/2014/main" id="{B0867251-E12D-4C3C-A3E1-9C5E05323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0506" y="3186876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gid_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TextBox 101">
            <a:extLst>
              <a:ext uri="{FF2B5EF4-FFF2-40B4-BE49-F238E27FC236}">
                <a16:creationId xmlns:a16="http://schemas.microsoft.com/office/drawing/2014/main" id="{1266171C-0010-467B-8139-EA01226BC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81" y="3540889"/>
            <a:ext cx="1450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supp_gids_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102">
            <a:extLst>
              <a:ext uri="{FF2B5EF4-FFF2-40B4-BE49-F238E27FC236}">
                <a16:creationId xmlns:a16="http://schemas.microsoft.com/office/drawing/2014/main" id="{0212BC80-1B31-4678-BBD8-828D3D9F5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4093" y="3894901"/>
            <a:ext cx="1198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sockets_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103">
            <a:extLst>
              <a:ext uri="{FF2B5EF4-FFF2-40B4-BE49-F238E27FC236}">
                <a16:creationId xmlns:a16="http://schemas.microsoft.com/office/drawing/2014/main" id="{3B38349F-EACB-4FCE-9224-0E5D3E9C1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4093" y="4248914"/>
            <a:ext cx="1198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envvars_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TextBox 104">
            <a:extLst>
              <a:ext uri="{FF2B5EF4-FFF2-40B4-BE49-F238E27FC236}">
                <a16:creationId xmlns:a16="http://schemas.microsoft.com/office/drawing/2014/main" id="{0B219B1F-E734-427E-895C-FF5E3BA07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81" y="4601339"/>
            <a:ext cx="1450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onrestart_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TextBox 105">
            <a:extLst>
              <a:ext uri="{FF2B5EF4-FFF2-40B4-BE49-F238E27FC236}">
                <a16:creationId xmlns:a16="http://schemas.microsoft.com/office/drawing/2014/main" id="{0E6E9102-0EF4-48A3-A0D6-5AF5FDABB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455" y="5008028"/>
            <a:ext cx="1197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args_[0]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106">
            <a:extLst>
              <a:ext uri="{FF2B5EF4-FFF2-40B4-BE49-F238E27FC236}">
                <a16:creationId xmlns:a16="http://schemas.microsoft.com/office/drawing/2014/main" id="{464D5A3F-7B97-473E-BDAB-82F9AF5DF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993" y="21401"/>
            <a:ext cx="1071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Service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E1523A-6A5C-494E-A2EE-950BD855734C}"/>
              </a:ext>
            </a:extLst>
          </p:cNvPr>
          <p:cNvSpPr/>
          <p:nvPr/>
        </p:nvSpPr>
        <p:spPr>
          <a:xfrm>
            <a:off x="2483768" y="365889"/>
            <a:ext cx="2220913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"ueventd"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F7A9E03-45C4-451B-BD73-84EAAA497B57}"/>
              </a:ext>
            </a:extLst>
          </p:cNvPr>
          <p:cNvSpPr/>
          <p:nvPr/>
        </p:nvSpPr>
        <p:spPr>
          <a:xfrm>
            <a:off x="2483768" y="724664"/>
            <a:ext cx="2220913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"core"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1D43196-651E-4339-A77C-5BE0E83457BA}"/>
              </a:ext>
            </a:extLst>
          </p:cNvPr>
          <p:cNvSpPr/>
          <p:nvPr/>
        </p:nvSpPr>
        <p:spPr>
          <a:xfrm>
            <a:off x="2483768" y="1445389"/>
            <a:ext cx="2220913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E1C3A9-F5A7-480D-8A1D-946F078EC965}"/>
              </a:ext>
            </a:extLst>
          </p:cNvPr>
          <p:cNvSpPr/>
          <p:nvPr/>
        </p:nvSpPr>
        <p:spPr>
          <a:xfrm>
            <a:off x="2483768" y="1805751"/>
            <a:ext cx="2220913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6FD3E2-8312-4214-915E-1BF6FE143750}"/>
              </a:ext>
            </a:extLst>
          </p:cNvPr>
          <p:cNvSpPr/>
          <p:nvPr/>
        </p:nvSpPr>
        <p:spPr>
          <a:xfrm>
            <a:off x="2483768" y="2166114"/>
            <a:ext cx="2220913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1B3F74E-785C-47FD-AD8A-ABF1331D5DCF}"/>
              </a:ext>
            </a:extLst>
          </p:cNvPr>
          <p:cNvSpPr/>
          <p:nvPr/>
        </p:nvSpPr>
        <p:spPr>
          <a:xfrm>
            <a:off x="2483768" y="2524889"/>
            <a:ext cx="2220913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676A8A7-3984-4DF9-8CC5-AFA2A31C5E76}"/>
              </a:ext>
            </a:extLst>
          </p:cNvPr>
          <p:cNvSpPr/>
          <p:nvPr/>
        </p:nvSpPr>
        <p:spPr>
          <a:xfrm>
            <a:off x="2483768" y="2885251"/>
            <a:ext cx="2220913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8763EF1-0091-41AC-996C-DD13E334CCAE}"/>
              </a:ext>
            </a:extLst>
          </p:cNvPr>
          <p:cNvSpPr/>
          <p:nvPr/>
        </p:nvSpPr>
        <p:spPr>
          <a:xfrm>
            <a:off x="2483768" y="3245614"/>
            <a:ext cx="2220913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0B1A9E9-D082-407C-BDFF-9015942DBF30}"/>
              </a:ext>
            </a:extLst>
          </p:cNvPr>
          <p:cNvSpPr/>
          <p:nvPr/>
        </p:nvSpPr>
        <p:spPr>
          <a:xfrm>
            <a:off x="2483768" y="3605976"/>
            <a:ext cx="2220913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EF433F-E9B2-4E65-9869-D4B80A5537F4}"/>
              </a:ext>
            </a:extLst>
          </p:cNvPr>
          <p:cNvSpPr/>
          <p:nvPr/>
        </p:nvSpPr>
        <p:spPr>
          <a:xfrm>
            <a:off x="2483768" y="3966339"/>
            <a:ext cx="2220913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3C441F5-A6E2-4D36-9298-9FBE4963633E}"/>
              </a:ext>
            </a:extLst>
          </p:cNvPr>
          <p:cNvSpPr/>
          <p:nvPr/>
        </p:nvSpPr>
        <p:spPr>
          <a:xfrm>
            <a:off x="2483768" y="4325114"/>
            <a:ext cx="2220913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4C4CF8E-B6BE-4E54-B4F2-D42C20F82307}"/>
              </a:ext>
            </a:extLst>
          </p:cNvPr>
          <p:cNvSpPr/>
          <p:nvPr/>
        </p:nvSpPr>
        <p:spPr>
          <a:xfrm>
            <a:off x="2483768" y="4685476"/>
            <a:ext cx="2220913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4C247C7-49CD-4E5D-AF1D-2A5B7AC990BF}"/>
              </a:ext>
            </a:extLst>
          </p:cNvPr>
          <p:cNvSpPr/>
          <p:nvPr/>
        </p:nvSpPr>
        <p:spPr>
          <a:xfrm>
            <a:off x="2483768" y="5045839"/>
            <a:ext cx="2220913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"/sbin/ueventd"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9274209-6A1C-4652-9B92-C7F40D63E5DF}"/>
              </a:ext>
            </a:extLst>
          </p:cNvPr>
          <p:cNvSpPr/>
          <p:nvPr/>
        </p:nvSpPr>
        <p:spPr>
          <a:xfrm>
            <a:off x="2483768" y="1085026"/>
            <a:ext cx="277813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A5996DD-5058-46F9-A438-FDA1C9E70A53}"/>
              </a:ext>
            </a:extLst>
          </p:cNvPr>
          <p:cNvSpPr/>
          <p:nvPr/>
        </p:nvSpPr>
        <p:spPr>
          <a:xfrm>
            <a:off x="2761581" y="1085026"/>
            <a:ext cx="2778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27A1EBF-8888-4C55-99D8-EE9119683B1F}"/>
              </a:ext>
            </a:extLst>
          </p:cNvPr>
          <p:cNvSpPr/>
          <p:nvPr/>
        </p:nvSpPr>
        <p:spPr>
          <a:xfrm>
            <a:off x="3039393" y="1085026"/>
            <a:ext cx="277813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3AECBB9-5C94-43A7-8B6F-23A774490215}"/>
              </a:ext>
            </a:extLst>
          </p:cNvPr>
          <p:cNvSpPr/>
          <p:nvPr/>
        </p:nvSpPr>
        <p:spPr>
          <a:xfrm>
            <a:off x="3317206" y="1085026"/>
            <a:ext cx="2778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64C9557-7850-4F01-A46F-9B27EDAE824F}"/>
              </a:ext>
            </a:extLst>
          </p:cNvPr>
          <p:cNvSpPr/>
          <p:nvPr/>
        </p:nvSpPr>
        <p:spPr>
          <a:xfrm>
            <a:off x="3595018" y="1085026"/>
            <a:ext cx="276225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A4F3759-AC3D-4B25-A446-FA240BF33FE7}"/>
              </a:ext>
            </a:extLst>
          </p:cNvPr>
          <p:cNvSpPr/>
          <p:nvPr/>
        </p:nvSpPr>
        <p:spPr>
          <a:xfrm>
            <a:off x="3871243" y="1085026"/>
            <a:ext cx="277813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608F893-074E-4EDF-8287-32B043223F2A}"/>
              </a:ext>
            </a:extLst>
          </p:cNvPr>
          <p:cNvSpPr/>
          <p:nvPr/>
        </p:nvSpPr>
        <p:spPr>
          <a:xfrm>
            <a:off x="4149056" y="1085026"/>
            <a:ext cx="2778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85CFCD0-6130-4F50-9CF2-70A2E93F9225}"/>
              </a:ext>
            </a:extLst>
          </p:cNvPr>
          <p:cNvSpPr/>
          <p:nvPr/>
        </p:nvSpPr>
        <p:spPr>
          <a:xfrm>
            <a:off x="4426868" y="1085026"/>
            <a:ext cx="277813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424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5CEDB15-03A2-4512-88FD-9B1E42C60E8B}"/>
              </a:ext>
            </a:extLst>
          </p:cNvPr>
          <p:cNvSpPr/>
          <p:nvPr/>
        </p:nvSpPr>
        <p:spPr>
          <a:xfrm>
            <a:off x="1455081" y="2204665"/>
            <a:ext cx="14382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F1DB4E-8979-40D2-9AAA-B8810FEDAA3A}"/>
              </a:ext>
            </a:extLst>
          </p:cNvPr>
          <p:cNvSpPr/>
          <p:nvPr/>
        </p:nvSpPr>
        <p:spPr>
          <a:xfrm>
            <a:off x="1455081" y="2492003"/>
            <a:ext cx="1438275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0ADF62-7CE5-4094-8310-01E53D9B0DC6}"/>
              </a:ext>
            </a:extLst>
          </p:cNvPr>
          <p:cNvSpPr/>
          <p:nvPr/>
        </p:nvSpPr>
        <p:spPr>
          <a:xfrm>
            <a:off x="1455081" y="2780928"/>
            <a:ext cx="1438275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7C4AB2-6EEB-42C3-A80B-8C18ACA4AA66}"/>
              </a:ext>
            </a:extLst>
          </p:cNvPr>
          <p:cNvSpPr/>
          <p:nvPr/>
        </p:nvSpPr>
        <p:spPr>
          <a:xfrm>
            <a:off x="1455081" y="3068265"/>
            <a:ext cx="1438275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2CF932-4DA6-4700-B880-5F3839A05971}"/>
              </a:ext>
            </a:extLst>
          </p:cNvPr>
          <p:cNvSpPr/>
          <p:nvPr/>
        </p:nvSpPr>
        <p:spPr>
          <a:xfrm>
            <a:off x="1455081" y="3357190"/>
            <a:ext cx="14382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34CFBE-9528-4F14-91F2-1A7F16C8264A}"/>
              </a:ext>
            </a:extLst>
          </p:cNvPr>
          <p:cNvSpPr/>
          <p:nvPr/>
        </p:nvSpPr>
        <p:spPr>
          <a:xfrm>
            <a:off x="1455081" y="3644528"/>
            <a:ext cx="1438275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56A300-E0D3-4FCF-A6D0-1C78BD70F666}"/>
              </a:ext>
            </a:extLst>
          </p:cNvPr>
          <p:cNvSpPr/>
          <p:nvPr/>
        </p:nvSpPr>
        <p:spPr>
          <a:xfrm>
            <a:off x="1455081" y="3933453"/>
            <a:ext cx="1438275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"init.rc"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E65FF7-2261-4DFE-BF19-95E7F5E858BB}"/>
              </a:ext>
            </a:extLst>
          </p:cNvPr>
          <p:cNvSpPr/>
          <p:nvPr/>
        </p:nvSpPr>
        <p:spPr>
          <a:xfrm>
            <a:off x="1455081" y="4220790"/>
            <a:ext cx="14382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47">
            <a:extLst>
              <a:ext uri="{FF2B5EF4-FFF2-40B4-BE49-F238E27FC236}">
                <a16:creationId xmlns:a16="http://schemas.microsoft.com/office/drawing/2014/main" id="{3869572A-C2B5-4629-9031-E9B87114E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281" y="2163390"/>
            <a:ext cx="565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ptr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TextBox 48">
            <a:extLst>
              <a:ext uri="{FF2B5EF4-FFF2-40B4-BE49-F238E27FC236}">
                <a16:creationId xmlns:a16="http://schemas.microsoft.com/office/drawing/2014/main" id="{4651FB75-8461-4CED-9C37-DAB5A24E9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281" y="2418978"/>
            <a:ext cx="692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text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49">
            <a:extLst>
              <a:ext uri="{FF2B5EF4-FFF2-40B4-BE49-F238E27FC236}">
                <a16:creationId xmlns:a16="http://schemas.microsoft.com/office/drawing/2014/main" id="{D120FC32-DB36-43FE-8913-06818CED8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281" y="2706315"/>
            <a:ext cx="692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line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50">
            <a:extLst>
              <a:ext uri="{FF2B5EF4-FFF2-40B4-BE49-F238E27FC236}">
                <a16:creationId xmlns:a16="http://schemas.microsoft.com/office/drawing/2014/main" id="{6259EF58-6DEC-43EB-91EE-B51866438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69" y="2993653"/>
            <a:ext cx="1325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nexttoken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TextBox 51">
            <a:extLst>
              <a:ext uri="{FF2B5EF4-FFF2-40B4-BE49-F238E27FC236}">
                <a16:creationId xmlns:a16="http://schemas.microsoft.com/office/drawing/2014/main" id="{CEC90081-4503-4FFD-9F7D-DE6AC9066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869" y="3279403"/>
            <a:ext cx="1071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context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TextBox 52">
            <a:extLst>
              <a:ext uri="{FF2B5EF4-FFF2-40B4-BE49-F238E27FC236}">
                <a16:creationId xmlns:a16="http://schemas.microsoft.com/office/drawing/2014/main" id="{6FC06032-BDCF-4A6F-A3A2-DABD7E624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6" y="3566740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parse_line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53">
            <a:extLst>
              <a:ext uri="{FF2B5EF4-FFF2-40B4-BE49-F238E27FC236}">
                <a16:creationId xmlns:a16="http://schemas.microsoft.com/office/drawing/2014/main" id="{8F2689FD-9733-4130-B30F-14040763A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69" y="3854078"/>
            <a:ext cx="1198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filename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TextBox 54">
            <a:extLst>
              <a:ext uri="{FF2B5EF4-FFF2-40B4-BE49-F238E27FC236}">
                <a16:creationId xmlns:a16="http://schemas.microsoft.com/office/drawing/2014/main" id="{42D0FAF3-A2B3-40AC-BF05-EF58A22DD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281" y="4139828"/>
            <a:ext cx="692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priv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TextBox 55">
            <a:extLst>
              <a:ext uri="{FF2B5EF4-FFF2-40B4-BE49-F238E27FC236}">
                <a16:creationId xmlns:a16="http://schemas.microsoft.com/office/drawing/2014/main" id="{2988055B-E84F-4A2E-AC84-052D71A88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6519" y="4509715"/>
            <a:ext cx="817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state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53F87D4-21A6-43BF-9D19-7D5753E47FE1}"/>
              </a:ext>
            </a:extLst>
          </p:cNvPr>
          <p:cNvCxnSpPr>
            <a:stCxn id="4" idx="3"/>
          </p:cNvCxnSpPr>
          <p:nvPr/>
        </p:nvCxnSpPr>
        <p:spPr>
          <a:xfrm flipV="1">
            <a:off x="2893356" y="761628"/>
            <a:ext cx="573088" cy="15875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57">
            <a:extLst>
              <a:ext uri="{FF2B5EF4-FFF2-40B4-BE49-F238E27FC236}">
                <a16:creationId xmlns:a16="http://schemas.microsoft.com/office/drawing/2014/main" id="{E7AF25F1-3693-4895-AB9D-75EA87704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119" y="1304553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B8C67B9-5E82-4914-B2A1-889BF1A289E0}"/>
              </a:ext>
            </a:extLst>
          </p:cNvPr>
          <p:cNvCxnSpPr>
            <a:stCxn id="5" idx="3"/>
          </p:cNvCxnSpPr>
          <p:nvPr/>
        </p:nvCxnSpPr>
        <p:spPr>
          <a:xfrm flipV="1">
            <a:off x="2893356" y="761628"/>
            <a:ext cx="1835150" cy="187483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59">
            <a:extLst>
              <a:ext uri="{FF2B5EF4-FFF2-40B4-BE49-F238E27FC236}">
                <a16:creationId xmlns:a16="http://schemas.microsoft.com/office/drawing/2014/main" id="{780D3534-E4D2-4E0D-85A0-149B89715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781" y="1588715"/>
            <a:ext cx="944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T_TEXT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49EB5BD-A98D-4A7D-ABFD-D0D094D3CB06}"/>
              </a:ext>
            </a:extLst>
          </p:cNvPr>
          <p:cNvSpPr/>
          <p:nvPr/>
        </p:nvSpPr>
        <p:spPr>
          <a:xfrm>
            <a:off x="3920469" y="4320803"/>
            <a:ext cx="1417637" cy="3698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"class"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61">
            <a:extLst>
              <a:ext uri="{FF2B5EF4-FFF2-40B4-BE49-F238E27FC236}">
                <a16:creationId xmlns:a16="http://schemas.microsoft.com/office/drawing/2014/main" id="{01F4D048-C5DB-403B-A8F1-FDFEB9F7F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9906" y="4320803"/>
            <a:ext cx="690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args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7" name="TextBox 62">
            <a:extLst>
              <a:ext uri="{FF2B5EF4-FFF2-40B4-BE49-F238E27FC236}">
                <a16:creationId xmlns:a16="http://schemas.microsoft.com/office/drawing/2014/main" id="{0197B86C-C265-4987-B6FC-47ED5D30D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9769" y="2064965"/>
            <a:ext cx="1325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T_NEWLINE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200E3F5-0506-4CAF-9D1C-3D7A86E15319}"/>
              </a:ext>
            </a:extLst>
          </p:cNvPr>
          <p:cNvSpPr/>
          <p:nvPr/>
        </p:nvSpPr>
        <p:spPr>
          <a:xfrm>
            <a:off x="4938056" y="2211015"/>
            <a:ext cx="89852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"on"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461C5CB-23F5-481F-9F7D-5B898C2A374F}"/>
              </a:ext>
            </a:extLst>
          </p:cNvPr>
          <p:cNvSpPr/>
          <p:nvPr/>
        </p:nvSpPr>
        <p:spPr>
          <a:xfrm>
            <a:off x="4938056" y="2498353"/>
            <a:ext cx="898525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CBFC9E1-F7BE-4564-9428-F7D85A6C3974}"/>
              </a:ext>
            </a:extLst>
          </p:cNvPr>
          <p:cNvSpPr/>
          <p:nvPr/>
        </p:nvSpPr>
        <p:spPr>
          <a:xfrm>
            <a:off x="3177519" y="3530228"/>
            <a:ext cx="1873250" cy="3698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ActionParser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A5BBBE6-591E-4EEC-98F7-286A5F35065B}"/>
              </a:ext>
            </a:extLst>
          </p:cNvPr>
          <p:cNvCxnSpPr>
            <a:stCxn id="29" idx="1"/>
            <a:endCxn id="30" idx="0"/>
          </p:cNvCxnSpPr>
          <p:nvPr/>
        </p:nvCxnSpPr>
        <p:spPr>
          <a:xfrm flipH="1">
            <a:off x="4114144" y="2641228"/>
            <a:ext cx="823912" cy="889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D6C94D-636B-4F20-94A0-669F58329080}"/>
              </a:ext>
            </a:extLst>
          </p:cNvPr>
          <p:cNvSpPr/>
          <p:nvPr/>
        </p:nvSpPr>
        <p:spPr>
          <a:xfrm>
            <a:off x="6201706" y="2982540"/>
            <a:ext cx="1325563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8282DD3-8623-4FA3-A547-18C9E883225A}"/>
              </a:ext>
            </a:extLst>
          </p:cNvPr>
          <p:cNvSpPr/>
          <p:nvPr/>
        </p:nvSpPr>
        <p:spPr>
          <a:xfrm>
            <a:off x="6201706" y="3268290"/>
            <a:ext cx="1325563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544E0DA-43F0-4A08-81F3-43A0D84971B7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>
            <a:off x="5387319" y="2785690"/>
            <a:ext cx="1477962" cy="1968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3120CFF-4B13-42D0-A8A9-48F6781792D0}"/>
              </a:ext>
            </a:extLst>
          </p:cNvPr>
          <p:cNvSpPr/>
          <p:nvPr/>
        </p:nvSpPr>
        <p:spPr>
          <a:xfrm>
            <a:off x="7009744" y="3892178"/>
            <a:ext cx="1873250" cy="3698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SerivceParser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152DBEC-97A3-475C-81F7-A5A99B9F9CFD}"/>
              </a:ext>
            </a:extLst>
          </p:cNvPr>
          <p:cNvCxnSpPr>
            <a:stCxn id="33" idx="3"/>
            <a:endCxn id="35" idx="0"/>
          </p:cNvCxnSpPr>
          <p:nvPr/>
        </p:nvCxnSpPr>
        <p:spPr>
          <a:xfrm>
            <a:off x="7527269" y="3412753"/>
            <a:ext cx="419100" cy="4794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72">
            <a:extLst>
              <a:ext uri="{FF2B5EF4-FFF2-40B4-BE49-F238E27FC236}">
                <a16:creationId xmlns:a16="http://schemas.microsoft.com/office/drawing/2014/main" id="{B307F747-4949-4981-94F1-346B8D119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6569" y="1861765"/>
            <a:ext cx="2211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section_parsers_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8" name="TextBox 73">
            <a:extLst>
              <a:ext uri="{FF2B5EF4-FFF2-40B4-BE49-F238E27FC236}">
                <a16:creationId xmlns:a16="http://schemas.microsoft.com/office/drawing/2014/main" id="{4044852B-1F81-458F-BD61-7A956F05E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894" y="161553"/>
            <a:ext cx="38576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service ueventd /sbin/ueventd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class core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critical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seclabel u:r:ueventd:s0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38A215D-667E-4615-B35C-491B5F8922CB}"/>
              </a:ext>
            </a:extLst>
          </p:cNvPr>
          <p:cNvSpPr/>
          <p:nvPr/>
        </p:nvSpPr>
        <p:spPr>
          <a:xfrm>
            <a:off x="5338106" y="4320803"/>
            <a:ext cx="1504950" cy="3698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"core"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4BD0B0A-6A57-4EA8-846F-BC0584924433}"/>
              </a:ext>
            </a:extLst>
          </p:cNvPr>
          <p:cNvSpPr/>
          <p:nvPr/>
        </p:nvSpPr>
        <p:spPr>
          <a:xfrm>
            <a:off x="6858931" y="4320803"/>
            <a:ext cx="2024063" cy="3698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622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801135-8D23-418F-B378-8776DE488A62}"/>
              </a:ext>
            </a:extLst>
          </p:cNvPr>
          <p:cNvSpPr/>
          <p:nvPr/>
        </p:nvSpPr>
        <p:spPr>
          <a:xfrm>
            <a:off x="992188" y="3405188"/>
            <a:ext cx="2447925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OptionHandlerMap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6A77D0-DB79-460A-BC84-7CCC50B34C80}"/>
              </a:ext>
            </a:extLst>
          </p:cNvPr>
          <p:cNvSpPr/>
          <p:nvPr/>
        </p:nvSpPr>
        <p:spPr>
          <a:xfrm>
            <a:off x="992188" y="3765550"/>
            <a:ext cx="2447925" cy="36036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BFEE8C-EFFA-405E-B9EA-8807C59F40B9}"/>
              </a:ext>
            </a:extLst>
          </p:cNvPr>
          <p:cNvSpPr/>
          <p:nvPr/>
        </p:nvSpPr>
        <p:spPr>
          <a:xfrm>
            <a:off x="992188" y="4125913"/>
            <a:ext cx="2447925" cy="35877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2B299A-A874-4E4B-A127-8A4B0C2541FE}"/>
              </a:ext>
            </a:extLst>
          </p:cNvPr>
          <p:cNvSpPr/>
          <p:nvPr/>
        </p:nvSpPr>
        <p:spPr>
          <a:xfrm>
            <a:off x="992188" y="2052638"/>
            <a:ext cx="2447925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KeywordMap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E422C3-5E57-4D1F-B907-B05AF74AEEF8}"/>
              </a:ext>
            </a:extLst>
          </p:cNvPr>
          <p:cNvSpPr/>
          <p:nvPr/>
        </p:nvSpPr>
        <p:spPr>
          <a:xfrm>
            <a:off x="992188" y="2413000"/>
            <a:ext cx="2447925" cy="36036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9268A3-73A3-4190-B0B1-AB0E3C4465B0}"/>
              </a:ext>
            </a:extLst>
          </p:cNvPr>
          <p:cNvSpPr/>
          <p:nvPr/>
        </p:nvSpPr>
        <p:spPr>
          <a:xfrm>
            <a:off x="992188" y="2773363"/>
            <a:ext cx="2447925" cy="35877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2082DA1-8E4B-4BE1-BCA2-51EB45653446}"/>
              </a:ext>
            </a:extLst>
          </p:cNvPr>
          <p:cNvCxnSpPr>
            <a:stCxn id="4" idx="0"/>
            <a:endCxn id="9" idx="2"/>
          </p:cNvCxnSpPr>
          <p:nvPr/>
        </p:nvCxnSpPr>
        <p:spPr>
          <a:xfrm flipV="1">
            <a:off x="2216150" y="3132138"/>
            <a:ext cx="0" cy="273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6E0D55-AA1A-41F8-80FB-AE149FFAC59D}"/>
              </a:ext>
            </a:extLst>
          </p:cNvPr>
          <p:cNvSpPr/>
          <p:nvPr/>
        </p:nvSpPr>
        <p:spPr>
          <a:xfrm>
            <a:off x="4651375" y="2052638"/>
            <a:ext cx="1368425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"class"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28F519-133A-4DD8-8ADB-FA2534719EAB}"/>
              </a:ext>
            </a:extLst>
          </p:cNvPr>
          <p:cNvSpPr/>
          <p:nvPr/>
        </p:nvSpPr>
        <p:spPr>
          <a:xfrm>
            <a:off x="4651375" y="2330450"/>
            <a:ext cx="1368425" cy="28892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4C39BB-5743-4EA2-96A9-996A23102401}"/>
              </a:ext>
            </a:extLst>
          </p:cNvPr>
          <p:cNvSpPr/>
          <p:nvPr/>
        </p:nvSpPr>
        <p:spPr>
          <a:xfrm>
            <a:off x="4651375" y="2608263"/>
            <a:ext cx="1368425" cy="28892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02FC76-035F-46D6-A6E2-90628BEB7433}"/>
              </a:ext>
            </a:extLst>
          </p:cNvPr>
          <p:cNvSpPr/>
          <p:nvPr/>
        </p:nvSpPr>
        <p:spPr>
          <a:xfrm>
            <a:off x="4651375" y="2886075"/>
            <a:ext cx="1368425" cy="28892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세로로 말린 두루마리 모양 14">
            <a:extLst>
              <a:ext uri="{FF2B5EF4-FFF2-40B4-BE49-F238E27FC236}">
                <a16:creationId xmlns:a16="http://schemas.microsoft.com/office/drawing/2014/main" id="{8A847177-1DE8-4A2F-AB00-E5030BD299D2}"/>
              </a:ext>
            </a:extLst>
          </p:cNvPr>
          <p:cNvSpPr/>
          <p:nvPr/>
        </p:nvSpPr>
        <p:spPr>
          <a:xfrm>
            <a:off x="6956425" y="2752725"/>
            <a:ext cx="503238" cy="515938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88">
            <a:extLst>
              <a:ext uri="{FF2B5EF4-FFF2-40B4-BE49-F238E27FC236}">
                <a16:creationId xmlns:a16="http://schemas.microsoft.com/office/drawing/2014/main" id="{ECE0C11F-325B-49A7-81FE-B638D7DBE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1963" y="2382838"/>
            <a:ext cx="2717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Service::HandleClass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5F8DFC1-0DBB-4721-A529-A4C9DE10DB2A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6019800" y="3011488"/>
            <a:ext cx="998538" cy="19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90">
            <a:extLst>
              <a:ext uri="{FF2B5EF4-FFF2-40B4-BE49-F238E27FC236}">
                <a16:creationId xmlns:a16="http://schemas.microsoft.com/office/drawing/2014/main" id="{A99FD13D-401F-4516-B938-DCF3001E4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5475" y="1620838"/>
            <a:ext cx="2338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builtin_functions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TextBox 91">
            <a:extLst>
              <a:ext uri="{FF2B5EF4-FFF2-40B4-BE49-F238E27FC236}">
                <a16:creationId xmlns:a16="http://schemas.microsoft.com/office/drawing/2014/main" id="{1323C9AD-6404-4B50-B1A4-003C55ACF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8850" y="2249488"/>
            <a:ext cx="1198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min_args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TextBox 92">
            <a:extLst>
              <a:ext uri="{FF2B5EF4-FFF2-40B4-BE49-F238E27FC236}">
                <a16:creationId xmlns:a16="http://schemas.microsoft.com/office/drawing/2014/main" id="{09B9DD97-F503-4048-9D23-F9F53FD03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8850" y="2527300"/>
            <a:ext cx="1198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max_args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709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0">
            <a:extLst>
              <a:ext uri="{FF2B5EF4-FFF2-40B4-BE49-F238E27FC236}">
                <a16:creationId xmlns:a16="http://schemas.microsoft.com/office/drawing/2014/main" id="{7A637215-208F-4CCB-853C-76E33F478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950" y="1301750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name_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TextBox 21">
            <a:extLst>
              <a:ext uri="{FF2B5EF4-FFF2-40B4-BE49-F238E27FC236}">
                <a16:creationId xmlns:a16="http://schemas.microsoft.com/office/drawing/2014/main" id="{93C482AE-F22C-4FC3-AF1C-CE51F3E8A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8" y="1655763"/>
            <a:ext cx="1450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classname_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" name="TextBox 22">
            <a:extLst>
              <a:ext uri="{FF2B5EF4-FFF2-40B4-BE49-F238E27FC236}">
                <a16:creationId xmlns:a16="http://schemas.microsoft.com/office/drawing/2014/main" id="{CF6CA43C-FFA4-4248-807A-003053859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950" y="2009775"/>
            <a:ext cx="944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23">
            <a:extLst>
              <a:ext uri="{FF2B5EF4-FFF2-40B4-BE49-F238E27FC236}">
                <a16:creationId xmlns:a16="http://schemas.microsoft.com/office/drawing/2014/main" id="{6D6C76D8-E72D-42D8-8FC5-093F146AE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0" y="2363788"/>
            <a:ext cx="690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pid_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" name="TextBox 24">
            <a:extLst>
              <a:ext uri="{FF2B5EF4-FFF2-40B4-BE49-F238E27FC236}">
                <a16:creationId xmlns:a16="http://schemas.microsoft.com/office/drawing/2014/main" id="{5E34438B-3C45-4FC1-96D2-52E5E50AF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2717800"/>
            <a:ext cx="1830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time_started_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B3DCEC30-3810-4ABF-B9F9-E046420E3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3071813"/>
            <a:ext cx="1830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time_crashed_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TextBox 26">
            <a:extLst>
              <a:ext uri="{FF2B5EF4-FFF2-40B4-BE49-F238E27FC236}">
                <a16:creationId xmlns:a16="http://schemas.microsoft.com/office/drawing/2014/main" id="{1F7ED93F-57E7-4C9D-8AAD-CF4C3F348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3425825"/>
            <a:ext cx="1576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nr_crashed_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1" name="TextBox 27">
            <a:extLst>
              <a:ext uri="{FF2B5EF4-FFF2-40B4-BE49-F238E27FC236}">
                <a16:creationId xmlns:a16="http://schemas.microsoft.com/office/drawing/2014/main" id="{703BB2B0-790C-4AE5-A8AE-E0D3A1A21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0" y="3779838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uid_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9A4B40D3-41C8-4369-BE32-1875D6422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0" y="4132263"/>
            <a:ext cx="690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gid_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TextBox 29">
            <a:extLst>
              <a:ext uri="{FF2B5EF4-FFF2-40B4-BE49-F238E27FC236}">
                <a16:creationId xmlns:a16="http://schemas.microsoft.com/office/drawing/2014/main" id="{E73701FC-6B24-4F89-964F-5036B0DC3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8" y="4486275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supp_gids_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30">
            <a:extLst>
              <a:ext uri="{FF2B5EF4-FFF2-40B4-BE49-F238E27FC236}">
                <a16:creationId xmlns:a16="http://schemas.microsoft.com/office/drawing/2014/main" id="{520DB2C5-818F-48B2-B794-126AFFB45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538" y="4840288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sockets_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31">
            <a:extLst>
              <a:ext uri="{FF2B5EF4-FFF2-40B4-BE49-F238E27FC236}">
                <a16:creationId xmlns:a16="http://schemas.microsoft.com/office/drawing/2014/main" id="{799779C5-9031-4D6D-954D-579C8D4A3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538" y="5194300"/>
            <a:ext cx="1196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envvars_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TextBox 32">
            <a:extLst>
              <a:ext uri="{FF2B5EF4-FFF2-40B4-BE49-F238E27FC236}">
                <a16:creationId xmlns:a16="http://schemas.microsoft.com/office/drawing/2014/main" id="{90712DD6-AAA1-4444-9B8B-49635AC53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8" y="5548313"/>
            <a:ext cx="1450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onrestart_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TextBox 33">
            <a:extLst>
              <a:ext uri="{FF2B5EF4-FFF2-40B4-BE49-F238E27FC236}">
                <a16:creationId xmlns:a16="http://schemas.microsoft.com/office/drawing/2014/main" id="{CF4F0B49-2BD0-4279-B339-C53AC99F3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950" y="5908675"/>
            <a:ext cx="81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args_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34">
            <a:extLst>
              <a:ext uri="{FF2B5EF4-FFF2-40B4-BE49-F238E27FC236}">
                <a16:creationId xmlns:a16="http://schemas.microsoft.com/office/drawing/2014/main" id="{F5413B19-8FCC-4386-8342-95180A4D6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968375"/>
            <a:ext cx="1071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Service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9DA3EA-3CC0-492E-B5A8-93CCF1FAC91C}"/>
              </a:ext>
            </a:extLst>
          </p:cNvPr>
          <p:cNvSpPr/>
          <p:nvPr/>
        </p:nvSpPr>
        <p:spPr>
          <a:xfrm>
            <a:off x="2208213" y="1311275"/>
            <a:ext cx="22209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"ueventd"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CB377E-AD2B-4E77-8A93-24A67C098BCF}"/>
              </a:ext>
            </a:extLst>
          </p:cNvPr>
          <p:cNvSpPr/>
          <p:nvPr/>
        </p:nvSpPr>
        <p:spPr>
          <a:xfrm>
            <a:off x="2208213" y="1671638"/>
            <a:ext cx="2220912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"core"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96ABCE-1706-4CF3-B5C7-F5D8AF379BF4}"/>
              </a:ext>
            </a:extLst>
          </p:cNvPr>
          <p:cNvSpPr/>
          <p:nvPr/>
        </p:nvSpPr>
        <p:spPr>
          <a:xfrm>
            <a:off x="2208213" y="2392363"/>
            <a:ext cx="2220912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730288D-0DA0-4C62-85CA-16378623335F}"/>
              </a:ext>
            </a:extLst>
          </p:cNvPr>
          <p:cNvSpPr/>
          <p:nvPr/>
        </p:nvSpPr>
        <p:spPr>
          <a:xfrm>
            <a:off x="2208213" y="2751138"/>
            <a:ext cx="2220912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2AD12A-2794-49FE-9F19-8E8493FC4472}"/>
              </a:ext>
            </a:extLst>
          </p:cNvPr>
          <p:cNvSpPr/>
          <p:nvPr/>
        </p:nvSpPr>
        <p:spPr>
          <a:xfrm>
            <a:off x="2208213" y="3111500"/>
            <a:ext cx="22209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61CB245-C606-4539-ACA2-FB6FAFC83AC0}"/>
              </a:ext>
            </a:extLst>
          </p:cNvPr>
          <p:cNvSpPr/>
          <p:nvPr/>
        </p:nvSpPr>
        <p:spPr>
          <a:xfrm>
            <a:off x="2208213" y="3471863"/>
            <a:ext cx="2220912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C639175-39AC-4D44-B226-4AE81B0E3FC3}"/>
              </a:ext>
            </a:extLst>
          </p:cNvPr>
          <p:cNvSpPr/>
          <p:nvPr/>
        </p:nvSpPr>
        <p:spPr>
          <a:xfrm>
            <a:off x="2208213" y="3832225"/>
            <a:ext cx="22209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8131100-6636-42AE-ABFA-9E81154F8FA0}"/>
              </a:ext>
            </a:extLst>
          </p:cNvPr>
          <p:cNvSpPr/>
          <p:nvPr/>
        </p:nvSpPr>
        <p:spPr>
          <a:xfrm>
            <a:off x="2208213" y="4192588"/>
            <a:ext cx="2220912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1248B74-E8D4-4920-A1BA-CC2D7420773A}"/>
              </a:ext>
            </a:extLst>
          </p:cNvPr>
          <p:cNvSpPr/>
          <p:nvPr/>
        </p:nvSpPr>
        <p:spPr>
          <a:xfrm>
            <a:off x="2208213" y="4551363"/>
            <a:ext cx="2220912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9188F9E-1332-491C-8AFA-E7B70BADE2C7}"/>
              </a:ext>
            </a:extLst>
          </p:cNvPr>
          <p:cNvSpPr/>
          <p:nvPr/>
        </p:nvSpPr>
        <p:spPr>
          <a:xfrm>
            <a:off x="2208213" y="4911725"/>
            <a:ext cx="22209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BE386DE-EB3A-4597-B77A-39301DBCDB12}"/>
              </a:ext>
            </a:extLst>
          </p:cNvPr>
          <p:cNvSpPr/>
          <p:nvPr/>
        </p:nvSpPr>
        <p:spPr>
          <a:xfrm>
            <a:off x="2208213" y="5272088"/>
            <a:ext cx="2220912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35973A5-6A9B-489F-B703-59B3E1E5D0ED}"/>
              </a:ext>
            </a:extLst>
          </p:cNvPr>
          <p:cNvSpPr/>
          <p:nvPr/>
        </p:nvSpPr>
        <p:spPr>
          <a:xfrm>
            <a:off x="2208213" y="5632450"/>
            <a:ext cx="22209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47F8E59-32AE-405C-823B-B212720EEF7C}"/>
              </a:ext>
            </a:extLst>
          </p:cNvPr>
          <p:cNvSpPr/>
          <p:nvPr/>
        </p:nvSpPr>
        <p:spPr>
          <a:xfrm>
            <a:off x="2208213" y="5992813"/>
            <a:ext cx="2220912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"/sbin/ueventd"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CDB383F-FADA-4F63-943A-75A00EBA1FDD}"/>
              </a:ext>
            </a:extLst>
          </p:cNvPr>
          <p:cNvSpPr/>
          <p:nvPr/>
        </p:nvSpPr>
        <p:spPr>
          <a:xfrm>
            <a:off x="2208213" y="2032000"/>
            <a:ext cx="2778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863390C-1D0A-4B3E-AC81-46D454CB8111}"/>
              </a:ext>
            </a:extLst>
          </p:cNvPr>
          <p:cNvSpPr/>
          <p:nvPr/>
        </p:nvSpPr>
        <p:spPr>
          <a:xfrm>
            <a:off x="2486025" y="2032000"/>
            <a:ext cx="276225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A175450-07C4-44BF-A2B5-8191DA361C46}"/>
              </a:ext>
            </a:extLst>
          </p:cNvPr>
          <p:cNvSpPr/>
          <p:nvPr/>
        </p:nvSpPr>
        <p:spPr>
          <a:xfrm>
            <a:off x="2762250" y="2032000"/>
            <a:ext cx="277813" cy="36036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C8C593-7D61-4924-B82C-44110E2B5618}"/>
              </a:ext>
            </a:extLst>
          </p:cNvPr>
          <p:cNvSpPr/>
          <p:nvPr/>
        </p:nvSpPr>
        <p:spPr>
          <a:xfrm>
            <a:off x="3040063" y="2032000"/>
            <a:ext cx="2778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98361B-01F0-48D4-93EB-BC381FADD69C}"/>
              </a:ext>
            </a:extLst>
          </p:cNvPr>
          <p:cNvSpPr/>
          <p:nvPr/>
        </p:nvSpPr>
        <p:spPr>
          <a:xfrm>
            <a:off x="3317875" y="2032000"/>
            <a:ext cx="277813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73E73C4-E15D-4591-9925-A811D09CFE66}"/>
              </a:ext>
            </a:extLst>
          </p:cNvPr>
          <p:cNvSpPr/>
          <p:nvPr/>
        </p:nvSpPr>
        <p:spPr>
          <a:xfrm>
            <a:off x="3595688" y="2032000"/>
            <a:ext cx="2778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92F2026-888D-4689-ADDC-25227D36430C}"/>
              </a:ext>
            </a:extLst>
          </p:cNvPr>
          <p:cNvSpPr/>
          <p:nvPr/>
        </p:nvSpPr>
        <p:spPr>
          <a:xfrm>
            <a:off x="3873500" y="2032000"/>
            <a:ext cx="277813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483D771-57DA-42D3-9B46-0B3A4D53BDB6}"/>
              </a:ext>
            </a:extLst>
          </p:cNvPr>
          <p:cNvSpPr/>
          <p:nvPr/>
        </p:nvSpPr>
        <p:spPr>
          <a:xfrm>
            <a:off x="4151313" y="2032000"/>
            <a:ext cx="277812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56">
            <a:extLst>
              <a:ext uri="{FF2B5EF4-FFF2-40B4-BE49-F238E27FC236}">
                <a16:creationId xmlns:a16="http://schemas.microsoft.com/office/drawing/2014/main" id="{CA3F1043-F8D5-42F7-BA1C-B6C1BE695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2063" y="887413"/>
            <a:ext cx="38560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service ueventd /sbin/ueventd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class core</a:t>
            </a:r>
          </a:p>
          <a:p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    critical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seclabel u:r:ueventd:s0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65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A6E0ABF7-8A53-486D-AEE3-44304BB8A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60" y="27062"/>
            <a:ext cx="54641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- </a:t>
            </a:r>
            <a:r>
              <a:rPr lang="ko-KR" altLang="en-US">
                <a:latin typeface="Consolas" panose="020B0609020204030204" pitchFamily="49" charset="0"/>
              </a:rPr>
              <a:t>안드로이드 부팅 과정 분석 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init process </a:t>
            </a:r>
            <a:r>
              <a:rPr lang="ko-KR" altLang="en-US">
                <a:latin typeface="Consolas" panose="020B0609020204030204" pitchFamily="49" charset="0"/>
              </a:rPr>
              <a:t>분석 </a:t>
            </a:r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ko-KR" altLang="en-US">
                <a:latin typeface="Consolas" panose="020B0609020204030204" pitchFamily="49" charset="0"/>
              </a:rPr>
              <a:t>소스위치 </a:t>
            </a:r>
            <a:r>
              <a:rPr lang="en-US" altLang="ko-KR">
                <a:latin typeface="Consolas" panose="020B0609020204030204" pitchFamily="49" charset="0"/>
              </a:rPr>
              <a:t>: /root/android/system/core/init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vi init.cpp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umask(0); // </a:t>
            </a:r>
            <a:r>
              <a:rPr lang="ko-KR" altLang="en-US">
                <a:latin typeface="Consolas" panose="020B0609020204030204" pitchFamily="49" charset="0"/>
              </a:rPr>
              <a:t>생성 퍼미션 대로 파일을 만들라</a:t>
            </a:r>
            <a:r>
              <a:rPr lang="en-US" altLang="ko-KR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2C78C-D4BF-4F3A-A76D-6A99510EB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636912"/>
            <a:ext cx="4602542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perm &amp; ~umask </a:t>
            </a:r>
          </a:p>
          <a:p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0666 &amp; ~0022 // bit clear </a:t>
            </a:r>
          </a:p>
          <a:p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110110110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111101101 &amp;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------------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110100100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rw-r--r--</a:t>
            </a: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520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>
            <a:extLst>
              <a:ext uri="{FF2B5EF4-FFF2-40B4-BE49-F238E27FC236}">
                <a16:creationId xmlns:a16="http://schemas.microsoft.com/office/drawing/2014/main" id="{EF9E3779-8E60-49AD-8258-2204CE653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6632"/>
            <a:ext cx="9555163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 if (is_first_stage) {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mount("tmpfs", "/dev", "tmpfs", MS_NOSUID, "mode=0755");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mkdir("/dev/pts", 0755);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mkdir("/dev/socket", 0755);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mount("devpts", "/dev/pts", "devpts", 0, NULL);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#define MAKE_STR(x) __STRING(x)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mount("proc", "/proc", "proc", 0, "hidepid=2,gid=", AID_READPROC);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mount("sysfs", "/sys", "sysfs", 0, NULL);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}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B66952-F3B7-4F3A-8D70-F78096A637D5}"/>
              </a:ext>
            </a:extLst>
          </p:cNvPr>
          <p:cNvSpPr/>
          <p:nvPr/>
        </p:nvSpPr>
        <p:spPr>
          <a:xfrm>
            <a:off x="1822575" y="2853482"/>
            <a:ext cx="6624637" cy="1295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6E160C-08D6-487D-9962-3C596D38B79F}"/>
              </a:ext>
            </a:extLst>
          </p:cNvPr>
          <p:cNvSpPr/>
          <p:nvPr/>
        </p:nvSpPr>
        <p:spPr>
          <a:xfrm>
            <a:off x="2038475" y="3645645"/>
            <a:ext cx="1584325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dev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30">
            <a:extLst>
              <a:ext uri="{FF2B5EF4-FFF2-40B4-BE49-F238E27FC236}">
                <a16:creationId xmlns:a16="http://schemas.microsoft.com/office/drawing/2014/main" id="{2ED8229C-2FD2-474A-BAE1-FE3A4B2C3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250" y="2488357"/>
            <a:ext cx="27174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rootfs =&gt; nand flash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" name="TextBox 31">
            <a:extLst>
              <a:ext uri="{FF2B5EF4-FFF2-40B4-BE49-F238E27FC236}">
                <a16:creationId xmlns:a16="http://schemas.microsoft.com/office/drawing/2014/main" id="{D13B5599-EE06-4A84-A68F-14BCD37E2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887" y="4277470"/>
            <a:ext cx="2084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tmpfs =&gt; memory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E228C5-33A0-498A-9054-D197F541EE14}"/>
              </a:ext>
            </a:extLst>
          </p:cNvPr>
          <p:cNvSpPr/>
          <p:nvPr/>
        </p:nvSpPr>
        <p:spPr>
          <a:xfrm>
            <a:off x="1116137" y="4863257"/>
            <a:ext cx="1584325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pts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95AB93-4537-4C4B-B291-D1A3BE8C3014}"/>
              </a:ext>
            </a:extLst>
          </p:cNvPr>
          <p:cNvSpPr/>
          <p:nvPr/>
        </p:nvSpPr>
        <p:spPr>
          <a:xfrm>
            <a:off x="2879849" y="4863257"/>
            <a:ext cx="1584325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socket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258CC1-DE6E-4617-BCEC-85FCDFB75F7B}"/>
              </a:ext>
            </a:extLst>
          </p:cNvPr>
          <p:cNvSpPr/>
          <p:nvPr/>
        </p:nvSpPr>
        <p:spPr>
          <a:xfrm>
            <a:off x="922462" y="4647356"/>
            <a:ext cx="3671888" cy="94188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DB3B29-0C77-4FEA-8BAE-5CA32BF5987F}"/>
              </a:ext>
            </a:extLst>
          </p:cNvPr>
          <p:cNvSpPr/>
          <p:nvPr/>
        </p:nvSpPr>
        <p:spPr>
          <a:xfrm>
            <a:off x="-172388" y="5928013"/>
            <a:ext cx="2210863" cy="64611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3EA8DC-8D81-4353-A16B-5F17142B9EB2}"/>
              </a:ext>
            </a:extLst>
          </p:cNvPr>
          <p:cNvSpPr/>
          <p:nvPr/>
        </p:nvSpPr>
        <p:spPr>
          <a:xfrm>
            <a:off x="4594350" y="3674220"/>
            <a:ext cx="1584325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976B7A-D6B8-434B-AB17-60D1C120A5A5}"/>
              </a:ext>
            </a:extLst>
          </p:cNvPr>
          <p:cNvSpPr/>
          <p:nvPr/>
        </p:nvSpPr>
        <p:spPr>
          <a:xfrm>
            <a:off x="4773737" y="4644182"/>
            <a:ext cx="1584325" cy="86995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41">
            <a:extLst>
              <a:ext uri="{FF2B5EF4-FFF2-40B4-BE49-F238E27FC236}">
                <a16:creationId xmlns:a16="http://schemas.microsoft.com/office/drawing/2014/main" id="{68FBFED1-D05F-416C-9559-63FD2D64E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2662" y="4256832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B2BCD2-0D94-4F90-ABD2-6FFBCE6B58B0}"/>
              </a:ext>
            </a:extLst>
          </p:cNvPr>
          <p:cNvSpPr/>
          <p:nvPr/>
        </p:nvSpPr>
        <p:spPr>
          <a:xfrm>
            <a:off x="6708900" y="3674220"/>
            <a:ext cx="1584325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sys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B022EA-C0E8-47C4-8FC7-1C505D0E8879}"/>
              </a:ext>
            </a:extLst>
          </p:cNvPr>
          <p:cNvSpPr/>
          <p:nvPr/>
        </p:nvSpPr>
        <p:spPr>
          <a:xfrm>
            <a:off x="6791450" y="4650532"/>
            <a:ext cx="1582737" cy="86995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44">
            <a:extLst>
              <a:ext uri="{FF2B5EF4-FFF2-40B4-BE49-F238E27FC236}">
                <a16:creationId xmlns:a16="http://schemas.microsoft.com/office/drawing/2014/main" id="{E6B9854A-86D1-406E-B498-30B861A38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4987" y="4282232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sysfs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TextBox 45">
            <a:extLst>
              <a:ext uri="{FF2B5EF4-FFF2-40B4-BE49-F238E27FC236}">
                <a16:creationId xmlns:a16="http://schemas.microsoft.com/office/drawing/2014/main" id="{75FE612E-B9AA-41C9-900D-825B8F9F7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3962" y="5520482"/>
            <a:ext cx="28440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read =&gt; uevent_show</a:t>
            </a:r>
          </a:p>
          <a:p>
            <a:r>
              <a:rPr lang="en-US" altLang="ko-KR">
                <a:latin typeface="Consolas" panose="020B0609020204030204" pitchFamily="49" charset="0"/>
              </a:rPr>
              <a:t>write =&gt; uevent_store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E5633524-ACDC-4694-A04F-1C75023C4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03756" y="5540604"/>
            <a:ext cx="36182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devpts(</a:t>
            </a:r>
            <a:r>
              <a:rPr lang="ko-KR" altLang="en-US">
                <a:latin typeface="Consolas" panose="020B0609020204030204" pitchFamily="49" charset="0"/>
              </a:rPr>
              <a:t>가상터미널</a:t>
            </a:r>
            <a:r>
              <a:rPr lang="en-US" altLang="ko-KR">
                <a:latin typeface="Consolas" panose="020B0609020204030204" pitchFamily="49" charset="0"/>
              </a:rPr>
              <a:t>) =&gt; memory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TextBox 31">
            <a:extLst>
              <a:ext uri="{FF2B5EF4-FFF2-40B4-BE49-F238E27FC236}">
                <a16:creationId xmlns:a16="http://schemas.microsoft.com/office/drawing/2014/main" id="{4E35852E-8BCC-4B01-B24C-36481721D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2547" y="6066403"/>
            <a:ext cx="437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0 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2" name="TextBox 31">
            <a:extLst>
              <a:ext uri="{FF2B5EF4-FFF2-40B4-BE49-F238E27FC236}">
                <a16:creationId xmlns:a16="http://schemas.microsoft.com/office/drawing/2014/main" id="{EA937F55-4E3E-43EB-910A-B7E428BF4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2773" y="5605971"/>
            <a:ext cx="25154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UNIX DOMAIN SOCKET</a:t>
            </a:r>
          </a:p>
          <a:p>
            <a:r>
              <a:rPr lang="ko-KR" altLang="en-US">
                <a:latin typeface="Consolas" panose="020B0609020204030204" pitchFamily="49" charset="0"/>
              </a:rPr>
              <a:t>생성시 파일이 생성됨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234276-04B2-41B2-ABA9-E1200FB67DD6}"/>
              </a:ext>
            </a:extLst>
          </p:cNvPr>
          <p:cNvSpPr txBox="1"/>
          <p:nvPr/>
        </p:nvSpPr>
        <p:spPr>
          <a:xfrm>
            <a:off x="7154987" y="479715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uevent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205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8B5137-A448-4289-A1FE-E7C1CCD37E26}"/>
              </a:ext>
            </a:extLst>
          </p:cNvPr>
          <p:cNvSpPr txBox="1"/>
          <p:nvPr/>
        </p:nvSpPr>
        <p:spPr>
          <a:xfrm>
            <a:off x="251520" y="332656"/>
            <a:ext cx="1088952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InitKernelLogging(argv);  // init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fd = open("/sys/fs/selinux/null", O_RDWR);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dup2(fd, 0);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dup2(fd, 1);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dup2(fd, 2);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if (fd &gt; 2) close(fd);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android::base::InitLogging(argv, &amp;android::base::KernelLogger);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10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F0CBD59-B8CE-4AC6-81D8-5C12CB74D886}"/>
              </a:ext>
            </a:extLst>
          </p:cNvPr>
          <p:cNvCxnSpPr/>
          <p:nvPr/>
        </p:nvCxnSpPr>
        <p:spPr>
          <a:xfrm>
            <a:off x="467544" y="908720"/>
            <a:ext cx="81369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1E33AC-E071-4E98-8664-F8701B343BDE}"/>
              </a:ext>
            </a:extLst>
          </p:cNvPr>
          <p:cNvSpPr/>
          <p:nvPr/>
        </p:nvSpPr>
        <p:spPr>
          <a:xfrm>
            <a:off x="3131840" y="476706"/>
            <a:ext cx="1152128" cy="43201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CFDD18-D3E5-42AF-9113-7527EEDEF925}"/>
              </a:ext>
            </a:extLst>
          </p:cNvPr>
          <p:cNvSpPr/>
          <p:nvPr/>
        </p:nvSpPr>
        <p:spPr>
          <a:xfrm>
            <a:off x="3131840" y="908720"/>
            <a:ext cx="1152128" cy="43201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1, 3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82AD24-D6AE-457A-A61D-14586EEC6E7D}"/>
              </a:ext>
            </a:extLst>
          </p:cNvPr>
          <p:cNvSpPr txBox="1"/>
          <p:nvPr/>
        </p:nvSpPr>
        <p:spPr>
          <a:xfrm>
            <a:off x="4860034" y="1314535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null_device_driver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F8492F-FCE8-4571-BF5B-FAB899215F7B}"/>
              </a:ext>
            </a:extLst>
          </p:cNvPr>
          <p:cNvSpPr/>
          <p:nvPr/>
        </p:nvSpPr>
        <p:spPr>
          <a:xfrm>
            <a:off x="755576" y="2132856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51D7D3-0815-429A-B653-2EE2BA2419BD}"/>
              </a:ext>
            </a:extLst>
          </p:cNvPr>
          <p:cNvSpPr/>
          <p:nvPr/>
        </p:nvSpPr>
        <p:spPr>
          <a:xfrm>
            <a:off x="1187624" y="2132856"/>
            <a:ext cx="432048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CFD23F-C504-4480-93FD-68027F5293CD}"/>
              </a:ext>
            </a:extLst>
          </p:cNvPr>
          <p:cNvSpPr/>
          <p:nvPr/>
        </p:nvSpPr>
        <p:spPr>
          <a:xfrm>
            <a:off x="755576" y="2564904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26DA34-9F64-4CEE-8D1B-67CBA0254F62}"/>
              </a:ext>
            </a:extLst>
          </p:cNvPr>
          <p:cNvSpPr/>
          <p:nvPr/>
        </p:nvSpPr>
        <p:spPr>
          <a:xfrm>
            <a:off x="1187624" y="2564904"/>
            <a:ext cx="432048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1FA2C0-B3D9-4DE2-A780-C24964944B82}"/>
              </a:ext>
            </a:extLst>
          </p:cNvPr>
          <p:cNvSpPr/>
          <p:nvPr/>
        </p:nvSpPr>
        <p:spPr>
          <a:xfrm>
            <a:off x="755576" y="2996952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14AE7DB-9748-46ED-B116-72FC8772C9F0}"/>
              </a:ext>
            </a:extLst>
          </p:cNvPr>
          <p:cNvSpPr/>
          <p:nvPr/>
        </p:nvSpPr>
        <p:spPr>
          <a:xfrm>
            <a:off x="1187624" y="2996952"/>
            <a:ext cx="432048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272DC0-3022-4839-B968-33189A14CD9B}"/>
              </a:ext>
            </a:extLst>
          </p:cNvPr>
          <p:cNvSpPr/>
          <p:nvPr/>
        </p:nvSpPr>
        <p:spPr>
          <a:xfrm>
            <a:off x="755576" y="3429000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52A3BC-2D52-4D96-8ED1-24C5F4E179D6}"/>
              </a:ext>
            </a:extLst>
          </p:cNvPr>
          <p:cNvSpPr/>
          <p:nvPr/>
        </p:nvSpPr>
        <p:spPr>
          <a:xfrm>
            <a:off x="1187624" y="3429000"/>
            <a:ext cx="432048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BEA03B-367D-4ACD-A698-AB8C12597FB3}"/>
              </a:ext>
            </a:extLst>
          </p:cNvPr>
          <p:cNvSpPr/>
          <p:nvPr/>
        </p:nvSpPr>
        <p:spPr>
          <a:xfrm>
            <a:off x="2699792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2CB90F9-2C64-4002-88A2-223D73F0F395}"/>
              </a:ext>
            </a:extLst>
          </p:cNvPr>
          <p:cNvSpPr/>
          <p:nvPr/>
        </p:nvSpPr>
        <p:spPr>
          <a:xfrm>
            <a:off x="2915816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EA07B4-8D54-48D7-8806-472C4D83C582}"/>
              </a:ext>
            </a:extLst>
          </p:cNvPr>
          <p:cNvSpPr/>
          <p:nvPr/>
        </p:nvSpPr>
        <p:spPr>
          <a:xfrm>
            <a:off x="3131840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91BF44-2A74-4AD5-99F2-FBCD00AC018C}"/>
              </a:ext>
            </a:extLst>
          </p:cNvPr>
          <p:cNvSpPr/>
          <p:nvPr/>
        </p:nvSpPr>
        <p:spPr>
          <a:xfrm>
            <a:off x="3347864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A06A4B-B0C4-45C9-B26F-3B68E3DC83D2}"/>
              </a:ext>
            </a:extLst>
          </p:cNvPr>
          <p:cNvSpPr/>
          <p:nvPr/>
        </p:nvSpPr>
        <p:spPr>
          <a:xfrm>
            <a:off x="3563888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7D5F9A-AB9F-42ED-8BCA-DC5542BAB57B}"/>
              </a:ext>
            </a:extLst>
          </p:cNvPr>
          <p:cNvSpPr/>
          <p:nvPr/>
        </p:nvSpPr>
        <p:spPr>
          <a:xfrm>
            <a:off x="3779912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CC0283-C2E3-45DA-99FA-273352CFC222}"/>
              </a:ext>
            </a:extLst>
          </p:cNvPr>
          <p:cNvSpPr/>
          <p:nvPr/>
        </p:nvSpPr>
        <p:spPr>
          <a:xfrm>
            <a:off x="2699792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A6C05A-FC9A-4BB3-A4A1-807CD92FC6B7}"/>
              </a:ext>
            </a:extLst>
          </p:cNvPr>
          <p:cNvSpPr/>
          <p:nvPr/>
        </p:nvSpPr>
        <p:spPr>
          <a:xfrm>
            <a:off x="2915816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3E7AD1-21FE-47E9-871C-C5B1C547AE4B}"/>
              </a:ext>
            </a:extLst>
          </p:cNvPr>
          <p:cNvSpPr/>
          <p:nvPr/>
        </p:nvSpPr>
        <p:spPr>
          <a:xfrm>
            <a:off x="3131840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F84E83-89C7-4AB9-BC25-03A2E2D9C113}"/>
              </a:ext>
            </a:extLst>
          </p:cNvPr>
          <p:cNvSpPr/>
          <p:nvPr/>
        </p:nvSpPr>
        <p:spPr>
          <a:xfrm>
            <a:off x="3347864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3ADFAF-082F-4C09-AB25-3B42924C1E87}"/>
              </a:ext>
            </a:extLst>
          </p:cNvPr>
          <p:cNvSpPr/>
          <p:nvPr/>
        </p:nvSpPr>
        <p:spPr>
          <a:xfrm>
            <a:off x="3563888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0C8454-BF9B-4BA0-A622-65C86674C11D}"/>
              </a:ext>
            </a:extLst>
          </p:cNvPr>
          <p:cNvSpPr/>
          <p:nvPr/>
        </p:nvSpPr>
        <p:spPr>
          <a:xfrm>
            <a:off x="3779912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134C6A-7AB0-4B92-A13A-7503AA4C3A92}"/>
              </a:ext>
            </a:extLst>
          </p:cNvPr>
          <p:cNvSpPr/>
          <p:nvPr/>
        </p:nvSpPr>
        <p:spPr>
          <a:xfrm>
            <a:off x="2699792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3931CB-D4CC-4497-A5DF-15261C7808D5}"/>
              </a:ext>
            </a:extLst>
          </p:cNvPr>
          <p:cNvSpPr/>
          <p:nvPr/>
        </p:nvSpPr>
        <p:spPr>
          <a:xfrm>
            <a:off x="2915816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E7C8B45-2F39-4F97-A58B-99638A841814}"/>
              </a:ext>
            </a:extLst>
          </p:cNvPr>
          <p:cNvSpPr/>
          <p:nvPr/>
        </p:nvSpPr>
        <p:spPr>
          <a:xfrm>
            <a:off x="3131840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009A51C-53D2-45E9-A064-0BBE41E0664A}"/>
              </a:ext>
            </a:extLst>
          </p:cNvPr>
          <p:cNvSpPr/>
          <p:nvPr/>
        </p:nvSpPr>
        <p:spPr>
          <a:xfrm>
            <a:off x="3347864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5BB936-136B-433C-B2C3-CC34F4616F46}"/>
              </a:ext>
            </a:extLst>
          </p:cNvPr>
          <p:cNvSpPr/>
          <p:nvPr/>
        </p:nvSpPr>
        <p:spPr>
          <a:xfrm>
            <a:off x="3563888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30B03DC-5877-4DDA-9A57-1FD2D2F70B09}"/>
              </a:ext>
            </a:extLst>
          </p:cNvPr>
          <p:cNvSpPr/>
          <p:nvPr/>
        </p:nvSpPr>
        <p:spPr>
          <a:xfrm>
            <a:off x="3779912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C57AB2C-544C-488A-90AA-9209917BDC40}"/>
              </a:ext>
            </a:extLst>
          </p:cNvPr>
          <p:cNvSpPr/>
          <p:nvPr/>
        </p:nvSpPr>
        <p:spPr>
          <a:xfrm>
            <a:off x="2699792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5B4A5E2-5FB3-49BC-A69A-1407C8EE3EE6}"/>
              </a:ext>
            </a:extLst>
          </p:cNvPr>
          <p:cNvSpPr/>
          <p:nvPr/>
        </p:nvSpPr>
        <p:spPr>
          <a:xfrm>
            <a:off x="2915816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6496EC0-0F75-4ABB-BE2C-2F4DD066070A}"/>
              </a:ext>
            </a:extLst>
          </p:cNvPr>
          <p:cNvSpPr/>
          <p:nvPr/>
        </p:nvSpPr>
        <p:spPr>
          <a:xfrm>
            <a:off x="3131840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D3722C-4FFC-4BFD-9ED9-530C54224992}"/>
              </a:ext>
            </a:extLst>
          </p:cNvPr>
          <p:cNvSpPr/>
          <p:nvPr/>
        </p:nvSpPr>
        <p:spPr>
          <a:xfrm>
            <a:off x="3347864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B5FA11A-D58F-4EDD-8FC4-FAB218816B59}"/>
              </a:ext>
            </a:extLst>
          </p:cNvPr>
          <p:cNvSpPr/>
          <p:nvPr/>
        </p:nvSpPr>
        <p:spPr>
          <a:xfrm>
            <a:off x="3563888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EBC9A7-66C9-4A46-AC2A-DD62F803342C}"/>
              </a:ext>
            </a:extLst>
          </p:cNvPr>
          <p:cNvSpPr/>
          <p:nvPr/>
        </p:nvSpPr>
        <p:spPr>
          <a:xfrm>
            <a:off x="3779912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570C596-5485-48C2-927D-3E43B1CEBC52}"/>
              </a:ext>
            </a:extLst>
          </p:cNvPr>
          <p:cNvSpPr/>
          <p:nvPr/>
        </p:nvSpPr>
        <p:spPr>
          <a:xfrm>
            <a:off x="2827121" y="2800245"/>
            <a:ext cx="972108" cy="648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2AB8487-D67F-4986-BCC7-F35E8CF082EB}"/>
              </a:ext>
            </a:extLst>
          </p:cNvPr>
          <p:cNvSpPr/>
          <p:nvPr/>
        </p:nvSpPr>
        <p:spPr>
          <a:xfrm>
            <a:off x="2915816" y="2888940"/>
            <a:ext cx="792088" cy="46805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96790F54-D90D-42FA-96CA-44B8BE7AFDFA}"/>
              </a:ext>
            </a:extLst>
          </p:cNvPr>
          <p:cNvCxnSpPr>
            <a:cxnSpLocks/>
            <a:stCxn id="12" idx="3"/>
            <a:endCxn id="57" idx="1"/>
          </p:cNvCxnSpPr>
          <p:nvPr/>
        </p:nvCxnSpPr>
        <p:spPr>
          <a:xfrm>
            <a:off x="1619672" y="2780928"/>
            <a:ext cx="1080120" cy="1425429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A18767FD-35B3-4EC5-A533-22EBC1F44C79}"/>
              </a:ext>
            </a:extLst>
          </p:cNvPr>
          <p:cNvCxnSpPr>
            <a:cxnSpLocks/>
            <a:stCxn id="14" idx="3"/>
            <a:endCxn id="57" idx="1"/>
          </p:cNvCxnSpPr>
          <p:nvPr/>
        </p:nvCxnSpPr>
        <p:spPr>
          <a:xfrm>
            <a:off x="1619672" y="3212976"/>
            <a:ext cx="1080120" cy="993381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원통형 51">
            <a:extLst>
              <a:ext uri="{FF2B5EF4-FFF2-40B4-BE49-F238E27FC236}">
                <a16:creationId xmlns:a16="http://schemas.microsoft.com/office/drawing/2014/main" id="{72D0A31D-9FDE-43EE-8D73-137F2634DBDD}"/>
              </a:ext>
            </a:extLst>
          </p:cNvPr>
          <p:cNvSpPr/>
          <p:nvPr/>
        </p:nvSpPr>
        <p:spPr>
          <a:xfrm rot="5400000">
            <a:off x="2051720" y="2420888"/>
            <a:ext cx="360040" cy="720080"/>
          </a:xfrm>
          <a:prstGeom prst="can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F7106D9A-E85F-4253-9548-D655E3165819}"/>
              </a:ext>
            </a:extLst>
          </p:cNvPr>
          <p:cNvCxnSpPr>
            <a:cxnSpLocks/>
            <a:stCxn id="52" idx="1"/>
            <a:endCxn id="43" idx="1"/>
          </p:cNvCxnSpPr>
          <p:nvPr/>
        </p:nvCxnSpPr>
        <p:spPr>
          <a:xfrm>
            <a:off x="2591780" y="2780928"/>
            <a:ext cx="235341" cy="343353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99ECEC9-4777-4118-B75E-835434DE0342}"/>
              </a:ext>
            </a:extLst>
          </p:cNvPr>
          <p:cNvSpPr/>
          <p:nvPr/>
        </p:nvSpPr>
        <p:spPr>
          <a:xfrm>
            <a:off x="2699792" y="4053935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EB40FE8-E486-4FE4-94D5-38D313515132}"/>
              </a:ext>
            </a:extLst>
          </p:cNvPr>
          <p:cNvSpPr/>
          <p:nvPr/>
        </p:nvSpPr>
        <p:spPr>
          <a:xfrm>
            <a:off x="2699792" y="4365104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75A713A-A0FB-4DFD-A09B-3E732FD1F579}"/>
              </a:ext>
            </a:extLst>
          </p:cNvPr>
          <p:cNvSpPr/>
          <p:nvPr/>
        </p:nvSpPr>
        <p:spPr>
          <a:xfrm>
            <a:off x="2699792" y="4676273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8400C80-8499-4337-867F-BC11AD1CEF51}"/>
              </a:ext>
            </a:extLst>
          </p:cNvPr>
          <p:cNvSpPr txBox="1"/>
          <p:nvPr/>
        </p:nvSpPr>
        <p:spPr>
          <a:xfrm>
            <a:off x="2827121" y="371703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file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52BA457-C0F8-4C69-AF2E-3E96CF27CC31}"/>
              </a:ext>
            </a:extLst>
          </p:cNvPr>
          <p:cNvSpPr txBox="1"/>
          <p:nvPr/>
        </p:nvSpPr>
        <p:spPr>
          <a:xfrm>
            <a:off x="2037023" y="463770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f_op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5BF89EE-5B89-44AF-A0A2-C060D1A8CFED}"/>
              </a:ext>
            </a:extLst>
          </p:cNvPr>
          <p:cNvSpPr/>
          <p:nvPr/>
        </p:nvSpPr>
        <p:spPr>
          <a:xfrm>
            <a:off x="4752020" y="4047609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B569AB6-B53A-4FBF-BC4A-E2CE1C97EEB5}"/>
              </a:ext>
            </a:extLst>
          </p:cNvPr>
          <p:cNvSpPr/>
          <p:nvPr/>
        </p:nvSpPr>
        <p:spPr>
          <a:xfrm>
            <a:off x="4752020" y="4358778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4FB21E6-E6D4-4B7E-A2DA-98B2881F4484}"/>
              </a:ext>
            </a:extLst>
          </p:cNvPr>
          <p:cNvSpPr/>
          <p:nvPr/>
        </p:nvSpPr>
        <p:spPr>
          <a:xfrm>
            <a:off x="4752020" y="4669947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9" name="연결선: 구부러짐 68">
            <a:extLst>
              <a:ext uri="{FF2B5EF4-FFF2-40B4-BE49-F238E27FC236}">
                <a16:creationId xmlns:a16="http://schemas.microsoft.com/office/drawing/2014/main" id="{94464D4E-9275-4589-8E9C-404C1A47AA64}"/>
              </a:ext>
            </a:extLst>
          </p:cNvPr>
          <p:cNvCxnSpPr>
            <a:cxnSpLocks/>
            <a:stCxn id="59" idx="3"/>
            <a:endCxn id="66" idx="1"/>
          </p:cNvCxnSpPr>
          <p:nvPr/>
        </p:nvCxnSpPr>
        <p:spPr>
          <a:xfrm flipV="1">
            <a:off x="3671900" y="4200031"/>
            <a:ext cx="1080120" cy="62866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BBF8FB6-65C7-4FA9-8E6E-CD174CF9D52D}"/>
              </a:ext>
            </a:extLst>
          </p:cNvPr>
          <p:cNvSpPr txBox="1"/>
          <p:nvPr/>
        </p:nvSpPr>
        <p:spPr>
          <a:xfrm>
            <a:off x="4074852" y="435245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두루마리 모양: 세로로 말림 72">
            <a:extLst>
              <a:ext uri="{FF2B5EF4-FFF2-40B4-BE49-F238E27FC236}">
                <a16:creationId xmlns:a16="http://schemas.microsoft.com/office/drawing/2014/main" id="{03A86DD4-67E3-4CF8-AE03-7650DBE0FDF0}"/>
              </a:ext>
            </a:extLst>
          </p:cNvPr>
          <p:cNvSpPr/>
          <p:nvPr/>
        </p:nvSpPr>
        <p:spPr>
          <a:xfrm>
            <a:off x="6804248" y="3925690"/>
            <a:ext cx="576064" cy="511422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F44E7E4-BFC6-42D5-B205-A34ABE239033}"/>
              </a:ext>
            </a:extLst>
          </p:cNvPr>
          <p:cNvSpPr txBox="1"/>
          <p:nvPr/>
        </p:nvSpPr>
        <p:spPr>
          <a:xfrm>
            <a:off x="6732240" y="3429000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null_write()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48A2E09F-4EE9-4BEB-B3E5-F75EFA00172D}"/>
              </a:ext>
            </a:extLst>
          </p:cNvPr>
          <p:cNvCxnSpPr>
            <a:cxnSpLocks/>
            <a:stCxn id="67" idx="3"/>
            <a:endCxn id="73" idx="2"/>
          </p:cNvCxnSpPr>
          <p:nvPr/>
        </p:nvCxnSpPr>
        <p:spPr>
          <a:xfrm flipV="1">
            <a:off x="5724128" y="4437112"/>
            <a:ext cx="1368152" cy="7408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565A614-72F0-4F73-94A4-7FD58FFB3B9C}"/>
              </a:ext>
            </a:extLst>
          </p:cNvPr>
          <p:cNvSpPr txBox="1"/>
          <p:nvPr/>
        </p:nvSpPr>
        <p:spPr>
          <a:xfrm>
            <a:off x="4892705" y="1588477"/>
            <a:ext cx="519885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dup2(fd, 0);   //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표준 입력은 닫힌다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fd[0] = fd[3];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dup2(fd, 1);   //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표준 출력도 닫힌다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fd[1]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fd[3];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close(fd);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87FC990-C8D6-4D03-9AFF-EB91C83761B9}"/>
              </a:ext>
            </a:extLst>
          </p:cNvPr>
          <p:cNvSpPr txBox="1"/>
          <p:nvPr/>
        </p:nvSpPr>
        <p:spPr>
          <a:xfrm>
            <a:off x="1070462" y="167576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fd[]</a:t>
            </a:r>
          </a:p>
        </p:txBody>
      </p: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CFF63161-CE85-479A-AB74-5A3D5665CE49}"/>
              </a:ext>
            </a:extLst>
          </p:cNvPr>
          <p:cNvCxnSpPr>
            <a:cxnSpLocks/>
            <a:stCxn id="10" idx="3"/>
            <a:endCxn id="57" idx="1"/>
          </p:cNvCxnSpPr>
          <p:nvPr/>
        </p:nvCxnSpPr>
        <p:spPr>
          <a:xfrm>
            <a:off x="1619672" y="2348880"/>
            <a:ext cx="1080120" cy="1857477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EC76583-32D2-4FC5-B578-4A8A6375A29C}"/>
              </a:ext>
            </a:extLst>
          </p:cNvPr>
          <p:cNvSpPr txBox="1"/>
          <p:nvPr/>
        </p:nvSpPr>
        <p:spPr>
          <a:xfrm>
            <a:off x="4089251" y="46471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두루마리 모양: 세로로 말림 83">
            <a:extLst>
              <a:ext uri="{FF2B5EF4-FFF2-40B4-BE49-F238E27FC236}">
                <a16:creationId xmlns:a16="http://schemas.microsoft.com/office/drawing/2014/main" id="{D9A43E27-6C33-404F-BA20-F13F67CC164B}"/>
              </a:ext>
            </a:extLst>
          </p:cNvPr>
          <p:cNvSpPr/>
          <p:nvPr/>
        </p:nvSpPr>
        <p:spPr>
          <a:xfrm>
            <a:off x="6840080" y="5168957"/>
            <a:ext cx="576064" cy="511422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6948C88-BBED-420F-ABF9-BBCBFF93F6B7}"/>
              </a:ext>
            </a:extLst>
          </p:cNvPr>
          <p:cNvSpPr txBox="1"/>
          <p:nvPr/>
        </p:nvSpPr>
        <p:spPr>
          <a:xfrm>
            <a:off x="6768072" y="4672267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null_read()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48C91D55-67AC-481C-8D69-10C291C4F98B}"/>
              </a:ext>
            </a:extLst>
          </p:cNvPr>
          <p:cNvCxnSpPr>
            <a:cxnSpLocks/>
            <a:stCxn id="68" idx="3"/>
            <a:endCxn id="84" idx="2"/>
          </p:cNvCxnSpPr>
          <p:nvPr/>
        </p:nvCxnSpPr>
        <p:spPr>
          <a:xfrm>
            <a:off x="5724128" y="4822369"/>
            <a:ext cx="1403984" cy="858010"/>
          </a:xfrm>
          <a:prstGeom prst="curvedConnector4">
            <a:avLst>
              <a:gd name="adj1" fmla="val 39742"/>
              <a:gd name="adj2" fmla="val 1266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5FD179D-5409-471A-961A-1E6677BC4546}"/>
              </a:ext>
            </a:extLst>
          </p:cNvPr>
          <p:cNvSpPr txBox="1"/>
          <p:nvPr/>
        </p:nvSpPr>
        <p:spPr>
          <a:xfrm>
            <a:off x="1687832" y="434595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f_count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592B446-539F-45DC-8459-B0A62B8CF02D}"/>
              </a:ext>
            </a:extLst>
          </p:cNvPr>
          <p:cNvSpPr txBox="1"/>
          <p:nvPr/>
        </p:nvSpPr>
        <p:spPr>
          <a:xfrm>
            <a:off x="-2379535" y="2323689"/>
            <a:ext cx="3429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printf("hello\n");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write(1,"hello\n", 6 );</a:t>
            </a:r>
          </a:p>
        </p:txBody>
      </p:sp>
    </p:spTree>
    <p:extLst>
      <p:ext uri="{BB962C8B-B14F-4D97-AF65-F5344CB8AC3E}">
        <p14:creationId xmlns:p14="http://schemas.microsoft.com/office/powerpoint/2010/main" val="3705758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F0CBD59-B8CE-4AC6-81D8-5C12CB74D886}"/>
              </a:ext>
            </a:extLst>
          </p:cNvPr>
          <p:cNvCxnSpPr/>
          <p:nvPr/>
        </p:nvCxnSpPr>
        <p:spPr>
          <a:xfrm>
            <a:off x="467544" y="908720"/>
            <a:ext cx="81369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1E33AC-E071-4E98-8664-F8701B343BDE}"/>
              </a:ext>
            </a:extLst>
          </p:cNvPr>
          <p:cNvSpPr/>
          <p:nvPr/>
        </p:nvSpPr>
        <p:spPr>
          <a:xfrm>
            <a:off x="1547664" y="476706"/>
            <a:ext cx="1152128" cy="43201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CFDD18-D3E5-42AF-9113-7527EEDEF925}"/>
              </a:ext>
            </a:extLst>
          </p:cNvPr>
          <p:cNvSpPr/>
          <p:nvPr/>
        </p:nvSpPr>
        <p:spPr>
          <a:xfrm>
            <a:off x="1547664" y="908720"/>
            <a:ext cx="1152128" cy="43201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1, 11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82AD24-D6AE-457A-A61D-14586EEC6E7D}"/>
              </a:ext>
            </a:extLst>
          </p:cNvPr>
          <p:cNvSpPr txBox="1"/>
          <p:nvPr/>
        </p:nvSpPr>
        <p:spPr>
          <a:xfrm>
            <a:off x="4860034" y="1314535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null_device_driver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F8492F-FCE8-4571-BF5B-FAB899215F7B}"/>
              </a:ext>
            </a:extLst>
          </p:cNvPr>
          <p:cNvSpPr/>
          <p:nvPr/>
        </p:nvSpPr>
        <p:spPr>
          <a:xfrm>
            <a:off x="755576" y="2132856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51D7D3-0815-429A-B653-2EE2BA2419BD}"/>
              </a:ext>
            </a:extLst>
          </p:cNvPr>
          <p:cNvSpPr/>
          <p:nvPr/>
        </p:nvSpPr>
        <p:spPr>
          <a:xfrm>
            <a:off x="1187624" y="2132856"/>
            <a:ext cx="432048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CFD23F-C504-4480-93FD-68027F5293CD}"/>
              </a:ext>
            </a:extLst>
          </p:cNvPr>
          <p:cNvSpPr/>
          <p:nvPr/>
        </p:nvSpPr>
        <p:spPr>
          <a:xfrm>
            <a:off x="755576" y="2564904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26DA34-9F64-4CEE-8D1B-67CBA0254F62}"/>
              </a:ext>
            </a:extLst>
          </p:cNvPr>
          <p:cNvSpPr/>
          <p:nvPr/>
        </p:nvSpPr>
        <p:spPr>
          <a:xfrm>
            <a:off x="1187624" y="2564904"/>
            <a:ext cx="432048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1FA2C0-B3D9-4DE2-A780-C24964944B82}"/>
              </a:ext>
            </a:extLst>
          </p:cNvPr>
          <p:cNvSpPr/>
          <p:nvPr/>
        </p:nvSpPr>
        <p:spPr>
          <a:xfrm>
            <a:off x="755576" y="2996952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14AE7DB-9748-46ED-B116-72FC8772C9F0}"/>
              </a:ext>
            </a:extLst>
          </p:cNvPr>
          <p:cNvSpPr/>
          <p:nvPr/>
        </p:nvSpPr>
        <p:spPr>
          <a:xfrm>
            <a:off x="1187624" y="2996952"/>
            <a:ext cx="432048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272DC0-3022-4839-B968-33189A14CD9B}"/>
              </a:ext>
            </a:extLst>
          </p:cNvPr>
          <p:cNvSpPr/>
          <p:nvPr/>
        </p:nvSpPr>
        <p:spPr>
          <a:xfrm>
            <a:off x="755576" y="3429000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52A3BC-2D52-4D96-8ED1-24C5F4E179D6}"/>
              </a:ext>
            </a:extLst>
          </p:cNvPr>
          <p:cNvSpPr/>
          <p:nvPr/>
        </p:nvSpPr>
        <p:spPr>
          <a:xfrm>
            <a:off x="1187624" y="3429000"/>
            <a:ext cx="432048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BEA03B-367D-4ACD-A698-AB8C12597FB3}"/>
              </a:ext>
            </a:extLst>
          </p:cNvPr>
          <p:cNvSpPr/>
          <p:nvPr/>
        </p:nvSpPr>
        <p:spPr>
          <a:xfrm>
            <a:off x="2699792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2CB90F9-2C64-4002-88A2-223D73F0F395}"/>
              </a:ext>
            </a:extLst>
          </p:cNvPr>
          <p:cNvSpPr/>
          <p:nvPr/>
        </p:nvSpPr>
        <p:spPr>
          <a:xfrm>
            <a:off x="2915816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EA07B4-8D54-48D7-8806-472C4D83C582}"/>
              </a:ext>
            </a:extLst>
          </p:cNvPr>
          <p:cNvSpPr/>
          <p:nvPr/>
        </p:nvSpPr>
        <p:spPr>
          <a:xfrm>
            <a:off x="3131840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91BF44-2A74-4AD5-99F2-FBCD00AC018C}"/>
              </a:ext>
            </a:extLst>
          </p:cNvPr>
          <p:cNvSpPr/>
          <p:nvPr/>
        </p:nvSpPr>
        <p:spPr>
          <a:xfrm>
            <a:off x="3347864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A06A4B-B0C4-45C9-B26F-3B68E3DC83D2}"/>
              </a:ext>
            </a:extLst>
          </p:cNvPr>
          <p:cNvSpPr/>
          <p:nvPr/>
        </p:nvSpPr>
        <p:spPr>
          <a:xfrm>
            <a:off x="3563888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7D5F9A-AB9F-42ED-8BCA-DC5542BAB57B}"/>
              </a:ext>
            </a:extLst>
          </p:cNvPr>
          <p:cNvSpPr/>
          <p:nvPr/>
        </p:nvSpPr>
        <p:spPr>
          <a:xfrm>
            <a:off x="3779912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CC0283-C2E3-45DA-99FA-273352CFC222}"/>
              </a:ext>
            </a:extLst>
          </p:cNvPr>
          <p:cNvSpPr/>
          <p:nvPr/>
        </p:nvSpPr>
        <p:spPr>
          <a:xfrm>
            <a:off x="2699792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A6C05A-FC9A-4BB3-A4A1-807CD92FC6B7}"/>
              </a:ext>
            </a:extLst>
          </p:cNvPr>
          <p:cNvSpPr/>
          <p:nvPr/>
        </p:nvSpPr>
        <p:spPr>
          <a:xfrm>
            <a:off x="2915816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3E7AD1-21FE-47E9-871C-C5B1C547AE4B}"/>
              </a:ext>
            </a:extLst>
          </p:cNvPr>
          <p:cNvSpPr/>
          <p:nvPr/>
        </p:nvSpPr>
        <p:spPr>
          <a:xfrm>
            <a:off x="3131840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F84E83-89C7-4AB9-BC25-03A2E2D9C113}"/>
              </a:ext>
            </a:extLst>
          </p:cNvPr>
          <p:cNvSpPr/>
          <p:nvPr/>
        </p:nvSpPr>
        <p:spPr>
          <a:xfrm>
            <a:off x="3347864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3ADFAF-082F-4C09-AB25-3B42924C1E87}"/>
              </a:ext>
            </a:extLst>
          </p:cNvPr>
          <p:cNvSpPr/>
          <p:nvPr/>
        </p:nvSpPr>
        <p:spPr>
          <a:xfrm>
            <a:off x="3563888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0C8454-BF9B-4BA0-A622-65C86674C11D}"/>
              </a:ext>
            </a:extLst>
          </p:cNvPr>
          <p:cNvSpPr/>
          <p:nvPr/>
        </p:nvSpPr>
        <p:spPr>
          <a:xfrm>
            <a:off x="3779912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134C6A-7AB0-4B92-A13A-7503AA4C3A92}"/>
              </a:ext>
            </a:extLst>
          </p:cNvPr>
          <p:cNvSpPr/>
          <p:nvPr/>
        </p:nvSpPr>
        <p:spPr>
          <a:xfrm>
            <a:off x="2699792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3931CB-D4CC-4497-A5DF-15261C7808D5}"/>
              </a:ext>
            </a:extLst>
          </p:cNvPr>
          <p:cNvSpPr/>
          <p:nvPr/>
        </p:nvSpPr>
        <p:spPr>
          <a:xfrm>
            <a:off x="2915816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E7C8B45-2F39-4F97-A58B-99638A841814}"/>
              </a:ext>
            </a:extLst>
          </p:cNvPr>
          <p:cNvSpPr/>
          <p:nvPr/>
        </p:nvSpPr>
        <p:spPr>
          <a:xfrm>
            <a:off x="3131840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009A51C-53D2-45E9-A064-0BBE41E0664A}"/>
              </a:ext>
            </a:extLst>
          </p:cNvPr>
          <p:cNvSpPr/>
          <p:nvPr/>
        </p:nvSpPr>
        <p:spPr>
          <a:xfrm>
            <a:off x="3347864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5BB936-136B-433C-B2C3-CC34F4616F46}"/>
              </a:ext>
            </a:extLst>
          </p:cNvPr>
          <p:cNvSpPr/>
          <p:nvPr/>
        </p:nvSpPr>
        <p:spPr>
          <a:xfrm>
            <a:off x="3563888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30B03DC-5877-4DDA-9A57-1FD2D2F70B09}"/>
              </a:ext>
            </a:extLst>
          </p:cNvPr>
          <p:cNvSpPr/>
          <p:nvPr/>
        </p:nvSpPr>
        <p:spPr>
          <a:xfrm>
            <a:off x="3779912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C57AB2C-544C-488A-90AA-9209917BDC40}"/>
              </a:ext>
            </a:extLst>
          </p:cNvPr>
          <p:cNvSpPr/>
          <p:nvPr/>
        </p:nvSpPr>
        <p:spPr>
          <a:xfrm>
            <a:off x="2699792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5B4A5E2-5FB3-49BC-A69A-1407C8EE3EE6}"/>
              </a:ext>
            </a:extLst>
          </p:cNvPr>
          <p:cNvSpPr/>
          <p:nvPr/>
        </p:nvSpPr>
        <p:spPr>
          <a:xfrm>
            <a:off x="2915816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6496EC0-0F75-4ABB-BE2C-2F4DD066070A}"/>
              </a:ext>
            </a:extLst>
          </p:cNvPr>
          <p:cNvSpPr/>
          <p:nvPr/>
        </p:nvSpPr>
        <p:spPr>
          <a:xfrm>
            <a:off x="3131840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D3722C-4FFC-4BFD-9ED9-530C54224992}"/>
              </a:ext>
            </a:extLst>
          </p:cNvPr>
          <p:cNvSpPr/>
          <p:nvPr/>
        </p:nvSpPr>
        <p:spPr>
          <a:xfrm>
            <a:off x="3347864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B5FA11A-D58F-4EDD-8FC4-FAB218816B59}"/>
              </a:ext>
            </a:extLst>
          </p:cNvPr>
          <p:cNvSpPr/>
          <p:nvPr/>
        </p:nvSpPr>
        <p:spPr>
          <a:xfrm>
            <a:off x="3563888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EBC9A7-66C9-4A46-AC2A-DD62F803342C}"/>
              </a:ext>
            </a:extLst>
          </p:cNvPr>
          <p:cNvSpPr/>
          <p:nvPr/>
        </p:nvSpPr>
        <p:spPr>
          <a:xfrm>
            <a:off x="3779912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570C596-5485-48C2-927D-3E43B1CEBC52}"/>
              </a:ext>
            </a:extLst>
          </p:cNvPr>
          <p:cNvSpPr/>
          <p:nvPr/>
        </p:nvSpPr>
        <p:spPr>
          <a:xfrm>
            <a:off x="2827121" y="2800245"/>
            <a:ext cx="972108" cy="648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2AB8487-D67F-4986-BCC7-F35E8CF082EB}"/>
              </a:ext>
            </a:extLst>
          </p:cNvPr>
          <p:cNvSpPr/>
          <p:nvPr/>
        </p:nvSpPr>
        <p:spPr>
          <a:xfrm>
            <a:off x="2915816" y="2888940"/>
            <a:ext cx="792088" cy="46805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96790F54-D90D-42FA-96CA-44B8BE7AFDFA}"/>
              </a:ext>
            </a:extLst>
          </p:cNvPr>
          <p:cNvCxnSpPr>
            <a:cxnSpLocks/>
            <a:stCxn id="12" idx="3"/>
            <a:endCxn id="57" idx="1"/>
          </p:cNvCxnSpPr>
          <p:nvPr/>
        </p:nvCxnSpPr>
        <p:spPr>
          <a:xfrm>
            <a:off x="1619672" y="2780928"/>
            <a:ext cx="1965961" cy="1358739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A18767FD-35B3-4EC5-A533-22EBC1F44C79}"/>
              </a:ext>
            </a:extLst>
          </p:cNvPr>
          <p:cNvCxnSpPr>
            <a:cxnSpLocks/>
            <a:stCxn id="14" idx="3"/>
            <a:endCxn id="57" idx="1"/>
          </p:cNvCxnSpPr>
          <p:nvPr/>
        </p:nvCxnSpPr>
        <p:spPr>
          <a:xfrm>
            <a:off x="1619672" y="3212976"/>
            <a:ext cx="1965961" cy="926691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원통형 51">
            <a:extLst>
              <a:ext uri="{FF2B5EF4-FFF2-40B4-BE49-F238E27FC236}">
                <a16:creationId xmlns:a16="http://schemas.microsoft.com/office/drawing/2014/main" id="{72D0A31D-9FDE-43EE-8D73-137F2634DBDD}"/>
              </a:ext>
            </a:extLst>
          </p:cNvPr>
          <p:cNvSpPr/>
          <p:nvPr/>
        </p:nvSpPr>
        <p:spPr>
          <a:xfrm rot="5400000">
            <a:off x="2051720" y="2420888"/>
            <a:ext cx="360040" cy="720080"/>
          </a:xfrm>
          <a:prstGeom prst="can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F7106D9A-E85F-4253-9548-D655E3165819}"/>
              </a:ext>
            </a:extLst>
          </p:cNvPr>
          <p:cNvCxnSpPr>
            <a:cxnSpLocks/>
            <a:stCxn id="52" idx="1"/>
            <a:endCxn id="43" idx="1"/>
          </p:cNvCxnSpPr>
          <p:nvPr/>
        </p:nvCxnSpPr>
        <p:spPr>
          <a:xfrm>
            <a:off x="2591780" y="2780928"/>
            <a:ext cx="235341" cy="343353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99ECEC9-4777-4118-B75E-835434DE0342}"/>
              </a:ext>
            </a:extLst>
          </p:cNvPr>
          <p:cNvSpPr/>
          <p:nvPr/>
        </p:nvSpPr>
        <p:spPr>
          <a:xfrm>
            <a:off x="3585633" y="3987245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EB40FE8-E486-4FE4-94D5-38D313515132}"/>
              </a:ext>
            </a:extLst>
          </p:cNvPr>
          <p:cNvSpPr/>
          <p:nvPr/>
        </p:nvSpPr>
        <p:spPr>
          <a:xfrm>
            <a:off x="3585633" y="4298414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75A713A-A0FB-4DFD-A09B-3E732FD1F579}"/>
              </a:ext>
            </a:extLst>
          </p:cNvPr>
          <p:cNvSpPr/>
          <p:nvPr/>
        </p:nvSpPr>
        <p:spPr>
          <a:xfrm>
            <a:off x="3585633" y="4609583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8400C80-8499-4337-867F-BC11AD1CEF51}"/>
              </a:ext>
            </a:extLst>
          </p:cNvPr>
          <p:cNvSpPr txBox="1"/>
          <p:nvPr/>
        </p:nvSpPr>
        <p:spPr>
          <a:xfrm>
            <a:off x="3712962" y="365034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file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52BA457-C0F8-4C69-AF2E-3E96CF27CC31}"/>
              </a:ext>
            </a:extLst>
          </p:cNvPr>
          <p:cNvSpPr txBox="1"/>
          <p:nvPr/>
        </p:nvSpPr>
        <p:spPr>
          <a:xfrm>
            <a:off x="2922864" y="457101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f_op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5BF89EE-5B89-44AF-A0A2-C060D1A8CFED}"/>
              </a:ext>
            </a:extLst>
          </p:cNvPr>
          <p:cNvSpPr/>
          <p:nvPr/>
        </p:nvSpPr>
        <p:spPr>
          <a:xfrm>
            <a:off x="5637861" y="3980919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B569AB6-B53A-4FBF-BC4A-E2CE1C97EEB5}"/>
              </a:ext>
            </a:extLst>
          </p:cNvPr>
          <p:cNvSpPr/>
          <p:nvPr/>
        </p:nvSpPr>
        <p:spPr>
          <a:xfrm>
            <a:off x="5637861" y="4292088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4FB21E6-E6D4-4B7E-A2DA-98B2881F4484}"/>
              </a:ext>
            </a:extLst>
          </p:cNvPr>
          <p:cNvSpPr/>
          <p:nvPr/>
        </p:nvSpPr>
        <p:spPr>
          <a:xfrm>
            <a:off x="5637861" y="4603257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9" name="연결선: 구부러짐 68">
            <a:extLst>
              <a:ext uri="{FF2B5EF4-FFF2-40B4-BE49-F238E27FC236}">
                <a16:creationId xmlns:a16="http://schemas.microsoft.com/office/drawing/2014/main" id="{94464D4E-9275-4589-8E9C-404C1A47AA64}"/>
              </a:ext>
            </a:extLst>
          </p:cNvPr>
          <p:cNvCxnSpPr>
            <a:cxnSpLocks/>
            <a:stCxn id="59" idx="3"/>
            <a:endCxn id="66" idx="1"/>
          </p:cNvCxnSpPr>
          <p:nvPr/>
        </p:nvCxnSpPr>
        <p:spPr>
          <a:xfrm flipV="1">
            <a:off x="4557741" y="4133341"/>
            <a:ext cx="1080120" cy="62866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BBF8FB6-65C7-4FA9-8E6E-CD174CF9D52D}"/>
              </a:ext>
            </a:extLst>
          </p:cNvPr>
          <p:cNvSpPr txBox="1"/>
          <p:nvPr/>
        </p:nvSpPr>
        <p:spPr>
          <a:xfrm>
            <a:off x="4960693" y="428576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두루마리 모양: 세로로 말림 72">
            <a:extLst>
              <a:ext uri="{FF2B5EF4-FFF2-40B4-BE49-F238E27FC236}">
                <a16:creationId xmlns:a16="http://schemas.microsoft.com/office/drawing/2014/main" id="{03A86DD4-67E3-4CF8-AE03-7650DBE0FDF0}"/>
              </a:ext>
            </a:extLst>
          </p:cNvPr>
          <p:cNvSpPr/>
          <p:nvPr/>
        </p:nvSpPr>
        <p:spPr>
          <a:xfrm>
            <a:off x="7690089" y="3859000"/>
            <a:ext cx="576064" cy="511422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F44E7E4-BFC6-42D5-B205-A34ABE239033}"/>
              </a:ext>
            </a:extLst>
          </p:cNvPr>
          <p:cNvSpPr txBox="1"/>
          <p:nvPr/>
        </p:nvSpPr>
        <p:spPr>
          <a:xfrm>
            <a:off x="7618081" y="3362310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null_write()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48A2E09F-4EE9-4BEB-B3E5-F75EFA00172D}"/>
              </a:ext>
            </a:extLst>
          </p:cNvPr>
          <p:cNvCxnSpPr>
            <a:cxnSpLocks/>
            <a:stCxn id="67" idx="3"/>
            <a:endCxn id="73" idx="2"/>
          </p:cNvCxnSpPr>
          <p:nvPr/>
        </p:nvCxnSpPr>
        <p:spPr>
          <a:xfrm flipV="1">
            <a:off x="6609969" y="4370422"/>
            <a:ext cx="1368152" cy="7408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565A614-72F0-4F73-94A4-7FD58FFB3B9C}"/>
              </a:ext>
            </a:extLst>
          </p:cNvPr>
          <p:cNvSpPr txBox="1"/>
          <p:nvPr/>
        </p:nvSpPr>
        <p:spPr>
          <a:xfrm>
            <a:off x="4892705" y="1588477"/>
            <a:ext cx="519885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dup2(fd, 0);   //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표준 입력은 닫힌다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fd[0] = fd[3];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dup2(fd, 1);   //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표준 출력도 닫힌다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fd[1]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fd[3];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close(fd);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87FC990-C8D6-4D03-9AFF-EB91C83761B9}"/>
              </a:ext>
            </a:extLst>
          </p:cNvPr>
          <p:cNvSpPr txBox="1"/>
          <p:nvPr/>
        </p:nvSpPr>
        <p:spPr>
          <a:xfrm>
            <a:off x="1070462" y="167576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fd[]</a:t>
            </a:r>
          </a:p>
        </p:txBody>
      </p: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CFF63161-CE85-479A-AB74-5A3D5665CE49}"/>
              </a:ext>
            </a:extLst>
          </p:cNvPr>
          <p:cNvCxnSpPr>
            <a:cxnSpLocks/>
            <a:stCxn id="10" idx="3"/>
            <a:endCxn id="57" idx="1"/>
          </p:cNvCxnSpPr>
          <p:nvPr/>
        </p:nvCxnSpPr>
        <p:spPr>
          <a:xfrm>
            <a:off x="1619672" y="2348880"/>
            <a:ext cx="1965961" cy="1790787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EC76583-32D2-4FC5-B578-4A8A6375A29C}"/>
              </a:ext>
            </a:extLst>
          </p:cNvPr>
          <p:cNvSpPr txBox="1"/>
          <p:nvPr/>
        </p:nvSpPr>
        <p:spPr>
          <a:xfrm>
            <a:off x="4975092" y="458050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두루마리 모양: 세로로 말림 83">
            <a:extLst>
              <a:ext uri="{FF2B5EF4-FFF2-40B4-BE49-F238E27FC236}">
                <a16:creationId xmlns:a16="http://schemas.microsoft.com/office/drawing/2014/main" id="{D9A43E27-6C33-404F-BA20-F13F67CC164B}"/>
              </a:ext>
            </a:extLst>
          </p:cNvPr>
          <p:cNvSpPr/>
          <p:nvPr/>
        </p:nvSpPr>
        <p:spPr>
          <a:xfrm>
            <a:off x="7725921" y="5102267"/>
            <a:ext cx="576064" cy="511422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6948C88-BBED-420F-ABF9-BBCBFF93F6B7}"/>
              </a:ext>
            </a:extLst>
          </p:cNvPr>
          <p:cNvSpPr txBox="1"/>
          <p:nvPr/>
        </p:nvSpPr>
        <p:spPr>
          <a:xfrm>
            <a:off x="7653913" y="4605577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null_read()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48C91D55-67AC-481C-8D69-10C291C4F98B}"/>
              </a:ext>
            </a:extLst>
          </p:cNvPr>
          <p:cNvCxnSpPr>
            <a:cxnSpLocks/>
            <a:stCxn id="68" idx="3"/>
            <a:endCxn id="84" idx="2"/>
          </p:cNvCxnSpPr>
          <p:nvPr/>
        </p:nvCxnSpPr>
        <p:spPr>
          <a:xfrm>
            <a:off x="6609969" y="4755679"/>
            <a:ext cx="1403984" cy="858010"/>
          </a:xfrm>
          <a:prstGeom prst="curvedConnector4">
            <a:avLst>
              <a:gd name="adj1" fmla="val 39742"/>
              <a:gd name="adj2" fmla="val 1266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5FD179D-5409-471A-961A-1E6677BC4546}"/>
              </a:ext>
            </a:extLst>
          </p:cNvPr>
          <p:cNvSpPr txBox="1"/>
          <p:nvPr/>
        </p:nvSpPr>
        <p:spPr>
          <a:xfrm>
            <a:off x="2573673" y="42792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f_count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592B446-539F-45DC-8459-B0A62B8CF02D}"/>
              </a:ext>
            </a:extLst>
          </p:cNvPr>
          <p:cNvSpPr txBox="1"/>
          <p:nvPr/>
        </p:nvSpPr>
        <p:spPr>
          <a:xfrm>
            <a:off x="-2379535" y="2323689"/>
            <a:ext cx="3429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printf("hello\n");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write(1,"hello\n", 6 );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1252BD6-3F72-4BD1-9566-1C31D81F1B4D}"/>
              </a:ext>
            </a:extLst>
          </p:cNvPr>
          <p:cNvSpPr/>
          <p:nvPr/>
        </p:nvSpPr>
        <p:spPr>
          <a:xfrm>
            <a:off x="1668932" y="5494087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B1341CD-8C4F-418B-99CF-CACF2B4CBCFA}"/>
              </a:ext>
            </a:extLst>
          </p:cNvPr>
          <p:cNvSpPr/>
          <p:nvPr/>
        </p:nvSpPr>
        <p:spPr>
          <a:xfrm>
            <a:off x="1668932" y="5805256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2A446FE-3954-4B4D-B69B-4296C856A820}"/>
              </a:ext>
            </a:extLst>
          </p:cNvPr>
          <p:cNvSpPr/>
          <p:nvPr/>
        </p:nvSpPr>
        <p:spPr>
          <a:xfrm>
            <a:off x="1668932" y="6116425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D117CB8-AF22-4032-BEDC-74D4D5BD658C}"/>
              </a:ext>
            </a:extLst>
          </p:cNvPr>
          <p:cNvSpPr txBox="1"/>
          <p:nvPr/>
        </p:nvSpPr>
        <p:spPr>
          <a:xfrm>
            <a:off x="1796261" y="515718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file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0DD32D4-7927-4E97-91E4-484021F9CAB2}"/>
              </a:ext>
            </a:extLst>
          </p:cNvPr>
          <p:cNvSpPr txBox="1"/>
          <p:nvPr/>
        </p:nvSpPr>
        <p:spPr>
          <a:xfrm>
            <a:off x="1006163" y="607785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f_op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099D3CD-7222-4F8D-902A-EC9D8DE645A5}"/>
              </a:ext>
            </a:extLst>
          </p:cNvPr>
          <p:cNvSpPr/>
          <p:nvPr/>
        </p:nvSpPr>
        <p:spPr>
          <a:xfrm>
            <a:off x="3721160" y="5487761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463DFCA-C2E1-4380-BF7A-723D1211A031}"/>
              </a:ext>
            </a:extLst>
          </p:cNvPr>
          <p:cNvSpPr/>
          <p:nvPr/>
        </p:nvSpPr>
        <p:spPr>
          <a:xfrm>
            <a:off x="3721160" y="5798930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D03AEDCD-8AEE-4009-8889-7E20ADC59A6D}"/>
              </a:ext>
            </a:extLst>
          </p:cNvPr>
          <p:cNvCxnSpPr>
            <a:cxnSpLocks/>
            <a:stCxn id="80" idx="3"/>
            <a:endCxn id="87" idx="1"/>
          </p:cNvCxnSpPr>
          <p:nvPr/>
        </p:nvCxnSpPr>
        <p:spPr>
          <a:xfrm flipV="1">
            <a:off x="2641040" y="5640183"/>
            <a:ext cx="1080120" cy="62866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DA38121-383A-45C8-9D72-CCA5F5C6647D}"/>
              </a:ext>
            </a:extLst>
          </p:cNvPr>
          <p:cNvSpPr txBox="1"/>
          <p:nvPr/>
        </p:nvSpPr>
        <p:spPr>
          <a:xfrm>
            <a:off x="3043992" y="579260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두루마리 모양: 세로로 말림 93">
            <a:extLst>
              <a:ext uri="{FF2B5EF4-FFF2-40B4-BE49-F238E27FC236}">
                <a16:creationId xmlns:a16="http://schemas.microsoft.com/office/drawing/2014/main" id="{273836B7-1895-44C6-B0B9-34CCCBB01720}"/>
              </a:ext>
            </a:extLst>
          </p:cNvPr>
          <p:cNvSpPr/>
          <p:nvPr/>
        </p:nvSpPr>
        <p:spPr>
          <a:xfrm>
            <a:off x="5378275" y="5710163"/>
            <a:ext cx="576064" cy="511422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4665996-3B98-4415-99EA-1135B290F52C}"/>
              </a:ext>
            </a:extLst>
          </p:cNvPr>
          <p:cNvSpPr txBox="1"/>
          <p:nvPr/>
        </p:nvSpPr>
        <p:spPr>
          <a:xfrm>
            <a:off x="5306267" y="5213473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kmsg_write()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6" name="연결선: 구부러짐 95">
            <a:extLst>
              <a:ext uri="{FF2B5EF4-FFF2-40B4-BE49-F238E27FC236}">
                <a16:creationId xmlns:a16="http://schemas.microsoft.com/office/drawing/2014/main" id="{3C642194-32F0-422C-B84C-C7E9B351B204}"/>
              </a:ext>
            </a:extLst>
          </p:cNvPr>
          <p:cNvCxnSpPr>
            <a:cxnSpLocks/>
            <a:stCxn id="88" idx="3"/>
            <a:endCxn id="94" idx="2"/>
          </p:cNvCxnSpPr>
          <p:nvPr/>
        </p:nvCxnSpPr>
        <p:spPr>
          <a:xfrm>
            <a:off x="4693268" y="5951352"/>
            <a:ext cx="973039" cy="270233"/>
          </a:xfrm>
          <a:prstGeom prst="curvedConnector4">
            <a:avLst>
              <a:gd name="adj1" fmla="val 35199"/>
              <a:gd name="adj2" fmla="val 1845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5A462AD-5385-4068-9BC6-B3785FFF3292}"/>
              </a:ext>
            </a:extLst>
          </p:cNvPr>
          <p:cNvSpPr txBox="1"/>
          <p:nvPr/>
        </p:nvSpPr>
        <p:spPr>
          <a:xfrm>
            <a:off x="656972" y="578611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f_count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2" name="연결선: 구부러짐 101">
            <a:extLst>
              <a:ext uri="{FF2B5EF4-FFF2-40B4-BE49-F238E27FC236}">
                <a16:creationId xmlns:a16="http://schemas.microsoft.com/office/drawing/2014/main" id="{EE1852C0-0EFC-4EE7-BB1C-2274C606A05E}"/>
              </a:ext>
            </a:extLst>
          </p:cNvPr>
          <p:cNvCxnSpPr>
            <a:cxnSpLocks/>
            <a:stCxn id="16" idx="3"/>
            <a:endCxn id="76" idx="1"/>
          </p:cNvCxnSpPr>
          <p:nvPr/>
        </p:nvCxnSpPr>
        <p:spPr>
          <a:xfrm>
            <a:off x="1619672" y="3645024"/>
            <a:ext cx="49260" cy="2001485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E81327A5-E752-4D92-82BC-E5B06236FA28}"/>
              </a:ext>
            </a:extLst>
          </p:cNvPr>
          <p:cNvSpPr txBox="1"/>
          <p:nvPr/>
        </p:nvSpPr>
        <p:spPr>
          <a:xfrm>
            <a:off x="-2725305" y="3872470"/>
            <a:ext cx="5404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write(3,"init: reading config file");</a:t>
            </a:r>
          </a:p>
        </p:txBody>
      </p:sp>
    </p:spTree>
    <p:extLst>
      <p:ext uri="{BB962C8B-B14F-4D97-AF65-F5344CB8AC3E}">
        <p14:creationId xmlns:p14="http://schemas.microsoft.com/office/powerpoint/2010/main" val="365622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0C4FECF-F2C0-4EB2-8FD2-ADD8755379D9}"/>
              </a:ext>
            </a:extLst>
          </p:cNvPr>
          <p:cNvCxnSpPr/>
          <p:nvPr/>
        </p:nvCxnSpPr>
        <p:spPr>
          <a:xfrm>
            <a:off x="35496" y="1052736"/>
            <a:ext cx="84963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EC1496-8F18-4810-8F68-4914AC6A90BD}"/>
              </a:ext>
            </a:extLst>
          </p:cNvPr>
          <p:cNvSpPr/>
          <p:nvPr/>
        </p:nvSpPr>
        <p:spPr>
          <a:xfrm>
            <a:off x="1188021" y="1889349"/>
            <a:ext cx="1152525" cy="4333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7C961E-6513-43D1-ABDF-E7EBE12C0085}"/>
              </a:ext>
            </a:extLst>
          </p:cNvPr>
          <p:cNvSpPr/>
          <p:nvPr/>
        </p:nvSpPr>
        <p:spPr>
          <a:xfrm>
            <a:off x="1188021" y="2322736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E8F351-5AFD-452E-9C22-6D15832F8C40}"/>
              </a:ext>
            </a:extLst>
          </p:cNvPr>
          <p:cNvSpPr/>
          <p:nvPr/>
        </p:nvSpPr>
        <p:spPr>
          <a:xfrm>
            <a:off x="1188021" y="2754536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E8B59EF-0C25-43B2-BD48-1AA1960451FE}"/>
              </a:ext>
            </a:extLst>
          </p:cNvPr>
          <p:cNvSpPr/>
          <p:nvPr/>
        </p:nvSpPr>
        <p:spPr>
          <a:xfrm>
            <a:off x="1188021" y="3186336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732E7D-49BD-4357-8D00-9641575CECAF}"/>
              </a:ext>
            </a:extLst>
          </p:cNvPr>
          <p:cNvSpPr/>
          <p:nvPr/>
        </p:nvSpPr>
        <p:spPr>
          <a:xfrm>
            <a:off x="1188021" y="3618136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E6AD87-06CA-4E07-9BFE-B4319BD41542}"/>
              </a:ext>
            </a:extLst>
          </p:cNvPr>
          <p:cNvSpPr/>
          <p:nvPr/>
        </p:nvSpPr>
        <p:spPr>
          <a:xfrm>
            <a:off x="1188021" y="4049936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3EC12B-BEF9-407C-8836-1EAE33233CAD}"/>
              </a:ext>
            </a:extLst>
          </p:cNvPr>
          <p:cNvSpPr/>
          <p:nvPr/>
        </p:nvSpPr>
        <p:spPr>
          <a:xfrm>
            <a:off x="1188021" y="4481736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FC784167-920B-4CF8-9A3F-17FA0DE2D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8021" y="1340074"/>
            <a:ext cx="1323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chrdevs[]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6571CE4C-CC41-4ED9-9010-82E2EA8C8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21" y="2356074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BF4CA5-0E69-4409-A0E0-6EA314CE00D0}"/>
              </a:ext>
            </a:extLst>
          </p:cNvPr>
          <p:cNvSpPr/>
          <p:nvPr/>
        </p:nvSpPr>
        <p:spPr>
          <a:xfrm>
            <a:off x="3275584" y="2727549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078A7D-16EC-41D2-B71E-73A8D61A2BE4}"/>
              </a:ext>
            </a:extLst>
          </p:cNvPr>
          <p:cNvSpPr/>
          <p:nvPr/>
        </p:nvSpPr>
        <p:spPr>
          <a:xfrm>
            <a:off x="3275584" y="3159349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"mem"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8E46E6-5A0B-462E-916D-3B7F68BC2539}"/>
              </a:ext>
            </a:extLst>
          </p:cNvPr>
          <p:cNvSpPr/>
          <p:nvPr/>
        </p:nvSpPr>
        <p:spPr>
          <a:xfrm>
            <a:off x="3275584" y="3591149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08D060A0-2113-4976-BAF1-BAA69A3FB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609" y="2316386"/>
            <a:ext cx="690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cdev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7F30F32-B59F-4370-88BC-D1EC75E98F98}"/>
              </a:ext>
            </a:extLst>
          </p:cNvPr>
          <p:cNvCxnSpPr>
            <a:stCxn id="6" idx="3"/>
            <a:endCxn id="14" idx="1"/>
          </p:cNvCxnSpPr>
          <p:nvPr/>
        </p:nvCxnSpPr>
        <p:spPr>
          <a:xfrm>
            <a:off x="2340546" y="2538636"/>
            <a:ext cx="935038" cy="40481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B8FD08-0147-46DB-8589-AEAA95BC694B}"/>
              </a:ext>
            </a:extLst>
          </p:cNvPr>
          <p:cNvSpPr/>
          <p:nvPr/>
        </p:nvSpPr>
        <p:spPr>
          <a:xfrm>
            <a:off x="5583809" y="4565874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24">
            <a:extLst>
              <a:ext uri="{FF2B5EF4-FFF2-40B4-BE49-F238E27FC236}">
                <a16:creationId xmlns:a16="http://schemas.microsoft.com/office/drawing/2014/main" id="{9BD05E6F-7E6F-46A4-8425-62C6B1F17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1084" y="4154711"/>
            <a:ext cx="157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memory_fops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5CB01BC-6DB1-4177-B166-56040F9D5F8D}"/>
              </a:ext>
            </a:extLst>
          </p:cNvPr>
          <p:cNvCxnSpPr>
            <a:stCxn id="16" idx="3"/>
            <a:endCxn id="31" idx="1"/>
          </p:cNvCxnSpPr>
          <p:nvPr/>
        </p:nvCxnSpPr>
        <p:spPr>
          <a:xfrm flipV="1">
            <a:off x="4428109" y="2757711"/>
            <a:ext cx="1133475" cy="104933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세로로 말린 두루마리 모양 28">
            <a:extLst>
              <a:ext uri="{FF2B5EF4-FFF2-40B4-BE49-F238E27FC236}">
                <a16:creationId xmlns:a16="http://schemas.microsoft.com/office/drawing/2014/main" id="{DE21F4F8-E058-45AE-ACF7-4180F74ECF5B}"/>
              </a:ext>
            </a:extLst>
          </p:cNvPr>
          <p:cNvSpPr/>
          <p:nvPr/>
        </p:nvSpPr>
        <p:spPr>
          <a:xfrm>
            <a:off x="7969821" y="4240436"/>
            <a:ext cx="863600" cy="650875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세로로 말린 두루마리 모양 29">
            <a:extLst>
              <a:ext uri="{FF2B5EF4-FFF2-40B4-BE49-F238E27FC236}">
                <a16:creationId xmlns:a16="http://schemas.microsoft.com/office/drawing/2014/main" id="{8DD90AAB-8EE8-4DAD-BF22-1AE53C84B5F0}"/>
              </a:ext>
            </a:extLst>
          </p:cNvPr>
          <p:cNvSpPr/>
          <p:nvPr/>
        </p:nvSpPr>
        <p:spPr>
          <a:xfrm>
            <a:off x="8099996" y="1427386"/>
            <a:ext cx="865188" cy="652463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세로로 말린 두루마리 모양 30">
            <a:extLst>
              <a:ext uri="{FF2B5EF4-FFF2-40B4-BE49-F238E27FC236}">
                <a16:creationId xmlns:a16="http://schemas.microsoft.com/office/drawing/2014/main" id="{78968E48-22AD-4CE8-82EB-19448E8345B7}"/>
              </a:ext>
            </a:extLst>
          </p:cNvPr>
          <p:cNvSpPr/>
          <p:nvPr/>
        </p:nvSpPr>
        <p:spPr>
          <a:xfrm>
            <a:off x="8099996" y="2618011"/>
            <a:ext cx="865188" cy="650875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BC0AF4ED-63AD-4F87-A09B-D2E5B0457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2634" y="3843561"/>
            <a:ext cx="1577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memory_open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26" name="TextBox 32">
            <a:extLst>
              <a:ext uri="{FF2B5EF4-FFF2-40B4-BE49-F238E27FC236}">
                <a16:creationId xmlns:a16="http://schemas.microsoft.com/office/drawing/2014/main" id="{97AAADF9-D899-4946-8347-9E4EFE263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3671" y="1035274"/>
            <a:ext cx="1323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read_null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27" name="TextBox 33">
            <a:extLst>
              <a:ext uri="{FF2B5EF4-FFF2-40B4-BE49-F238E27FC236}">
                <a16:creationId xmlns:a16="http://schemas.microsoft.com/office/drawing/2014/main" id="{588808BD-2673-4039-9B68-173F6DA5D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3034" y="2219549"/>
            <a:ext cx="1450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write_null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C75E1C9-5906-4BD5-8BB3-CB397308649E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 flipV="1">
            <a:off x="6736334" y="4565874"/>
            <a:ext cx="1314450" cy="2159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655940F-C608-4E8D-A65C-62A0DCB3286A}"/>
              </a:ext>
            </a:extLst>
          </p:cNvPr>
          <p:cNvCxnSpPr>
            <a:stCxn id="31" idx="3"/>
            <a:endCxn id="23" idx="1"/>
          </p:cNvCxnSpPr>
          <p:nvPr/>
        </p:nvCxnSpPr>
        <p:spPr>
          <a:xfrm flipV="1">
            <a:off x="6714109" y="1752824"/>
            <a:ext cx="1468437" cy="10048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D5CBD10-2267-49A8-BD61-1F036CF3E203}"/>
              </a:ext>
            </a:extLst>
          </p:cNvPr>
          <p:cNvCxnSpPr>
            <a:stCxn id="32" idx="3"/>
            <a:endCxn id="24" idx="1"/>
          </p:cNvCxnSpPr>
          <p:nvPr/>
        </p:nvCxnSpPr>
        <p:spPr>
          <a:xfrm flipV="1">
            <a:off x="6714109" y="2943449"/>
            <a:ext cx="1468437" cy="24606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0813B9E-C605-4849-9459-D75D6CDF2F1B}"/>
              </a:ext>
            </a:extLst>
          </p:cNvPr>
          <p:cNvSpPr/>
          <p:nvPr/>
        </p:nvSpPr>
        <p:spPr>
          <a:xfrm>
            <a:off x="5561584" y="2541811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D690115-68D3-4B68-86B2-31A504FB637D}"/>
              </a:ext>
            </a:extLst>
          </p:cNvPr>
          <p:cNvSpPr/>
          <p:nvPr/>
        </p:nvSpPr>
        <p:spPr>
          <a:xfrm>
            <a:off x="5561584" y="2973611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49">
            <a:extLst>
              <a:ext uri="{FF2B5EF4-FFF2-40B4-BE49-F238E27FC236}">
                <a16:creationId xmlns:a16="http://schemas.microsoft.com/office/drawing/2014/main" id="{FFD57006-81B3-41D4-9875-39C6D347B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859" y="2130649"/>
            <a:ext cx="1323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null_fops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8412055-CB52-4128-842E-1F2E20470797}"/>
              </a:ext>
            </a:extLst>
          </p:cNvPr>
          <p:cNvSpPr/>
          <p:nvPr/>
        </p:nvSpPr>
        <p:spPr>
          <a:xfrm>
            <a:off x="2699321" y="620936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82BCC89-1FF1-4205-85FA-F72920726429}"/>
              </a:ext>
            </a:extLst>
          </p:cNvPr>
          <p:cNvSpPr/>
          <p:nvPr/>
        </p:nvSpPr>
        <p:spPr>
          <a:xfrm>
            <a:off x="2699321" y="1052736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1, 3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55">
            <a:extLst>
              <a:ext uri="{FF2B5EF4-FFF2-40B4-BE49-F238E27FC236}">
                <a16:creationId xmlns:a16="http://schemas.microsoft.com/office/drawing/2014/main" id="{0DC9C847-8C0C-4425-9833-7F6F3BD25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7096" y="116111"/>
            <a:ext cx="1196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__null__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37" name="TextBox 17">
            <a:extLst>
              <a:ext uri="{FF2B5EF4-FFF2-40B4-BE49-F238E27FC236}">
                <a16:creationId xmlns:a16="http://schemas.microsoft.com/office/drawing/2014/main" id="{3933D389-7563-472C-923C-C62325AD5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958" y="3649092"/>
            <a:ext cx="5645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ops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184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12700"/>
      </a:spPr>
      <a:bodyPr rtlCol="0" anchor="ctr"/>
      <a:lstStyle>
        <a:defPPr algn="ctr">
          <a:defRPr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</TotalTime>
  <Words>2730</Words>
  <Application>Microsoft Office PowerPoint</Application>
  <PresentationFormat>화면 슬라이드 쇼(4:3)</PresentationFormat>
  <Paragraphs>752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Property 초기화 과정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kim jungin</cp:lastModifiedBy>
  <cp:revision>455</cp:revision>
  <dcterms:created xsi:type="dcterms:W3CDTF">2017-09-04T00:10:04Z</dcterms:created>
  <dcterms:modified xsi:type="dcterms:W3CDTF">2019-05-16T06:55:36Z</dcterms:modified>
</cp:coreProperties>
</file>