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 autoAdjust="0"/>
    <p:restoredTop sz="94660"/>
  </p:normalViewPr>
  <p:slideViewPr>
    <p:cSldViewPr>
      <p:cViewPr varScale="1">
        <p:scale>
          <a:sx n="74" d="100"/>
          <a:sy n="74" d="100"/>
        </p:scale>
        <p:origin x="1335" y="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8ADA7129-E65B-42FE-B01D-0B9689FBE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963" y="548903"/>
            <a:ext cx="1957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device_init();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D87DE7-C7A6-4DDE-A215-1EF61915C0F3}"/>
              </a:ext>
            </a:extLst>
          </p:cNvPr>
          <p:cNvSpPr/>
          <p:nvPr/>
        </p:nvSpPr>
        <p:spPr>
          <a:xfrm>
            <a:off x="3563888" y="1196603"/>
            <a:ext cx="2808287" cy="15843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1F6767-A525-4B30-B6D9-028F0FA7BC0E}"/>
              </a:ext>
            </a:extLst>
          </p:cNvPr>
          <p:cNvSpPr/>
          <p:nvPr/>
        </p:nvSpPr>
        <p:spPr>
          <a:xfrm>
            <a:off x="3563888" y="2780928"/>
            <a:ext cx="2808287" cy="15843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AD71ED-D2CD-4E40-A748-B2D30EC24F36}"/>
              </a:ext>
            </a:extLst>
          </p:cNvPr>
          <p:cNvSpPr/>
          <p:nvPr/>
        </p:nvSpPr>
        <p:spPr>
          <a:xfrm>
            <a:off x="3995688" y="2420565"/>
            <a:ext cx="1404937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11D896-19D1-48D3-8570-9055629B7F1D}"/>
              </a:ext>
            </a:extLst>
          </p:cNvPr>
          <p:cNvSpPr/>
          <p:nvPr/>
        </p:nvSpPr>
        <p:spPr>
          <a:xfrm>
            <a:off x="3995688" y="2780928"/>
            <a:ext cx="1404937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D5A677D-4822-4A7B-8464-0D3D24E4A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25" y="2771403"/>
            <a:ext cx="3730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AF_NETLINK</a:t>
            </a:r>
          </a:p>
          <a:p>
            <a:r>
              <a:rPr lang="en-US" altLang="ko-KR">
                <a:latin typeface="Consolas" panose="020B0609020204030204" pitchFamily="49" charset="0"/>
              </a:rPr>
              <a:t>addr.nl_pid = 2238</a:t>
            </a:r>
          </a:p>
          <a:p>
            <a:r>
              <a:rPr lang="en-US" altLang="ko-KR">
                <a:latin typeface="Consolas" panose="020B0609020204030204" pitchFamily="49" charset="0"/>
              </a:rPr>
              <a:t>addr.nl_groups = 0xffffffff;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아래쪽 화살표 2">
            <a:extLst>
              <a:ext uri="{FF2B5EF4-FFF2-40B4-BE49-F238E27FC236}">
                <a16:creationId xmlns:a16="http://schemas.microsoft.com/office/drawing/2014/main" id="{9DD09926-5658-4FE5-8E85-E79F02B54E5F}"/>
              </a:ext>
            </a:extLst>
          </p:cNvPr>
          <p:cNvSpPr/>
          <p:nvPr/>
        </p:nvSpPr>
        <p:spPr>
          <a:xfrm rot="10800000">
            <a:off x="4527500" y="3371478"/>
            <a:ext cx="341313" cy="690562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모서리가 둥근 직사각형 9">
            <a:extLst>
              <a:ext uri="{FF2B5EF4-FFF2-40B4-BE49-F238E27FC236}">
                <a16:creationId xmlns:a16="http://schemas.microsoft.com/office/drawing/2014/main" id="{831AB6B1-1A98-49EA-A9F5-510FF04DA6E0}"/>
              </a:ext>
            </a:extLst>
          </p:cNvPr>
          <p:cNvSpPr/>
          <p:nvPr/>
        </p:nvSpPr>
        <p:spPr>
          <a:xfrm>
            <a:off x="3986163" y="1377578"/>
            <a:ext cx="1162050" cy="35877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41C572-D53D-49FE-91BA-B72F398BD4DD}"/>
              </a:ext>
            </a:extLst>
          </p:cNvPr>
          <p:cNvCxnSpPr>
            <a:stCxn id="7" idx="0"/>
            <a:endCxn id="11" idx="2"/>
          </p:cNvCxnSpPr>
          <p:nvPr/>
        </p:nvCxnSpPr>
        <p:spPr>
          <a:xfrm flipH="1" flipV="1">
            <a:off x="4567188" y="1736353"/>
            <a:ext cx="130175" cy="6842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3">
            <a:extLst>
              <a:ext uri="{FF2B5EF4-FFF2-40B4-BE49-F238E27FC236}">
                <a16:creationId xmlns:a16="http://schemas.microsoft.com/office/drawing/2014/main" id="{C05A80CE-0EC2-49D7-A8AF-7ED171DDF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463" y="2263403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device_fd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46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4257886-7301-4A05-96E6-EB91E99287FF}"/>
              </a:ext>
            </a:extLst>
          </p:cNvPr>
          <p:cNvCxnSpPr/>
          <p:nvPr/>
        </p:nvCxnSpPr>
        <p:spPr>
          <a:xfrm>
            <a:off x="1278012" y="2996257"/>
            <a:ext cx="367188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99BD77-626A-476B-ADA1-390D9B0AF0BC}"/>
              </a:ext>
            </a:extLst>
          </p:cNvPr>
          <p:cNvCxnSpPr/>
          <p:nvPr/>
        </p:nvCxnSpPr>
        <p:spPr>
          <a:xfrm>
            <a:off x="5165800" y="2996257"/>
            <a:ext cx="367347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8016DE-4B23-448D-BAEF-891AF63F0D09}"/>
              </a:ext>
            </a:extLst>
          </p:cNvPr>
          <p:cNvCxnSpPr/>
          <p:nvPr/>
        </p:nvCxnSpPr>
        <p:spPr>
          <a:xfrm>
            <a:off x="4949900" y="2780357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AD15D1-9C36-4BC3-B893-8210F28C8E3A}"/>
              </a:ext>
            </a:extLst>
          </p:cNvPr>
          <p:cNvCxnSpPr/>
          <p:nvPr/>
        </p:nvCxnSpPr>
        <p:spPr>
          <a:xfrm>
            <a:off x="5165800" y="2780357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28BDBB7-5D69-4E3B-B89B-A8854AF7139C}"/>
              </a:ext>
            </a:extLst>
          </p:cNvPr>
          <p:cNvCxnSpPr/>
          <p:nvPr/>
        </p:nvCxnSpPr>
        <p:spPr>
          <a:xfrm>
            <a:off x="5054675" y="2708920"/>
            <a:ext cx="0" cy="7191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BCA705-174A-49F9-8569-B3EAD46A962C}"/>
              </a:ext>
            </a:extLst>
          </p:cNvPr>
          <p:cNvSpPr/>
          <p:nvPr/>
        </p:nvSpPr>
        <p:spPr>
          <a:xfrm>
            <a:off x="5675387" y="2708920"/>
            <a:ext cx="95408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325B58-D8E7-499B-8B24-69035C96B75F}"/>
              </a:ext>
            </a:extLst>
          </p:cNvPr>
          <p:cNvSpPr/>
          <p:nvPr/>
        </p:nvSpPr>
        <p:spPr>
          <a:xfrm>
            <a:off x="5675387" y="2996257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10, 55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46">
            <a:extLst>
              <a:ext uri="{FF2B5EF4-FFF2-40B4-BE49-F238E27FC236}">
                <a16:creationId xmlns:a16="http://schemas.microsoft.com/office/drawing/2014/main" id="{A57124DB-4B60-46D7-AD4B-FD0F530C8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350" y="2231082"/>
            <a:ext cx="3730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crw-rw---- root led /dev/led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모서리가 둥근 직사각형 1">
            <a:extLst>
              <a:ext uri="{FF2B5EF4-FFF2-40B4-BE49-F238E27FC236}">
                <a16:creationId xmlns:a16="http://schemas.microsoft.com/office/drawing/2014/main" id="{3C5B8B5E-40BF-4993-85AC-A14EE642C16F}"/>
              </a:ext>
            </a:extLst>
          </p:cNvPr>
          <p:cNvSpPr/>
          <p:nvPr/>
        </p:nvSpPr>
        <p:spPr>
          <a:xfrm>
            <a:off x="5602362" y="1259532"/>
            <a:ext cx="1074738" cy="35877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88838955-ECFA-4D12-BC72-543FCBC6E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4896" y="1259532"/>
            <a:ext cx="2084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/sbin/ledserver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47">
            <a:extLst>
              <a:ext uri="{FF2B5EF4-FFF2-40B4-BE49-F238E27FC236}">
                <a16:creationId xmlns:a16="http://schemas.microsoft.com/office/drawing/2014/main" id="{A75E65ED-3D13-4A8E-AFA2-76F022300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706" y="362591"/>
            <a:ext cx="1830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"led.service"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07D869F-B1E8-488C-9E8C-F6685F7CF716}"/>
              </a:ext>
            </a:extLst>
          </p:cNvPr>
          <p:cNvCxnSpPr>
            <a:stCxn id="12" idx="2"/>
            <a:endCxn id="9" idx="0"/>
          </p:cNvCxnSpPr>
          <p:nvPr/>
        </p:nvCxnSpPr>
        <p:spPr>
          <a:xfrm>
            <a:off x="6140525" y="1618307"/>
            <a:ext cx="12700" cy="10906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48">
            <a:extLst>
              <a:ext uri="{FF2B5EF4-FFF2-40B4-BE49-F238E27FC236}">
                <a16:creationId xmlns:a16="http://schemas.microsoft.com/office/drawing/2014/main" id="{2FC6D8E5-5F8A-41E9-80A3-1EEF6A84A810}"/>
              </a:ext>
            </a:extLst>
          </p:cNvPr>
          <p:cNvSpPr/>
          <p:nvPr/>
        </p:nvSpPr>
        <p:spPr>
          <a:xfrm>
            <a:off x="1222450" y="1269057"/>
            <a:ext cx="1074737" cy="35877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49">
            <a:extLst>
              <a:ext uri="{FF2B5EF4-FFF2-40B4-BE49-F238E27FC236}">
                <a16:creationId xmlns:a16="http://schemas.microsoft.com/office/drawing/2014/main" id="{D2E9DA96-BF18-4008-AC0F-CC5D1A9DE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87" y="1269057"/>
            <a:ext cx="1071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led_app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D468667-FE53-48FA-88B9-FD0FAA0F85B2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323093" y="1448444"/>
            <a:ext cx="152688" cy="12604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1295B0A-686B-4EC2-8F33-9DDB5941E12B}"/>
              </a:ext>
            </a:extLst>
          </p:cNvPr>
          <p:cNvCxnSpPr>
            <a:cxnSpLocks/>
          </p:cNvCxnSpPr>
          <p:nvPr/>
        </p:nvCxnSpPr>
        <p:spPr>
          <a:xfrm flipH="1" flipV="1">
            <a:off x="3451300" y="178445"/>
            <a:ext cx="28575" cy="28178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6">
            <a:extLst>
              <a:ext uri="{FF2B5EF4-FFF2-40B4-BE49-F238E27FC236}">
                <a16:creationId xmlns:a16="http://schemas.microsoft.com/office/drawing/2014/main" id="{89CB49E3-AF85-4D0A-A15A-0B3C581FC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356" y="3844390"/>
            <a:ext cx="944563" cy="36988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LED_ON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37A62F-7979-41AD-8A79-03528332043A}"/>
              </a:ext>
            </a:extLst>
          </p:cNvPr>
          <p:cNvSpPr/>
          <p:nvPr/>
        </p:nvSpPr>
        <p:spPr>
          <a:xfrm>
            <a:off x="1998737" y="2708920"/>
            <a:ext cx="95408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E706A7-5F8E-4831-BC67-9076492C5E37}"/>
              </a:ext>
            </a:extLst>
          </p:cNvPr>
          <p:cNvSpPr/>
          <p:nvPr/>
        </p:nvSpPr>
        <p:spPr>
          <a:xfrm>
            <a:off x="1998737" y="2996257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63">
            <a:extLst>
              <a:ext uri="{FF2B5EF4-FFF2-40B4-BE49-F238E27FC236}">
                <a16:creationId xmlns:a16="http://schemas.microsoft.com/office/drawing/2014/main" id="{7D2D64DB-D358-4CDB-97C2-15E64E633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12289" y="3817711"/>
            <a:ext cx="56220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crw-rw-rw- root root /dev/binder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24" name="꺾인 연결선 66">
            <a:extLst>
              <a:ext uri="{FF2B5EF4-FFF2-40B4-BE49-F238E27FC236}">
                <a16:creationId xmlns:a16="http://schemas.microsoft.com/office/drawing/2014/main" id="{925C3682-5B1C-4809-976B-28F7475CD269}"/>
              </a:ext>
            </a:extLst>
          </p:cNvPr>
          <p:cNvCxnSpPr>
            <a:stCxn id="22" idx="2"/>
            <a:endCxn id="26" idx="2"/>
          </p:cNvCxnSpPr>
          <p:nvPr/>
        </p:nvCxnSpPr>
        <p:spPr>
          <a:xfrm rot="16200000" flipH="1">
            <a:off x="3366369" y="2393800"/>
            <a:ext cx="12700" cy="1782763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50296D-2667-40E4-A87B-3A828561F055}"/>
              </a:ext>
            </a:extLst>
          </p:cNvPr>
          <p:cNvSpPr/>
          <p:nvPr/>
        </p:nvSpPr>
        <p:spPr>
          <a:xfrm>
            <a:off x="3779912" y="2708920"/>
            <a:ext cx="95408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37BD2B-51E5-4911-9723-2E1FA26C6DEE}"/>
              </a:ext>
            </a:extLst>
          </p:cNvPr>
          <p:cNvSpPr/>
          <p:nvPr/>
        </p:nvSpPr>
        <p:spPr>
          <a:xfrm>
            <a:off x="3779912" y="2996257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0F6D4DA-C2A6-4002-9CE6-674A70E771BE}"/>
              </a:ext>
            </a:extLst>
          </p:cNvPr>
          <p:cNvCxnSpPr>
            <a:stCxn id="25" idx="0"/>
            <a:endCxn id="12" idx="1"/>
          </p:cNvCxnSpPr>
          <p:nvPr/>
        </p:nvCxnSpPr>
        <p:spPr>
          <a:xfrm flipV="1">
            <a:off x="4257750" y="1438920"/>
            <a:ext cx="1344612" cy="127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75">
            <a:extLst>
              <a:ext uri="{FF2B5EF4-FFF2-40B4-BE49-F238E27FC236}">
                <a16:creationId xmlns:a16="http://schemas.microsoft.com/office/drawing/2014/main" id="{635A2874-6A98-435D-A955-D52AFD8EF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100" y="619770"/>
            <a:ext cx="81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Proxy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76">
            <a:extLst>
              <a:ext uri="{FF2B5EF4-FFF2-40B4-BE49-F238E27FC236}">
                <a16:creationId xmlns:a16="http://schemas.microsoft.com/office/drawing/2014/main" id="{A9EFD7EE-63FA-434C-902B-7D6FAB083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312" y="580082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Stub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0" name="TextBox 47">
            <a:extLst>
              <a:ext uri="{FF2B5EF4-FFF2-40B4-BE49-F238E27FC236}">
                <a16:creationId xmlns:a16="http://schemas.microsoft.com/office/drawing/2014/main" id="{2259762E-EB1D-492F-BE5D-E0E85E202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5925" y="356393"/>
            <a:ext cx="21435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euid=&gt;led</a:t>
            </a:r>
            <a:r>
              <a:rPr lang="ko-KR" altLang="en-US">
                <a:latin typeface="Consolas" panose="020B0609020204030204" pitchFamily="49" charset="0"/>
              </a:rPr>
              <a:t>로 실행</a:t>
            </a:r>
          </a:p>
        </p:txBody>
      </p:sp>
      <p:sp>
        <p:nvSpPr>
          <p:cNvPr id="31" name="TextBox 47">
            <a:extLst>
              <a:ext uri="{FF2B5EF4-FFF2-40B4-BE49-F238E27FC236}">
                <a16:creationId xmlns:a16="http://schemas.microsoft.com/office/drawing/2014/main" id="{1F439477-4F7E-4D8E-8AE6-91DE5D430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75" y="-44172"/>
            <a:ext cx="13244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ledserver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2" name="TextBox 56">
            <a:extLst>
              <a:ext uri="{FF2B5EF4-FFF2-40B4-BE49-F238E27FC236}">
                <a16:creationId xmlns:a16="http://schemas.microsoft.com/office/drawing/2014/main" id="{191637F4-75DB-4645-B494-DB154D79F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424" y="4374207"/>
            <a:ext cx="1071127" cy="36933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LED_OFF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127849-102A-4447-918D-D0F2D9B967E3}"/>
              </a:ext>
            </a:extLst>
          </p:cNvPr>
          <p:cNvSpPr txBox="1"/>
          <p:nvPr/>
        </p:nvSpPr>
        <p:spPr>
          <a:xfrm>
            <a:off x="3625498" y="7843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user mode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8A4125-B4DF-42CF-839E-A7D5F06E6B94}"/>
              </a:ext>
            </a:extLst>
          </p:cNvPr>
          <p:cNvSpPr txBox="1"/>
          <p:nvPr/>
        </p:nvSpPr>
        <p:spPr>
          <a:xfrm>
            <a:off x="7669088" y="340339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kernel mode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473CE5-626B-4ADD-943D-4A0B9D8FEAFE}"/>
              </a:ext>
            </a:extLst>
          </p:cNvPr>
          <p:cNvSpPr txBox="1"/>
          <p:nvPr/>
        </p:nvSpPr>
        <p:spPr>
          <a:xfrm>
            <a:off x="1817322" y="8588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user mode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04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F3071F-D067-47AB-AD2E-D323BA46B689}"/>
              </a:ext>
            </a:extLst>
          </p:cNvPr>
          <p:cNvCxnSpPr/>
          <p:nvPr/>
        </p:nvCxnSpPr>
        <p:spPr>
          <a:xfrm>
            <a:off x="1398538" y="3861098"/>
            <a:ext cx="367188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DDC4619-7B1A-43AE-AAC2-FE19ED90D5C3}"/>
              </a:ext>
            </a:extLst>
          </p:cNvPr>
          <p:cNvCxnSpPr/>
          <p:nvPr/>
        </p:nvCxnSpPr>
        <p:spPr>
          <a:xfrm>
            <a:off x="5286326" y="3861098"/>
            <a:ext cx="367347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17D6C41-43C1-44C9-9C07-3AF91BF0352A}"/>
              </a:ext>
            </a:extLst>
          </p:cNvPr>
          <p:cNvCxnSpPr/>
          <p:nvPr/>
        </p:nvCxnSpPr>
        <p:spPr>
          <a:xfrm>
            <a:off x="5070426" y="3645198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9388EA8-F1E7-411D-B4E6-77735B618D95}"/>
              </a:ext>
            </a:extLst>
          </p:cNvPr>
          <p:cNvCxnSpPr/>
          <p:nvPr/>
        </p:nvCxnSpPr>
        <p:spPr>
          <a:xfrm>
            <a:off x="5286326" y="3645198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19EAD47-867A-4C32-9A50-B89A100E6EB3}"/>
              </a:ext>
            </a:extLst>
          </p:cNvPr>
          <p:cNvCxnSpPr/>
          <p:nvPr/>
        </p:nvCxnSpPr>
        <p:spPr>
          <a:xfrm>
            <a:off x="5175201" y="3573760"/>
            <a:ext cx="0" cy="719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A34291-13F5-48B6-AE01-3DE8839D75A3}"/>
              </a:ext>
            </a:extLst>
          </p:cNvPr>
          <p:cNvSpPr/>
          <p:nvPr/>
        </p:nvSpPr>
        <p:spPr>
          <a:xfrm>
            <a:off x="5795913" y="3573760"/>
            <a:ext cx="9540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5B7FEC-A886-45C1-A849-51CA4103802A}"/>
              </a:ext>
            </a:extLst>
          </p:cNvPr>
          <p:cNvSpPr/>
          <p:nvPr/>
        </p:nvSpPr>
        <p:spPr>
          <a:xfrm>
            <a:off x="5795913" y="3861098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10, 55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46">
            <a:extLst>
              <a:ext uri="{FF2B5EF4-FFF2-40B4-BE49-F238E27FC236}">
                <a16:creationId xmlns:a16="http://schemas.microsoft.com/office/drawing/2014/main" id="{FA3733D2-F5AE-4DC6-BE74-DC19A4D25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876" y="3086398"/>
            <a:ext cx="3730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crw-rw---- root led /dev/led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모서리가 둥근 직사각형 1">
            <a:extLst>
              <a:ext uri="{FF2B5EF4-FFF2-40B4-BE49-F238E27FC236}">
                <a16:creationId xmlns:a16="http://schemas.microsoft.com/office/drawing/2014/main" id="{FF3B06E1-9710-492C-B211-E6A2DDFE4D06}"/>
              </a:ext>
            </a:extLst>
          </p:cNvPr>
          <p:cNvSpPr/>
          <p:nvPr/>
        </p:nvSpPr>
        <p:spPr>
          <a:xfrm>
            <a:off x="5722888" y="2124373"/>
            <a:ext cx="1074738" cy="36036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A38BB309-C0A9-498B-9BE2-5303D40B9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901" y="2124373"/>
            <a:ext cx="2084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/sbin/ledserver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47">
            <a:extLst>
              <a:ext uri="{FF2B5EF4-FFF2-40B4-BE49-F238E27FC236}">
                <a16:creationId xmlns:a16="http://schemas.microsoft.com/office/drawing/2014/main" id="{A47CC55F-6038-494E-A11F-756BA8A9D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2863" y="1629073"/>
            <a:ext cx="1830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"led.service"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EA2C497-B8AE-49B1-95DA-DEFBAA7AC9CC}"/>
              </a:ext>
            </a:extLst>
          </p:cNvPr>
          <p:cNvCxnSpPr>
            <a:stCxn id="12" idx="2"/>
            <a:endCxn id="9" idx="0"/>
          </p:cNvCxnSpPr>
          <p:nvPr/>
        </p:nvCxnSpPr>
        <p:spPr>
          <a:xfrm>
            <a:off x="6261051" y="2484735"/>
            <a:ext cx="12700" cy="1089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48">
            <a:extLst>
              <a:ext uri="{FF2B5EF4-FFF2-40B4-BE49-F238E27FC236}">
                <a16:creationId xmlns:a16="http://schemas.microsoft.com/office/drawing/2014/main" id="{04F3F9B5-F56C-4D99-AAD7-8681B041108E}"/>
              </a:ext>
            </a:extLst>
          </p:cNvPr>
          <p:cNvSpPr/>
          <p:nvPr/>
        </p:nvSpPr>
        <p:spPr>
          <a:xfrm>
            <a:off x="1342976" y="2133898"/>
            <a:ext cx="1074737" cy="35877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49">
            <a:extLst>
              <a:ext uri="{FF2B5EF4-FFF2-40B4-BE49-F238E27FC236}">
                <a16:creationId xmlns:a16="http://schemas.microsoft.com/office/drawing/2014/main" id="{EE726969-C027-407A-99A8-F0A61BFBB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13" y="2133898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led.so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5B4C0E7-FF1F-4CBB-87F6-755BDB96F5B2}"/>
              </a:ext>
            </a:extLst>
          </p:cNvPr>
          <p:cNvCxnSpPr>
            <a:stCxn id="16" idx="3"/>
            <a:endCxn id="21" idx="0"/>
          </p:cNvCxnSpPr>
          <p:nvPr/>
        </p:nvCxnSpPr>
        <p:spPr>
          <a:xfrm>
            <a:off x="2417713" y="2313285"/>
            <a:ext cx="177800" cy="12604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BA47FC9-7013-46B5-A11C-2637D4016F3E}"/>
              </a:ext>
            </a:extLst>
          </p:cNvPr>
          <p:cNvCxnSpPr/>
          <p:nvPr/>
        </p:nvCxnSpPr>
        <p:spPr>
          <a:xfrm flipH="1" flipV="1">
            <a:off x="3563888" y="260648"/>
            <a:ext cx="36513" cy="36004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6">
            <a:extLst>
              <a:ext uri="{FF2B5EF4-FFF2-40B4-BE49-F238E27FC236}">
                <a16:creationId xmlns:a16="http://schemas.microsoft.com/office/drawing/2014/main" id="{ECFD5262-863A-4B03-A572-4693A2FBB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6138" y="4869160"/>
            <a:ext cx="944563" cy="36988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LED_ON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5769B0-F85E-407E-93E9-E02C2CC021DE}"/>
              </a:ext>
            </a:extLst>
          </p:cNvPr>
          <p:cNvSpPr/>
          <p:nvPr/>
        </p:nvSpPr>
        <p:spPr>
          <a:xfrm>
            <a:off x="2119263" y="3573760"/>
            <a:ext cx="9540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DB909F-C47A-404B-9DC0-62C9B6B8D223}"/>
              </a:ext>
            </a:extLst>
          </p:cNvPr>
          <p:cNvSpPr/>
          <p:nvPr/>
        </p:nvSpPr>
        <p:spPr>
          <a:xfrm>
            <a:off x="2119263" y="3861098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63">
            <a:extLst>
              <a:ext uri="{FF2B5EF4-FFF2-40B4-BE49-F238E27FC236}">
                <a16:creationId xmlns:a16="http://schemas.microsoft.com/office/drawing/2014/main" id="{E2C5C16D-F4ED-4135-87C1-92EBE1DEE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01" y="5518448"/>
            <a:ext cx="4237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crw-rw-rw- root root /dev/binder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4" name="꺾인 연결선 66">
            <a:extLst>
              <a:ext uri="{FF2B5EF4-FFF2-40B4-BE49-F238E27FC236}">
                <a16:creationId xmlns:a16="http://schemas.microsoft.com/office/drawing/2014/main" id="{EE86F7F7-E30B-4DD2-9F49-864A3A8C0209}"/>
              </a:ext>
            </a:extLst>
          </p:cNvPr>
          <p:cNvCxnSpPr>
            <a:stCxn id="22" idx="2"/>
            <a:endCxn id="26" idx="2"/>
          </p:cNvCxnSpPr>
          <p:nvPr/>
        </p:nvCxnSpPr>
        <p:spPr>
          <a:xfrm rot="16200000" flipH="1">
            <a:off x="3486895" y="3258641"/>
            <a:ext cx="12700" cy="1782763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441618C-F391-4022-AC64-64466BAFD157}"/>
              </a:ext>
            </a:extLst>
          </p:cNvPr>
          <p:cNvSpPr/>
          <p:nvPr/>
        </p:nvSpPr>
        <p:spPr>
          <a:xfrm>
            <a:off x="3900438" y="3573760"/>
            <a:ext cx="9540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7922E4-CDDB-4B58-AD2F-25D89942E854}"/>
              </a:ext>
            </a:extLst>
          </p:cNvPr>
          <p:cNvSpPr/>
          <p:nvPr/>
        </p:nvSpPr>
        <p:spPr>
          <a:xfrm>
            <a:off x="3900438" y="3861098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59F47E1-BD9C-4333-B7AE-25220434AC69}"/>
              </a:ext>
            </a:extLst>
          </p:cNvPr>
          <p:cNvCxnSpPr>
            <a:stCxn id="25" idx="0"/>
            <a:endCxn id="12" idx="1"/>
          </p:cNvCxnSpPr>
          <p:nvPr/>
        </p:nvCxnSpPr>
        <p:spPr>
          <a:xfrm flipV="1">
            <a:off x="4378276" y="2303760"/>
            <a:ext cx="1344612" cy="127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75">
            <a:extLst>
              <a:ext uri="{FF2B5EF4-FFF2-40B4-BE49-F238E27FC236}">
                <a16:creationId xmlns:a16="http://schemas.microsoft.com/office/drawing/2014/main" id="{C46B5C3F-E744-4144-95AA-49A53EA92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988" y="1486198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Proxy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76">
            <a:extLst>
              <a:ext uri="{FF2B5EF4-FFF2-40B4-BE49-F238E27FC236}">
                <a16:creationId xmlns:a16="http://schemas.microsoft.com/office/drawing/2014/main" id="{3B33D54B-44AA-49F2-B792-4AF5E3EC9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9838" y="1444923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Stub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B94E3DD-98BA-4874-A85A-374B474FE2C7}"/>
              </a:ext>
            </a:extLst>
          </p:cNvPr>
          <p:cNvSpPr/>
          <p:nvPr/>
        </p:nvSpPr>
        <p:spPr>
          <a:xfrm>
            <a:off x="1403301" y="909935"/>
            <a:ext cx="954087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DA01BD-831C-4D73-97CB-341D7E767B1B}"/>
              </a:ext>
            </a:extLst>
          </p:cNvPr>
          <p:cNvSpPr/>
          <p:nvPr/>
        </p:nvSpPr>
        <p:spPr>
          <a:xfrm>
            <a:off x="1403301" y="1197273"/>
            <a:ext cx="954087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C02B8AE-6215-478A-BED8-132AD7BA7B5F}"/>
              </a:ext>
            </a:extLst>
          </p:cNvPr>
          <p:cNvCxnSpPr/>
          <p:nvPr/>
        </p:nvCxnSpPr>
        <p:spPr>
          <a:xfrm>
            <a:off x="1317576" y="1197273"/>
            <a:ext cx="228282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3">
            <a:extLst>
              <a:ext uri="{FF2B5EF4-FFF2-40B4-BE49-F238E27FC236}">
                <a16:creationId xmlns:a16="http://schemas.microsoft.com/office/drawing/2014/main" id="{EF799CDD-03C9-4D75-AFDC-257F5B71B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651" y="971848"/>
            <a:ext cx="43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VM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4" name="모서리가 둥근 직사각형 35">
            <a:extLst>
              <a:ext uri="{FF2B5EF4-FFF2-40B4-BE49-F238E27FC236}">
                <a16:creationId xmlns:a16="http://schemas.microsoft.com/office/drawing/2014/main" id="{5582D229-5EA8-4E85-AD1A-5C8CDA47BA05}"/>
              </a:ext>
            </a:extLst>
          </p:cNvPr>
          <p:cNvSpPr/>
          <p:nvPr/>
        </p:nvSpPr>
        <p:spPr>
          <a:xfrm>
            <a:off x="1327101" y="189210"/>
            <a:ext cx="1074737" cy="36036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APP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5D30F9F-6E29-4D75-8F5D-405B42CEE106}"/>
              </a:ext>
            </a:extLst>
          </p:cNvPr>
          <p:cNvCxnSpPr>
            <a:stCxn id="34" idx="2"/>
            <a:endCxn id="30" idx="0"/>
          </p:cNvCxnSpPr>
          <p:nvPr/>
        </p:nvCxnSpPr>
        <p:spPr>
          <a:xfrm>
            <a:off x="1865263" y="549573"/>
            <a:ext cx="14288" cy="3603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92744E1-7919-4723-A6E4-4A1F60A89C94}"/>
              </a:ext>
            </a:extLst>
          </p:cNvPr>
          <p:cNvCxnSpPr>
            <a:endCxn id="16" idx="0"/>
          </p:cNvCxnSpPr>
          <p:nvPr/>
        </p:nvCxnSpPr>
        <p:spPr>
          <a:xfrm>
            <a:off x="1857326" y="1473498"/>
            <a:ext cx="22225" cy="660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41">
            <a:extLst>
              <a:ext uri="{FF2B5EF4-FFF2-40B4-BE49-F238E27FC236}">
                <a16:creationId xmlns:a16="http://schemas.microsoft.com/office/drawing/2014/main" id="{B2AF3244-0165-46EB-94D4-3D1BA021D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651" y="801985"/>
            <a:ext cx="565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JNI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TextBox 75">
            <a:extLst>
              <a:ext uri="{FF2B5EF4-FFF2-40B4-BE49-F238E27FC236}">
                <a16:creationId xmlns:a16="http://schemas.microsoft.com/office/drawing/2014/main" id="{B408E216-80F9-459F-9065-025977942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2769" y="154839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Native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TextBox 75">
            <a:extLst>
              <a:ext uri="{FF2B5EF4-FFF2-40B4-BE49-F238E27FC236}">
                <a16:creationId xmlns:a16="http://schemas.microsoft.com/office/drawing/2014/main" id="{C20EAF4A-46EB-4446-BCA0-99A9FB8FF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1576" y="21769"/>
            <a:ext cx="6912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JAVA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0" name="TextBox 75">
            <a:extLst>
              <a:ext uri="{FF2B5EF4-FFF2-40B4-BE49-F238E27FC236}">
                <a16:creationId xmlns:a16="http://schemas.microsoft.com/office/drawing/2014/main" id="{F3A24BC4-7B88-45E9-8DD3-DFD0BC10B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699113" y="407273"/>
            <a:ext cx="38571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System.loadLibrary("led.so");</a:t>
            </a:r>
          </a:p>
          <a:p>
            <a:r>
              <a:rPr lang="en-US" altLang="ko-KR">
                <a:latin typeface="Consolas" panose="020B0609020204030204" pitchFamily="49" charset="0"/>
              </a:rPr>
              <a:t>native_lenOn();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28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D108B0-2009-46AB-899A-79DBF39F2283}"/>
              </a:ext>
            </a:extLst>
          </p:cNvPr>
          <p:cNvCxnSpPr/>
          <p:nvPr/>
        </p:nvCxnSpPr>
        <p:spPr>
          <a:xfrm>
            <a:off x="1768475" y="1125538"/>
            <a:ext cx="0" cy="4103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">
            <a:extLst>
              <a:ext uri="{FF2B5EF4-FFF2-40B4-BE49-F238E27FC236}">
                <a16:creationId xmlns:a16="http://schemas.microsoft.com/office/drawing/2014/main" id="{D2ED6F19-6D97-465A-8085-D67966B4C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765175"/>
            <a:ext cx="13244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my_server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CC3394-9CEF-4E2C-8497-3E1F4E36E770}"/>
              </a:ext>
            </a:extLst>
          </p:cNvPr>
          <p:cNvCxnSpPr/>
          <p:nvPr/>
        </p:nvCxnSpPr>
        <p:spPr>
          <a:xfrm>
            <a:off x="7858125" y="1125538"/>
            <a:ext cx="0" cy="4535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8">
            <a:extLst>
              <a:ext uri="{FF2B5EF4-FFF2-40B4-BE49-F238E27FC236}">
                <a16:creationId xmlns:a16="http://schemas.microsoft.com/office/drawing/2014/main" id="{256BEE77-8740-4A01-9EB4-6DBE10BD6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755650"/>
            <a:ext cx="2084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service_manager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EB8A9C-54BD-4057-9767-D30C9F7FCDED}"/>
              </a:ext>
            </a:extLst>
          </p:cNvPr>
          <p:cNvCxnSpPr/>
          <p:nvPr/>
        </p:nvCxnSpPr>
        <p:spPr>
          <a:xfrm>
            <a:off x="4808538" y="1125538"/>
            <a:ext cx="0" cy="2298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E542F628-3BAD-4EB2-8464-7A0768521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75" y="765175"/>
            <a:ext cx="1831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 driver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71AC46E-EA5B-48A5-B212-4962681B0256}"/>
              </a:ext>
            </a:extLst>
          </p:cNvPr>
          <p:cNvCxnSpPr/>
          <p:nvPr/>
        </p:nvCxnSpPr>
        <p:spPr>
          <a:xfrm>
            <a:off x="1768475" y="1349375"/>
            <a:ext cx="3040063" cy="287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3">
            <a:extLst>
              <a:ext uri="{FF2B5EF4-FFF2-40B4-BE49-F238E27FC236}">
                <a16:creationId xmlns:a16="http://schemas.microsoft.com/office/drawing/2014/main" id="{82D1C7CE-E017-4887-97D2-041E60C4F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5946" y="1407905"/>
            <a:ext cx="373050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"android.os.IServiceManager"</a:t>
            </a:r>
          </a:p>
          <a:p>
            <a:r>
              <a:rPr lang="en-US" altLang="ko-KR">
                <a:latin typeface="Consolas" panose="020B0609020204030204" pitchFamily="49" charset="0"/>
              </a:rPr>
              <a:t>"led.service"</a:t>
            </a:r>
          </a:p>
          <a:p>
            <a:r>
              <a:rPr lang="en-US" altLang="ko-KR">
                <a:latin typeface="Consolas" panose="020B0609020204030204" pitchFamily="49" charset="0"/>
              </a:rPr>
              <a:t>binder=0x1000</a:t>
            </a:r>
          </a:p>
          <a:p>
            <a:r>
              <a:rPr lang="en-US" altLang="ko-KR">
                <a:latin typeface="Consolas" panose="020B0609020204030204" pitchFamily="49" charset="0"/>
              </a:rPr>
              <a:t>target=0</a:t>
            </a:r>
          </a:p>
          <a:p>
            <a:r>
              <a:rPr lang="en-US" altLang="ko-KR">
                <a:latin typeface="Consolas" panose="020B0609020204030204" pitchFamily="49" charset="0"/>
              </a:rPr>
              <a:t>code=3</a:t>
            </a:r>
          </a:p>
          <a:p>
            <a:r>
              <a:rPr lang="en-US" altLang="ko-KR">
                <a:latin typeface="Consolas" panose="020B0609020204030204" pitchFamily="49" charset="0"/>
              </a:rPr>
              <a:t>BC_TRANSACTION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77D956-4DAA-4578-A3BA-450C53A201FE}"/>
              </a:ext>
            </a:extLst>
          </p:cNvPr>
          <p:cNvSpPr/>
          <p:nvPr/>
        </p:nvSpPr>
        <p:spPr>
          <a:xfrm>
            <a:off x="560388" y="1865313"/>
            <a:ext cx="720725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F2B2B3A0-D3E5-48AD-962F-C86111DA1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" y="2225675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token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DFC96492-F57E-4F1D-AB35-CC28B1CBF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1536700"/>
            <a:ext cx="944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0x1000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D82185AD-A43B-460E-AF3E-76FE9E49B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1168400"/>
            <a:ext cx="81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ioctl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FFE4849-C348-4918-BBE6-603B793E04FA}"/>
              </a:ext>
            </a:extLst>
          </p:cNvPr>
          <p:cNvCxnSpPr/>
          <p:nvPr/>
        </p:nvCxnSpPr>
        <p:spPr>
          <a:xfrm>
            <a:off x="4808538" y="1641475"/>
            <a:ext cx="3040062" cy="287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9">
            <a:extLst>
              <a:ext uri="{FF2B5EF4-FFF2-40B4-BE49-F238E27FC236}">
                <a16:creationId xmlns:a16="http://schemas.microsoft.com/office/drawing/2014/main" id="{6B0A9ED2-8B66-4DA1-8F94-F8C3CACD6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221" y="1691017"/>
            <a:ext cx="373050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"android.os.IServiceManager"</a:t>
            </a:r>
          </a:p>
          <a:p>
            <a:r>
              <a:rPr lang="en-US" altLang="ko-KR">
                <a:latin typeface="Consolas" panose="020B0609020204030204" pitchFamily="49" charset="0"/>
              </a:rPr>
              <a:t>"led.service"</a:t>
            </a:r>
          </a:p>
          <a:p>
            <a:r>
              <a:rPr lang="en-US" altLang="ko-KR">
                <a:latin typeface="Consolas" panose="020B0609020204030204" pitchFamily="49" charset="0"/>
              </a:rPr>
              <a:t>handle=141</a:t>
            </a:r>
          </a:p>
          <a:p>
            <a:r>
              <a:rPr lang="en-US" altLang="ko-KR">
                <a:latin typeface="Consolas" panose="020B0609020204030204" pitchFamily="49" charset="0"/>
              </a:rPr>
              <a:t>target=0</a:t>
            </a:r>
          </a:p>
          <a:p>
            <a:r>
              <a:rPr lang="en-US" altLang="ko-KR">
                <a:latin typeface="Consolas" panose="020B0609020204030204" pitchFamily="49" charset="0"/>
              </a:rPr>
              <a:t>code=3</a:t>
            </a:r>
          </a:p>
          <a:p>
            <a:r>
              <a:rPr lang="en-US" altLang="ko-KR">
                <a:latin typeface="Consolas" panose="020B0609020204030204" pitchFamily="49" charset="0"/>
              </a:rPr>
              <a:t>BR_TRANSACTION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모서리가 둥근 직사각형 20">
            <a:extLst>
              <a:ext uri="{FF2B5EF4-FFF2-40B4-BE49-F238E27FC236}">
                <a16:creationId xmlns:a16="http://schemas.microsoft.com/office/drawing/2014/main" id="{C3603CF9-5C72-473B-91EA-EEF17EB441BC}"/>
              </a:ext>
            </a:extLst>
          </p:cNvPr>
          <p:cNvSpPr/>
          <p:nvPr/>
        </p:nvSpPr>
        <p:spPr>
          <a:xfrm>
            <a:off x="6105525" y="3789363"/>
            <a:ext cx="719138" cy="28733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id="{BCF54944-6F9A-4520-A542-BD543FF28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525" y="3422650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A6826637-64B6-4039-8E2F-A84B21595F8A}"/>
              </a:ext>
            </a:extLst>
          </p:cNvPr>
          <p:cNvSpPr/>
          <p:nvPr/>
        </p:nvSpPr>
        <p:spPr>
          <a:xfrm>
            <a:off x="6848475" y="4581525"/>
            <a:ext cx="720725" cy="28733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766A9B7B-4F84-4EDC-A7AC-0E2265875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8475" y="4214813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node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9A11968-8C3F-47B1-94A9-C8A11B381406}"/>
              </a:ext>
            </a:extLst>
          </p:cNvPr>
          <p:cNvCxnSpPr>
            <a:stCxn id="18" idx="2"/>
            <a:endCxn id="21" idx="2"/>
          </p:cNvCxnSpPr>
          <p:nvPr/>
        </p:nvCxnSpPr>
        <p:spPr>
          <a:xfrm>
            <a:off x="6465888" y="4076700"/>
            <a:ext cx="728662" cy="5064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8">
            <a:extLst>
              <a:ext uri="{FF2B5EF4-FFF2-40B4-BE49-F238E27FC236}">
                <a16:creationId xmlns:a16="http://schemas.microsoft.com/office/drawing/2014/main" id="{9DC32FCA-8C36-4DD6-9781-9A5816322CCE}"/>
              </a:ext>
            </a:extLst>
          </p:cNvPr>
          <p:cNvSpPr/>
          <p:nvPr/>
        </p:nvSpPr>
        <p:spPr>
          <a:xfrm>
            <a:off x="2640013" y="3790950"/>
            <a:ext cx="719137" cy="28892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9">
            <a:extLst>
              <a:ext uri="{FF2B5EF4-FFF2-40B4-BE49-F238E27FC236}">
                <a16:creationId xmlns:a16="http://schemas.microsoft.com/office/drawing/2014/main" id="{054AD955-35BB-4148-8A4D-DA2C27DBF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3424238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모서리가 둥근 직사각형 30">
            <a:extLst>
              <a:ext uri="{FF2B5EF4-FFF2-40B4-BE49-F238E27FC236}">
                <a16:creationId xmlns:a16="http://schemas.microsoft.com/office/drawing/2014/main" id="{92D07E86-0A6E-44F1-A755-3262626C31FD}"/>
              </a:ext>
            </a:extLst>
          </p:cNvPr>
          <p:cNvSpPr/>
          <p:nvPr/>
        </p:nvSpPr>
        <p:spPr>
          <a:xfrm>
            <a:off x="3499924" y="4588144"/>
            <a:ext cx="720725" cy="28892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31">
            <a:extLst>
              <a:ext uri="{FF2B5EF4-FFF2-40B4-BE49-F238E27FC236}">
                <a16:creationId xmlns:a16="http://schemas.microsoft.com/office/drawing/2014/main" id="{D9AF3EDD-112A-49D5-BD3B-49A86A9ED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9924" y="4221431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node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493EAEC-0851-48AC-A4C6-5E6BF35116AE}"/>
              </a:ext>
            </a:extLst>
          </p:cNvPr>
          <p:cNvCxnSpPr>
            <a:endCxn id="26" idx="2"/>
          </p:cNvCxnSpPr>
          <p:nvPr/>
        </p:nvCxnSpPr>
        <p:spPr>
          <a:xfrm>
            <a:off x="2980811" y="4084906"/>
            <a:ext cx="865188" cy="5064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8C63380-E156-4F19-8270-FC15EA93B45D}"/>
              </a:ext>
            </a:extLst>
          </p:cNvPr>
          <p:cNvCxnSpPr>
            <a:cxnSpLocks/>
            <a:stCxn id="65" idx="1"/>
            <a:endCxn id="25" idx="3"/>
          </p:cNvCxnSpPr>
          <p:nvPr/>
        </p:nvCxnSpPr>
        <p:spPr>
          <a:xfrm flipH="1">
            <a:off x="4220649" y="4722178"/>
            <a:ext cx="1211733" cy="1042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2118CFF-3B23-4061-872C-8AD2112D95BC}"/>
              </a:ext>
            </a:extLst>
          </p:cNvPr>
          <p:cNvSpPr/>
          <p:nvPr/>
        </p:nvSpPr>
        <p:spPr>
          <a:xfrm>
            <a:off x="8624888" y="1536700"/>
            <a:ext cx="576262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44">
            <a:extLst>
              <a:ext uri="{FF2B5EF4-FFF2-40B4-BE49-F238E27FC236}">
                <a16:creationId xmlns:a16="http://schemas.microsoft.com/office/drawing/2014/main" id="{8F4F73A1-4AB5-4D60-A352-8400D1B09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8988" y="1168400"/>
            <a:ext cx="1071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svclist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A990F09-AE39-4B12-9778-A12226373208}"/>
              </a:ext>
            </a:extLst>
          </p:cNvPr>
          <p:cNvSpPr/>
          <p:nvPr/>
        </p:nvSpPr>
        <p:spPr>
          <a:xfrm>
            <a:off x="8337550" y="3179763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B265EE-2E07-4EFA-819B-0382B6F0899E}"/>
              </a:ext>
            </a:extLst>
          </p:cNvPr>
          <p:cNvSpPr/>
          <p:nvPr/>
        </p:nvSpPr>
        <p:spPr>
          <a:xfrm>
            <a:off x="8337550" y="3424238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DEF770B-AAAE-43E6-8938-63920C786AFD}"/>
              </a:ext>
            </a:extLst>
          </p:cNvPr>
          <p:cNvSpPr/>
          <p:nvPr/>
        </p:nvSpPr>
        <p:spPr>
          <a:xfrm>
            <a:off x="8337550" y="3675063"/>
            <a:ext cx="1008063" cy="2492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2AE430-0160-4928-86B5-E45D15979446}"/>
              </a:ext>
            </a:extLst>
          </p:cNvPr>
          <p:cNvSpPr/>
          <p:nvPr/>
        </p:nvSpPr>
        <p:spPr>
          <a:xfrm>
            <a:off x="8337550" y="4191000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CF47F49-E1B8-4815-A2CC-30A60124567A}"/>
              </a:ext>
            </a:extLst>
          </p:cNvPr>
          <p:cNvSpPr/>
          <p:nvPr/>
        </p:nvSpPr>
        <p:spPr>
          <a:xfrm>
            <a:off x="8337550" y="4437063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139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DD9A15-1BF8-4558-A790-845C7C66825F}"/>
              </a:ext>
            </a:extLst>
          </p:cNvPr>
          <p:cNvSpPr/>
          <p:nvPr/>
        </p:nvSpPr>
        <p:spPr>
          <a:xfrm>
            <a:off x="8337550" y="4687888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꺾인 연결선 52">
            <a:extLst>
              <a:ext uri="{FF2B5EF4-FFF2-40B4-BE49-F238E27FC236}">
                <a16:creationId xmlns:a16="http://schemas.microsoft.com/office/drawing/2014/main" id="{5784DB15-04A6-4B7A-8119-B9816749284D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 flipH="1">
            <a:off x="8337550" y="3800475"/>
            <a:ext cx="1008063" cy="514350"/>
          </a:xfrm>
          <a:prstGeom prst="bentConnector5">
            <a:avLst>
              <a:gd name="adj1" fmla="val -22676"/>
              <a:gd name="adj2" fmla="val 50000"/>
              <a:gd name="adj3" fmla="val 12267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B260944-81DC-4940-B956-0A2BEC8A3520}"/>
              </a:ext>
            </a:extLst>
          </p:cNvPr>
          <p:cNvSpPr/>
          <p:nvPr/>
        </p:nvSpPr>
        <p:spPr>
          <a:xfrm>
            <a:off x="8356600" y="2198688"/>
            <a:ext cx="1008063" cy="2476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4C0FC3-7F89-45C4-8868-2209580129B8}"/>
              </a:ext>
            </a:extLst>
          </p:cNvPr>
          <p:cNvSpPr/>
          <p:nvPr/>
        </p:nvSpPr>
        <p:spPr>
          <a:xfrm>
            <a:off x="8356600" y="2443163"/>
            <a:ext cx="1008063" cy="2476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6E8352-A43B-499E-94F0-DD9D49438285}"/>
              </a:ext>
            </a:extLst>
          </p:cNvPr>
          <p:cNvSpPr/>
          <p:nvPr/>
        </p:nvSpPr>
        <p:spPr>
          <a:xfrm>
            <a:off x="8356600" y="2693988"/>
            <a:ext cx="1008063" cy="2476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꺾인 연결선 56">
            <a:extLst>
              <a:ext uri="{FF2B5EF4-FFF2-40B4-BE49-F238E27FC236}">
                <a16:creationId xmlns:a16="http://schemas.microsoft.com/office/drawing/2014/main" id="{CEE1F4F6-FBF5-4815-8D41-A638C533FC5F}"/>
              </a:ext>
            </a:extLst>
          </p:cNvPr>
          <p:cNvCxnSpPr>
            <a:cxnSpLocks/>
            <a:stCxn id="43" idx="3"/>
            <a:endCxn id="34" idx="1"/>
          </p:cNvCxnSpPr>
          <p:nvPr/>
        </p:nvCxnSpPr>
        <p:spPr>
          <a:xfrm flipH="1">
            <a:off x="8337550" y="2817813"/>
            <a:ext cx="1027113" cy="485775"/>
          </a:xfrm>
          <a:prstGeom prst="bentConnector5">
            <a:avLst>
              <a:gd name="adj1" fmla="val -22238"/>
              <a:gd name="adj2" fmla="val 50000"/>
              <a:gd name="adj3" fmla="val 12223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57">
            <a:extLst>
              <a:ext uri="{FF2B5EF4-FFF2-40B4-BE49-F238E27FC236}">
                <a16:creationId xmlns:a16="http://schemas.microsoft.com/office/drawing/2014/main" id="{109487B6-1777-432B-9E5B-8D455230DCC6}"/>
              </a:ext>
            </a:extLst>
          </p:cNvPr>
          <p:cNvCxnSpPr>
            <a:cxnSpLocks/>
            <a:stCxn id="32" idx="3"/>
            <a:endCxn id="41" idx="0"/>
          </p:cNvCxnSpPr>
          <p:nvPr/>
        </p:nvCxnSpPr>
        <p:spPr>
          <a:xfrm flipH="1">
            <a:off x="8861425" y="1660525"/>
            <a:ext cx="339725" cy="538163"/>
          </a:xfrm>
          <a:prstGeom prst="bentConnector4">
            <a:avLst>
              <a:gd name="adj1" fmla="val -67202"/>
              <a:gd name="adj2" fmla="val 6154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CC7A911-61E7-47D3-954B-BCD832CA0A21}"/>
              </a:ext>
            </a:extLst>
          </p:cNvPr>
          <p:cNvSpPr/>
          <p:nvPr/>
        </p:nvSpPr>
        <p:spPr>
          <a:xfrm>
            <a:off x="749300" y="5708650"/>
            <a:ext cx="186690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B07A59B-FD63-42D4-A78F-D176B9C6F56D}"/>
              </a:ext>
            </a:extLst>
          </p:cNvPr>
          <p:cNvSpPr/>
          <p:nvPr/>
        </p:nvSpPr>
        <p:spPr>
          <a:xfrm>
            <a:off x="2616200" y="5708650"/>
            <a:ext cx="8159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E1E7C45-BB8D-4AA8-B878-4CA66261F2DF}"/>
              </a:ext>
            </a:extLst>
          </p:cNvPr>
          <p:cNvSpPr/>
          <p:nvPr/>
        </p:nvSpPr>
        <p:spPr>
          <a:xfrm>
            <a:off x="3432175" y="5708650"/>
            <a:ext cx="10318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67">
            <a:extLst>
              <a:ext uri="{FF2B5EF4-FFF2-40B4-BE49-F238E27FC236}">
                <a16:creationId xmlns:a16="http://schemas.microsoft.com/office/drawing/2014/main" id="{8A788ED3-C599-42F9-987D-F2411E8AD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388" y="5291138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type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0" name="TextBox 68">
            <a:extLst>
              <a:ext uri="{FF2B5EF4-FFF2-40B4-BE49-F238E27FC236}">
                <a16:creationId xmlns:a16="http://schemas.microsoft.com/office/drawing/2014/main" id="{A92A355D-87BB-4DD5-88D7-501807E5A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0" y="529113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1" name="TextBox 69">
            <a:extLst>
              <a:ext uri="{FF2B5EF4-FFF2-40B4-BE49-F238E27FC236}">
                <a16:creationId xmlns:a16="http://schemas.microsoft.com/office/drawing/2014/main" id="{E96EBB20-FBE3-4CEA-AD49-A2C8DA1D5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488" y="5291138"/>
            <a:ext cx="944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06DE51-2FD5-4AC2-8823-EBA3F321A099}"/>
              </a:ext>
            </a:extLst>
          </p:cNvPr>
          <p:cNvSpPr/>
          <p:nvPr/>
        </p:nvSpPr>
        <p:spPr>
          <a:xfrm>
            <a:off x="4918075" y="5708650"/>
            <a:ext cx="18684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1D1E27-9A7D-4FFA-ABDF-BEED541F867A}"/>
              </a:ext>
            </a:extLst>
          </p:cNvPr>
          <p:cNvSpPr/>
          <p:nvPr/>
        </p:nvSpPr>
        <p:spPr>
          <a:xfrm>
            <a:off x="6786563" y="5708650"/>
            <a:ext cx="8159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985EC81-C9EE-423D-9DD6-56A59522B547}"/>
              </a:ext>
            </a:extLst>
          </p:cNvPr>
          <p:cNvSpPr/>
          <p:nvPr/>
        </p:nvSpPr>
        <p:spPr>
          <a:xfrm>
            <a:off x="7602538" y="5708650"/>
            <a:ext cx="10318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74">
            <a:extLst>
              <a:ext uri="{FF2B5EF4-FFF2-40B4-BE49-F238E27FC236}">
                <a16:creationId xmlns:a16="http://schemas.microsoft.com/office/drawing/2014/main" id="{E78A289D-A831-4AA0-98EA-4D68EF418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0" y="5291138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type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6" name="TextBox 75">
            <a:extLst>
              <a:ext uri="{FF2B5EF4-FFF2-40B4-BE49-F238E27FC236}">
                <a16:creationId xmlns:a16="http://schemas.microsoft.com/office/drawing/2014/main" id="{E1CD34A6-1EA9-442F-BA92-A5350BE73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963" y="5291138"/>
            <a:ext cx="81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7" name="TextBox 76">
            <a:extLst>
              <a:ext uri="{FF2B5EF4-FFF2-40B4-BE49-F238E27FC236}">
                <a16:creationId xmlns:a16="http://schemas.microsoft.com/office/drawing/2014/main" id="{BDDE9BFD-4DF1-4C89-9F88-82554874C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9850" y="5291138"/>
            <a:ext cx="94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handle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8" name="제목 2">
            <a:extLst>
              <a:ext uri="{FF2B5EF4-FFF2-40B4-BE49-F238E27FC236}">
                <a16:creationId xmlns:a16="http://schemas.microsoft.com/office/drawing/2014/main" id="{338109C3-AD3D-410A-90B9-AB93882C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8800" y="-62706"/>
            <a:ext cx="9610725" cy="630238"/>
          </a:xfrm>
        </p:spPr>
        <p:txBody>
          <a:bodyPr>
            <a:no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Service</a:t>
            </a:r>
            <a:r>
              <a:rPr lang="ko-KR" altLang="en-US" sz="2400">
                <a:latin typeface="Consolas" panose="020B0609020204030204" pitchFamily="49" charset="0"/>
              </a:rPr>
              <a:t>의 등록 과정</a:t>
            </a:r>
          </a:p>
        </p:txBody>
      </p:sp>
      <p:sp>
        <p:nvSpPr>
          <p:cNvPr id="59" name="TextBox 6">
            <a:extLst>
              <a:ext uri="{FF2B5EF4-FFF2-40B4-BE49-F238E27FC236}">
                <a16:creationId xmlns:a16="http://schemas.microsoft.com/office/drawing/2014/main" id="{D50B3E77-1E0D-47DC-812D-CC68D4ED0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480496"/>
            <a:ext cx="29706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./av/media/mediaserver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1" name="TextBox 23">
            <a:extLst>
              <a:ext uri="{FF2B5EF4-FFF2-40B4-BE49-F238E27FC236}">
                <a16:creationId xmlns:a16="http://schemas.microsoft.com/office/drawing/2014/main" id="{6DBB8917-964A-4BD0-AAA0-EB4CDA99A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801" y="3958417"/>
            <a:ext cx="1577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target_node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2" name="TextBox 23">
            <a:extLst>
              <a:ext uri="{FF2B5EF4-FFF2-40B4-BE49-F238E27FC236}">
                <a16:creationId xmlns:a16="http://schemas.microsoft.com/office/drawing/2014/main" id="{FBACF469-D2AF-457D-B14C-966DA153C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716" y="3255515"/>
            <a:ext cx="1577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target_proc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5" name="모서리가 둥근 직사각형 33">
            <a:extLst>
              <a:ext uri="{FF2B5EF4-FFF2-40B4-BE49-F238E27FC236}">
                <a16:creationId xmlns:a16="http://schemas.microsoft.com/office/drawing/2014/main" id="{91C993AA-42D4-4087-B1A0-7E08CB24A364}"/>
              </a:ext>
            </a:extLst>
          </p:cNvPr>
          <p:cNvSpPr/>
          <p:nvPr/>
        </p:nvSpPr>
        <p:spPr>
          <a:xfrm>
            <a:off x="5432382" y="4578509"/>
            <a:ext cx="720725" cy="28733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8EAB0A-D62A-4529-AAFE-770F951A6565}"/>
              </a:ext>
            </a:extLst>
          </p:cNvPr>
          <p:cNvCxnSpPr>
            <a:endCxn id="65" idx="0"/>
          </p:cNvCxnSpPr>
          <p:nvPr/>
        </p:nvCxnSpPr>
        <p:spPr>
          <a:xfrm flipH="1">
            <a:off x="5792745" y="4073684"/>
            <a:ext cx="673100" cy="504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38">
            <a:extLst>
              <a:ext uri="{FF2B5EF4-FFF2-40B4-BE49-F238E27FC236}">
                <a16:creationId xmlns:a16="http://schemas.microsoft.com/office/drawing/2014/main" id="{C06E8556-B7F7-42F9-9E49-A39B79E6E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20" y="4219734"/>
            <a:ext cx="565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ref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6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45AE9C-3CBD-492D-83A2-B84A62E6C812}"/>
              </a:ext>
            </a:extLst>
          </p:cNvPr>
          <p:cNvSpPr txBox="1"/>
          <p:nvPr/>
        </p:nvSpPr>
        <p:spPr>
          <a:xfrm>
            <a:off x="251520" y="836712"/>
            <a:ext cx="9530173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ColdBoot::Run();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ColdBoot::RegenerateUevents();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UeventListener::RegenerateUevents();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RegenerateUeventsForPath(path, callback);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opendir(path.c_str()), closedir);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RegenerateUeventsForDir(d.get(), callback);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fd = openat(dfd, "uevent", O_WRONLY);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write(fd, "add\n", 4);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while ((de = readdir(d)) != nullptr) 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fd = openat(dfd, de-&gt;d_name, O_RDONLY | O_DIRECTORY);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if (fd &lt; 0) continue;</a:t>
            </a:r>
          </a:p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RegenerateUeventsForDir(d2.get(), callback);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F1ADE-55EC-4B3F-BB88-6D779B12934A}"/>
              </a:ext>
            </a:extLst>
          </p:cNvPr>
          <p:cNvSpPr txBox="1"/>
          <p:nvPr/>
        </p:nvSpPr>
        <p:spPr>
          <a:xfrm>
            <a:off x="6532296" y="116632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"/sys/class"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"/sys/block"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"/sys/devices"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5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B2E768-3C4C-4989-9264-D8DE1CB67304}"/>
              </a:ext>
            </a:extLst>
          </p:cNvPr>
          <p:cNvSpPr/>
          <p:nvPr/>
        </p:nvSpPr>
        <p:spPr>
          <a:xfrm>
            <a:off x="812800" y="548680"/>
            <a:ext cx="1584325" cy="4333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E0D789-5B85-4CCE-8F2D-C7F94BE78DF1}"/>
              </a:ext>
            </a:extLst>
          </p:cNvPr>
          <p:cNvSpPr/>
          <p:nvPr/>
        </p:nvSpPr>
        <p:spPr>
          <a:xfrm>
            <a:off x="812800" y="1417042"/>
            <a:ext cx="971550" cy="53498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4AC94B-EE40-4A4A-9813-B161311B5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40805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sysfs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0688C-17CB-4E5D-8E36-9D67559FF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1931392"/>
            <a:ext cx="19573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read =&gt; show</a:t>
            </a:r>
          </a:p>
          <a:p>
            <a:r>
              <a:rPr lang="en-US" altLang="ko-KR">
                <a:latin typeface="Consolas" panose="020B0609020204030204" pitchFamily="49" charset="0"/>
              </a:rPr>
              <a:t>write =&gt; store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7ABCF1-3779-4A26-B8F7-3ED3009CD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840" y="258762"/>
            <a:ext cx="7149714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fd = open( "/sys/class/misc/binder/uevent", 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              O_WRONLY );</a:t>
            </a:r>
          </a:p>
          <a:p>
            <a:r>
              <a:rPr lang="en-US" altLang="ko-KR">
                <a:latin typeface="Consolas" panose="020B0609020204030204" pitchFamily="49" charset="0"/>
              </a:rPr>
              <a:t>write( fd, "add\n", 4 );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//-----------------------------------------------------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static struct device_attribute uevent_attr =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__ATTR(uevent, S_IRUGO | S_IWUSR, show_uevent, 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      store_uevent);</a:t>
            </a:r>
          </a:p>
          <a:p>
            <a:r>
              <a:rPr lang="en-US" altLang="ko-KR">
                <a:latin typeface="Consolas" panose="020B0609020204030204" pitchFamily="49" charset="0"/>
              </a:rPr>
              <a:t>device_create_file(dev, &amp;uevent_attr);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store_uevent();</a:t>
            </a:r>
          </a:p>
          <a:p>
            <a:r>
              <a:rPr lang="en-US" altLang="ko-KR">
                <a:latin typeface="Consolas" panose="020B0609020204030204" pitchFamily="49" charset="0"/>
              </a:rPr>
              <a:t>kobject_uevent(&amp;dev-&gt;kobj, action);</a:t>
            </a:r>
          </a:p>
          <a:p>
            <a:r>
              <a:rPr lang="en-US" altLang="ko-KR">
                <a:latin typeface="Consolas" panose="020B0609020204030204" pitchFamily="49" charset="0"/>
              </a:rPr>
              <a:t>kobject_uevent_env(kobj, action, NULL);</a:t>
            </a:r>
          </a:p>
          <a:p>
            <a:r>
              <a:rPr lang="en-US" altLang="ko-KR">
                <a:latin typeface="Consolas" panose="020B0609020204030204" pitchFamily="49" charset="0"/>
              </a:rPr>
              <a:t>netlink_broadcast_filtered();  dst = 0xffffffff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E63581-5A4A-4BA0-8FCC-08FF5EC8B3B8}"/>
              </a:ext>
            </a:extLst>
          </p:cNvPr>
          <p:cNvSpPr/>
          <p:nvPr/>
        </p:nvSpPr>
        <p:spPr>
          <a:xfrm>
            <a:off x="131763" y="2948980"/>
            <a:ext cx="2808287" cy="15843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3D00D9-B689-4F93-95F9-8E2B5731C5ED}"/>
              </a:ext>
            </a:extLst>
          </p:cNvPr>
          <p:cNvSpPr/>
          <p:nvPr/>
        </p:nvSpPr>
        <p:spPr>
          <a:xfrm>
            <a:off x="131763" y="4533305"/>
            <a:ext cx="2808287" cy="15827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FB17E1-018C-4477-B929-2596C686A6D8}"/>
              </a:ext>
            </a:extLst>
          </p:cNvPr>
          <p:cNvSpPr/>
          <p:nvPr/>
        </p:nvSpPr>
        <p:spPr>
          <a:xfrm>
            <a:off x="563563" y="4172942"/>
            <a:ext cx="1403350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12F3B8-5A3D-4A88-B904-3161B29CC5E6}"/>
              </a:ext>
            </a:extLst>
          </p:cNvPr>
          <p:cNvSpPr/>
          <p:nvPr/>
        </p:nvSpPr>
        <p:spPr>
          <a:xfrm>
            <a:off x="563563" y="4533305"/>
            <a:ext cx="1403350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C8EBA-CF27-4A81-A970-752BD5A4C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38" y="4504730"/>
            <a:ext cx="33258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AF_NETLINK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addr.nl_pid = 2238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addr.nl_groups = 0xffffffff;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4" name="아래쪽 화살표 13">
            <a:extLst>
              <a:ext uri="{FF2B5EF4-FFF2-40B4-BE49-F238E27FC236}">
                <a16:creationId xmlns:a16="http://schemas.microsoft.com/office/drawing/2014/main" id="{69A01BAD-38EC-4AFB-881F-D47B64E235B2}"/>
              </a:ext>
            </a:extLst>
          </p:cNvPr>
          <p:cNvSpPr/>
          <p:nvPr/>
        </p:nvSpPr>
        <p:spPr>
          <a:xfrm rot="10800000">
            <a:off x="1093788" y="5123855"/>
            <a:ext cx="342900" cy="690562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3660A9A9-D879-405F-91D8-FD7789A533D0}"/>
              </a:ext>
            </a:extLst>
          </p:cNvPr>
          <p:cNvSpPr/>
          <p:nvPr/>
        </p:nvSpPr>
        <p:spPr>
          <a:xfrm>
            <a:off x="554038" y="3128367"/>
            <a:ext cx="1160462" cy="36036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3554CD7-6B78-4D7B-B0CB-3DB8ADD4A21D}"/>
              </a:ext>
            </a:extLst>
          </p:cNvPr>
          <p:cNvCxnSpPr>
            <a:cxnSpLocks/>
            <a:stCxn id="11" idx="0"/>
            <a:endCxn id="15" idx="2"/>
          </p:cNvCxnSpPr>
          <p:nvPr/>
        </p:nvCxnSpPr>
        <p:spPr>
          <a:xfrm flipH="1" flipV="1">
            <a:off x="1135063" y="3488730"/>
            <a:ext cx="130175" cy="6842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7">
            <a:extLst>
              <a:ext uri="{FF2B5EF4-FFF2-40B4-BE49-F238E27FC236}">
                <a16:creationId xmlns:a16="http://schemas.microsoft.com/office/drawing/2014/main" id="{9724E7F4-1E94-43E0-8533-8497FBF32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38" y="4015780"/>
            <a:ext cx="1323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device_fd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9E77BDB9-FB95-4611-8BB3-A56EE896B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5506442"/>
            <a:ext cx="53467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( "ACTION=add" , "DEVPATH=/dev/binder" , "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SUBSYSTEM=mics" , 0 , "MAJOR=10", "MINOR=45" )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4">
            <a:extLst>
              <a:ext uri="{FF2B5EF4-FFF2-40B4-BE49-F238E27FC236}">
                <a16:creationId xmlns:a16="http://schemas.microsoft.com/office/drawing/2014/main" id="{A0D2537D-00F9-473C-8084-D7C473B91A5B}"/>
              </a:ext>
            </a:extLst>
          </p:cNvPr>
          <p:cNvSpPr/>
          <p:nvPr/>
        </p:nvSpPr>
        <p:spPr>
          <a:xfrm>
            <a:off x="-1420662" y="2768004"/>
            <a:ext cx="1160462" cy="36036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2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F33869-7D4A-48D5-86B5-52772BF044DA}"/>
              </a:ext>
            </a:extLst>
          </p:cNvPr>
          <p:cNvSpPr/>
          <p:nvPr/>
        </p:nvSpPr>
        <p:spPr>
          <a:xfrm>
            <a:off x="1392758" y="260648"/>
            <a:ext cx="15843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797510-A99B-4711-B851-F8616D1F4E71}"/>
              </a:ext>
            </a:extLst>
          </p:cNvPr>
          <p:cNvSpPr/>
          <p:nvPr/>
        </p:nvSpPr>
        <p:spPr>
          <a:xfrm>
            <a:off x="1475308" y="1236961"/>
            <a:ext cx="1584325" cy="86995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21">
            <a:extLst>
              <a:ext uri="{FF2B5EF4-FFF2-40B4-BE49-F238E27FC236}">
                <a16:creationId xmlns:a16="http://schemas.microsoft.com/office/drawing/2014/main" id="{CD02B5AF-7520-438A-B71D-F8BB4B099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846" y="868661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sysfs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22">
            <a:extLst>
              <a:ext uri="{FF2B5EF4-FFF2-40B4-BE49-F238E27FC236}">
                <a16:creationId xmlns:a16="http://schemas.microsoft.com/office/drawing/2014/main" id="{87DADEDA-3C4F-4B26-BF6F-259D0EEB4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408" y="2106911"/>
            <a:ext cx="1957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read =&gt; show</a:t>
            </a:r>
          </a:p>
          <a:p>
            <a:r>
              <a:rPr lang="en-US" altLang="ko-KR">
                <a:latin typeface="Consolas" panose="020B0609020204030204" pitchFamily="49" charset="0"/>
              </a:rPr>
              <a:t>write =&gt; store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67D07AD9-3BBD-4BBA-B778-F2D85832C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260648"/>
            <a:ext cx="4995862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/dev/binder     0666   root       root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handle_device_event(&amp;uevent);</a:t>
            </a:r>
          </a:p>
          <a:p>
            <a:r>
              <a:rPr lang="en-US" altLang="ko-KR">
                <a:latin typeface="Consolas" panose="020B0609020204030204" pitchFamily="49" charset="0"/>
              </a:rPr>
              <a:t>handle_generic_device_event(uevent);</a:t>
            </a:r>
          </a:p>
          <a:p>
            <a:r>
              <a:rPr lang="en-US" altLang="ko-KR">
                <a:latin typeface="Consolas" panose="020B0609020204030204" pitchFamily="49" charset="0"/>
              </a:rPr>
              <a:t>handle_device();</a:t>
            </a:r>
          </a:p>
          <a:p>
            <a:r>
              <a:rPr lang="en-US" altLang="ko-KR">
                <a:latin typeface="Consolas" panose="020B0609020204030204" pitchFamily="49" charset="0"/>
              </a:rPr>
              <a:t>if(!strcmp(action, "add")) 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make_device();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dev = makedev(major=10, minor=45);</a:t>
            </a:r>
          </a:p>
          <a:p>
            <a:r>
              <a:rPr lang="en-US" altLang="ko-KR">
                <a:latin typeface="Consolas" panose="020B0609020204030204" pitchFamily="49" charset="0"/>
              </a:rPr>
              <a:t>mknod(path, mode, dev)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3FAADB-7891-4F71-9D31-A248B944A84E}"/>
              </a:ext>
            </a:extLst>
          </p:cNvPr>
          <p:cNvSpPr/>
          <p:nvPr/>
        </p:nvSpPr>
        <p:spPr>
          <a:xfrm>
            <a:off x="611708" y="2918123"/>
            <a:ext cx="2808288" cy="15843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E826B0-AEFA-4FB3-A125-E758ADD82987}"/>
              </a:ext>
            </a:extLst>
          </p:cNvPr>
          <p:cNvSpPr/>
          <p:nvPr/>
        </p:nvSpPr>
        <p:spPr>
          <a:xfrm>
            <a:off x="611708" y="4502448"/>
            <a:ext cx="2808288" cy="15843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8EB9EE-4970-4D1A-B3A6-F83B20498C4B}"/>
              </a:ext>
            </a:extLst>
          </p:cNvPr>
          <p:cNvSpPr/>
          <p:nvPr/>
        </p:nvSpPr>
        <p:spPr>
          <a:xfrm>
            <a:off x="1043508" y="4142086"/>
            <a:ext cx="1403350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28AEF6-D221-47C0-9ADB-EA39840A701E}"/>
              </a:ext>
            </a:extLst>
          </p:cNvPr>
          <p:cNvSpPr/>
          <p:nvPr/>
        </p:nvSpPr>
        <p:spPr>
          <a:xfrm>
            <a:off x="1043508" y="4502448"/>
            <a:ext cx="1403350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31D2DADE-D099-4874-97DE-F7ADD48AA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283" y="4492923"/>
            <a:ext cx="3730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AF_NETLINK</a:t>
            </a:r>
          </a:p>
          <a:p>
            <a:r>
              <a:rPr lang="en-US" altLang="ko-KR">
                <a:latin typeface="Consolas" panose="020B0609020204030204" pitchFamily="49" charset="0"/>
              </a:rPr>
              <a:t>addr.nl_pid = 2238</a:t>
            </a:r>
          </a:p>
          <a:p>
            <a:r>
              <a:rPr lang="en-US" altLang="ko-KR">
                <a:latin typeface="Consolas" panose="020B0609020204030204" pitchFamily="49" charset="0"/>
              </a:rPr>
              <a:t>addr.nl_groups = 0xffffffff;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아래쪽 화살표 13">
            <a:extLst>
              <a:ext uri="{FF2B5EF4-FFF2-40B4-BE49-F238E27FC236}">
                <a16:creationId xmlns:a16="http://schemas.microsoft.com/office/drawing/2014/main" id="{4A615548-62EB-43B0-BB5A-B75A15709A52}"/>
              </a:ext>
            </a:extLst>
          </p:cNvPr>
          <p:cNvSpPr/>
          <p:nvPr/>
        </p:nvSpPr>
        <p:spPr>
          <a:xfrm rot="10800000">
            <a:off x="2067446" y="5064423"/>
            <a:ext cx="341312" cy="690563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89CD8A5-E6A5-4498-9AF8-922E75CB8768}"/>
              </a:ext>
            </a:extLst>
          </p:cNvPr>
          <p:cNvSpPr/>
          <p:nvPr/>
        </p:nvSpPr>
        <p:spPr>
          <a:xfrm>
            <a:off x="1033983" y="3099098"/>
            <a:ext cx="1162050" cy="36036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00244A0-32A8-4F0E-B6A2-77C5F340739C}"/>
              </a:ext>
            </a:extLst>
          </p:cNvPr>
          <p:cNvCxnSpPr>
            <a:stCxn id="11" idx="0"/>
            <a:endCxn id="15" idx="2"/>
          </p:cNvCxnSpPr>
          <p:nvPr/>
        </p:nvCxnSpPr>
        <p:spPr>
          <a:xfrm flipH="1" flipV="1">
            <a:off x="1615008" y="3459461"/>
            <a:ext cx="130175" cy="682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2">
            <a:extLst>
              <a:ext uri="{FF2B5EF4-FFF2-40B4-BE49-F238E27FC236}">
                <a16:creationId xmlns:a16="http://schemas.microsoft.com/office/drawing/2014/main" id="{B3C7C961-273D-41C0-9553-3CF0CB931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283" y="3984923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device_fd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33">
            <a:extLst>
              <a:ext uri="{FF2B5EF4-FFF2-40B4-BE49-F238E27FC236}">
                <a16:creationId xmlns:a16="http://schemas.microsoft.com/office/drawing/2014/main" id="{038CD4E7-F908-4FE1-B880-442C66A15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758" y="3388023"/>
            <a:ext cx="6010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( "ACTION=add" , "DEVPATH=/dev/binder" , "</a:t>
            </a:r>
          </a:p>
          <a:p>
            <a:r>
              <a:rPr lang="en-US" altLang="ko-KR">
                <a:latin typeface="Consolas" panose="020B0609020204030204" pitchFamily="49" charset="0"/>
              </a:rPr>
              <a:t>SUBSYSTEM=mics" , 0 , "MAJOR=10", "MINOR=45" )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44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5F98D2-7A03-45DF-8319-C176E05FA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998538"/>
            <a:ext cx="727551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servicemanager </a:t>
            </a:r>
            <a:r>
              <a:rPr lang="ko-KR" altLang="en-US">
                <a:latin typeface="Consolas" panose="020B0609020204030204" pitchFamily="49" charset="0"/>
              </a:rPr>
              <a:t>분석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cd /root/android/frameworks/native/cmds/servicemanager</a:t>
            </a:r>
          </a:p>
          <a:p>
            <a:r>
              <a:rPr lang="en-US" altLang="ko-KR">
                <a:latin typeface="Consolas" panose="020B0609020204030204" pitchFamily="49" charset="0"/>
              </a:rPr>
              <a:t># vi service_manager.c</a:t>
            </a:r>
          </a:p>
          <a:p>
            <a:r>
              <a:rPr lang="en-US" altLang="ko-KR">
                <a:latin typeface="Consolas" panose="020B0609020204030204" pitchFamily="49" charset="0"/>
              </a:rPr>
              <a:t>bs = binder_open(128*1024);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BC321C-E912-4BF9-80CC-32A4590A2CF4}"/>
              </a:ext>
            </a:extLst>
          </p:cNvPr>
          <p:cNvSpPr/>
          <p:nvPr/>
        </p:nvSpPr>
        <p:spPr>
          <a:xfrm>
            <a:off x="1558925" y="3282950"/>
            <a:ext cx="12969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3D6CFF-7C5A-45B8-912E-7D5A5425EBD5}"/>
              </a:ext>
            </a:extLst>
          </p:cNvPr>
          <p:cNvSpPr/>
          <p:nvPr/>
        </p:nvSpPr>
        <p:spPr>
          <a:xfrm>
            <a:off x="1558925" y="3571875"/>
            <a:ext cx="12969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A2C192-39AC-4B2A-840B-61F4D2B39B5D}"/>
              </a:ext>
            </a:extLst>
          </p:cNvPr>
          <p:cNvSpPr/>
          <p:nvPr/>
        </p:nvSpPr>
        <p:spPr>
          <a:xfrm>
            <a:off x="1558925" y="3859213"/>
            <a:ext cx="12969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128*1024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929D2-1767-47B1-828A-12E752397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2851150"/>
            <a:ext cx="438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BFC03F-8672-4433-B2B4-231317011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3249613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6DE443-A29B-4670-9C44-A591E20C8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3530600"/>
            <a:ext cx="944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mapped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B63B20-173B-47EC-8C34-18B82B3E6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3778250"/>
            <a:ext cx="1071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mapsize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2517220-11DD-41B2-881A-769F3AC35FD1}"/>
              </a:ext>
            </a:extLst>
          </p:cNvPr>
          <p:cNvCxnSpPr/>
          <p:nvPr/>
        </p:nvCxnSpPr>
        <p:spPr>
          <a:xfrm>
            <a:off x="2871788" y="5437188"/>
            <a:ext cx="6273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2CC09C-CBFD-4654-BA9B-4E81A5B6B7BC}"/>
              </a:ext>
            </a:extLst>
          </p:cNvPr>
          <p:cNvSpPr/>
          <p:nvPr/>
        </p:nvSpPr>
        <p:spPr>
          <a:xfrm>
            <a:off x="5599113" y="5148263"/>
            <a:ext cx="954087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738A56-70CA-40F9-BDDE-00F8EE848667}"/>
              </a:ext>
            </a:extLst>
          </p:cNvPr>
          <p:cNvSpPr/>
          <p:nvPr/>
        </p:nvSpPr>
        <p:spPr>
          <a:xfrm>
            <a:off x="5599113" y="5437188"/>
            <a:ext cx="954087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6402707-39F9-46B2-B052-26B11D5A2A60}"/>
              </a:ext>
            </a:extLst>
          </p:cNvPr>
          <p:cNvCxnSpPr>
            <a:stCxn id="5" idx="3"/>
            <a:endCxn id="13" idx="0"/>
          </p:cNvCxnSpPr>
          <p:nvPr/>
        </p:nvCxnSpPr>
        <p:spPr>
          <a:xfrm>
            <a:off x="2855913" y="3427413"/>
            <a:ext cx="3219450" cy="1720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7">
            <a:extLst>
              <a:ext uri="{FF2B5EF4-FFF2-40B4-BE49-F238E27FC236}">
                <a16:creationId xmlns:a16="http://schemas.microsoft.com/office/drawing/2014/main" id="{5E5C73D4-65C9-4151-ADFF-0AB233256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075" y="5003800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/dev/binder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25DE32-660A-486F-B5AD-A74ACDBC1FF2}"/>
              </a:ext>
            </a:extLst>
          </p:cNvPr>
          <p:cNvSpPr/>
          <p:nvPr/>
        </p:nvSpPr>
        <p:spPr>
          <a:xfrm>
            <a:off x="3384550" y="4429125"/>
            <a:ext cx="647700" cy="10080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7BA7B8-47C6-4AAC-99E8-1A9C4FEA2BDE}"/>
              </a:ext>
            </a:extLst>
          </p:cNvPr>
          <p:cNvSpPr/>
          <p:nvPr/>
        </p:nvSpPr>
        <p:spPr>
          <a:xfrm>
            <a:off x="3384550" y="5435600"/>
            <a:ext cx="647700" cy="10080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745D3C-CE06-4C97-B585-6D7C559CDEE1}"/>
              </a:ext>
            </a:extLst>
          </p:cNvPr>
          <p:cNvSpPr/>
          <p:nvPr/>
        </p:nvSpPr>
        <p:spPr>
          <a:xfrm>
            <a:off x="4521200" y="5564188"/>
            <a:ext cx="647700" cy="37623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9F0D7E-D746-405B-BEF7-3A32E9DDE694}"/>
              </a:ext>
            </a:extLst>
          </p:cNvPr>
          <p:cNvSpPr/>
          <p:nvPr/>
        </p:nvSpPr>
        <p:spPr>
          <a:xfrm>
            <a:off x="3384550" y="4822825"/>
            <a:ext cx="647700" cy="37623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40A3184-9F19-42D6-B066-98E5FD8E6E9C}"/>
              </a:ext>
            </a:extLst>
          </p:cNvPr>
          <p:cNvCxnSpPr/>
          <p:nvPr/>
        </p:nvCxnSpPr>
        <p:spPr>
          <a:xfrm>
            <a:off x="4032250" y="4822825"/>
            <a:ext cx="488950" cy="7572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2AA233F-4EEE-4847-8117-34595DF3DA38}"/>
              </a:ext>
            </a:extLst>
          </p:cNvPr>
          <p:cNvCxnSpPr/>
          <p:nvPr/>
        </p:nvCxnSpPr>
        <p:spPr>
          <a:xfrm>
            <a:off x="4032250" y="5189538"/>
            <a:ext cx="488950" cy="7508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56FDAE5-D9D8-4984-8ACB-879446E7C88D}"/>
              </a:ext>
            </a:extLst>
          </p:cNvPr>
          <p:cNvCxnSpPr>
            <a:stCxn id="6" idx="3"/>
          </p:cNvCxnSpPr>
          <p:nvPr/>
        </p:nvCxnSpPr>
        <p:spPr>
          <a:xfrm>
            <a:off x="2855913" y="3714750"/>
            <a:ext cx="528637" cy="1108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1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1CC68D-A0FB-47CF-AC94-151B26702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706438"/>
            <a:ext cx="72755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cd /root/android/frameworks/native/cmds/servicemanager</a:t>
            </a:r>
          </a:p>
          <a:p>
            <a:r>
              <a:rPr lang="en-US" altLang="ko-KR">
                <a:latin typeface="Consolas" panose="020B0609020204030204" pitchFamily="49" charset="0"/>
              </a:rPr>
              <a:t># vi service_manager.c</a:t>
            </a:r>
          </a:p>
          <a:p>
            <a:r>
              <a:rPr lang="en-US" altLang="ko-KR">
                <a:latin typeface="Consolas" panose="020B0609020204030204" pitchFamily="49" charset="0"/>
              </a:rPr>
              <a:t>bs = binder_open(128*1024);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AA43EA-7FCB-496E-A724-7E60F9DABD9D}"/>
              </a:ext>
            </a:extLst>
          </p:cNvPr>
          <p:cNvCxnSpPr/>
          <p:nvPr/>
        </p:nvCxnSpPr>
        <p:spPr>
          <a:xfrm>
            <a:off x="776288" y="2897188"/>
            <a:ext cx="820896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FCC53B-DEB1-4324-8A7A-DBE7855D4DCB}"/>
              </a:ext>
            </a:extLst>
          </p:cNvPr>
          <p:cNvSpPr/>
          <p:nvPr/>
        </p:nvSpPr>
        <p:spPr>
          <a:xfrm>
            <a:off x="4113213" y="2609850"/>
            <a:ext cx="954087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129299-56C1-4AF7-BAB4-5AF95F4161BB}"/>
              </a:ext>
            </a:extLst>
          </p:cNvPr>
          <p:cNvSpPr/>
          <p:nvPr/>
        </p:nvSpPr>
        <p:spPr>
          <a:xfrm>
            <a:off x="4113213" y="2897188"/>
            <a:ext cx="954087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7DDF8340-7257-40F3-A380-8ABEEB63F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2465388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/dev/binder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798827-0ECF-4098-874F-70329D55C1A6}"/>
              </a:ext>
            </a:extLst>
          </p:cNvPr>
          <p:cNvSpPr/>
          <p:nvPr/>
        </p:nvSpPr>
        <p:spPr>
          <a:xfrm>
            <a:off x="5210175" y="4104065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0FAD6F-DA4A-4997-8D23-E58A8B25AFA3}"/>
              </a:ext>
            </a:extLst>
          </p:cNvPr>
          <p:cNvSpPr/>
          <p:nvPr/>
        </p:nvSpPr>
        <p:spPr>
          <a:xfrm>
            <a:off x="5210175" y="4392990"/>
            <a:ext cx="95408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D0A286-D654-4DE1-92E9-D8109295E7B9}"/>
              </a:ext>
            </a:extLst>
          </p:cNvPr>
          <p:cNvSpPr/>
          <p:nvPr/>
        </p:nvSpPr>
        <p:spPr>
          <a:xfrm>
            <a:off x="5210175" y="4680327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31">
            <a:extLst>
              <a:ext uri="{FF2B5EF4-FFF2-40B4-BE49-F238E27FC236}">
                <a16:creationId xmlns:a16="http://schemas.microsoft.com/office/drawing/2014/main" id="{1C4E9A60-5244-4CD9-86CC-7EF190AAA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3672265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binder_fops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C9FE05CD-EA30-4109-A836-9B9D1A208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5" y="4046915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open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680FD6ED-7D57-4AA3-9ADC-7BB1A05D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4351715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ioctl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34">
            <a:extLst>
              <a:ext uri="{FF2B5EF4-FFF2-40B4-BE49-F238E27FC236}">
                <a16:creationId xmlns:a16="http://schemas.microsoft.com/office/drawing/2014/main" id="{94688F3D-5512-4339-98A0-99F0902E7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363" y="4640640"/>
            <a:ext cx="1069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release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세로로 말린 두루마리 모양 11">
            <a:extLst>
              <a:ext uri="{FF2B5EF4-FFF2-40B4-BE49-F238E27FC236}">
                <a16:creationId xmlns:a16="http://schemas.microsoft.com/office/drawing/2014/main" id="{44710CA9-988A-409D-9C5C-4CE874E45A63}"/>
              </a:ext>
            </a:extLst>
          </p:cNvPr>
          <p:cNvSpPr/>
          <p:nvPr/>
        </p:nvSpPr>
        <p:spPr>
          <a:xfrm>
            <a:off x="7585075" y="3816727"/>
            <a:ext cx="504825" cy="43180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35">
            <a:extLst>
              <a:ext uri="{FF2B5EF4-FFF2-40B4-BE49-F238E27FC236}">
                <a16:creationId xmlns:a16="http://schemas.microsoft.com/office/drawing/2014/main" id="{C787CC1A-8D9C-4378-9ED6-12253F7B1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275" y="3443665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binder_open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08F0B81-F31E-4EA2-AB75-006498239ED6}"/>
              </a:ext>
            </a:extLst>
          </p:cNvPr>
          <p:cNvCxnSpPr>
            <a:stCxn id="9" idx="3"/>
            <a:endCxn id="16" idx="1"/>
          </p:cNvCxnSpPr>
          <p:nvPr/>
        </p:nvCxnSpPr>
        <p:spPr>
          <a:xfrm flipV="1">
            <a:off x="6164263" y="4032627"/>
            <a:ext cx="1476375" cy="2159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EC49790-1A5C-4851-A6F8-C935C556524E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>
            <a:off x="6164263" y="4537452"/>
            <a:ext cx="1530350" cy="5857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세로로 말린 두루마리 모양 39">
            <a:extLst>
              <a:ext uri="{FF2B5EF4-FFF2-40B4-BE49-F238E27FC236}">
                <a16:creationId xmlns:a16="http://schemas.microsoft.com/office/drawing/2014/main" id="{E3531243-64F3-4EB5-B19E-63BB8B1BE4BF}"/>
              </a:ext>
            </a:extLst>
          </p:cNvPr>
          <p:cNvSpPr/>
          <p:nvPr/>
        </p:nvSpPr>
        <p:spPr>
          <a:xfrm>
            <a:off x="7640638" y="4907340"/>
            <a:ext cx="503237" cy="43180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40">
            <a:extLst>
              <a:ext uri="{FF2B5EF4-FFF2-40B4-BE49-F238E27FC236}">
                <a16:creationId xmlns:a16="http://schemas.microsoft.com/office/drawing/2014/main" id="{283125F1-83A5-4158-BD7E-56835ED9F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0" y="4534277"/>
            <a:ext cx="1704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binder_ioctl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세로로 말린 두루마리 모양 43">
            <a:extLst>
              <a:ext uri="{FF2B5EF4-FFF2-40B4-BE49-F238E27FC236}">
                <a16:creationId xmlns:a16="http://schemas.microsoft.com/office/drawing/2014/main" id="{2265E234-59B2-4150-9F54-8E64508D963D}"/>
              </a:ext>
            </a:extLst>
          </p:cNvPr>
          <p:cNvSpPr/>
          <p:nvPr/>
        </p:nvSpPr>
        <p:spPr>
          <a:xfrm>
            <a:off x="7640638" y="5904290"/>
            <a:ext cx="503237" cy="433387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44">
            <a:extLst>
              <a:ext uri="{FF2B5EF4-FFF2-40B4-BE49-F238E27FC236}">
                <a16:creationId xmlns:a16="http://schemas.microsoft.com/office/drawing/2014/main" id="{CAC6E45A-7D07-4785-9DBD-1D5E2B220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0" y="5531227"/>
            <a:ext cx="1957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binder_release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BE6FDD6-8512-491B-AF99-3459BC9FAFE2}"/>
              </a:ext>
            </a:extLst>
          </p:cNvPr>
          <p:cNvCxnSpPr>
            <a:stCxn id="11" idx="3"/>
            <a:endCxn id="22" idx="1"/>
          </p:cNvCxnSpPr>
          <p:nvPr/>
        </p:nvCxnSpPr>
        <p:spPr>
          <a:xfrm>
            <a:off x="6164263" y="4824790"/>
            <a:ext cx="1530350" cy="1295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48">
            <a:extLst>
              <a:ext uri="{FF2B5EF4-FFF2-40B4-BE49-F238E27FC236}">
                <a16:creationId xmlns:a16="http://schemas.microsoft.com/office/drawing/2014/main" id="{A12FC52A-E3B9-4A4B-93E3-D71DEA64D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1530350"/>
            <a:ext cx="36052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fd = open("/dev/binder");</a:t>
            </a:r>
          </a:p>
          <a:p>
            <a:r>
              <a:rPr lang="en-US" altLang="ko-KR">
                <a:latin typeface="Consolas" panose="020B0609020204030204" pitchFamily="49" charset="0"/>
              </a:rPr>
              <a:t>ioctl(fd, BC_TRANSACTION );</a:t>
            </a:r>
          </a:p>
          <a:p>
            <a:r>
              <a:rPr lang="en-US" altLang="ko-KR">
                <a:latin typeface="Consolas" panose="020B0609020204030204" pitchFamily="49" charset="0"/>
              </a:rPr>
              <a:t>close(fd);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13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064FE4-BA26-4356-8746-5ED750D99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850900"/>
            <a:ext cx="72771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# cd /root/android/frameworks/native/cmds/servicemanager</a:t>
            </a:r>
          </a:p>
          <a:p>
            <a:r>
              <a:rPr lang="en-US" altLang="ko-KR">
                <a:latin typeface="Consolas" panose="020B0609020204030204" pitchFamily="49" charset="0"/>
              </a:rPr>
              <a:t># vi service_manager.c</a:t>
            </a:r>
          </a:p>
          <a:p>
            <a:r>
              <a:rPr lang="en-US" altLang="ko-KR">
                <a:latin typeface="Consolas" panose="020B0609020204030204" pitchFamily="49" charset="0"/>
              </a:rPr>
              <a:t>bs = binder_open(128*1024);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8EB430-7079-4E7C-B42A-35419945D45C}"/>
              </a:ext>
            </a:extLst>
          </p:cNvPr>
          <p:cNvCxnSpPr/>
          <p:nvPr/>
        </p:nvCxnSpPr>
        <p:spPr>
          <a:xfrm>
            <a:off x="776288" y="2646363"/>
            <a:ext cx="820896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242AD1-BB00-405B-8CAF-ADC1FB2CA252}"/>
              </a:ext>
            </a:extLst>
          </p:cNvPr>
          <p:cNvSpPr/>
          <p:nvPr/>
        </p:nvSpPr>
        <p:spPr>
          <a:xfrm>
            <a:off x="4113213" y="2357438"/>
            <a:ext cx="954087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7F0BEA-5461-4C26-BA1A-5238D055EA87}"/>
              </a:ext>
            </a:extLst>
          </p:cNvPr>
          <p:cNvSpPr/>
          <p:nvPr/>
        </p:nvSpPr>
        <p:spPr>
          <a:xfrm>
            <a:off x="4113213" y="2646363"/>
            <a:ext cx="954087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8860C3D9-065D-4294-9DD2-3D8381499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2212975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/dev/binder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TextBox 48">
            <a:extLst>
              <a:ext uri="{FF2B5EF4-FFF2-40B4-BE49-F238E27FC236}">
                <a16:creationId xmlns:a16="http://schemas.microsoft.com/office/drawing/2014/main" id="{78995AE8-080E-4DC4-BA47-3E0282F59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1277938"/>
            <a:ext cx="360521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fd = open("/dev/binder");</a:t>
            </a:r>
          </a:p>
          <a:p>
            <a:r>
              <a:rPr lang="en-US" altLang="ko-KR">
                <a:latin typeface="Consolas" panose="020B0609020204030204" pitchFamily="49" charset="0"/>
              </a:rPr>
              <a:t>ioctl(fd, BC_TRANSACTION );</a:t>
            </a:r>
          </a:p>
          <a:p>
            <a:r>
              <a:rPr lang="en-US" altLang="ko-KR">
                <a:latin typeface="Consolas" panose="020B0609020204030204" pitchFamily="49" charset="0"/>
              </a:rPr>
              <a:t>close(fd);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5183B7-97FE-48F7-9DF6-29A9DAE25109}"/>
              </a:ext>
            </a:extLst>
          </p:cNvPr>
          <p:cNvSpPr/>
          <p:nvPr/>
        </p:nvSpPr>
        <p:spPr>
          <a:xfrm>
            <a:off x="1196975" y="3762375"/>
            <a:ext cx="223520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04ECA0-1FE4-4266-8D56-CF489AE9C700}"/>
              </a:ext>
            </a:extLst>
          </p:cNvPr>
          <p:cNvSpPr/>
          <p:nvPr/>
        </p:nvSpPr>
        <p:spPr>
          <a:xfrm>
            <a:off x="1196975" y="4052888"/>
            <a:ext cx="223520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188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91BAD8-3869-423E-A7D0-52C9F1758C78}"/>
              </a:ext>
            </a:extLst>
          </p:cNvPr>
          <p:cNvSpPr/>
          <p:nvPr/>
        </p:nvSpPr>
        <p:spPr>
          <a:xfrm>
            <a:off x="1196975" y="4341813"/>
            <a:ext cx="223520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4522D6-F7DC-4595-9602-B5C897A57BCB}"/>
              </a:ext>
            </a:extLst>
          </p:cNvPr>
          <p:cNvSpPr/>
          <p:nvPr/>
        </p:nvSpPr>
        <p:spPr>
          <a:xfrm>
            <a:off x="1196975" y="4632325"/>
            <a:ext cx="223520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30">
            <a:extLst>
              <a:ext uri="{FF2B5EF4-FFF2-40B4-BE49-F238E27FC236}">
                <a16:creationId xmlns:a16="http://schemas.microsoft.com/office/drawing/2014/main" id="{F57670F1-AB3A-47B4-9ADE-6416E6EF8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3373438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task_struct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37">
            <a:extLst>
              <a:ext uri="{FF2B5EF4-FFF2-40B4-BE49-F238E27FC236}">
                <a16:creationId xmlns:a16="http://schemas.microsoft.com/office/drawing/2014/main" id="{77E3F384-479A-4848-888B-7227D0D7E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3721100"/>
            <a:ext cx="690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comm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38">
            <a:extLst>
              <a:ext uri="{FF2B5EF4-FFF2-40B4-BE49-F238E27FC236}">
                <a16:creationId xmlns:a16="http://schemas.microsoft.com/office/drawing/2014/main" id="{B68527B2-04BB-4E09-9614-FBFE06AB4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4011613"/>
            <a:ext cx="563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pid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ECA1F6-CC15-4E2D-B401-D638A6DBEF12}"/>
              </a:ext>
            </a:extLst>
          </p:cNvPr>
          <p:cNvSpPr/>
          <p:nvPr/>
        </p:nvSpPr>
        <p:spPr>
          <a:xfrm>
            <a:off x="7934325" y="2979738"/>
            <a:ext cx="14112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B0FE5B-6446-4162-80C3-60B92EEBFA19}"/>
              </a:ext>
            </a:extLst>
          </p:cNvPr>
          <p:cNvSpPr/>
          <p:nvPr/>
        </p:nvSpPr>
        <p:spPr>
          <a:xfrm>
            <a:off x="7934325" y="3270250"/>
            <a:ext cx="14112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0B9D01-FA8B-4641-BB95-63BDEBBAE07C}"/>
              </a:ext>
            </a:extLst>
          </p:cNvPr>
          <p:cNvSpPr/>
          <p:nvPr/>
        </p:nvSpPr>
        <p:spPr>
          <a:xfrm>
            <a:off x="7934325" y="3559175"/>
            <a:ext cx="14112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BEE81E-A85B-47D8-8DFC-D82418058783}"/>
              </a:ext>
            </a:extLst>
          </p:cNvPr>
          <p:cNvSpPr/>
          <p:nvPr/>
        </p:nvSpPr>
        <p:spPr>
          <a:xfrm>
            <a:off x="7934325" y="3849688"/>
            <a:ext cx="141128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49">
            <a:extLst>
              <a:ext uri="{FF2B5EF4-FFF2-40B4-BE49-F238E27FC236}">
                <a16:creationId xmlns:a16="http://schemas.microsoft.com/office/drawing/2014/main" id="{9E1E41F4-23DB-41ED-A36F-707D4EDDA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5950" y="2592388"/>
            <a:ext cx="69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50">
            <a:extLst>
              <a:ext uri="{FF2B5EF4-FFF2-40B4-BE49-F238E27FC236}">
                <a16:creationId xmlns:a16="http://schemas.microsoft.com/office/drawing/2014/main" id="{A0C5F0C9-B3BD-4491-97E8-4738DE1A5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8963" y="2940050"/>
            <a:ext cx="1071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threads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51">
            <a:extLst>
              <a:ext uri="{FF2B5EF4-FFF2-40B4-BE49-F238E27FC236}">
                <a16:creationId xmlns:a16="http://schemas.microsoft.com/office/drawing/2014/main" id="{9B995228-22B6-4B1D-BB0B-A1FF31132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75" y="3228975"/>
            <a:ext cx="819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nodes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52">
            <a:extLst>
              <a:ext uri="{FF2B5EF4-FFF2-40B4-BE49-F238E27FC236}">
                <a16:creationId xmlns:a16="http://schemas.microsoft.com/office/drawing/2014/main" id="{F51D88AA-EE7D-4EAE-992A-81CB75DD8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3479800"/>
            <a:ext cx="1704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refs_by_desc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TextBox 53">
            <a:extLst>
              <a:ext uri="{FF2B5EF4-FFF2-40B4-BE49-F238E27FC236}">
                <a16:creationId xmlns:a16="http://schemas.microsoft.com/office/drawing/2014/main" id="{0E360052-5839-4A22-8C2B-6FBABD09A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3762375"/>
            <a:ext cx="1704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refs_by_node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FF5C69-DB36-4C2C-9B7E-ED09E28C3CAB}"/>
              </a:ext>
            </a:extLst>
          </p:cNvPr>
          <p:cNvSpPr/>
          <p:nvPr/>
        </p:nvSpPr>
        <p:spPr>
          <a:xfrm>
            <a:off x="7934325" y="4137025"/>
            <a:ext cx="14112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CEF2AA-EDE2-4CF0-9BDD-F33F81DA524B}"/>
              </a:ext>
            </a:extLst>
          </p:cNvPr>
          <p:cNvSpPr/>
          <p:nvPr/>
        </p:nvSpPr>
        <p:spPr>
          <a:xfrm>
            <a:off x="7934325" y="4425950"/>
            <a:ext cx="14112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56">
            <a:extLst>
              <a:ext uri="{FF2B5EF4-FFF2-40B4-BE49-F238E27FC236}">
                <a16:creationId xmlns:a16="http://schemas.microsoft.com/office/drawing/2014/main" id="{58A3C984-9C9E-4486-BC59-36FA42919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75" y="4338638"/>
            <a:ext cx="56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tsk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57">
            <a:extLst>
              <a:ext uri="{FF2B5EF4-FFF2-40B4-BE49-F238E27FC236}">
                <a16:creationId xmlns:a16="http://schemas.microsoft.com/office/drawing/2014/main" id="{1D46B152-305D-4472-8D79-FB58B5DB5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75" y="4090988"/>
            <a:ext cx="56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pid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EB98536-161A-4607-8495-DB819DF83920}"/>
              </a:ext>
            </a:extLst>
          </p:cNvPr>
          <p:cNvCxnSpPr>
            <a:stCxn id="27" idx="1"/>
            <a:endCxn id="10" idx="3"/>
          </p:cNvCxnSpPr>
          <p:nvPr/>
        </p:nvCxnSpPr>
        <p:spPr>
          <a:xfrm flipH="1" flipV="1">
            <a:off x="3432175" y="3906838"/>
            <a:ext cx="4502150" cy="663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58">
            <a:extLst>
              <a:ext uri="{FF2B5EF4-FFF2-40B4-BE49-F238E27FC236}">
                <a16:creationId xmlns:a16="http://schemas.microsoft.com/office/drawing/2014/main" id="{0F14D7D4-1CD0-443F-AE54-E9E63FAEA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65650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files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978EBA-D528-44C9-B30D-20533043A14D}"/>
              </a:ext>
            </a:extLst>
          </p:cNvPr>
          <p:cNvSpPr/>
          <p:nvPr/>
        </p:nvSpPr>
        <p:spPr>
          <a:xfrm>
            <a:off x="4594225" y="4565650"/>
            <a:ext cx="358775" cy="2889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6D5B103-99ED-4C51-A90B-639052DFF93F}"/>
              </a:ext>
            </a:extLst>
          </p:cNvPr>
          <p:cNvSpPr/>
          <p:nvPr/>
        </p:nvSpPr>
        <p:spPr>
          <a:xfrm>
            <a:off x="4953000" y="4565650"/>
            <a:ext cx="358775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0710041-88D2-4A41-B3D7-FEE1D3C1A832}"/>
              </a:ext>
            </a:extLst>
          </p:cNvPr>
          <p:cNvSpPr/>
          <p:nvPr/>
        </p:nvSpPr>
        <p:spPr>
          <a:xfrm>
            <a:off x="4594225" y="4854575"/>
            <a:ext cx="358775" cy="2873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48465B0-5EC9-40E0-8B3C-CD6A5E3A2BAD}"/>
              </a:ext>
            </a:extLst>
          </p:cNvPr>
          <p:cNvSpPr/>
          <p:nvPr/>
        </p:nvSpPr>
        <p:spPr>
          <a:xfrm>
            <a:off x="4953000" y="4854575"/>
            <a:ext cx="3587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D89DB65-E75B-4F5B-87E0-43E8FF68AED9}"/>
              </a:ext>
            </a:extLst>
          </p:cNvPr>
          <p:cNvSpPr/>
          <p:nvPr/>
        </p:nvSpPr>
        <p:spPr>
          <a:xfrm>
            <a:off x="4594225" y="5141913"/>
            <a:ext cx="358775" cy="2873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1DDAA0-85A8-4E85-AD9E-7846E42352EB}"/>
              </a:ext>
            </a:extLst>
          </p:cNvPr>
          <p:cNvSpPr/>
          <p:nvPr/>
        </p:nvSpPr>
        <p:spPr>
          <a:xfrm>
            <a:off x="4953000" y="5141913"/>
            <a:ext cx="358775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5408D35-63EF-4C70-A8DC-5031487D0E3E}"/>
              </a:ext>
            </a:extLst>
          </p:cNvPr>
          <p:cNvSpPr/>
          <p:nvPr/>
        </p:nvSpPr>
        <p:spPr>
          <a:xfrm>
            <a:off x="4594225" y="5429250"/>
            <a:ext cx="358775" cy="2889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48DEE5-6642-4E47-931F-280BBF33FE96}"/>
              </a:ext>
            </a:extLst>
          </p:cNvPr>
          <p:cNvSpPr/>
          <p:nvPr/>
        </p:nvSpPr>
        <p:spPr>
          <a:xfrm>
            <a:off x="4953000" y="5429250"/>
            <a:ext cx="358775" cy="28892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920077D-4B04-4461-AD8D-23F6B1887500}"/>
              </a:ext>
            </a:extLst>
          </p:cNvPr>
          <p:cNvCxnSpPr>
            <a:stCxn id="13" idx="3"/>
            <a:endCxn id="41" idx="1"/>
          </p:cNvCxnSpPr>
          <p:nvPr/>
        </p:nvCxnSpPr>
        <p:spPr>
          <a:xfrm>
            <a:off x="3432175" y="4775200"/>
            <a:ext cx="873125" cy="4873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101B7D-773E-4599-81B4-D54C2469A0D2}"/>
              </a:ext>
            </a:extLst>
          </p:cNvPr>
          <p:cNvSpPr/>
          <p:nvPr/>
        </p:nvSpPr>
        <p:spPr>
          <a:xfrm>
            <a:off x="4305300" y="4278313"/>
            <a:ext cx="1295400" cy="19685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71">
            <a:extLst>
              <a:ext uri="{FF2B5EF4-FFF2-40B4-BE49-F238E27FC236}">
                <a16:creationId xmlns:a16="http://schemas.microsoft.com/office/drawing/2014/main" id="{4D5F5DC0-F14E-4B76-B278-34A0430EC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013" y="6389688"/>
            <a:ext cx="1704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files_struct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3" name="TextBox 72">
            <a:extLst>
              <a:ext uri="{FF2B5EF4-FFF2-40B4-BE49-F238E27FC236}">
                <a16:creationId xmlns:a16="http://schemas.microsoft.com/office/drawing/2014/main" id="{2B6C2602-851A-45AF-9611-DDF102D95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2788" y="5718175"/>
            <a:ext cx="119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fd_array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EA2D63-CA59-46C3-B3F4-A230B653FB7A}"/>
              </a:ext>
            </a:extLst>
          </p:cNvPr>
          <p:cNvSpPr/>
          <p:nvPr/>
        </p:nvSpPr>
        <p:spPr>
          <a:xfrm>
            <a:off x="6805613" y="5313363"/>
            <a:ext cx="7048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4BB8C9E-20C1-424A-8995-1187587F5B9C}"/>
              </a:ext>
            </a:extLst>
          </p:cNvPr>
          <p:cNvSpPr/>
          <p:nvPr/>
        </p:nvSpPr>
        <p:spPr>
          <a:xfrm>
            <a:off x="6805613" y="5603875"/>
            <a:ext cx="7048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75">
            <a:extLst>
              <a:ext uri="{FF2B5EF4-FFF2-40B4-BE49-F238E27FC236}">
                <a16:creationId xmlns:a16="http://schemas.microsoft.com/office/drawing/2014/main" id="{83C6438A-00A7-4F91-9390-EC75D5420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645" y="5536352"/>
            <a:ext cx="1704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private_data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7" name="TextBox 77">
            <a:extLst>
              <a:ext uri="{FF2B5EF4-FFF2-40B4-BE49-F238E27FC236}">
                <a16:creationId xmlns:a16="http://schemas.microsoft.com/office/drawing/2014/main" id="{809A301E-6E91-45AB-AD54-81D80E0B0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4970463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file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962663F-80C8-4855-AAB9-4F36D722A300}"/>
              </a:ext>
            </a:extLst>
          </p:cNvPr>
          <p:cNvCxnSpPr>
            <a:stCxn id="39" idx="3"/>
            <a:endCxn id="44" idx="1"/>
          </p:cNvCxnSpPr>
          <p:nvPr/>
        </p:nvCxnSpPr>
        <p:spPr>
          <a:xfrm flipV="1">
            <a:off x="5311775" y="5457825"/>
            <a:ext cx="1493838" cy="1158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C753888-3542-4F93-BC6F-A6A45DFD8C0A}"/>
              </a:ext>
            </a:extLst>
          </p:cNvPr>
          <p:cNvCxnSpPr>
            <a:stCxn id="45" idx="3"/>
            <a:endCxn id="27" idx="2"/>
          </p:cNvCxnSpPr>
          <p:nvPr/>
        </p:nvCxnSpPr>
        <p:spPr>
          <a:xfrm flipV="1">
            <a:off x="7510463" y="4714875"/>
            <a:ext cx="1128712" cy="10334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5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AB3DEB-B9DE-4F75-B731-CC79081C1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526" y="143644"/>
            <a:ext cx="7275512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servicemanager </a:t>
            </a:r>
            <a:r>
              <a:rPr lang="ko-KR" altLang="en-US">
                <a:latin typeface="Consolas" panose="020B0609020204030204" pitchFamily="49" charset="0"/>
              </a:rPr>
              <a:t>분석 </a:t>
            </a:r>
            <a:r>
              <a:rPr lang="en-US" altLang="ko-KR">
                <a:latin typeface="Consolas" panose="020B0609020204030204" pitchFamily="49" charset="0"/>
              </a:rPr>
              <a:t>=&gt; contextmanager</a:t>
            </a:r>
            <a:r>
              <a:rPr lang="ko-KR" altLang="en-US">
                <a:latin typeface="Consolas" panose="020B0609020204030204" pitchFamily="49" charset="0"/>
              </a:rPr>
              <a:t>의 등록 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cd /root/android/frameworks/native/cmds/servicemanager</a:t>
            </a:r>
          </a:p>
          <a:p>
            <a:r>
              <a:rPr lang="en-US" altLang="ko-KR">
                <a:latin typeface="Consolas" panose="020B0609020204030204" pitchFamily="49" charset="0"/>
              </a:rPr>
              <a:t># vi service_manager.c</a:t>
            </a:r>
          </a:p>
          <a:p>
            <a:r>
              <a:rPr lang="en-US" altLang="ko-KR">
                <a:latin typeface="Consolas" panose="020B0609020204030204" pitchFamily="49" charset="0"/>
              </a:rPr>
              <a:t>binder_become_context_manager(bs)</a:t>
            </a:r>
          </a:p>
          <a:p>
            <a:r>
              <a:rPr lang="en-US" altLang="ko-KR">
                <a:latin typeface="Consolas" panose="020B0609020204030204" pitchFamily="49" charset="0"/>
              </a:rPr>
              <a:t>ioctl(bs-&gt;fd, BINDER_SET_CONTEXT_MGR, 0);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397B35-20C2-48B5-80AF-FBA427DDED4D}"/>
              </a:ext>
            </a:extLst>
          </p:cNvPr>
          <p:cNvCxnSpPr/>
          <p:nvPr/>
        </p:nvCxnSpPr>
        <p:spPr>
          <a:xfrm>
            <a:off x="755576" y="2491557"/>
            <a:ext cx="8208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F00109-1BE8-4F7F-AFB1-7290BE76DC96}"/>
              </a:ext>
            </a:extLst>
          </p:cNvPr>
          <p:cNvSpPr/>
          <p:nvPr/>
        </p:nvSpPr>
        <p:spPr>
          <a:xfrm>
            <a:off x="4092501" y="2204219"/>
            <a:ext cx="954087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5384EE-3889-4E03-BA24-7146E4EEF18B}"/>
              </a:ext>
            </a:extLst>
          </p:cNvPr>
          <p:cNvSpPr/>
          <p:nvPr/>
        </p:nvSpPr>
        <p:spPr>
          <a:xfrm>
            <a:off x="4092501" y="2491557"/>
            <a:ext cx="954087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37823725-F4E2-444B-B73F-98AF75B44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9463" y="2059757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/dev/binder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5B1151-C7FE-4627-8695-95B402194D8C}"/>
              </a:ext>
            </a:extLst>
          </p:cNvPr>
          <p:cNvSpPr/>
          <p:nvPr/>
        </p:nvSpPr>
        <p:spPr>
          <a:xfrm>
            <a:off x="2409751" y="4218757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6DECF3-9D41-4289-989B-9808BA294926}"/>
              </a:ext>
            </a:extLst>
          </p:cNvPr>
          <p:cNvSpPr/>
          <p:nvPr/>
        </p:nvSpPr>
        <p:spPr>
          <a:xfrm>
            <a:off x="2409751" y="4447357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EE74E5-6A4B-4AF2-90D5-E58AE8FA060B}"/>
              </a:ext>
            </a:extLst>
          </p:cNvPr>
          <p:cNvSpPr/>
          <p:nvPr/>
        </p:nvSpPr>
        <p:spPr>
          <a:xfrm>
            <a:off x="2409751" y="4677544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FB618F-9AE7-4E4E-9518-681ED4002981}"/>
              </a:ext>
            </a:extLst>
          </p:cNvPr>
          <p:cNvSpPr/>
          <p:nvPr/>
        </p:nvSpPr>
        <p:spPr>
          <a:xfrm>
            <a:off x="2409751" y="4907732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49">
            <a:extLst>
              <a:ext uri="{FF2B5EF4-FFF2-40B4-BE49-F238E27FC236}">
                <a16:creationId xmlns:a16="http://schemas.microsoft.com/office/drawing/2014/main" id="{41832898-97F5-4906-994E-EA8F8F54A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463" y="3910782"/>
            <a:ext cx="581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proc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4" name="TextBox 50">
            <a:extLst>
              <a:ext uri="{FF2B5EF4-FFF2-40B4-BE49-F238E27FC236}">
                <a16:creationId xmlns:a16="http://schemas.microsoft.com/office/drawing/2014/main" id="{24A0D6FB-150B-47A9-9322-9C5A214D3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763" y="4185419"/>
            <a:ext cx="879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threads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5" name="TextBox 51">
            <a:extLst>
              <a:ext uri="{FF2B5EF4-FFF2-40B4-BE49-F238E27FC236}">
                <a16:creationId xmlns:a16="http://schemas.microsoft.com/office/drawing/2014/main" id="{A9BE489F-2629-495C-BD21-A5AD0F16D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788" y="4415607"/>
            <a:ext cx="681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nodes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6" name="TextBox 52">
            <a:extLst>
              <a:ext uri="{FF2B5EF4-FFF2-40B4-BE49-F238E27FC236}">
                <a16:creationId xmlns:a16="http://schemas.microsoft.com/office/drawing/2014/main" id="{2DAF3C5B-0CDD-4C05-9ED3-EE9295814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526" y="4614044"/>
            <a:ext cx="1377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refs_by_desc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7" name="TextBox 53">
            <a:extLst>
              <a:ext uri="{FF2B5EF4-FFF2-40B4-BE49-F238E27FC236}">
                <a16:creationId xmlns:a16="http://schemas.microsoft.com/office/drawing/2014/main" id="{71A3EBC7-B001-4391-B18A-96AFCC8D2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526" y="4837882"/>
            <a:ext cx="1377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refs_by_node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C9D042-8C21-45EF-8255-5D0007692986}"/>
              </a:ext>
            </a:extLst>
          </p:cNvPr>
          <p:cNvSpPr/>
          <p:nvPr/>
        </p:nvSpPr>
        <p:spPr>
          <a:xfrm>
            <a:off x="2409751" y="5134744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D4AAA4-8FA2-49EB-B965-89E6653F0927}"/>
              </a:ext>
            </a:extLst>
          </p:cNvPr>
          <p:cNvSpPr/>
          <p:nvPr/>
        </p:nvSpPr>
        <p:spPr>
          <a:xfrm>
            <a:off x="2409751" y="5364932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56">
            <a:extLst>
              <a:ext uri="{FF2B5EF4-FFF2-40B4-BE49-F238E27FC236}">
                <a16:creationId xmlns:a16="http://schemas.microsoft.com/office/drawing/2014/main" id="{324C1702-C48D-46CF-9A78-E9B369953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01" y="5295082"/>
            <a:ext cx="48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tsk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1" name="TextBox 57">
            <a:extLst>
              <a:ext uri="{FF2B5EF4-FFF2-40B4-BE49-F238E27FC236}">
                <a16:creationId xmlns:a16="http://schemas.microsoft.com/office/drawing/2014/main" id="{172F1C0F-A5D7-4CA0-AE7A-4EA5654C3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01" y="5098232"/>
            <a:ext cx="48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pid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888D0FC2-B94C-4760-92C3-D760477B2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924944"/>
            <a:ext cx="7023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case BINDER_SET_CONTEXT_MGR: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ret = binder_ioctl_set_ctx_mgr(filp);</a:t>
            </a:r>
          </a:p>
          <a:p>
            <a:r>
              <a:rPr lang="en-US" altLang="ko-KR">
                <a:latin typeface="Consolas" panose="020B0609020204030204" pitchFamily="49" charset="0"/>
              </a:rPr>
              <a:t>binder_context_mgr_node = binder_new_node(proc, 0, 0);</a:t>
            </a:r>
          </a:p>
          <a:p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DAE7F9-7471-49E6-AAF4-8A312CD84E77}"/>
              </a:ext>
            </a:extLst>
          </p:cNvPr>
          <p:cNvSpPr/>
          <p:nvPr/>
        </p:nvSpPr>
        <p:spPr>
          <a:xfrm>
            <a:off x="6767438" y="4390207"/>
            <a:ext cx="9080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68">
            <a:extLst>
              <a:ext uri="{FF2B5EF4-FFF2-40B4-BE49-F238E27FC236}">
                <a16:creationId xmlns:a16="http://schemas.microsoft.com/office/drawing/2014/main" id="{57776BE8-0991-4FAD-B8D0-DA452A3D5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1163" y="4020319"/>
            <a:ext cx="3097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binder_context_mgr_node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214767-39F9-4CB9-BBA2-9CD58AFEC724}"/>
              </a:ext>
            </a:extLst>
          </p:cNvPr>
          <p:cNvSpPr/>
          <p:nvPr/>
        </p:nvSpPr>
        <p:spPr>
          <a:xfrm>
            <a:off x="4267126" y="5249044"/>
            <a:ext cx="1119187" cy="22860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91116F-EDFE-4E85-B0FB-E3496B4E67C4}"/>
              </a:ext>
            </a:extLst>
          </p:cNvPr>
          <p:cNvSpPr/>
          <p:nvPr/>
        </p:nvSpPr>
        <p:spPr>
          <a:xfrm>
            <a:off x="4267126" y="5479232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5D8684-1FA5-4C4B-AE8C-5FD47B769E27}"/>
              </a:ext>
            </a:extLst>
          </p:cNvPr>
          <p:cNvSpPr/>
          <p:nvPr/>
        </p:nvSpPr>
        <p:spPr>
          <a:xfrm>
            <a:off x="4267126" y="5709419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B9C227F-0A9D-4105-B419-1A92B4CE76A6}"/>
              </a:ext>
            </a:extLst>
          </p:cNvPr>
          <p:cNvSpPr/>
          <p:nvPr/>
        </p:nvSpPr>
        <p:spPr>
          <a:xfrm>
            <a:off x="4267126" y="5939607"/>
            <a:ext cx="1119187" cy="227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83">
            <a:extLst>
              <a:ext uri="{FF2B5EF4-FFF2-40B4-BE49-F238E27FC236}">
                <a16:creationId xmlns:a16="http://schemas.microsoft.com/office/drawing/2014/main" id="{805F5DD4-B9D8-48E3-B7F5-EBBFAA785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6838" y="4941069"/>
            <a:ext cx="582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node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0" name="TextBox 84">
            <a:extLst>
              <a:ext uri="{FF2B5EF4-FFF2-40B4-BE49-F238E27FC236}">
                <a16:creationId xmlns:a16="http://schemas.microsoft.com/office/drawing/2014/main" id="{FF7AB664-741B-4610-AE67-A6115A7A9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376" y="5217294"/>
            <a:ext cx="879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rb_node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1" name="TextBox 85">
            <a:extLst>
              <a:ext uri="{FF2B5EF4-FFF2-40B4-BE49-F238E27FC236}">
                <a16:creationId xmlns:a16="http://schemas.microsoft.com/office/drawing/2014/main" id="{D2BC668C-D276-4760-9546-4E909005C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376" y="5447482"/>
            <a:ext cx="581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proc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2" name="TextBox 86">
            <a:extLst>
              <a:ext uri="{FF2B5EF4-FFF2-40B4-BE49-F238E27FC236}">
                <a16:creationId xmlns:a16="http://schemas.microsoft.com/office/drawing/2014/main" id="{15400DA5-0199-4225-9F5C-B60779873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376" y="5645919"/>
            <a:ext cx="48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ptr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3" name="TextBox 87">
            <a:extLst>
              <a:ext uri="{FF2B5EF4-FFF2-40B4-BE49-F238E27FC236}">
                <a16:creationId xmlns:a16="http://schemas.microsoft.com/office/drawing/2014/main" id="{84974A8F-68F8-445A-B2DD-B247E5FCE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376" y="5869757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cookie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8E14DB1-AB34-4D4B-AF62-A004F69EF485}"/>
              </a:ext>
            </a:extLst>
          </p:cNvPr>
          <p:cNvCxnSpPr>
            <a:cxnSpLocks/>
            <a:stCxn id="26" idx="1"/>
            <a:endCxn id="9" idx="3"/>
          </p:cNvCxnSpPr>
          <p:nvPr/>
        </p:nvCxnSpPr>
        <p:spPr>
          <a:xfrm flipH="1" flipV="1">
            <a:off x="3528938" y="4333057"/>
            <a:ext cx="738188" cy="12604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FAD0A70-C303-4EDC-9FE4-2F57FAB1BE96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3528938" y="4561657"/>
            <a:ext cx="738188" cy="8016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EF317C1-1059-4C84-8EB6-5E5616D51C12}"/>
              </a:ext>
            </a:extLst>
          </p:cNvPr>
          <p:cNvCxnSpPr>
            <a:cxnSpLocks/>
            <a:stCxn id="23" idx="1"/>
            <a:endCxn id="30" idx="1"/>
          </p:cNvCxnSpPr>
          <p:nvPr/>
        </p:nvCxnSpPr>
        <p:spPr>
          <a:xfrm flipH="1">
            <a:off x="5378376" y="4533876"/>
            <a:ext cx="1389062" cy="8374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7">
            <a:extLst>
              <a:ext uri="{FF2B5EF4-FFF2-40B4-BE49-F238E27FC236}">
                <a16:creationId xmlns:a16="http://schemas.microsoft.com/office/drawing/2014/main" id="{20AA555E-482E-43F0-8500-C0A85551D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547" y="2474887"/>
            <a:ext cx="1704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binder_ioctl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0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84697A-7045-479C-B075-3DD5D021772B}"/>
              </a:ext>
            </a:extLst>
          </p:cNvPr>
          <p:cNvSpPr/>
          <p:nvPr/>
        </p:nvSpPr>
        <p:spPr>
          <a:xfrm>
            <a:off x="1043608" y="477714"/>
            <a:ext cx="1368425" cy="27352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A6864C-CF41-4A75-8A91-D488AABFF98C}"/>
              </a:ext>
            </a:extLst>
          </p:cNvPr>
          <p:cNvSpPr/>
          <p:nvPr/>
        </p:nvSpPr>
        <p:spPr>
          <a:xfrm>
            <a:off x="1043608" y="3212976"/>
            <a:ext cx="1368425" cy="12239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E0F3F984-4D81-43D2-8CE5-D9C0D28EC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4858" y="171326"/>
            <a:ext cx="1362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</a:rPr>
              <a:t>보호 모드 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F213B2A6-653B-4639-9CA9-05510DEF5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1796926"/>
            <a:ext cx="17139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user mode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DE8FB3CF-394E-4FAD-A308-36575CF05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5710" y="3428876"/>
            <a:ext cx="20537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kernel mode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4CE3501-28DD-4FFB-AA1F-DADFAB6A9B78}"/>
              </a:ext>
            </a:extLst>
          </p:cNvPr>
          <p:cNvCxnSpPr>
            <a:cxnSpLocks/>
          </p:cNvCxnSpPr>
          <p:nvPr/>
        </p:nvCxnSpPr>
        <p:spPr>
          <a:xfrm>
            <a:off x="107504" y="3212976"/>
            <a:ext cx="396029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686C6EFB-639B-4EB9-A990-258EF9988A14}"/>
              </a:ext>
            </a:extLst>
          </p:cNvPr>
          <p:cNvSpPr/>
          <p:nvPr/>
        </p:nvSpPr>
        <p:spPr>
          <a:xfrm>
            <a:off x="3348658" y="3825751"/>
            <a:ext cx="287338" cy="28733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5DE9B0-833A-441C-BFC7-A2C7C8756FC7}"/>
              </a:ext>
            </a:extLst>
          </p:cNvPr>
          <p:cNvSpPr/>
          <p:nvPr/>
        </p:nvSpPr>
        <p:spPr>
          <a:xfrm>
            <a:off x="1043608" y="3820989"/>
            <a:ext cx="1368425" cy="29210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608A1A-BF17-4EF6-B406-BB0D1DD8F92C}"/>
              </a:ext>
            </a:extLst>
          </p:cNvPr>
          <p:cNvCxnSpPr>
            <a:endCxn id="10" idx="0"/>
          </p:cNvCxnSpPr>
          <p:nvPr/>
        </p:nvCxnSpPr>
        <p:spPr>
          <a:xfrm>
            <a:off x="2412033" y="3820989"/>
            <a:ext cx="1079500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6775CAC-F654-4712-B7DE-3464A9410B26}"/>
              </a:ext>
            </a:extLst>
          </p:cNvPr>
          <p:cNvCxnSpPr>
            <a:endCxn id="10" idx="4"/>
          </p:cNvCxnSpPr>
          <p:nvPr/>
        </p:nvCxnSpPr>
        <p:spPr>
          <a:xfrm>
            <a:off x="2413621" y="4113089"/>
            <a:ext cx="1077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0D8C46F-4761-4238-92F4-0F610E526EDE}"/>
              </a:ext>
            </a:extLst>
          </p:cNvPr>
          <p:cNvCxnSpPr>
            <a:cxnSpLocks/>
          </p:cNvCxnSpPr>
          <p:nvPr/>
        </p:nvCxnSpPr>
        <p:spPr>
          <a:xfrm>
            <a:off x="4283696" y="3212976"/>
            <a:ext cx="467042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B879AF0-57B9-43E5-A44D-470FD3837BA6}"/>
              </a:ext>
            </a:extLst>
          </p:cNvPr>
          <p:cNvCxnSpPr/>
          <p:nvPr/>
        </p:nvCxnSpPr>
        <p:spPr>
          <a:xfrm>
            <a:off x="4067796" y="2997076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09231EB-15FE-467F-B1F5-88CA85EFD128}"/>
              </a:ext>
            </a:extLst>
          </p:cNvPr>
          <p:cNvCxnSpPr/>
          <p:nvPr/>
        </p:nvCxnSpPr>
        <p:spPr>
          <a:xfrm>
            <a:off x="4283696" y="2997076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5F1DF16-AD1F-4C71-B232-48D338F7B27C}"/>
              </a:ext>
            </a:extLst>
          </p:cNvPr>
          <p:cNvCxnSpPr/>
          <p:nvPr/>
        </p:nvCxnSpPr>
        <p:spPr>
          <a:xfrm>
            <a:off x="4172571" y="2925639"/>
            <a:ext cx="0" cy="7191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5">
            <a:extLst>
              <a:ext uri="{FF2B5EF4-FFF2-40B4-BE49-F238E27FC236}">
                <a16:creationId xmlns:a16="http://schemas.microsoft.com/office/drawing/2014/main" id="{0A914A81-1D13-4DA6-91AA-65857C52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7521" y="687264"/>
            <a:ext cx="18303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1. interrupt</a:t>
            </a:r>
          </a:p>
          <a:p>
            <a:r>
              <a:rPr lang="en-US" altLang="ko-KR">
                <a:latin typeface="Consolas" panose="020B0609020204030204" pitchFamily="49" charset="0"/>
              </a:rPr>
              <a:t>2. exception</a:t>
            </a:r>
          </a:p>
          <a:p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3. systemcall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BC24A8-7E65-4493-B2E5-CF40AC000F28}"/>
              </a:ext>
            </a:extLst>
          </p:cNvPr>
          <p:cNvSpPr/>
          <p:nvPr/>
        </p:nvSpPr>
        <p:spPr>
          <a:xfrm>
            <a:off x="4793283" y="2925639"/>
            <a:ext cx="95408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FE7DE1-897F-4F4D-BF93-7F6DE19931C8}"/>
              </a:ext>
            </a:extLst>
          </p:cNvPr>
          <p:cNvSpPr/>
          <p:nvPr/>
        </p:nvSpPr>
        <p:spPr>
          <a:xfrm>
            <a:off x="4793283" y="3212976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10, 55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44AC8E-1BD2-49B1-9824-59A0A2BB6326}"/>
              </a:ext>
            </a:extLst>
          </p:cNvPr>
          <p:cNvSpPr/>
          <p:nvPr/>
        </p:nvSpPr>
        <p:spPr>
          <a:xfrm>
            <a:off x="5014168" y="4531320"/>
            <a:ext cx="760412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DD635B-73B7-43AA-A9F6-45B83B54EBCD}"/>
              </a:ext>
            </a:extLst>
          </p:cNvPr>
          <p:cNvSpPr/>
          <p:nvPr/>
        </p:nvSpPr>
        <p:spPr>
          <a:xfrm>
            <a:off x="5014168" y="4759920"/>
            <a:ext cx="760412" cy="2301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AE8091-7D23-43A5-940C-064AB232FD1C}"/>
              </a:ext>
            </a:extLst>
          </p:cNvPr>
          <p:cNvSpPr/>
          <p:nvPr/>
        </p:nvSpPr>
        <p:spPr>
          <a:xfrm>
            <a:off x="5014168" y="4990107"/>
            <a:ext cx="760412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67F3F81A-D172-4D78-9A88-57FB29B35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5118" y="4186832"/>
            <a:ext cx="9794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led_fops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5" name="TextBox 32">
            <a:extLst>
              <a:ext uri="{FF2B5EF4-FFF2-40B4-BE49-F238E27FC236}">
                <a16:creationId xmlns:a16="http://schemas.microsoft.com/office/drawing/2014/main" id="{1DE24BE6-8626-45E8-AE1D-86531EAD5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7593" y="4485282"/>
            <a:ext cx="581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open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6" name="TextBox 33">
            <a:extLst>
              <a:ext uri="{FF2B5EF4-FFF2-40B4-BE49-F238E27FC236}">
                <a16:creationId xmlns:a16="http://schemas.microsoft.com/office/drawing/2014/main" id="{22511865-76CF-4FF6-AC23-30D9687F8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993" y="4728170"/>
            <a:ext cx="682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ioctl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7" name="TextBox 34">
            <a:extLst>
              <a:ext uri="{FF2B5EF4-FFF2-40B4-BE49-F238E27FC236}">
                <a16:creationId xmlns:a16="http://schemas.microsoft.com/office/drawing/2014/main" id="{DF3619BF-FDC2-4E4E-8E98-6E96D0BB5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556" y="4964707"/>
            <a:ext cx="881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release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8" name="세로로 말린 두루마리 모양 35">
            <a:extLst>
              <a:ext uri="{FF2B5EF4-FFF2-40B4-BE49-F238E27FC236}">
                <a16:creationId xmlns:a16="http://schemas.microsoft.com/office/drawing/2014/main" id="{952BB675-F7BB-4857-B2A0-3C30E14A95C5}"/>
              </a:ext>
            </a:extLst>
          </p:cNvPr>
          <p:cNvSpPr/>
          <p:nvPr/>
        </p:nvSpPr>
        <p:spPr>
          <a:xfrm>
            <a:off x="6908055" y="4301132"/>
            <a:ext cx="400050" cy="34448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AC0651E2-01ED-410E-9F5F-B4FB0E602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3568" y="4004270"/>
            <a:ext cx="9794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led_open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B627BFE-8C6D-4E97-8D2A-65ED321E8568}"/>
              </a:ext>
            </a:extLst>
          </p:cNvPr>
          <p:cNvCxnSpPr>
            <a:stCxn id="21" idx="3"/>
            <a:endCxn id="28" idx="1"/>
          </p:cNvCxnSpPr>
          <p:nvPr/>
        </p:nvCxnSpPr>
        <p:spPr>
          <a:xfrm flipV="1">
            <a:off x="5774580" y="4474170"/>
            <a:ext cx="1176338" cy="171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F093F0C-AB2A-4A1C-A837-4B01057CE2A6}"/>
              </a:ext>
            </a:extLst>
          </p:cNvPr>
          <p:cNvCxnSpPr>
            <a:stCxn id="22" idx="3"/>
            <a:endCxn id="32" idx="1"/>
          </p:cNvCxnSpPr>
          <p:nvPr/>
        </p:nvCxnSpPr>
        <p:spPr>
          <a:xfrm>
            <a:off x="5774580" y="4874220"/>
            <a:ext cx="1219200" cy="466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세로로 말린 두루마리 모양 39">
            <a:extLst>
              <a:ext uri="{FF2B5EF4-FFF2-40B4-BE49-F238E27FC236}">
                <a16:creationId xmlns:a16="http://schemas.microsoft.com/office/drawing/2014/main" id="{0B1DFBEC-05E9-4855-BD5E-79B9EF4C871C}"/>
              </a:ext>
            </a:extLst>
          </p:cNvPr>
          <p:cNvSpPr/>
          <p:nvPr/>
        </p:nvSpPr>
        <p:spPr>
          <a:xfrm>
            <a:off x="6950918" y="5169495"/>
            <a:ext cx="401637" cy="344487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40">
            <a:extLst>
              <a:ext uri="{FF2B5EF4-FFF2-40B4-BE49-F238E27FC236}">
                <a16:creationId xmlns:a16="http://schemas.microsoft.com/office/drawing/2014/main" id="{A2D23588-CCF0-4B37-AF62-74905592C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430" y="4872632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led_ioctl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4" name="세로로 말린 두루마리 모양 41">
            <a:extLst>
              <a:ext uri="{FF2B5EF4-FFF2-40B4-BE49-F238E27FC236}">
                <a16:creationId xmlns:a16="http://schemas.microsoft.com/office/drawing/2014/main" id="{DFA3D37A-57DB-4C77-8698-36F3645EA2BF}"/>
              </a:ext>
            </a:extLst>
          </p:cNvPr>
          <p:cNvSpPr/>
          <p:nvPr/>
        </p:nvSpPr>
        <p:spPr>
          <a:xfrm>
            <a:off x="6950918" y="5964832"/>
            <a:ext cx="401637" cy="34448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42">
            <a:extLst>
              <a:ext uri="{FF2B5EF4-FFF2-40B4-BE49-F238E27FC236}">
                <a16:creationId xmlns:a16="http://schemas.microsoft.com/office/drawing/2014/main" id="{9994F796-5E19-4655-864E-40956AD26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430" y="5667970"/>
            <a:ext cx="1277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led_release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DA98372-ACDE-4828-9A3E-E5EE2B9ECB7B}"/>
              </a:ext>
            </a:extLst>
          </p:cNvPr>
          <p:cNvCxnSpPr>
            <a:stCxn id="23" idx="3"/>
            <a:endCxn id="34" idx="1"/>
          </p:cNvCxnSpPr>
          <p:nvPr/>
        </p:nvCxnSpPr>
        <p:spPr>
          <a:xfrm>
            <a:off x="5774580" y="5104407"/>
            <a:ext cx="1219200" cy="1031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45">
            <a:extLst>
              <a:ext uri="{FF2B5EF4-FFF2-40B4-BE49-F238E27FC236}">
                <a16:creationId xmlns:a16="http://schemas.microsoft.com/office/drawing/2014/main" id="{72ECA71F-8AFF-4F80-87C8-E02966823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7308" y="1412751"/>
            <a:ext cx="309732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fd = open("/dev/led");</a:t>
            </a:r>
          </a:p>
          <a:p>
            <a:r>
              <a:rPr lang="en-US" altLang="ko-KR">
                <a:latin typeface="Consolas" panose="020B0609020204030204" pitchFamily="49" charset="0"/>
              </a:rPr>
              <a:t>ioctl( fd, LED_ON, 1 );</a:t>
            </a:r>
          </a:p>
          <a:p>
            <a:r>
              <a:rPr lang="en-US" altLang="ko-KR">
                <a:latin typeface="Consolas" panose="020B0609020204030204" pitchFamily="49" charset="0"/>
              </a:rPr>
              <a:t>close(fd);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TextBox 46">
            <a:extLst>
              <a:ext uri="{FF2B5EF4-FFF2-40B4-BE49-F238E27FC236}">
                <a16:creationId xmlns:a16="http://schemas.microsoft.com/office/drawing/2014/main" id="{8630C17D-3536-410F-B65A-9EDA06450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0496" y="2471614"/>
            <a:ext cx="46169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crw-rw---- root led 10, 55 /dev/led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67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</TotalTime>
  <Words>1117</Words>
  <Application>Microsoft Office PowerPoint</Application>
  <PresentationFormat>화면 슬라이드 쇼(4:3)</PresentationFormat>
  <Paragraphs>269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Service의 등록 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kim jungin</cp:lastModifiedBy>
  <cp:revision>494</cp:revision>
  <dcterms:created xsi:type="dcterms:W3CDTF">2017-09-04T00:10:04Z</dcterms:created>
  <dcterms:modified xsi:type="dcterms:W3CDTF">2019-05-17T01:47:42Z</dcterms:modified>
</cp:coreProperties>
</file>