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2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C33A8-FC5D-49CB-A50E-F8675C0C9502}"/>
              </a:ext>
            </a:extLst>
          </p:cNvPr>
          <p:cNvSpPr txBox="1"/>
          <p:nvPr/>
        </p:nvSpPr>
        <p:spPr>
          <a:xfrm>
            <a:off x="611560" y="260648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https://github.com/imguru-mooc/android-kernel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173070-A9D7-490C-8B25-275F6698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hierarchical view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64AA6-9E6E-4221-9F77-49FA7845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006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A887A-2B38-42C5-90C0-4D03FADD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9300"/>
            <a:ext cx="277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 /</a:t>
            </a:r>
            <a:endParaRPr lang="en-US" altLang="ko-KR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1F0FBF5-290C-4B1A-A0D0-83E66E1E2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2175" y="1912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BAB5F2-86F4-47B6-AF39-C2729281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9019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3816542-196C-4BD6-B794-D03DFC01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914650"/>
            <a:ext cx="431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usr</a:t>
            </a:r>
            <a:endParaRPr lang="en-US" altLang="ko-KR" sz="140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6D07BA9B-D051-457F-944F-BAA523F9E0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3963" y="28082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B44149-C09C-4806-ADB8-3F93EF5E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5C3DF0A-DA5C-4B10-A3AB-E0591EA1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919413"/>
            <a:ext cx="450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dev</a:t>
            </a:r>
            <a:endParaRPr lang="en-US" altLang="ko-KR" sz="14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48D2806-5FB5-44E1-ADEF-A3FD44B628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3150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7C6238-7D00-4E76-96A5-2E04481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8D89B77-E90F-48ED-8C02-ED6166D3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19413"/>
            <a:ext cx="4016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etc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B2E21E7D-FE88-4A97-A936-44D806260D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757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5D9EE7-1DFC-4895-9D24-3C29870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6AE03ED-7F0E-4956-8A73-90CB8310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919413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var</a:t>
            </a:r>
            <a:endParaRPr lang="en-US" altLang="ko-KR" sz="1400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B56E3F6C-F96F-41DD-8891-6FEE3F549F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33913" y="28130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DF33457-2A08-46A9-AC44-625A420B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67EAB43-1640-4F1F-B6E7-657DB53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919413"/>
            <a:ext cx="488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mnt</a:t>
            </a:r>
            <a:endParaRPr lang="en-US" altLang="ko-KR" sz="1400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ACEF8A5-3E26-430F-ACF2-0BEA8989EA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8962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7CBC10-3BD7-41FF-B2E3-EAA55AE2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5FFB5F7-0B54-45B0-A469-E00211F2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919413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vmunix</a:t>
            </a:r>
            <a:endParaRPr lang="en-US" altLang="ko-KR" sz="14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153993B-B5E4-4D18-BA2E-8BA0CF1D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5D65C269-7303-4913-A81B-705DD02A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919538"/>
            <a:ext cx="412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src</a:t>
            </a:r>
            <a:endParaRPr lang="en-US" altLang="ko-KR" sz="14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EAC9CB2E-9F94-40EA-B782-7F4FE3F468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8975" y="3813175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361C4FA-ECE9-42EA-B7C2-2FC3E3AD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6C9BEF78-D1E1-4EFF-9EE8-FA9EF44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195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include</a:t>
            </a:r>
            <a:endParaRPr lang="en-US" altLang="ko-KR" sz="1400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4EFB962F-B416-4C6A-89BD-DB03213D66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1163" y="3813175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D548FB5-395C-48DA-85FC-92C997B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B9AF46B-C656-47EF-A80A-2AFF7B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924300"/>
            <a:ext cx="381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lib</a:t>
            </a:r>
            <a:endParaRPr lang="en-US" altLang="ko-KR" sz="1400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D3A6BFF-88B7-4741-AD94-1C99D7861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588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369D00-30A5-405C-9E5F-534E3705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96837C2-64F3-4317-A60B-D7D7B14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924300"/>
            <a:ext cx="4302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bin</a:t>
            </a:r>
            <a:endParaRPr lang="en-US" altLang="ko-KR" sz="1400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B67DB9CB-013F-404B-88E9-A5B32D628D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1413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611C14AC-4DA7-4288-8973-78E7B98F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4A3ECAE9-3711-43BE-A958-060F4EB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924300"/>
            <a:ext cx="8159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member</a:t>
            </a:r>
            <a:endParaRPr lang="en-US" altLang="ko-KR" sz="1400"/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6E73862-1FD6-4F78-B285-622864FB1D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3600" y="3817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A313611-7D7F-4781-BD14-437ECCA8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1636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97D0698F-B0F3-4318-978B-3938F479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3929063"/>
            <a:ext cx="539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local</a:t>
            </a:r>
            <a:endParaRPr lang="en-US" altLang="ko-KR" sz="1400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33412843-4F01-4DAA-A7B4-A9184D355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61025" y="382270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9B924BED-D022-4B80-B500-586EE5C4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56420F75-5569-405F-BDA5-D019E033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972050"/>
            <a:ext cx="4397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jim</a:t>
            </a:r>
            <a:endParaRPr lang="en-US" altLang="ko-KR" sz="1400"/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BBE3D2FB-BAF7-4D8A-A3D7-F7554ACF32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0988" y="48656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47A1B6F-3309-4DAF-8A25-AECF6C54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C9F8EB98-CAB3-4EFB-8178-5F98892F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72050"/>
            <a:ext cx="479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tom</a:t>
            </a:r>
            <a:endParaRPr lang="en-US" altLang="ko-KR" sz="1400"/>
          </a:p>
        </p:txBody>
      </p:sp>
      <p:sp>
        <p:nvSpPr>
          <p:cNvPr id="48" name="AutoShape 48">
            <a:extLst>
              <a:ext uri="{FF2B5EF4-FFF2-40B4-BE49-F238E27FC236}">
                <a16:creationId xmlns:a16="http://schemas.microsoft.com/office/drawing/2014/main" id="{6E3A1FD5-0691-4955-AC66-D9117DFDF2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3175" y="486568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E71F906-D9AA-4EA7-AC75-068FAEF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9BF70C53-F6BD-400C-A7F5-EA83635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76813"/>
            <a:ext cx="5984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mark</a:t>
            </a:r>
            <a:endParaRPr lang="en-US" altLang="ko-KR" sz="1400"/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4FFCD832-2337-4B6E-8735-CB41F49D9C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0600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9921E388-D7FD-4525-BD0F-61BA44DF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FB41B1EB-4756-4C79-B1ED-AAE2B8AF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6813"/>
            <a:ext cx="5794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sooni</a:t>
            </a:r>
            <a:endParaRPr lang="en-US" altLang="ko-KR" sz="1400"/>
          </a:p>
        </p:txBody>
      </p:sp>
      <p:sp>
        <p:nvSpPr>
          <p:cNvPr id="54" name="AutoShape 54">
            <a:extLst>
              <a:ext uri="{FF2B5EF4-FFF2-40B4-BE49-F238E27FC236}">
                <a16:creationId xmlns:a16="http://schemas.microsoft.com/office/drawing/2014/main" id="{7C7E4B04-CD0A-4051-99CB-6A7F05585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3425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C53E7796-FBEC-4CF6-BE41-8F09A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52F37-5671-4FB2-917F-0279C09B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976813"/>
            <a:ext cx="469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mjc</a:t>
            </a:r>
            <a:endParaRPr lang="en-US" altLang="ko-KR" sz="1400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FE785827-2D03-4B54-9D90-CA1C7BBB0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5613" y="48704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7ADAA4C-4ED9-4886-9EEA-16B41A0F7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2260600"/>
            <a:ext cx="22034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23E64B0-BF23-4B97-983F-E0FBA08E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260600"/>
            <a:ext cx="10382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4F95BED-7D68-4571-9266-49377BFD8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2260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9784F3E-B9E1-47BF-8C6B-75D8C264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260600"/>
            <a:ext cx="121602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944A00D-974D-44DD-B4D0-5BDB23305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24685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224C72F3-CFEF-4E78-A21A-A145F2D5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33655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08430D25-38BB-4728-8F7D-1237DFA8D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725" y="3135313"/>
            <a:ext cx="44767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9FE26DF9-9993-46D1-93A2-394E9160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35313"/>
            <a:ext cx="534988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23EF677E-2FB8-4305-A5FB-CF8F06094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60713"/>
            <a:ext cx="15684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E632700B-FD09-4207-BF71-947B30DE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55950"/>
            <a:ext cx="25066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C84F4875-7062-43D4-BC42-17E7976D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30550"/>
            <a:ext cx="3548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438600DF-AE7C-4116-8389-9CBB52DA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35313"/>
            <a:ext cx="438150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C42D944-4CDD-49E0-AEB4-25E05BF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170363"/>
            <a:ext cx="21129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CED1278C-1BCE-45C6-B508-EED71328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1089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25447A6E-68AD-40DE-9CD4-EC3B2CDC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4170363"/>
            <a:ext cx="18716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990CF196-6B97-4BA1-9CB7-DC50E9718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170363"/>
            <a:ext cx="833438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9263C216-1ED4-493D-AE2B-9F787AC8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365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2520280" cy="133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81825" y="368295"/>
            <a:ext cx="1106199" cy="169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1322223" y="22391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1174541" y="1312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1174541" y="160407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1174541" y="186456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2037677" y="-10458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2255818" y="231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2255818" y="50385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2255818" y="77670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2255818" y="104955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2255818" y="132240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2255818" y="159525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2255818" y="186810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2255818" y="2135677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2255818" y="239912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2255818" y="267683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2255818" y="295454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2255818" y="3232249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2255818" y="3509957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2255818" y="3787665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2255818" y="406537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2255818" y="434308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1632077" y="26542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1535498" y="29412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1632077" y="32282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1632077" y="35153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1438916" y="38023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1535498" y="408939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1438916" y="43764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3647643" y="3793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EF66EF-F7A4-4E8C-9112-0C98B4CFDCBD}"/>
              </a:ext>
            </a:extLst>
          </p:cNvPr>
          <p:cNvSpPr/>
          <p:nvPr/>
        </p:nvSpPr>
        <p:spPr>
          <a:xfrm>
            <a:off x="4788024" y="29628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677216-6784-4221-B894-A50FB2687C74}"/>
              </a:ext>
            </a:extLst>
          </p:cNvPr>
          <p:cNvSpPr/>
          <p:nvPr/>
        </p:nvSpPr>
        <p:spPr>
          <a:xfrm>
            <a:off x="6156176" y="29626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E3D06-15D3-41D6-B6B4-62B176ED7DF7}"/>
              </a:ext>
            </a:extLst>
          </p:cNvPr>
          <p:cNvSpPr txBox="1"/>
          <p:nvPr/>
        </p:nvSpPr>
        <p:spPr>
          <a:xfrm>
            <a:off x="-1098579" y="226551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3CA0F-A000-4F65-9239-84D8554D9E87}"/>
              </a:ext>
            </a:extLst>
          </p:cNvPr>
          <p:cNvSpPr txBox="1"/>
          <p:nvPr/>
        </p:nvSpPr>
        <p:spPr>
          <a:xfrm>
            <a:off x="-1246261" y="33545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2C3181-5707-400B-868B-AD7B5FB32160}"/>
              </a:ext>
            </a:extLst>
          </p:cNvPr>
          <p:cNvSpPr txBox="1"/>
          <p:nvPr/>
        </p:nvSpPr>
        <p:spPr>
          <a:xfrm>
            <a:off x="-1246261" y="36456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4F9A55-D7BA-4595-89A1-7DC513EC3D8B}"/>
              </a:ext>
            </a:extLst>
          </p:cNvPr>
          <p:cNvSpPr txBox="1"/>
          <p:nvPr/>
        </p:nvSpPr>
        <p:spPr>
          <a:xfrm>
            <a:off x="-1246261" y="3906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B6FA-871A-4F46-BBEB-7886BF1EBBDD}"/>
              </a:ext>
            </a:extLst>
          </p:cNvPr>
          <p:cNvSpPr txBox="1"/>
          <p:nvPr/>
        </p:nvSpPr>
        <p:spPr>
          <a:xfrm>
            <a:off x="-383125" y="193701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B20D2D-CAC2-4038-A6A7-E5070ECF29C9}"/>
              </a:ext>
            </a:extLst>
          </p:cNvPr>
          <p:cNvSpPr/>
          <p:nvPr/>
        </p:nvSpPr>
        <p:spPr>
          <a:xfrm>
            <a:off x="-164984" y="2272598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1FA14E-C9E5-4339-9EFA-3DEA6D427E26}"/>
              </a:ext>
            </a:extLst>
          </p:cNvPr>
          <p:cNvSpPr/>
          <p:nvPr/>
        </p:nvSpPr>
        <p:spPr>
          <a:xfrm>
            <a:off x="-164984" y="2545449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08FA48-5F06-4CF3-AA14-07784D4286A9}"/>
              </a:ext>
            </a:extLst>
          </p:cNvPr>
          <p:cNvSpPr/>
          <p:nvPr/>
        </p:nvSpPr>
        <p:spPr>
          <a:xfrm>
            <a:off x="-164984" y="281830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19D1A-4D91-4A11-AB73-B1CADFCAC7FC}"/>
              </a:ext>
            </a:extLst>
          </p:cNvPr>
          <p:cNvSpPr/>
          <p:nvPr/>
        </p:nvSpPr>
        <p:spPr>
          <a:xfrm>
            <a:off x="-164984" y="309115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3A1BDA-7A6B-4176-AC22-DE98CB492D80}"/>
              </a:ext>
            </a:extLst>
          </p:cNvPr>
          <p:cNvSpPr/>
          <p:nvPr/>
        </p:nvSpPr>
        <p:spPr>
          <a:xfrm>
            <a:off x="-164984" y="3364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974E-E3F5-4DF5-B58F-9FC81D977FCF}"/>
              </a:ext>
            </a:extLst>
          </p:cNvPr>
          <p:cNvSpPr/>
          <p:nvPr/>
        </p:nvSpPr>
        <p:spPr>
          <a:xfrm>
            <a:off x="-164984" y="363685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7C4F28-A57D-412E-9965-7B9C1B44BC09}"/>
              </a:ext>
            </a:extLst>
          </p:cNvPr>
          <p:cNvSpPr/>
          <p:nvPr/>
        </p:nvSpPr>
        <p:spPr>
          <a:xfrm>
            <a:off x="-164984" y="390970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17B8FC-4AD7-4A53-9716-B2985B078371}"/>
              </a:ext>
            </a:extLst>
          </p:cNvPr>
          <p:cNvSpPr/>
          <p:nvPr/>
        </p:nvSpPr>
        <p:spPr>
          <a:xfrm>
            <a:off x="-164984" y="417727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F84A-4F85-4F72-9A14-2D5595331C8C}"/>
              </a:ext>
            </a:extLst>
          </p:cNvPr>
          <p:cNvSpPr/>
          <p:nvPr/>
        </p:nvSpPr>
        <p:spPr>
          <a:xfrm>
            <a:off x="-164984" y="444072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33F46C-EACB-4869-9F79-E7269B5062D3}"/>
              </a:ext>
            </a:extLst>
          </p:cNvPr>
          <p:cNvSpPr/>
          <p:nvPr/>
        </p:nvSpPr>
        <p:spPr>
          <a:xfrm>
            <a:off x="-164984" y="471843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5DCBB8-DD33-463F-B776-3C91AFBC7851}"/>
              </a:ext>
            </a:extLst>
          </p:cNvPr>
          <p:cNvSpPr/>
          <p:nvPr/>
        </p:nvSpPr>
        <p:spPr>
          <a:xfrm>
            <a:off x="-164984" y="499613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259CB9-5494-45DA-B9E5-C1E910C94D86}"/>
              </a:ext>
            </a:extLst>
          </p:cNvPr>
          <p:cNvSpPr/>
          <p:nvPr/>
        </p:nvSpPr>
        <p:spPr>
          <a:xfrm>
            <a:off x="-164984" y="5273846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7D5BCE-CA83-4EC8-BE51-AA99BBA2B7C7}"/>
              </a:ext>
            </a:extLst>
          </p:cNvPr>
          <p:cNvSpPr/>
          <p:nvPr/>
        </p:nvSpPr>
        <p:spPr>
          <a:xfrm>
            <a:off x="-164984" y="5551554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A7BF0-9DCD-45AF-8368-A947804F336D}"/>
              </a:ext>
            </a:extLst>
          </p:cNvPr>
          <p:cNvSpPr/>
          <p:nvPr/>
        </p:nvSpPr>
        <p:spPr>
          <a:xfrm>
            <a:off x="-164984" y="5829262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33DC-C858-437D-BA2B-BA5FA75A2770}"/>
              </a:ext>
            </a:extLst>
          </p:cNvPr>
          <p:cNvSpPr/>
          <p:nvPr/>
        </p:nvSpPr>
        <p:spPr>
          <a:xfrm>
            <a:off x="-164984" y="610697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6CCC9-83FD-4D95-96FB-96C065D57118}"/>
              </a:ext>
            </a:extLst>
          </p:cNvPr>
          <p:cNvSpPr/>
          <p:nvPr/>
        </p:nvSpPr>
        <p:spPr>
          <a:xfrm>
            <a:off x="-164984" y="638467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372BB8-24E9-4C20-9D98-2794EFA718F1}"/>
              </a:ext>
            </a:extLst>
          </p:cNvPr>
          <p:cNvSpPr txBox="1"/>
          <p:nvPr/>
        </p:nvSpPr>
        <p:spPr>
          <a:xfrm>
            <a:off x="-788725" y="46958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3AA0F7-763E-4601-9FA4-F28937870B03}"/>
              </a:ext>
            </a:extLst>
          </p:cNvPr>
          <p:cNvSpPr txBox="1"/>
          <p:nvPr/>
        </p:nvSpPr>
        <p:spPr>
          <a:xfrm>
            <a:off x="-885304" y="49828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B04D5C-D208-4882-9227-61668B71E962}"/>
              </a:ext>
            </a:extLst>
          </p:cNvPr>
          <p:cNvSpPr txBox="1"/>
          <p:nvPr/>
        </p:nvSpPr>
        <p:spPr>
          <a:xfrm>
            <a:off x="-788725" y="52698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E8EF29-E2A6-4993-8461-28C643DACF87}"/>
              </a:ext>
            </a:extLst>
          </p:cNvPr>
          <p:cNvSpPr txBox="1"/>
          <p:nvPr/>
        </p:nvSpPr>
        <p:spPr>
          <a:xfrm>
            <a:off x="-788725" y="55569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26D542-15DF-4AC8-A49E-A2010E15FC21}"/>
              </a:ext>
            </a:extLst>
          </p:cNvPr>
          <p:cNvSpPr txBox="1"/>
          <p:nvPr/>
        </p:nvSpPr>
        <p:spPr>
          <a:xfrm>
            <a:off x="-981886" y="5843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58F79-4302-4225-9577-02E2F48C1E3E}"/>
              </a:ext>
            </a:extLst>
          </p:cNvPr>
          <p:cNvSpPr txBox="1"/>
          <p:nvPr/>
        </p:nvSpPr>
        <p:spPr>
          <a:xfrm>
            <a:off x="-885304" y="613099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5D88F-1B36-4A41-93E5-2CD34DC59CF8}"/>
              </a:ext>
            </a:extLst>
          </p:cNvPr>
          <p:cNvSpPr txBox="1"/>
          <p:nvPr/>
        </p:nvSpPr>
        <p:spPr>
          <a:xfrm>
            <a:off x="-981886" y="64180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3B8B1B-42F7-4DC8-94CB-DA0B4447A294}"/>
              </a:ext>
            </a:extLst>
          </p:cNvPr>
          <p:cNvSpPr txBox="1"/>
          <p:nvPr/>
        </p:nvSpPr>
        <p:spPr>
          <a:xfrm>
            <a:off x="1226841" y="58350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5BB20AA-25F3-491A-8BB3-98D8EBFA265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61023" y="2409892"/>
            <a:ext cx="4025863" cy="1628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2913-71DE-4646-8A56-BA4CD6E1B211}"/>
              </a:ext>
            </a:extLst>
          </p:cNvPr>
          <p:cNvSpPr/>
          <p:nvPr/>
        </p:nvSpPr>
        <p:spPr>
          <a:xfrm>
            <a:off x="5286886" y="390861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4F3960-F257-49E6-A1A1-DD79AB11B4FA}"/>
              </a:ext>
            </a:extLst>
          </p:cNvPr>
          <p:cNvSpPr/>
          <p:nvPr/>
        </p:nvSpPr>
        <p:spPr>
          <a:xfrm>
            <a:off x="6655038" y="390840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412FD92-8386-4E2F-93D4-8735D425FE50}"/>
              </a:ext>
            </a:extLst>
          </p:cNvPr>
          <p:cNvSpPr/>
          <p:nvPr/>
        </p:nvSpPr>
        <p:spPr>
          <a:xfrm>
            <a:off x="5286886" y="4268448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AE4BD5-E0A6-495D-811B-B34683FE8057}"/>
              </a:ext>
            </a:extLst>
          </p:cNvPr>
          <p:cNvSpPr/>
          <p:nvPr/>
        </p:nvSpPr>
        <p:spPr>
          <a:xfrm>
            <a:off x="6655038" y="4268245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yyy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D87F5-D1CD-4BF9-94EF-B43E7E97D252}"/>
              </a:ext>
            </a:extLst>
          </p:cNvPr>
          <p:cNvSpPr txBox="1"/>
          <p:nvPr/>
        </p:nvSpPr>
        <p:spPr>
          <a:xfrm>
            <a:off x="3995936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03_day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307C673-B782-44AE-A65E-8A0114A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9721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open example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3200"/>
              <a:t>open(“/usr/member/sooni/test.c”, O_RDONLY)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find inode using directory structure (namei())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allocate fd, file table and initialize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235D8-74EE-442D-90BE-C983671A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28" y="2216448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A279C-58B1-4A42-81C2-59361A7B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128" y="2284711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0AC7D9-998C-47F6-A3FA-5BA212F3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28" y="2575223"/>
            <a:ext cx="9906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E32D20A-BFD1-4A6D-A354-56318777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4228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F5A6D10-E4AF-4147-BA84-756B24B8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5625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17C5E1C-5E9E-4F5B-9EE7-EE4D06E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700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0667F7E-55E9-4C50-84C0-2FC57243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8403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F13BC6-80E9-4C9C-A916-1F72D1B8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9784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B363419-2A58-4F2D-A072-A4A3AD8C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28" y="1889423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B0BBD3A1-E4AB-41B3-8631-1754F75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28" y="2022773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2649240-1340-4DAA-8D11-035D487D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28" y="219422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D6C80EE-F1C4-42FF-ACEA-4C5A2917B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28" y="2284711"/>
            <a:ext cx="9906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CEA1BC-E4DE-4012-977F-9F7172901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328" y="2618086"/>
            <a:ext cx="6096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3F28CC9-D037-4A0A-971C-B5BC4BC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728" y="20561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9D8FE6-B797-47A6-B8E5-188006CC7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328" y="2422823"/>
            <a:ext cx="9906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9CB2E24-A789-4F92-9723-9EB25631FAF7}"/>
              </a:ext>
            </a:extLst>
          </p:cNvPr>
          <p:cNvGrpSpPr>
            <a:grpSpLocks/>
          </p:cNvGrpSpPr>
          <p:nvPr/>
        </p:nvGrpSpPr>
        <p:grpSpPr bwMode="auto">
          <a:xfrm>
            <a:off x="5428928" y="2140248"/>
            <a:ext cx="2898775" cy="2314575"/>
            <a:chOff x="1106" y="2093"/>
            <a:chExt cx="4079" cy="1897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B9ED759-89FA-4FF1-A5A9-9AB1C577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2AC693A-E5D4-4153-9E8B-2768D547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248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0CE9BAB-0AB7-4DA5-AB63-9127E466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44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73923AA-39C3-4CB6-9047-0F73610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35D8598-39D0-4E7E-A424-A8767676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4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20FA95B-50A9-42B7-88F2-899E4AD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0D2D4E-1161-44D5-A036-9F896CCD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76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861C8AE-36B8-4577-BBF2-C5F729E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9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858F07C-DBA2-4D39-8D0D-885FC678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2984"/>
              <a:ext cx="79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 b="1"/>
                <a:t>….</a:t>
              </a: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7CF2DEF0-588B-4A62-BF5E-1ADF624E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93"/>
              <a:ext cx="1956" cy="1897"/>
            </a:xfrm>
            <a:prstGeom prst="can">
              <a:avLst>
                <a:gd name="adj" fmla="val 15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2F594A1-00FC-45DC-A2FA-2C6F5705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6894DA2-44DB-4184-8801-ABA9BD6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304FD8F-0E17-433B-8E15-0748A75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70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9F60E83-5BD9-465B-92ED-185E69B2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34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Rectangle 35" descr="밝은 수평선">
              <a:extLst>
                <a:ext uri="{FF2B5EF4-FFF2-40B4-BE49-F238E27FC236}">
                  <a16:creationId xmlns:a16="http://schemas.microsoft.com/office/drawing/2014/main" id="{F0E23DDF-2917-4C47-9D7A-0D40427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16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61C7FD0C-D723-4B1F-94D6-5414B769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22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D94B29EF-50DA-4A35-A2D0-688C2CE1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0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 descr="밝은 수평선">
              <a:extLst>
                <a:ext uri="{FF2B5EF4-FFF2-40B4-BE49-F238E27FC236}">
                  <a16:creationId xmlns:a16="http://schemas.microsoft.com/office/drawing/2014/main" id="{5D0DB3E1-BA05-4C3E-9F32-29A844FB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Rectangle 39" descr="밝은 수평선">
              <a:extLst>
                <a:ext uri="{FF2B5EF4-FFF2-40B4-BE49-F238E27FC236}">
                  <a16:creationId xmlns:a16="http://schemas.microsoft.com/office/drawing/2014/main" id="{C3666FCF-F5A6-4763-90CE-94C1A5CA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373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0" name="Rectangle 40" descr="밝은 수평선">
              <a:extLst>
                <a:ext uri="{FF2B5EF4-FFF2-40B4-BE49-F238E27FC236}">
                  <a16:creationId xmlns:a16="http://schemas.microsoft.com/office/drawing/2014/main" id="{778CA0C2-23AF-4312-AC9F-0B35D5F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Rectangle 41" descr="밝은 수평선">
              <a:extLst>
                <a:ext uri="{FF2B5EF4-FFF2-40B4-BE49-F238E27FC236}">
                  <a16:creationId xmlns:a16="http://schemas.microsoft.com/office/drawing/2014/main" id="{BEEA752A-757F-4C70-AFDA-F2A89457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Rectangle 42" descr="밝은 수평선">
              <a:extLst>
                <a:ext uri="{FF2B5EF4-FFF2-40B4-BE49-F238E27FC236}">
                  <a16:creationId xmlns:a16="http://schemas.microsoft.com/office/drawing/2014/main" id="{956194BE-31FB-4A77-8320-5A76944F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5C2FFBA-A12F-4A27-863B-1C24AFB9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354926C-7AEB-4BC1-A0C6-BC928C60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B20D4CF6-DE25-45CC-A7A5-576537C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6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cxnSp>
          <p:nvCxnSpPr>
            <p:cNvPr id="46" name="AutoShape 46">
              <a:extLst>
                <a:ext uri="{FF2B5EF4-FFF2-40B4-BE49-F238E27FC236}">
                  <a16:creationId xmlns:a16="http://schemas.microsoft.com/office/drawing/2014/main" id="{09A11542-3CC1-4FF9-86A9-4FBE14F4BFCB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V="1">
              <a:off x="2421" y="2345"/>
              <a:ext cx="2419" cy="210"/>
            </a:xfrm>
            <a:prstGeom prst="curvedConnector4">
              <a:avLst>
                <a:gd name="adj1" fmla="val 14551"/>
                <a:gd name="adj2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7">
              <a:extLst>
                <a:ext uri="{FF2B5EF4-FFF2-40B4-BE49-F238E27FC236}">
                  <a16:creationId xmlns:a16="http://schemas.microsoft.com/office/drawing/2014/main" id="{EF4EE8EB-5339-4F17-9962-E9C6384A7FCB}"/>
                </a:ext>
              </a:extLst>
            </p:cNvPr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 flipV="1">
              <a:off x="2421" y="25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8">
              <a:extLst>
                <a:ext uri="{FF2B5EF4-FFF2-40B4-BE49-F238E27FC236}">
                  <a16:creationId xmlns:a16="http://schemas.microsoft.com/office/drawing/2014/main" id="{EF5739D7-1B15-483C-87E0-AB90D05255EA}"/>
                </a:ext>
              </a:extLst>
            </p:cNvPr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>
              <a:off x="2421" y="2835"/>
              <a:ext cx="977" cy="79"/>
            </a:xfrm>
            <a:prstGeom prst="curvedConnector3">
              <a:avLst>
                <a:gd name="adj1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9">
              <a:extLst>
                <a:ext uri="{FF2B5EF4-FFF2-40B4-BE49-F238E27FC236}">
                  <a16:creationId xmlns:a16="http://schemas.microsoft.com/office/drawing/2014/main" id="{968A259D-3DB9-429D-A26E-5A8047FC2DAD}"/>
                </a:ext>
              </a:extLst>
            </p:cNvPr>
            <p:cNvCxnSpPr>
              <a:cxnSpLocks noChangeShapeType="1"/>
              <a:stCxn id="28" idx="3"/>
              <a:endCxn id="37" idx="1"/>
            </p:cNvCxnSpPr>
            <p:nvPr/>
          </p:nvCxnSpPr>
          <p:spPr bwMode="auto">
            <a:xfrm>
              <a:off x="2421" y="2975"/>
              <a:ext cx="1663" cy="120"/>
            </a:xfrm>
            <a:prstGeom prst="curvedConnector3">
              <a:avLst>
                <a:gd name="adj1" fmla="val 49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0">
              <a:extLst>
                <a:ext uri="{FF2B5EF4-FFF2-40B4-BE49-F238E27FC236}">
                  <a16:creationId xmlns:a16="http://schemas.microsoft.com/office/drawing/2014/main" id="{486F438E-4544-40C1-9609-C0E047D79BC7}"/>
                </a:ext>
              </a:extLst>
            </p:cNvPr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421" y="323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97A3322D-0E68-4DBD-A2B2-D6560E120C7E}"/>
                </a:ext>
              </a:extLst>
            </p:cNvPr>
            <p:cNvCxnSpPr>
              <a:cxnSpLocks noChangeShapeType="1"/>
              <a:stCxn id="23" idx="3"/>
              <a:endCxn id="38" idx="1"/>
            </p:cNvCxnSpPr>
            <p:nvPr/>
          </p:nvCxnSpPr>
          <p:spPr bwMode="auto">
            <a:xfrm>
              <a:off x="2421" y="3515"/>
              <a:ext cx="10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2">
              <a:extLst>
                <a:ext uri="{FF2B5EF4-FFF2-40B4-BE49-F238E27FC236}">
                  <a16:creationId xmlns:a16="http://schemas.microsoft.com/office/drawing/2014/main" id="{DCD27612-EFB7-41C2-A07E-1688DAA9F7AC}"/>
                </a:ext>
              </a:extLst>
            </p:cNvPr>
            <p:cNvCxnSpPr>
              <a:cxnSpLocks noChangeShapeType="1"/>
              <a:stCxn id="21" idx="3"/>
              <a:endCxn id="40" idx="1"/>
            </p:cNvCxnSpPr>
            <p:nvPr/>
          </p:nvCxnSpPr>
          <p:spPr bwMode="auto">
            <a:xfrm>
              <a:off x="2421" y="36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3">
              <a:extLst>
                <a:ext uri="{FF2B5EF4-FFF2-40B4-BE49-F238E27FC236}">
                  <a16:creationId xmlns:a16="http://schemas.microsoft.com/office/drawing/2014/main" id="{9741B23B-08B9-42E7-8A80-C46150D8212C}"/>
                </a:ext>
              </a:extLst>
            </p:cNvPr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>
              <a:off x="3772" y="3795"/>
              <a:ext cx="2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EBD5B06E-2E45-4B05-B58D-3231261E4377}"/>
                </a:ext>
              </a:extLst>
            </p:cNvPr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 flipV="1">
              <a:off x="4169" y="3515"/>
              <a:ext cx="421" cy="28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04E57F12-D1C2-40B0-91FC-6B642C212999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>
              <a:off x="4684" y="3515"/>
              <a:ext cx="273" cy="2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03B67D4B-C550-46F3-800C-A736CF327400}"/>
                </a:ext>
              </a:extLst>
            </p:cNvPr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 flipV="1">
              <a:off x="3681" y="3443"/>
              <a:ext cx="262" cy="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AE812862-A35F-4E63-9EBC-C5925AC10E5A}"/>
                </a:ext>
              </a:extLst>
            </p:cNvPr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4084" y="3235"/>
              <a:ext cx="693" cy="140"/>
            </a:xfrm>
            <a:prstGeom prst="curvedConnector3">
              <a:avLst>
                <a:gd name="adj1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CC2492C0-7F06-4DCA-80E7-E35352A49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075" y="3467"/>
              <a:ext cx="383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3C5667DD-4AA5-45DB-9010-F9B0F3F24298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 flipV="1">
              <a:off x="3710" y="2692"/>
              <a:ext cx="561" cy="543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A9A0B04B-24C9-4F5C-A0F1-75B0C8A78612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-5400000">
              <a:off x="3626" y="2928"/>
              <a:ext cx="324" cy="1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1">
            <a:extLst>
              <a:ext uri="{FF2B5EF4-FFF2-40B4-BE49-F238E27FC236}">
                <a16:creationId xmlns:a16="http://schemas.microsoft.com/office/drawing/2014/main" id="{73E08B6F-C235-48DD-B200-B694B66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28" y="2389486"/>
            <a:ext cx="935038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F01AB67C-1B4D-4CD0-B640-2973307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028" y="2891136"/>
            <a:ext cx="11796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f_offset=0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9D2FAB-7743-48AF-B549-C0E7E276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system: boot, super, inode, data block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476942-4B28-4CC3-9BEA-5D6310D2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6B0AB-8BCA-41F3-97A5-DE4BA26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EC849-3606-4530-A7CC-115C324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374900"/>
            <a:ext cx="81915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650251-FF76-4800-9A0D-4BE84D2A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7130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system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37E3ED-2FF4-4D12-98A2-A1079434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374900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14D6E8B-335F-48B9-8D5E-99432452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237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/dev/hdb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7186E7D-A26F-4AD7-9B56-27CB68C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BA62320-574A-4CE8-A5E2-DE3BDF93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AB3F79D-77A9-466C-B617-34868898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75063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AB419C8-B22F-4BA4-B763-2B9CB590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041775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7D74E1-A33E-4DF1-BB8D-6186343D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6750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/dev/hda3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F48B8015-9F00-4532-A1F1-F95D81FE98DF}"/>
              </a:ext>
            </a:extLst>
          </p:cNvPr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951448" y="1107790"/>
            <a:ext cx="12700" cy="253422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4C57BB5-A715-4AFD-950B-5591E9A2ACCE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V="1">
            <a:off x="3937794" y="121444"/>
            <a:ext cx="1588" cy="4508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D46BE952-DF32-4DAD-8079-FA03A355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CB6C563-7A44-4811-BB9F-A2977BA9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3808172-C918-4587-835D-B002A23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C316C1FF-35CD-4AAC-A23E-0A85834F4EA0}"/>
              </a:ext>
            </a:extLst>
          </p:cNvPr>
          <p:cNvCxnSpPr>
            <a:cxnSpLocks noChangeShapeType="1"/>
            <a:stCxn id="13" idx="0"/>
            <a:endCxn id="18" idx="2"/>
          </p:cNvCxnSpPr>
          <p:nvPr/>
        </p:nvCxnSpPr>
        <p:spPr bwMode="auto">
          <a:xfrm rot="5400000" flipH="1" flipV="1">
            <a:off x="3321244" y="3497458"/>
            <a:ext cx="153988" cy="2012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0021E75-179F-45F4-AB93-E30E8705627B}"/>
              </a:ext>
            </a:extLst>
          </p:cNvPr>
          <p:cNvCxnSpPr>
            <a:cxnSpLocks noChangeShapeType="1"/>
            <a:stCxn id="14" idx="0"/>
            <a:endCxn id="19" idx="2"/>
          </p:cNvCxnSpPr>
          <p:nvPr/>
        </p:nvCxnSpPr>
        <p:spPr bwMode="auto">
          <a:xfrm rot="16200000" flipV="1">
            <a:off x="3687164" y="3751861"/>
            <a:ext cx="520700" cy="59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6EEC86D-F737-447D-80E1-36800BED062D}"/>
              </a:ext>
            </a:extLst>
          </p:cNvPr>
          <p:cNvCxnSpPr>
            <a:cxnSpLocks noChangeShapeType="1"/>
            <a:stCxn id="15" idx="0"/>
            <a:endCxn id="20" idx="2"/>
          </p:cNvCxnSpPr>
          <p:nvPr/>
        </p:nvCxnSpPr>
        <p:spPr bwMode="auto">
          <a:xfrm rot="5400000" flipH="1">
            <a:off x="4603750" y="3432175"/>
            <a:ext cx="153988" cy="331788"/>
          </a:xfrm>
          <a:prstGeom prst="curvedConnector3">
            <a:avLst>
              <a:gd name="adj1" fmla="val 4948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38970640-0D89-46B6-A3CD-A3C96E0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206875"/>
            <a:ext cx="14859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2A8325E-2BD5-405B-8940-C35B65A1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906463" cy="2841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B64D58E-6AA3-4ED5-80EE-1EDF5D71C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906463" cy="14636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2611D65-BE7E-4B9C-8DB4-F70D4419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230688"/>
            <a:ext cx="15446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/>
              <a:t>boot </a:t>
            </a:r>
          </a:p>
          <a:p>
            <a:r>
              <a:rPr lang="en-US" altLang="ko-KR" b="1"/>
              <a:t>super</a:t>
            </a:r>
          </a:p>
          <a:p>
            <a:r>
              <a:rPr lang="en-US" altLang="ko-KR" b="1"/>
              <a:t>i-node</a:t>
            </a:r>
          </a:p>
          <a:p>
            <a:endParaRPr lang="en-US" altLang="ko-KR" b="1"/>
          </a:p>
          <a:p>
            <a:r>
              <a:rPr lang="en-US" altLang="ko-KR" b="1"/>
              <a:t>disk blocks</a:t>
            </a:r>
            <a:endParaRPr lang="en-US" altLang="ko-KR" sz="2000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C5E5FF4-E132-4E4E-99C2-B2A95839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40702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D7E2E5CA-711B-42DC-ACCC-E62AD2EC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8545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2415B0D-ECDF-48D4-A970-56777636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5577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EC2647-F173-40E4-99F4-6BF0C02B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765801"/>
            <a:ext cx="19556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IDE =&gt; hda, hdb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50E34A3-53E8-42F8-B6D5-7D3F02FB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382626"/>
            <a:ext cx="18755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SCI =&gt; sda, sdb</a:t>
            </a:r>
          </a:p>
        </p:txBody>
      </p:sp>
    </p:spTree>
    <p:extLst>
      <p:ext uri="{BB962C8B-B14F-4D97-AF65-F5344CB8AC3E}">
        <p14:creationId xmlns:p14="http://schemas.microsoft.com/office/powerpoint/2010/main" val="23860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4C2A2-B165-4543-A64F-FAD5F318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4550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super block : manage information for file system 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(cf:  inode for file)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iget, iput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balloc, bfree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A82EA-E55D-4996-9D8F-C24FA209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95" y="1497311"/>
            <a:ext cx="2079625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F3B45B1-4F06-4E50-BAF2-920BFA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502073"/>
            <a:ext cx="21590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/>
              <a:t>s_type 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s_flag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s_dev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s_blocksize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s_magic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s_name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….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s_free_inode []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s_free_disk block []</a:t>
            </a:r>
            <a:endParaRPr lang="en-US" altLang="ko-KR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02FE4D0-29ED-42C6-B791-419216C8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130598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struct superblock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CB308CE-4AC4-435E-8FA5-E3EF23CA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1484611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inode list (map)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12B65E2-EF08-4C98-BA65-B81BD5F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908" y="1851323"/>
            <a:ext cx="1522412" cy="2655888"/>
          </a:xfrm>
          <a:prstGeom prst="can">
            <a:avLst>
              <a:gd name="adj" fmla="val 176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E4E6DC-67E3-4D23-B39C-ABCFF648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9F773E-F019-4275-8916-0A51C2E2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3654B6-3800-48BE-87EE-81AAC7AC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DC9DA6C-EA73-4568-BBC7-9501CFB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8ED8665-0752-4C2E-960C-BE657E35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D23B50-5F69-4CD3-806E-68B7E818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2605386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9CA728B-00DE-48A2-AAE0-5F731214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1686223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850E8A5-4499-49DA-AF2A-F81EB5C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1D3D50-0ADA-46C8-BB02-3AEA9EE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706D936-CF18-4C68-9FB4-7CA6D543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195D7FDB-6AC3-4F06-B43D-35E113E91066}"/>
              </a:ext>
            </a:extLst>
          </p:cNvPr>
          <p:cNvCxnSpPr>
            <a:cxnSpLocks noChangeShapeType="1"/>
            <a:stCxn id="10" idx="2"/>
            <a:endCxn id="15" idx="1"/>
          </p:cNvCxnSpPr>
          <p:nvPr/>
        </p:nvCxnSpPr>
        <p:spPr bwMode="auto">
          <a:xfrm rot="16200000" flipH="1">
            <a:off x="5367239" y="842467"/>
            <a:ext cx="669925" cy="302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4276A5AB-DE19-40B0-A28D-B6C8600A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20" y="2926061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A65D8F2D-2B52-49F6-908E-F3F95E516211}"/>
              </a:ext>
            </a:extLst>
          </p:cNvPr>
          <p:cNvCxnSpPr>
            <a:cxnSpLocks noChangeShapeType="1"/>
            <a:stCxn id="11" idx="2"/>
            <a:endCxn id="21" idx="1"/>
          </p:cNvCxnSpPr>
          <p:nvPr/>
        </p:nvCxnSpPr>
        <p:spPr bwMode="auto">
          <a:xfrm rot="16200000" flipH="1">
            <a:off x="5521227" y="926604"/>
            <a:ext cx="990600" cy="3176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F97E2A77-3A6A-43B0-BA4F-D3A42076E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4945" y="1935461"/>
            <a:ext cx="1816100" cy="14335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6980BE04-85E4-4A82-AFEC-A8E55872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345" y="32006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A48BCB02-C90D-4139-A6FF-75D7B516FBE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16200000" flipH="1">
            <a:off x="6441977" y="1847354"/>
            <a:ext cx="1143000" cy="148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33EDD19C-F728-4F8F-BD41-F5EB041B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2727623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disk block list (map)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FF01882-F961-4708-BACE-199B97C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3B81CD8-681A-4D3B-A172-0113C26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F458140-8754-49AC-82A4-1DCB3A7D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765EF96F-843F-4155-A9C8-F8528514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AEEFC97-5BB8-4CF0-8424-0B3E291B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438BF211-2CEF-4E39-B341-B15D8EBF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220" y="3680123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17598FDE-5CB7-4C10-8F6E-2B8E2CFB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2929236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23DEB4-A9F0-4B58-A68A-FECBBD0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35E4852-5E12-4EA0-8D77-274BC04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A1C7C11-19B6-454E-BAA5-E6628C38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7" name="AutoShape 37">
            <a:extLst>
              <a:ext uri="{FF2B5EF4-FFF2-40B4-BE49-F238E27FC236}">
                <a16:creationId xmlns:a16="http://schemas.microsoft.com/office/drawing/2014/main" id="{C58ECA63-1F0D-4D24-BE2D-69863857BF96}"/>
              </a:ext>
            </a:extLst>
          </p:cNvPr>
          <p:cNvCxnSpPr>
            <a:cxnSpLocks noChangeShapeType="1"/>
            <a:stCxn id="27" idx="2"/>
            <a:endCxn id="32" idx="1"/>
          </p:cNvCxnSpPr>
          <p:nvPr/>
        </p:nvCxnSpPr>
        <p:spPr bwMode="auto">
          <a:xfrm rot="16200000" flipH="1">
            <a:off x="5722839" y="1729880"/>
            <a:ext cx="501650" cy="3567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8">
            <a:extLst>
              <a:ext uri="{FF2B5EF4-FFF2-40B4-BE49-F238E27FC236}">
                <a16:creationId xmlns:a16="http://schemas.microsoft.com/office/drawing/2014/main" id="{F94BC74D-1A42-42A2-BB17-D5C4FDE4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38483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6B5B083D-8823-475C-8174-0F933814513B}"/>
              </a:ext>
            </a:extLst>
          </p:cNvPr>
          <p:cNvCxnSpPr>
            <a:cxnSpLocks noChangeShapeType="1"/>
            <a:stCxn id="28" idx="2"/>
            <a:endCxn id="38" idx="1"/>
          </p:cNvCxnSpPr>
          <p:nvPr/>
        </p:nvCxnSpPr>
        <p:spPr bwMode="auto">
          <a:xfrm rot="16200000" flipH="1">
            <a:off x="5486301" y="2204543"/>
            <a:ext cx="669925" cy="2786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EE9A9833-A08F-45CE-B354-5BEB986680D3}"/>
              </a:ext>
            </a:extLst>
          </p:cNvPr>
          <p:cNvCxnSpPr>
            <a:cxnSpLocks noChangeShapeType="1"/>
            <a:stCxn id="36" idx="2"/>
            <a:endCxn id="42" idx="1"/>
          </p:cNvCxnSpPr>
          <p:nvPr/>
        </p:nvCxnSpPr>
        <p:spPr bwMode="auto">
          <a:xfrm rot="16200000" flipH="1">
            <a:off x="6399114" y="3133230"/>
            <a:ext cx="838200" cy="109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8F891CAF-3EEF-4C76-B802-AF1A7DE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007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6E8420C9-2477-45FA-81B3-24BD6BEA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1667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2B1E8E0B-9569-4A4E-AE70-BF856141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0" y="418494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46100150-591E-4040-90F3-19A8A5AFAAC7}"/>
              </a:ext>
            </a:extLst>
          </p:cNvPr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7706420" y="3964286"/>
            <a:ext cx="84138" cy="525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5">
            <a:extLst>
              <a:ext uri="{FF2B5EF4-FFF2-40B4-BE49-F238E27FC236}">
                <a16:creationId xmlns:a16="http://schemas.microsoft.com/office/drawing/2014/main" id="{FEBD4BC1-9E02-44A4-8085-D6AEEE2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2413298"/>
            <a:ext cx="1341437" cy="84931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ECEE720A-CDE5-4417-A600-4E6FB8F5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3419773"/>
            <a:ext cx="1404937" cy="108743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42CC2-6124-450F-9AC8-A04D9A946355}"/>
              </a:ext>
            </a:extLst>
          </p:cNvPr>
          <p:cNvSpPr/>
          <p:nvPr/>
        </p:nvSpPr>
        <p:spPr>
          <a:xfrm>
            <a:off x="4211960" y="14850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62C9-86F3-44C7-BA18-ACC1AA28C80F}"/>
              </a:ext>
            </a:extLst>
          </p:cNvPr>
          <p:cNvSpPr/>
          <p:nvPr/>
        </p:nvSpPr>
        <p:spPr>
          <a:xfrm>
            <a:off x="4211960" y="1845444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F35DF-3F10-48BC-97B9-FF8B79360838}"/>
              </a:ext>
            </a:extLst>
          </p:cNvPr>
          <p:cNvSpPr/>
          <p:nvPr/>
        </p:nvSpPr>
        <p:spPr>
          <a:xfrm>
            <a:off x="4211960" y="22042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B1C-33B9-412C-826C-F0517D304E92}"/>
              </a:ext>
            </a:extLst>
          </p:cNvPr>
          <p:cNvSpPr/>
          <p:nvPr/>
        </p:nvSpPr>
        <p:spPr>
          <a:xfrm>
            <a:off x="4211960" y="25645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CAC07-9A8E-4AF4-8F97-67E62909FFD8}"/>
              </a:ext>
            </a:extLst>
          </p:cNvPr>
          <p:cNvSpPr/>
          <p:nvPr/>
        </p:nvSpPr>
        <p:spPr>
          <a:xfrm>
            <a:off x="4211960" y="2924944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0ECC9-1B27-4CBA-BD91-DB86113AD906}"/>
              </a:ext>
            </a:extLst>
          </p:cNvPr>
          <p:cNvSpPr/>
          <p:nvPr/>
        </p:nvSpPr>
        <p:spPr>
          <a:xfrm>
            <a:off x="4211960" y="3285307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May 15 01:13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CA71212-A684-40A2-B3E4-59497F0F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0" y="692919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FC88E59-605B-4534-8736-7B043CEE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84544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BAFD043-5858-4935-ADDA-914E9FA5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4136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6B7846-7E33-4C3A-BFE1-3C45563D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204219"/>
            <a:ext cx="890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B06DB33-23FA-47F6-89C9-13723A1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564582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AFD6FBD-4296-46DA-B45E-08D93521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9249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FC72135-B1FF-4C97-9A61-B02A5A7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28530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4E931-8EFF-45B5-837B-AC606AEB4FF6}"/>
              </a:ext>
            </a:extLst>
          </p:cNvPr>
          <p:cNvSpPr/>
          <p:nvPr/>
        </p:nvSpPr>
        <p:spPr>
          <a:xfrm>
            <a:off x="4211960" y="11247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A6C8EB06-AE34-40E5-B1BA-FE5C6866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124719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7488C9-C9E3-49C2-864F-58D149D03DF2}"/>
              </a:ext>
            </a:extLst>
          </p:cNvPr>
          <p:cNvSpPr/>
          <p:nvPr/>
        </p:nvSpPr>
        <p:spPr>
          <a:xfrm>
            <a:off x="1859285" y="2923357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1EF50E-B250-4419-AB6D-69A2AC88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85" y="2131194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B79BD-EFFB-481F-87A9-8E6EB93DF10E}"/>
              </a:ext>
            </a:extLst>
          </p:cNvPr>
          <p:cNvSpPr/>
          <p:nvPr/>
        </p:nvSpPr>
        <p:spPr>
          <a:xfrm>
            <a:off x="1859285" y="2562994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454F09E8-6D06-413D-A816-263B1660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9233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4BEFFB-C685-4B24-9CD8-7E4B2B3503A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938785" y="1305694"/>
            <a:ext cx="1273175" cy="179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52C4A6FE-5068-4551-B6B3-0FA91D82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4915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24C959A-DBA5-4FD8-BE18-594EC20D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" y="643180"/>
            <a:ext cx="30059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touch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echo "hello" &gt;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cat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hello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B60F5-986E-4394-ADC5-842B27BE932B}"/>
              </a:ext>
            </a:extLst>
          </p:cNvPr>
          <p:cNvSpPr/>
          <p:nvPr/>
        </p:nvSpPr>
        <p:spPr>
          <a:xfrm>
            <a:off x="4211960" y="3645669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F0977B0C-0D1D-4D59-93EA-135C394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572644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원통 87">
            <a:extLst>
              <a:ext uri="{FF2B5EF4-FFF2-40B4-BE49-F238E27FC236}">
                <a16:creationId xmlns:a16="http://schemas.microsoft.com/office/drawing/2014/main" id="{E5341724-8CA8-4B46-9E64-CB3086351375}"/>
              </a:ext>
            </a:extLst>
          </p:cNvPr>
          <p:cNvSpPr/>
          <p:nvPr/>
        </p:nvSpPr>
        <p:spPr>
          <a:xfrm>
            <a:off x="7455222" y="4464819"/>
            <a:ext cx="1584325" cy="10795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F859B-993A-4A91-A502-953A7C13025D}"/>
              </a:ext>
            </a:extLst>
          </p:cNvPr>
          <p:cNvSpPr/>
          <p:nvPr/>
        </p:nvSpPr>
        <p:spPr>
          <a:xfrm>
            <a:off x="7599685" y="4825182"/>
            <a:ext cx="936625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67E4A7-7B0D-4DFA-A9C8-F518484F6546}"/>
              </a:ext>
            </a:extLst>
          </p:cNvPr>
          <p:cNvSpPr/>
          <p:nvPr/>
        </p:nvSpPr>
        <p:spPr>
          <a:xfrm>
            <a:off x="7812410" y="3572644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CC782-9B23-4555-B045-DEAAE766B23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56647" y="3717107"/>
            <a:ext cx="1655763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76725AE-44CA-4EA0-B4E9-F62CD6D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2" y="323032"/>
            <a:ext cx="287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/>
              <a:t> 파일 생성시 커널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425BE-0FBE-4D90-9EFF-0AD369C8B712}"/>
              </a:ext>
            </a:extLst>
          </p:cNvPr>
          <p:cNvSpPr txBox="1"/>
          <p:nvPr/>
        </p:nvSpPr>
        <p:spPr>
          <a:xfrm>
            <a:off x="7812410" y="3140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 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18A6C9F8-5B28-47E6-BA20-87AD403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92869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inode_cache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7793635-3FA8-4EA7-82BE-7CCAD1C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96" y="168785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 = 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 = 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 5, eax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80h;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swi 900005;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5, r0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 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ARM64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576388"/>
            <a:ext cx="77380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ll</a:t>
            </a:r>
          </a:p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4">
            <a:extLst>
              <a:ext uri="{FF2B5EF4-FFF2-40B4-BE49-F238E27FC236}">
                <a16:creationId xmlns:a16="http://schemas.microsoft.com/office/drawing/2014/main" id="{86AA973C-6A1E-457D-9A5E-9DAB8B0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27113"/>
            <a:ext cx="291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</a:t>
            </a:r>
            <a:r>
              <a:rPr lang="ko-KR" altLang="en-US"/>
              <a:t>구조체의 존재 이유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1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80201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filp,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close(filp);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04362E-8FAE-4A46-804A-2571369A9568}"/>
              </a:ext>
            </a:extLst>
          </p:cNvPr>
          <p:cNvCxnSpPr/>
          <p:nvPr/>
        </p:nvCxnSpPr>
        <p:spPr>
          <a:xfrm>
            <a:off x="-252536" y="4532313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2">
            <a:extLst>
              <a:ext uri="{FF2B5EF4-FFF2-40B4-BE49-F238E27FC236}">
                <a16:creationId xmlns:a16="http://schemas.microsoft.com/office/drawing/2014/main" id="{A42F5CC8-8058-4C74-B6D7-BFF1A5E0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3353" y="405911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1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-900608" y="3591719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-444596" y="3591719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-900608" y="3984235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-444596" y="3984235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-900608" y="4376751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-444596" y="4376751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-900608" y="4769267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-444596" y="4769267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9560" y="3111385"/>
            <a:ext cx="3115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*file[]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1341" y="4572246"/>
            <a:ext cx="1504042" cy="394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</p:spTree>
    <p:extLst>
      <p:ext uri="{BB962C8B-B14F-4D97-AF65-F5344CB8AC3E}">
        <p14:creationId xmlns:p14="http://schemas.microsoft.com/office/powerpoint/2010/main" val="377626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7966751" y="3974467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-rw-r--r--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7966751" y="4255051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7966751" y="4534398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7966751" y="4814981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7966751" y="5095565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7966751" y="5376148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957" y="335767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255051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91884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53439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814982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09556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376149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7966751" y="3693884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5911294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693884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6524279" y="4310673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279" y="3693884"/>
            <a:ext cx="80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6524279" y="4030090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"aaa"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4310673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7364794" y="3834794"/>
            <a:ext cx="601957" cy="615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3974467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7966751" y="5656732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59987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6351232" y="5350192"/>
            <a:ext cx="729270" cy="224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"hello"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7080502" y="5462672"/>
            <a:ext cx="886249" cy="333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338" y="4970724"/>
            <a:ext cx="1616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4533238" y="4757932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238" y="4141143"/>
            <a:ext cx="8021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4533238" y="4477349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12" y="4701074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745" y="4421727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4533238" y="5038516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071" y="4981658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5373752" y="4266855"/>
            <a:ext cx="1165359" cy="911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4533238" y="5324697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487" y="5298740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5373752" y="3834175"/>
            <a:ext cx="2592999" cy="163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2656291" y="3834175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3011348" y="3834175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2656291" y="4139794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3011348" y="4139794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2656291" y="4445413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3011348" y="4445413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2656291" y="4751031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3011348" y="4751031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460180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file **fd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374134" y="4597628"/>
            <a:ext cx="1171069" cy="30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012F65-764B-49DD-AF6D-9D978ABFF9CB}"/>
              </a:ext>
            </a:extLst>
          </p:cNvPr>
          <p:cNvSpPr/>
          <p:nvPr/>
        </p:nvSpPr>
        <p:spPr>
          <a:xfrm>
            <a:off x="-589711" y="4196765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70CC0-1243-4AD6-9186-ABFD6439E210}"/>
              </a:ext>
            </a:extLst>
          </p:cNvPr>
          <p:cNvSpPr/>
          <p:nvPr/>
        </p:nvSpPr>
        <p:spPr>
          <a:xfrm>
            <a:off x="-589711" y="4477349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6338F25-5F43-4D88-A4EF-F4344708D6CD}"/>
              </a:ext>
            </a:extLst>
          </p:cNvPr>
          <p:cNvSpPr/>
          <p:nvPr/>
        </p:nvSpPr>
        <p:spPr>
          <a:xfrm>
            <a:off x="-589711" y="4756696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E60728F2-46E5-4566-B32E-F4F74EE0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3505" y="3579976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1B04AE2D-4516-4D89-B371-59E352A3F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92" y="4756696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2D1860-7DF8-4F67-B2F8-EF20395B73D4}"/>
              </a:ext>
            </a:extLst>
          </p:cNvPr>
          <p:cNvSpPr/>
          <p:nvPr/>
        </p:nvSpPr>
        <p:spPr>
          <a:xfrm>
            <a:off x="-589711" y="3916182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FBBFFD-F3B2-4C1D-BBAE-746FE1879113}"/>
              </a:ext>
            </a:extLst>
          </p:cNvPr>
          <p:cNvSpPr/>
          <p:nvPr/>
        </p:nvSpPr>
        <p:spPr>
          <a:xfrm>
            <a:off x="1835696" y="3284984"/>
            <a:ext cx="1894761" cy="189381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EFE97C-2376-4CB1-AEEA-07AA31932E1B}"/>
              </a:ext>
            </a:extLst>
          </p:cNvPr>
          <p:cNvCxnSpPr>
            <a:cxnSpLocks/>
            <a:stCxn id="73" idx="1"/>
            <a:endCxn id="31" idx="1"/>
          </p:cNvCxnSpPr>
          <p:nvPr/>
        </p:nvCxnSpPr>
        <p:spPr>
          <a:xfrm flipV="1">
            <a:off x="867592" y="4231894"/>
            <a:ext cx="968104" cy="69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2">
            <a:extLst>
              <a:ext uri="{FF2B5EF4-FFF2-40B4-BE49-F238E27FC236}">
                <a16:creationId xmlns:a16="http://schemas.microsoft.com/office/drawing/2014/main" id="{EF56810A-5A92-4FD3-A4E0-B7B7499B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20" y="2862045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2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08A2AC-5653-4416-BDF3-C8EF24F7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en-US" altLang="ko-KR"/>
              <a:t>File</a:t>
            </a:r>
            <a:r>
              <a:rPr lang="ko-KR" altLang="en-US"/>
              <a:t> </a:t>
            </a:r>
            <a:r>
              <a:rPr lang="en-US" altLang="ko-KR"/>
              <a:t>System Call </a:t>
            </a:r>
            <a:r>
              <a:rPr lang="ko-KR" altLang="en-US"/>
              <a:t>호출 과정 분석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2B5A8-FCBB-416B-A98E-01F7AA4E12AB}"/>
              </a:ext>
            </a:extLst>
          </p:cNvPr>
          <p:cNvSpPr/>
          <p:nvPr/>
        </p:nvSpPr>
        <p:spPr>
          <a:xfrm>
            <a:off x="1298575" y="15652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1234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8A84062-6918-423E-8C6C-BBBCEA16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2139643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E9411-241D-4128-972F-2758BC7C2713}"/>
              </a:ext>
            </a:extLst>
          </p:cNvPr>
          <p:cNvSpPr/>
          <p:nvPr/>
        </p:nvSpPr>
        <p:spPr>
          <a:xfrm>
            <a:off x="1298575" y="12731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"mycat"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D7DC5-F226-4001-A619-80FBC7FEB14D}"/>
              </a:ext>
            </a:extLst>
          </p:cNvPr>
          <p:cNvSpPr/>
          <p:nvPr/>
        </p:nvSpPr>
        <p:spPr>
          <a:xfrm>
            <a:off x="1298575" y="18573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D9ADDAE-6839-434D-9D5E-CF4EC36B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85938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fs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0F0FC09-1AEC-46F7-A174-C79F7CC1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811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comm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6CA21A-97AA-49AE-A9A8-FF409412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498600"/>
            <a:ext cx="950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pid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D06BC-D715-44EE-95F5-C737F27BC784}"/>
              </a:ext>
            </a:extLst>
          </p:cNvPr>
          <p:cNvSpPr/>
          <p:nvPr/>
        </p:nvSpPr>
        <p:spPr>
          <a:xfrm>
            <a:off x="3171825" y="1065213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E3B52-9CC7-4BD0-9E28-ACFFF0A986E9}"/>
              </a:ext>
            </a:extLst>
          </p:cNvPr>
          <p:cNvSpPr/>
          <p:nvPr/>
        </p:nvSpPr>
        <p:spPr>
          <a:xfrm>
            <a:off x="3171825" y="1354138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094CED-3319-4588-8620-D71F95EEB96F}"/>
              </a:ext>
            </a:extLst>
          </p:cNvPr>
          <p:cNvSpPr/>
          <p:nvPr/>
        </p:nvSpPr>
        <p:spPr>
          <a:xfrm>
            <a:off x="3171825" y="1641475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5C3773-0895-4EF4-87DB-F89E0066A608}"/>
              </a:ext>
            </a:extLst>
          </p:cNvPr>
          <p:cNvSpPr/>
          <p:nvPr/>
        </p:nvSpPr>
        <p:spPr>
          <a:xfrm>
            <a:off x="3171825" y="1930400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3E0BC32-74AB-44A3-B731-6577645B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087438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root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3088201-8112-4EAC-950D-629A1766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1735138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pwd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0A1C74A-E0CD-41A0-8FF9-78FAEE5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3128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BEF32A0-E2A3-4897-A49B-7F11EB0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8891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54ABC8-9743-4501-8715-AB0854B9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03300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BCEB00F-F002-498D-8D14-9AD52C9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579563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A27829-037F-4724-A573-AEB39B1B6EC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173288" y="1211263"/>
            <a:ext cx="998537" cy="792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E0176-8FCA-4CF7-A350-63C652B7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217738"/>
            <a:ext cx="1195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1D27A-D987-4208-829E-081AE804CFFB}"/>
              </a:ext>
            </a:extLst>
          </p:cNvPr>
          <p:cNvSpPr/>
          <p:nvPr/>
        </p:nvSpPr>
        <p:spPr>
          <a:xfrm>
            <a:off x="5043488" y="30099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3241A2-E466-49CE-BD3A-45A9D2B1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3669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C72B2-7D5A-4540-8B37-93E6C63C9C68}"/>
              </a:ext>
            </a:extLst>
          </p:cNvPr>
          <p:cNvSpPr/>
          <p:nvPr/>
        </p:nvSpPr>
        <p:spPr>
          <a:xfrm>
            <a:off x="5043488" y="27178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"/"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807B0DA-5161-489D-BDC4-5D6F374A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0099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8EF7552B-7B46-4CAE-9C66-E66CC675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6590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BFB64D-3CF8-40D1-A1CD-717089B8C825}"/>
              </a:ext>
            </a:extLst>
          </p:cNvPr>
          <p:cNvSpPr/>
          <p:nvPr/>
        </p:nvSpPr>
        <p:spPr>
          <a:xfrm>
            <a:off x="5043487" y="43783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F616E6A1-733E-47D2-9CB5-416053A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735388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EFC342-7528-4EC3-ACFB-563D98EA5BB2}"/>
              </a:ext>
            </a:extLst>
          </p:cNvPr>
          <p:cNvSpPr/>
          <p:nvPr/>
        </p:nvSpPr>
        <p:spPr>
          <a:xfrm>
            <a:off x="5043487" y="40862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"03_day 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7528DCEB-B3F8-464E-AFE4-43ADDB53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378325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4C340F00-C122-4A4E-9B85-0317DF5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027488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1DBB5E-AA87-4148-87FF-0EC730F300C7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4322763" y="1500188"/>
            <a:ext cx="720725" cy="1363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48A0B-67E6-440D-9CDE-0DD5D7531F6E}"/>
              </a:ext>
            </a:extLst>
          </p:cNvPr>
          <p:cNvCxnSpPr>
            <a:cxnSpLocks/>
            <a:stCxn id="15" idx="3"/>
            <a:endCxn id="75" idx="0"/>
          </p:cNvCxnSpPr>
          <p:nvPr/>
        </p:nvCxnSpPr>
        <p:spPr>
          <a:xfrm flipH="1">
            <a:off x="3134519" y="2076450"/>
            <a:ext cx="1188244" cy="128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9B312-DC48-4A51-AE0E-1D85C287B3EE}"/>
              </a:ext>
            </a:extLst>
          </p:cNvPr>
          <p:cNvSpPr/>
          <p:nvPr/>
        </p:nvSpPr>
        <p:spPr>
          <a:xfrm>
            <a:off x="6699250" y="14795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407A9-17E4-4D45-9AC9-861AD98DBE7C}"/>
              </a:ext>
            </a:extLst>
          </p:cNvPr>
          <p:cNvSpPr/>
          <p:nvPr/>
        </p:nvSpPr>
        <p:spPr>
          <a:xfrm>
            <a:off x="6699250" y="1771650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45A5B-D5EF-400D-B552-C87DAEE26AD5}"/>
              </a:ext>
            </a:extLst>
          </p:cNvPr>
          <p:cNvSpPr/>
          <p:nvPr/>
        </p:nvSpPr>
        <p:spPr>
          <a:xfrm>
            <a:off x="6699250" y="20621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480BF6-D126-4C41-BE9B-01B356A0D673}"/>
              </a:ext>
            </a:extLst>
          </p:cNvPr>
          <p:cNvSpPr/>
          <p:nvPr/>
        </p:nvSpPr>
        <p:spPr>
          <a:xfrm>
            <a:off x="6699250" y="23542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642157-109B-452E-8EEF-8FDA9C1F934E}"/>
              </a:ext>
            </a:extLst>
          </p:cNvPr>
          <p:cNvSpPr/>
          <p:nvPr/>
        </p:nvSpPr>
        <p:spPr>
          <a:xfrm>
            <a:off x="6699250" y="264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59B34-6818-4421-B54D-A99183739ADE}"/>
              </a:ext>
            </a:extLst>
          </p:cNvPr>
          <p:cNvSpPr/>
          <p:nvPr/>
        </p:nvSpPr>
        <p:spPr>
          <a:xfrm>
            <a:off x="6699250" y="293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4AFC42-09BE-409B-B30E-61A6F801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836613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08A21884-7FBE-4D1B-91EE-D650B088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7716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56A9F9CE-51A9-4753-B171-BBE0C376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420813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51FCD80B-4723-4A9A-B2D8-2DC7BEEA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0621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CCC785-6EBD-445E-964A-98679751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3542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75DC5178-CC59-47B0-A7F7-EE824EF9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6463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55A74369-CA3A-4274-8BD5-BA8F9882A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9384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B1E8A1-EF1E-4B7D-942F-3CE8CB53C6F7}"/>
              </a:ext>
            </a:extLst>
          </p:cNvPr>
          <p:cNvSpPr/>
          <p:nvPr/>
        </p:nvSpPr>
        <p:spPr>
          <a:xfrm>
            <a:off x="6699250" y="11874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7AF5114F-283E-4344-B955-54D5C80F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1874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D75373-34A3-41F6-B086-5EC0F7C2B9F0}"/>
              </a:ext>
            </a:extLst>
          </p:cNvPr>
          <p:cNvSpPr/>
          <p:nvPr/>
        </p:nvSpPr>
        <p:spPr>
          <a:xfrm>
            <a:off x="6699250" y="323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E7672F4E-CFFD-4CE9-A5C7-5CBBD8DC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1718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A1618F-3267-4A55-AB80-9D28F99A661C}"/>
              </a:ext>
            </a:extLst>
          </p:cNvPr>
          <p:cNvSpPr/>
          <p:nvPr/>
        </p:nvSpPr>
        <p:spPr>
          <a:xfrm>
            <a:off x="6699250" y="420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B63FCC-D0DD-43F4-A6DE-B4DB799680E1}"/>
              </a:ext>
            </a:extLst>
          </p:cNvPr>
          <p:cNvSpPr/>
          <p:nvPr/>
        </p:nvSpPr>
        <p:spPr>
          <a:xfrm>
            <a:off x="6699250" y="450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6787FB-7870-42D2-B209-EDDF4C4B76DF}"/>
              </a:ext>
            </a:extLst>
          </p:cNvPr>
          <p:cNvSpPr/>
          <p:nvPr/>
        </p:nvSpPr>
        <p:spPr>
          <a:xfrm>
            <a:off x="6699250" y="47910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23CCF0-CDAF-4A25-AA35-688D376D52FD}"/>
              </a:ext>
            </a:extLst>
          </p:cNvPr>
          <p:cNvSpPr/>
          <p:nvPr/>
        </p:nvSpPr>
        <p:spPr>
          <a:xfrm>
            <a:off x="6699250" y="50831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22AC4A-94C4-4979-84CC-A7800CB00917}"/>
              </a:ext>
            </a:extLst>
          </p:cNvPr>
          <p:cNvSpPr/>
          <p:nvPr/>
        </p:nvSpPr>
        <p:spPr>
          <a:xfrm>
            <a:off x="6699250" y="53752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C28F4A-AEF9-4F6A-ADCF-7CF59B8C1791}"/>
              </a:ext>
            </a:extLst>
          </p:cNvPr>
          <p:cNvSpPr/>
          <p:nvPr/>
        </p:nvSpPr>
        <p:spPr>
          <a:xfrm>
            <a:off x="6699250" y="56673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BC9AE189-27EA-4C32-B3A4-4A73C45D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6552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8D409AB2-35B3-45B7-A5DF-05100045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5005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1404BCB3-9FE0-4389-B67D-C250A18F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14972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7EF5EA90-956B-4B49-B824-6EF81FC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79107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71A45709-E3D4-4B54-A909-12E4F3D5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0831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47DE1BEA-D1EC-4CF1-99B3-6812751C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37527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D742BE-9C5D-4B7B-B4F7-564BE516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6673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5B6A7F-EF73-48CF-92DC-DB000BF13ED1}"/>
              </a:ext>
            </a:extLst>
          </p:cNvPr>
          <p:cNvSpPr/>
          <p:nvPr/>
        </p:nvSpPr>
        <p:spPr>
          <a:xfrm>
            <a:off x="6699250" y="391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5931442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C654FABB-7047-4AB9-81AC-AEB1FE79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9163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2EB60-8E50-4DA6-BA4F-04690B4C450A}"/>
              </a:ext>
            </a:extLst>
          </p:cNvPr>
          <p:cNvSpPr/>
          <p:nvPr/>
        </p:nvSpPr>
        <p:spPr>
          <a:xfrm>
            <a:off x="6699250" y="595947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31BA70FC-4658-478E-A140-153419FA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90073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CA8699-0EB1-450A-B491-D1E1571EB523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 flipV="1">
            <a:off x="6011862" y="4062413"/>
            <a:ext cx="687388" cy="456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0A724C-EE08-43EF-8F64-F8865E2C5F2E}"/>
              </a:ext>
            </a:extLst>
          </p:cNvPr>
          <p:cNvCxnSpPr>
            <a:stCxn id="26" idx="3"/>
            <a:endCxn id="49" idx="1"/>
          </p:cNvCxnSpPr>
          <p:nvPr/>
        </p:nvCxnSpPr>
        <p:spPr>
          <a:xfrm flipV="1">
            <a:off x="5918200" y="1333500"/>
            <a:ext cx="781050" cy="15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5">
            <a:extLst>
              <a:ext uri="{FF2B5EF4-FFF2-40B4-BE49-F238E27FC236}">
                <a16:creationId xmlns:a16="http://schemas.microsoft.com/office/drawing/2014/main" id="{DBC6DD4F-1804-41CE-A4B4-235E2CCB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519363"/>
            <a:ext cx="1878013" cy="708025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# cd ..</a:t>
            </a:r>
          </a:p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chdir("..");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9994C-FB73-4E60-AF9A-E572B2119B21}"/>
              </a:ext>
            </a:extLst>
          </p:cNvPr>
          <p:cNvSpPr/>
          <p:nvPr/>
        </p:nvSpPr>
        <p:spPr>
          <a:xfrm>
            <a:off x="2522538" y="36576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DABEDCE1-DD3E-430D-883A-327B2709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0146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7D03AC1-E278-459E-ACFB-8FBEA7956440}"/>
              </a:ext>
            </a:extLst>
          </p:cNvPr>
          <p:cNvSpPr/>
          <p:nvPr/>
        </p:nvSpPr>
        <p:spPr>
          <a:xfrm>
            <a:off x="2522538" y="33655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"my_test"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1E885BFC-8256-4CF6-9BE3-31EE2D88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6576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ED53F81D-C7A6-4E0A-B0B1-F702F653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3067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08F725-25DE-4D34-8591-A61E58E3A933}"/>
              </a:ext>
            </a:extLst>
          </p:cNvPr>
          <p:cNvSpPr/>
          <p:nvPr/>
        </p:nvSpPr>
        <p:spPr>
          <a:xfrm>
            <a:off x="1514475" y="45831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A4E753-0F0A-4BF7-A1F8-A0C0E041DA39}"/>
              </a:ext>
            </a:extLst>
          </p:cNvPr>
          <p:cNvSpPr/>
          <p:nvPr/>
        </p:nvSpPr>
        <p:spPr>
          <a:xfrm>
            <a:off x="1514475" y="487521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35462D-025F-4F99-A492-012A176ACAA8}"/>
              </a:ext>
            </a:extLst>
          </p:cNvPr>
          <p:cNvSpPr/>
          <p:nvPr/>
        </p:nvSpPr>
        <p:spPr>
          <a:xfrm>
            <a:off x="1514475" y="51657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B42CB1-FE22-458C-92B2-2AD9FB7D5360}"/>
              </a:ext>
            </a:extLst>
          </p:cNvPr>
          <p:cNvSpPr/>
          <p:nvPr/>
        </p:nvSpPr>
        <p:spPr>
          <a:xfrm>
            <a:off x="1514475" y="54578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239D55F-7FAC-4A5C-9738-9C98298CF11B}"/>
              </a:ext>
            </a:extLst>
          </p:cNvPr>
          <p:cNvSpPr/>
          <p:nvPr/>
        </p:nvSpPr>
        <p:spPr>
          <a:xfrm>
            <a:off x="1514475" y="57499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C7FD25-CB43-443B-9E97-F8F467977D1E}"/>
              </a:ext>
            </a:extLst>
          </p:cNvPr>
          <p:cNvSpPr/>
          <p:nvPr/>
        </p:nvSpPr>
        <p:spPr>
          <a:xfrm>
            <a:off x="1514475" y="60420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D1FCC83D-6778-4185-923B-3017D93C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94017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3">
            <a:extLst>
              <a:ext uri="{FF2B5EF4-FFF2-40B4-BE49-F238E27FC236}">
                <a16:creationId xmlns:a16="http://schemas.microsoft.com/office/drawing/2014/main" id="{9A465660-7D45-4F96-ACDF-BEA08F8F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8752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1A26ABC7-790F-46FE-BE54-D8D2FB9A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52437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59A96359-7BE3-4581-85AC-2A2AB364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572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18E5BB81-50CA-48D9-B103-3F3293C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4578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21C3506C-5CED-4448-B759-E1EA57F1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7499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20C64EAA-2B79-4A5D-9A1E-AE1C85BA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0420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9D9C05-123E-477A-A7D5-B170F412ABEF}"/>
              </a:ext>
            </a:extLst>
          </p:cNvPr>
          <p:cNvSpPr/>
          <p:nvPr/>
        </p:nvSpPr>
        <p:spPr>
          <a:xfrm>
            <a:off x="1514475" y="42910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5931432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28FF6013-1C85-4BFC-8F29-5859482D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910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6E1B17-26FD-4D56-854B-87FC450DC602}"/>
              </a:ext>
            </a:extLst>
          </p:cNvPr>
          <p:cNvSpPr/>
          <p:nvPr/>
        </p:nvSpPr>
        <p:spPr>
          <a:xfrm>
            <a:off x="1514475" y="633412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5971545E-A558-4BE9-A15E-E953DA2B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27538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51D5501-110E-45D4-8C65-C94585DBA9C3}"/>
              </a:ext>
            </a:extLst>
          </p:cNvPr>
          <p:cNvCxnSpPr>
            <a:stCxn id="73" idx="3"/>
            <a:endCxn id="92" idx="1"/>
          </p:cNvCxnSpPr>
          <p:nvPr/>
        </p:nvCxnSpPr>
        <p:spPr>
          <a:xfrm flipH="1">
            <a:off x="3032125" y="3803650"/>
            <a:ext cx="714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2D1BDB-23E4-433C-B2D1-9EAF7B2CCBD8}"/>
              </a:ext>
            </a:extLst>
          </p:cNvPr>
          <p:cNvSpPr/>
          <p:nvPr/>
        </p:nvSpPr>
        <p:spPr>
          <a:xfrm>
            <a:off x="5885428" y="6942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5B8DDE-832C-437C-BEA6-63A3E240D88D}"/>
              </a:ext>
            </a:extLst>
          </p:cNvPr>
          <p:cNvSpPr/>
          <p:nvPr/>
        </p:nvSpPr>
        <p:spPr>
          <a:xfrm>
            <a:off x="5885428" y="105461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EADFA0-C7CF-4B7F-AFD3-0B41086B0612}"/>
              </a:ext>
            </a:extLst>
          </p:cNvPr>
          <p:cNvSpPr/>
          <p:nvPr/>
        </p:nvSpPr>
        <p:spPr>
          <a:xfrm>
            <a:off x="5885428" y="14133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031E75-FD76-4217-83B9-D628D868F825}"/>
              </a:ext>
            </a:extLst>
          </p:cNvPr>
          <p:cNvSpPr/>
          <p:nvPr/>
        </p:nvSpPr>
        <p:spPr>
          <a:xfrm>
            <a:off x="5885428" y="17737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55D694-4D8F-4168-8F24-71BDA3C3AC95}"/>
              </a:ext>
            </a:extLst>
          </p:cNvPr>
          <p:cNvSpPr/>
          <p:nvPr/>
        </p:nvSpPr>
        <p:spPr>
          <a:xfrm>
            <a:off x="5885428" y="213411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05FA83E-69BD-421E-8AA9-B9D3FA10AB41}"/>
              </a:ext>
            </a:extLst>
          </p:cNvPr>
          <p:cNvSpPr/>
          <p:nvPr/>
        </p:nvSpPr>
        <p:spPr>
          <a:xfrm>
            <a:off x="5885428" y="249448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33F897DF-BAD5-4C7F-AFDB-6ADF6BE7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28" y="-97907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671B86E1-EABD-407F-8C4D-E49EEACC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05461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DCB4BF05-FB25-400D-B92D-E5762BE7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622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4" name="TextBox 15">
            <a:extLst>
              <a:ext uri="{FF2B5EF4-FFF2-40B4-BE49-F238E27FC236}">
                <a16:creationId xmlns:a16="http://schemas.microsoft.com/office/drawing/2014/main" id="{B0B60501-551E-439E-8DF9-DCF03470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413393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FD26B832-4A2A-40CA-9F35-AD80A903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77375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8823414A-2453-4878-829B-3643906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1341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1D2D62A3-BB42-410E-9886-BCFD6A40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49448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51B595-6430-4A0F-BCB7-4C3771CBD510}"/>
              </a:ext>
            </a:extLst>
          </p:cNvPr>
          <p:cNvSpPr/>
          <p:nvPr/>
        </p:nvSpPr>
        <p:spPr>
          <a:xfrm>
            <a:off x="5885428" y="3338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86C3A545-49B7-43EB-B0E5-605C89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33389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DBE018-8974-414B-A608-475A0B585809}"/>
              </a:ext>
            </a:extLst>
          </p:cNvPr>
          <p:cNvSpPr/>
          <p:nvPr/>
        </p:nvSpPr>
        <p:spPr>
          <a:xfrm>
            <a:off x="4032815" y="112605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230BB208-F402-43F1-8E69-62EA7F77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15" y="333893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96E17FA-7199-4513-9FAB-9FED6FDF6762}"/>
              </a:ext>
            </a:extLst>
          </p:cNvPr>
          <p:cNvSpPr/>
          <p:nvPr/>
        </p:nvSpPr>
        <p:spPr>
          <a:xfrm>
            <a:off x="4032815" y="7656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9D6D9230-934F-4686-A6F7-F9E88A13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11260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F6F5733-1FFF-4E3B-BE9F-4A0DB55F72DE}"/>
              </a:ext>
            </a:extLst>
          </p:cNvPr>
          <p:cNvCxnSpPr>
            <a:stCxn id="90" idx="3"/>
            <a:endCxn id="88" idx="1"/>
          </p:cNvCxnSpPr>
          <p:nvPr/>
        </p:nvCxnSpPr>
        <p:spPr>
          <a:xfrm flipV="1">
            <a:off x="5112315" y="514868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8">
            <a:extLst>
              <a:ext uri="{FF2B5EF4-FFF2-40B4-BE49-F238E27FC236}">
                <a16:creationId xmlns:a16="http://schemas.microsoft.com/office/drawing/2014/main" id="{909B664F-0E67-4AA2-BCBE-A0CF874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6942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431762-EB74-4E7C-AAB2-2DF9344AAD91}"/>
              </a:ext>
            </a:extLst>
          </p:cNvPr>
          <p:cNvSpPr/>
          <p:nvPr/>
        </p:nvSpPr>
        <p:spPr>
          <a:xfrm>
            <a:off x="5885428" y="285484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F0DE2EC6-9DCC-4D1B-9063-C6A252A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781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3D4E026-01D2-4293-B1EB-6709B20DF236}"/>
              </a:ext>
            </a:extLst>
          </p:cNvPr>
          <p:cNvSpPr/>
          <p:nvPr/>
        </p:nvSpPr>
        <p:spPr>
          <a:xfrm>
            <a:off x="3810565" y="2461143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6F85348-1148-455B-9E61-67526D022788}"/>
              </a:ext>
            </a:extLst>
          </p:cNvPr>
          <p:cNvCxnSpPr>
            <a:stCxn id="96" idx="1"/>
            <a:endCxn id="98" idx="3"/>
          </p:cNvCxnSpPr>
          <p:nvPr/>
        </p:nvCxnSpPr>
        <p:spPr>
          <a:xfrm flipH="1" flipV="1">
            <a:off x="4747190" y="2605605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2">
            <a:extLst>
              <a:ext uri="{FF2B5EF4-FFF2-40B4-BE49-F238E27FC236}">
                <a16:creationId xmlns:a16="http://schemas.microsoft.com/office/drawing/2014/main" id="{3942C41A-D674-4A35-A3FC-87D97E0A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76" y="1973780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04D3BD-DF44-4F5F-9820-639EB38523DA}"/>
              </a:ext>
            </a:extLst>
          </p:cNvPr>
          <p:cNvSpPr/>
          <p:nvPr/>
        </p:nvSpPr>
        <p:spPr>
          <a:xfrm>
            <a:off x="1475656" y="170048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F431A63D-9F48-4D07-827A-979952E2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90832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0FB2F8-F3C1-46E4-B9BB-7EBA33623651}"/>
              </a:ext>
            </a:extLst>
          </p:cNvPr>
          <p:cNvSpPr/>
          <p:nvPr/>
        </p:nvSpPr>
        <p:spPr>
          <a:xfrm>
            <a:off x="1475656" y="13401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9FD4CEA4-5835-4B0C-B192-BAD40AFC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" y="162746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622AA382-67E9-4798-91EF-99665B60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77" y="126868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37BE59-13DE-4193-B392-72A881B75BC2}"/>
              </a:ext>
            </a:extLst>
          </p:cNvPr>
          <p:cNvSpPr/>
          <p:nvPr/>
        </p:nvSpPr>
        <p:spPr>
          <a:xfrm>
            <a:off x="1475656" y="206084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65CA58F6-0F00-439D-9552-B94C5FF6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31" y="1987823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2F51E5-6A24-4B62-B0CB-AC5E09D43342}"/>
              </a:ext>
            </a:extLst>
          </p:cNvPr>
          <p:cNvCxnSpPr>
            <a:cxnSpLocks/>
            <a:stCxn id="106" idx="3"/>
            <a:endCxn id="95" idx="3"/>
          </p:cNvCxnSpPr>
          <p:nvPr/>
        </p:nvCxnSpPr>
        <p:spPr>
          <a:xfrm flipV="1">
            <a:off x="2555156" y="894280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372FDA-5F44-4F2B-8F04-1B7EE12BD5B4}"/>
              </a:ext>
            </a:extLst>
          </p:cNvPr>
          <p:cNvSpPr/>
          <p:nvPr/>
        </p:nvSpPr>
        <p:spPr>
          <a:xfrm>
            <a:off x="1475656" y="242839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6CC3C898-3EC9-4391-B7C5-2036CDD0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76" y="239506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FEE3A-F783-4888-91C0-02F3646B3A89}"/>
              </a:ext>
            </a:extLst>
          </p:cNvPr>
          <p:cNvCxnSpPr>
            <a:cxnSpLocks/>
            <a:stCxn id="109" idx="3"/>
            <a:endCxn id="88" idx="1"/>
          </p:cNvCxnSpPr>
          <p:nvPr/>
        </p:nvCxnSpPr>
        <p:spPr>
          <a:xfrm flipV="1">
            <a:off x="2555156" y="514074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309745-D4D2-4BE2-82F7-1195C5A8B29E}"/>
              </a:ext>
            </a:extLst>
          </p:cNvPr>
          <p:cNvCxnSpPr/>
          <p:nvPr/>
        </p:nvCxnSpPr>
        <p:spPr>
          <a:xfrm>
            <a:off x="-286896" y="1454668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2">
            <a:extLst>
              <a:ext uri="{FF2B5EF4-FFF2-40B4-BE49-F238E27FC236}">
                <a16:creationId xmlns:a16="http://schemas.microsoft.com/office/drawing/2014/main" id="{50A81AD7-1F1D-4584-A6A6-01C296E4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9619" y="125464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16031B-6EA2-4625-B575-8E75C4302CE3}"/>
              </a:ext>
            </a:extLst>
          </p:cNvPr>
          <p:cNvSpPr/>
          <p:nvPr/>
        </p:nvSpPr>
        <p:spPr>
          <a:xfrm>
            <a:off x="1475656" y="277636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A6006BFD-7406-4A4A-BF34-F21E48D8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28" y="27554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A37B2F-7409-40DF-B260-281A9AFC681E}"/>
              </a:ext>
            </a:extLst>
          </p:cNvPr>
          <p:cNvSpPr/>
          <p:nvPr/>
        </p:nvSpPr>
        <p:spPr>
          <a:xfrm>
            <a:off x="3270815" y="374757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6FBB3F-1910-4260-A8DC-69E487548260}"/>
              </a:ext>
            </a:extLst>
          </p:cNvPr>
          <p:cNvSpPr/>
          <p:nvPr/>
        </p:nvSpPr>
        <p:spPr>
          <a:xfrm>
            <a:off x="3270815" y="410793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37155C-9CD5-49B3-A3BF-123E4AC03569}"/>
              </a:ext>
            </a:extLst>
          </p:cNvPr>
          <p:cNvSpPr/>
          <p:nvPr/>
        </p:nvSpPr>
        <p:spPr>
          <a:xfrm>
            <a:off x="3270815" y="4468295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C90EEA02-C7F0-4789-A7A2-A7F3CC3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76917"/>
            <a:ext cx="298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000">
                <a:latin typeface="Consolas" pitchFamily="49" charset="0"/>
                <a:cs typeface="Consolas" pitchFamily="49" charset="0"/>
              </a:rPr>
              <a:t>ext2_file_operations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3521B9D9-09DE-4D8D-819E-3841CDA7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44" y="372769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61B04AC1-FBA6-4D96-9883-F91AC177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101" y="4101430"/>
            <a:ext cx="7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read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420AE86B-2208-4F3F-A159-49CC2CA3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003" y="4461428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4CBAC58-9874-4A75-A3CF-E2F08217BB39}"/>
              </a:ext>
            </a:extLst>
          </p:cNvPr>
          <p:cNvCxnSpPr>
            <a:cxnSpLocks/>
            <a:stCxn id="114" idx="3"/>
            <a:endCxn id="120" idx="3"/>
          </p:cNvCxnSpPr>
          <p:nvPr/>
        </p:nvCxnSpPr>
        <p:spPr>
          <a:xfrm>
            <a:off x="2555156" y="2956550"/>
            <a:ext cx="715660" cy="971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31903F-8B57-4C27-8A87-DA8634EDD98A}"/>
              </a:ext>
            </a:extLst>
          </p:cNvPr>
          <p:cNvSpPr txBox="1"/>
          <p:nvPr/>
        </p:nvSpPr>
        <p:spPr>
          <a:xfrm>
            <a:off x="1259632" y="53012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f-&gt;f_op-&gt;open();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60694C40-A219-4702-A726-A3BED45A6704}"/>
              </a:ext>
            </a:extLst>
          </p:cNvPr>
          <p:cNvSpPr/>
          <p:nvPr/>
        </p:nvSpPr>
        <p:spPr>
          <a:xfrm>
            <a:off x="5796136" y="3995744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CDD7E3-5C08-4D3E-9FBB-AC233E8D71AF}"/>
              </a:ext>
            </a:extLst>
          </p:cNvPr>
          <p:cNvCxnSpPr>
            <a:cxnSpLocks/>
            <a:stCxn id="116" idx="3"/>
            <a:endCxn id="35" idx="1"/>
          </p:cNvCxnSpPr>
          <p:nvPr/>
        </p:nvCxnSpPr>
        <p:spPr>
          <a:xfrm>
            <a:off x="4350315" y="3927752"/>
            <a:ext cx="1527995" cy="396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2">
            <a:extLst>
              <a:ext uri="{FF2B5EF4-FFF2-40B4-BE49-F238E27FC236}">
                <a16:creationId xmlns:a16="http://schemas.microsoft.com/office/drawing/2014/main" id="{D323E808-CCBC-48C6-903C-B8019FC0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638" y="3583842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dquot_file_open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0AEEA5-5957-4402-BC97-6FACCA6F3D94}"/>
              </a:ext>
            </a:extLst>
          </p:cNvPr>
          <p:cNvSpPr/>
          <p:nvPr/>
        </p:nvSpPr>
        <p:spPr>
          <a:xfrm>
            <a:off x="5886783" y="3219441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33">
            <a:extLst>
              <a:ext uri="{FF2B5EF4-FFF2-40B4-BE49-F238E27FC236}">
                <a16:creationId xmlns:a16="http://schemas.microsoft.com/office/drawing/2014/main" id="{6F810ADC-1D3F-4692-A6BF-F3615564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884" y="3146416"/>
            <a:ext cx="889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i_fop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511D224-CEC9-4D60-B71F-136FB90E0445}"/>
              </a:ext>
            </a:extLst>
          </p:cNvPr>
          <p:cNvCxnSpPr>
            <a:cxnSpLocks/>
            <a:stCxn id="126" idx="1"/>
            <a:endCxn id="116" idx="0"/>
          </p:cNvCxnSpPr>
          <p:nvPr/>
        </p:nvCxnSpPr>
        <p:spPr>
          <a:xfrm flipH="1">
            <a:off x="3810565" y="3398829"/>
            <a:ext cx="2076218" cy="348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두루마리 모양: 세로로 말림 130">
            <a:extLst>
              <a:ext uri="{FF2B5EF4-FFF2-40B4-BE49-F238E27FC236}">
                <a16:creationId xmlns:a16="http://schemas.microsoft.com/office/drawing/2014/main" id="{6923A94A-DEA9-42CA-BFF2-FA9E2D0179A1}"/>
              </a:ext>
            </a:extLst>
          </p:cNvPr>
          <p:cNvSpPr/>
          <p:nvPr/>
        </p:nvSpPr>
        <p:spPr>
          <a:xfrm>
            <a:off x="7498131" y="4540360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TextBox 22">
            <a:extLst>
              <a:ext uri="{FF2B5EF4-FFF2-40B4-BE49-F238E27FC236}">
                <a16:creationId xmlns:a16="http://schemas.microsoft.com/office/drawing/2014/main" id="{8F66F8EC-E9F0-40AD-835F-AE1617C7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633" y="4128458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generic_file_open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8EE9EA0-07D0-4D76-9821-898B0396A307}"/>
              </a:ext>
            </a:extLst>
          </p:cNvPr>
          <p:cNvCxnSpPr>
            <a:cxnSpLocks/>
            <a:stCxn id="35" idx="3"/>
            <a:endCxn id="131" idx="1"/>
          </p:cNvCxnSpPr>
          <p:nvPr/>
        </p:nvCxnSpPr>
        <p:spPr>
          <a:xfrm>
            <a:off x="6478834" y="4324440"/>
            <a:ext cx="1101471" cy="54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0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3886-DFEC-4211-B4C9-E12213BCC4C9}"/>
              </a:ext>
            </a:extLst>
          </p:cNvPr>
          <p:cNvSpPr txBox="1"/>
          <p:nvPr/>
        </p:nvSpPr>
        <p:spPr>
          <a:xfrm>
            <a:off x="256941" y="44624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S_IFMT  00170000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S_IFREG  0100000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5371A-3786-4AA5-ADA9-767E7AE8661D}"/>
              </a:ext>
            </a:extLst>
          </p:cNvPr>
          <p:cNvSpPr txBox="1"/>
          <p:nvPr/>
        </p:nvSpPr>
        <p:spPr>
          <a:xfrm>
            <a:off x="683568" y="1196752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 0000 0000 0000 =&gt; 0xf000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1000 0000 0000 0000 =&gt; 0x8000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15EEFE-40B7-44E7-9C70-005631AD972C}"/>
              </a:ext>
            </a:extLst>
          </p:cNvPr>
          <p:cNvSpPr/>
          <p:nvPr/>
        </p:nvSpPr>
        <p:spPr>
          <a:xfrm>
            <a:off x="1018000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60AD8-FE11-4A74-AF64-64AB1B42CCBD}"/>
              </a:ext>
            </a:extLst>
          </p:cNvPr>
          <p:cNvSpPr/>
          <p:nvPr/>
        </p:nvSpPr>
        <p:spPr>
          <a:xfrm>
            <a:off x="1450048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9350E-E7A7-49D1-BF8F-6FC29CE15222}"/>
              </a:ext>
            </a:extLst>
          </p:cNvPr>
          <p:cNvSpPr/>
          <p:nvPr/>
        </p:nvSpPr>
        <p:spPr>
          <a:xfrm>
            <a:off x="1882096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DDD46-5734-45F7-A9EE-8F4ED27E3341}"/>
              </a:ext>
            </a:extLst>
          </p:cNvPr>
          <p:cNvSpPr/>
          <p:nvPr/>
        </p:nvSpPr>
        <p:spPr>
          <a:xfrm>
            <a:off x="2314144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6FA58-A175-4327-96AE-06AE05A67BBE}"/>
              </a:ext>
            </a:extLst>
          </p:cNvPr>
          <p:cNvSpPr/>
          <p:nvPr/>
        </p:nvSpPr>
        <p:spPr>
          <a:xfrm>
            <a:off x="275899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73081-7D76-4249-93DC-1FCE22450A34}"/>
              </a:ext>
            </a:extLst>
          </p:cNvPr>
          <p:cNvSpPr/>
          <p:nvPr/>
        </p:nvSpPr>
        <p:spPr>
          <a:xfrm>
            <a:off x="319104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E1B64-0D36-4F6A-9101-F324A1591E8C}"/>
              </a:ext>
            </a:extLst>
          </p:cNvPr>
          <p:cNvSpPr/>
          <p:nvPr/>
        </p:nvSpPr>
        <p:spPr>
          <a:xfrm>
            <a:off x="36230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A52C8-DE63-4850-A70F-74E514EA90A1}"/>
              </a:ext>
            </a:extLst>
          </p:cNvPr>
          <p:cNvSpPr/>
          <p:nvPr/>
        </p:nvSpPr>
        <p:spPr>
          <a:xfrm>
            <a:off x="40551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E59E36-322D-4E23-ABD2-49B29C5F48CE}"/>
              </a:ext>
            </a:extLst>
          </p:cNvPr>
          <p:cNvSpPr/>
          <p:nvPr/>
        </p:nvSpPr>
        <p:spPr>
          <a:xfrm>
            <a:off x="44999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EB640-7DEB-4CF3-81C0-4A6B317EEAD5}"/>
              </a:ext>
            </a:extLst>
          </p:cNvPr>
          <p:cNvSpPr/>
          <p:nvPr/>
        </p:nvSpPr>
        <p:spPr>
          <a:xfrm>
            <a:off x="49320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E33C50-B195-4531-92EB-5324E1F4EB36}"/>
              </a:ext>
            </a:extLst>
          </p:cNvPr>
          <p:cNvSpPr/>
          <p:nvPr/>
        </p:nvSpPr>
        <p:spPr>
          <a:xfrm>
            <a:off x="53640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12E79-D144-4FCD-9977-78450644C9EA}"/>
              </a:ext>
            </a:extLst>
          </p:cNvPr>
          <p:cNvSpPr/>
          <p:nvPr/>
        </p:nvSpPr>
        <p:spPr>
          <a:xfrm>
            <a:off x="57961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1B148-2A92-406C-AB5B-8C14106D6296}"/>
              </a:ext>
            </a:extLst>
          </p:cNvPr>
          <p:cNvSpPr/>
          <p:nvPr/>
        </p:nvSpPr>
        <p:spPr>
          <a:xfrm>
            <a:off x="62409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4487C1-FE5E-4488-BC87-5581DE26E79C}"/>
              </a:ext>
            </a:extLst>
          </p:cNvPr>
          <p:cNvSpPr/>
          <p:nvPr/>
        </p:nvSpPr>
        <p:spPr>
          <a:xfrm>
            <a:off x="66730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636D6D-3C05-466A-8567-7CBBF5C60BF6}"/>
              </a:ext>
            </a:extLst>
          </p:cNvPr>
          <p:cNvSpPr/>
          <p:nvPr/>
        </p:nvSpPr>
        <p:spPr>
          <a:xfrm>
            <a:off x="710508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62FFCF-3DFE-4420-925B-75C07EF398F0}"/>
              </a:ext>
            </a:extLst>
          </p:cNvPr>
          <p:cNvSpPr/>
          <p:nvPr/>
        </p:nvSpPr>
        <p:spPr>
          <a:xfrm>
            <a:off x="753713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5E56C-8869-44E6-BE8A-F787CA441097}"/>
              </a:ext>
            </a:extLst>
          </p:cNvPr>
          <p:cNvSpPr txBox="1"/>
          <p:nvPr/>
        </p:nvSpPr>
        <p:spPr>
          <a:xfrm>
            <a:off x="683568" y="476672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 "/root/android/my_test/03_day/aaa", O_RDONLY);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61613A-9C5A-4372-83B7-06147BCD9F46}"/>
              </a:ext>
            </a:extLst>
          </p:cNvPr>
          <p:cNvCxnSpPr>
            <a:cxnSpLocks/>
          </p:cNvCxnSpPr>
          <p:nvPr/>
        </p:nvCxnSpPr>
        <p:spPr>
          <a:xfrm>
            <a:off x="439270" y="206084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B6D9D-2A30-46A4-9A9E-F4F859EC4B1F}"/>
              </a:ext>
            </a:extLst>
          </p:cNvPr>
          <p:cNvSpPr/>
          <p:nvPr/>
        </p:nvSpPr>
        <p:spPr>
          <a:xfrm>
            <a:off x="3203848" y="1628800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8D08A-43A1-43C3-8936-6C875018553A}"/>
              </a:ext>
            </a:extLst>
          </p:cNvPr>
          <p:cNvSpPr/>
          <p:nvPr/>
        </p:nvSpPr>
        <p:spPr>
          <a:xfrm>
            <a:off x="3203848" y="2060845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F7683-F4AA-466F-994D-9C207061EFFF}"/>
              </a:ext>
            </a:extLst>
          </p:cNvPr>
          <p:cNvSpPr txBox="1"/>
          <p:nvPr/>
        </p:nvSpPr>
        <p:spPr>
          <a:xfrm>
            <a:off x="4452605" y="2110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4098-5C5E-4CD7-AD6F-C1F53D17F281}"/>
              </a:ext>
            </a:extLst>
          </p:cNvPr>
          <p:cNvSpPr txBox="1"/>
          <p:nvPr/>
        </p:nvSpPr>
        <p:spPr>
          <a:xfrm>
            <a:off x="700994" y="2598003"/>
            <a:ext cx="95301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do_filp_open(3, 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path_openat();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do_last();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finish_open(file, nd-&gt;path.dentry="aaa", NULL, opened);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do_dentry_open(file, dentry);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f-&gt;f_op = inode-&gt;i_fop;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open = f-&gt;f_op-&gt;open;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open(inode, f);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</a:t>
            </a:r>
          </a:p>
          <a:p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generic_file_open();</a:t>
            </a: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17F38-FC49-4AA0-8C59-5035422EB2FD}"/>
              </a:ext>
            </a:extLst>
          </p:cNvPr>
          <p:cNvSpPr txBox="1"/>
          <p:nvPr/>
        </p:nvSpPr>
        <p:spPr>
          <a:xfrm>
            <a:off x="5724128" y="2367170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ext2_iget();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inode-&gt;i_fop = &amp;ext2_file_operations;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5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6">
            <a:extLst>
              <a:ext uri="{FF2B5EF4-FFF2-40B4-BE49-F238E27FC236}">
                <a16:creationId xmlns:a16="http://schemas.microsoft.com/office/drawing/2014/main" id="{E4B03A23-496E-4979-A220-05DDC9DD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60438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CB3159-51AA-4FF0-B4FE-A8EF3BDA5458}"/>
              </a:ext>
            </a:extLst>
          </p:cNvPr>
          <p:cNvCxnSpPr/>
          <p:nvPr/>
        </p:nvCxnSpPr>
        <p:spPr>
          <a:xfrm>
            <a:off x="1106488" y="3230563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C07C00-085D-4A65-912B-BE5FB1BA45BB}"/>
              </a:ext>
            </a:extLst>
          </p:cNvPr>
          <p:cNvSpPr/>
          <p:nvPr/>
        </p:nvSpPr>
        <p:spPr>
          <a:xfrm>
            <a:off x="3265488" y="2725738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6C30A-60C4-4DF5-9324-2B4A8AFD1909}"/>
              </a:ext>
            </a:extLst>
          </p:cNvPr>
          <p:cNvSpPr/>
          <p:nvPr/>
        </p:nvSpPr>
        <p:spPr>
          <a:xfrm>
            <a:off x="3265488" y="3230563"/>
            <a:ext cx="1008062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CC7C8-9DCB-418A-ABD2-5840F0A1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6238"/>
            <a:ext cx="7319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0493-F99A-470C-B10B-4577017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165600"/>
            <a:ext cx="2865437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generic_file_open()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10" name="구부러진 연결선 19">
            <a:extLst>
              <a:ext uri="{FF2B5EF4-FFF2-40B4-BE49-F238E27FC236}">
                <a16:creationId xmlns:a16="http://schemas.microsoft.com/office/drawing/2014/main" id="{FCEA5C78-A79E-46F2-89E2-83CA4BA9DE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686051" y="3081337"/>
            <a:ext cx="431800" cy="1736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8C0C6-D65E-4B81-912F-732CD2831AEC}"/>
              </a:ext>
            </a:extLst>
          </p:cNvPr>
          <p:cNvSpPr/>
          <p:nvPr/>
        </p:nvSpPr>
        <p:spPr>
          <a:xfrm>
            <a:off x="1538288" y="4886325"/>
            <a:ext cx="2160587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구부러진 연결선 21">
            <a:extLst>
              <a:ext uri="{FF2B5EF4-FFF2-40B4-BE49-F238E27FC236}">
                <a16:creationId xmlns:a16="http://schemas.microsoft.com/office/drawing/2014/main" id="{77458B4C-2A3A-45AA-842B-B690D35E942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2617788" y="3733800"/>
            <a:ext cx="1152525" cy="11525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2">
            <a:extLst>
              <a:ext uri="{FF2B5EF4-FFF2-40B4-BE49-F238E27FC236}">
                <a16:creationId xmlns:a16="http://schemas.microsoft.com/office/drawing/2014/main" id="{7525E0AD-0D07-4DD3-A1BE-B01E4999CF22}"/>
              </a:ext>
            </a:extLst>
          </p:cNvPr>
          <p:cNvCxnSpPr>
            <a:stCxn id="7" idx="2"/>
          </p:cNvCxnSpPr>
          <p:nvPr/>
        </p:nvCxnSpPr>
        <p:spPr>
          <a:xfrm rot="5400000">
            <a:off x="2689226" y="4525962"/>
            <a:ext cx="1873250" cy="2889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77893-9647-43B8-9EBC-DF84B7111535}"/>
              </a:ext>
            </a:extLst>
          </p:cNvPr>
          <p:cNvSpPr/>
          <p:nvPr/>
        </p:nvSpPr>
        <p:spPr>
          <a:xfrm>
            <a:off x="3122613" y="6038850"/>
            <a:ext cx="2159000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chrdev_open()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구부러진 연결선 24">
            <a:extLst>
              <a:ext uri="{FF2B5EF4-FFF2-40B4-BE49-F238E27FC236}">
                <a16:creationId xmlns:a16="http://schemas.microsoft.com/office/drawing/2014/main" id="{1454BEC8-86FC-4E39-A941-CCE74AEBBE9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2833688" y="4670425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F953C-4E05-4C44-99DC-30B6CFFF0E18}"/>
              </a:ext>
            </a:extLst>
          </p:cNvPr>
          <p:cNvSpPr/>
          <p:nvPr/>
        </p:nvSpPr>
        <p:spPr>
          <a:xfrm>
            <a:off x="5426075" y="5462588"/>
            <a:ext cx="2160588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blkdev_open()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284AE-7C5F-4311-90DF-86E694767A3E}"/>
              </a:ext>
            </a:extLst>
          </p:cNvPr>
          <p:cNvSpPr/>
          <p:nvPr/>
        </p:nvSpPr>
        <p:spPr>
          <a:xfrm>
            <a:off x="6434138" y="4741863"/>
            <a:ext cx="2160587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fifo_open()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F80B2-343C-4B86-91F0-AD13B9823963}"/>
              </a:ext>
            </a:extLst>
          </p:cNvPr>
          <p:cNvSpPr/>
          <p:nvPr/>
        </p:nvSpPr>
        <p:spPr>
          <a:xfrm>
            <a:off x="6794500" y="3949700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sock_no_open()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구부러진 연결선 28">
            <a:extLst>
              <a:ext uri="{FF2B5EF4-FFF2-40B4-BE49-F238E27FC236}">
                <a16:creationId xmlns:a16="http://schemas.microsoft.com/office/drawing/2014/main" id="{6658896F-3CC7-4562-9F4D-33609862A1B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4274344" y="3229769"/>
            <a:ext cx="1728788" cy="27368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29">
            <a:extLst>
              <a:ext uri="{FF2B5EF4-FFF2-40B4-BE49-F238E27FC236}">
                <a16:creationId xmlns:a16="http://schemas.microsoft.com/office/drawing/2014/main" id="{5EAE7A8E-1A93-49E3-B403-0713B91F2A9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5138737" y="2365376"/>
            <a:ext cx="1008063" cy="374491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30">
            <a:extLst>
              <a:ext uri="{FF2B5EF4-FFF2-40B4-BE49-F238E27FC236}">
                <a16:creationId xmlns:a16="http://schemas.microsoft.com/office/drawing/2014/main" id="{A9242017-C4CD-4386-9A8B-51D5DB72D38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14207" y="1789906"/>
            <a:ext cx="215900" cy="410368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4">
            <a:extLst>
              <a:ext uri="{FF2B5EF4-FFF2-40B4-BE49-F238E27FC236}">
                <a16:creationId xmlns:a16="http://schemas.microsoft.com/office/drawing/2014/main" id="{2651B886-3CE6-4137-8EE1-26B9541D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5179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REG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AA4C13FA-5469-4769-8A08-FAAA1790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525963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3153E4FB-6E67-4103-9E6E-7E90472B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LNK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26CEF87E-3487-46A4-9224-F2298A65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CHR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7A680C5-486A-4C92-BB90-D2B1B09C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598988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BLK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825BD86A-2ACC-4B13-85BB-47F69BCB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94163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PIPE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28FB0E5D-481D-4D6E-A077-A210C7316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590925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SOCK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F715C32C-4527-42F5-855D-3ECC8756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509838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ext2</a:t>
            </a:r>
            <a:endParaRPr kumimoji="1" lang="ko-KR" altLang="en-US" sz="28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60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46">
            <a:extLst>
              <a:ext uri="{FF2B5EF4-FFF2-40B4-BE49-F238E27FC236}">
                <a16:creationId xmlns:a16="http://schemas.microsoft.com/office/drawing/2014/main" id="{ABB73C5A-E858-4764-9D01-EC8FF3CD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3" y="528266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05E837-C7AE-49D5-BAC8-95EDBD428A8D}"/>
              </a:ext>
            </a:extLst>
          </p:cNvPr>
          <p:cNvCxnSpPr/>
          <p:nvPr/>
        </p:nvCxnSpPr>
        <p:spPr>
          <a:xfrm>
            <a:off x="1476896" y="2780928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C70A5F-C16E-4D5A-916A-C113915B80FC}"/>
              </a:ext>
            </a:extLst>
          </p:cNvPr>
          <p:cNvSpPr/>
          <p:nvPr/>
        </p:nvSpPr>
        <p:spPr>
          <a:xfrm>
            <a:off x="3635896" y="2276103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18D678-C797-46B7-B522-F59AB7348142}"/>
              </a:ext>
            </a:extLst>
          </p:cNvPr>
          <p:cNvSpPr/>
          <p:nvPr/>
        </p:nvSpPr>
        <p:spPr>
          <a:xfrm>
            <a:off x="3635896" y="2780928"/>
            <a:ext cx="1008062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72A81254-12F1-4D40-82ED-842570C0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08" y="1196603"/>
            <a:ext cx="8466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6DFB9B3-534E-4CBA-A809-8AF9B086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71" y="3715966"/>
            <a:ext cx="2016125" cy="4000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44">
            <a:extLst>
              <a:ext uri="{FF2B5EF4-FFF2-40B4-BE49-F238E27FC236}">
                <a16:creationId xmlns:a16="http://schemas.microsoft.com/office/drawing/2014/main" id="{83C42FEA-AD2B-4AAB-994D-58367340EBDD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2844527" y="2419772"/>
            <a:ext cx="431800" cy="216058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CC698-DE5C-435F-8A35-25544824C8BE}"/>
              </a:ext>
            </a:extLst>
          </p:cNvPr>
          <p:cNvSpPr/>
          <p:nvPr/>
        </p:nvSpPr>
        <p:spPr>
          <a:xfrm>
            <a:off x="3493021" y="5589216"/>
            <a:ext cx="2159000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sysfs_open_file()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구부러진 연결선 47">
            <a:extLst>
              <a:ext uri="{FF2B5EF4-FFF2-40B4-BE49-F238E27FC236}">
                <a16:creationId xmlns:a16="http://schemas.microsoft.com/office/drawing/2014/main" id="{6181DB7A-E015-4929-9196-FC47CE678B3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16200000" flipH="1">
            <a:off x="3204096" y="4220791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63CA29-8A2E-4D7E-8E54-A15E6E8D2FA1}"/>
              </a:ext>
            </a:extLst>
          </p:cNvPr>
          <p:cNvSpPr/>
          <p:nvPr/>
        </p:nvSpPr>
        <p:spPr>
          <a:xfrm>
            <a:off x="6012383" y="4581153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구부러진 연결선 49">
            <a:extLst>
              <a:ext uri="{FF2B5EF4-FFF2-40B4-BE49-F238E27FC236}">
                <a16:creationId xmlns:a16="http://schemas.microsoft.com/office/drawing/2014/main" id="{B99E89DB-10A4-45A0-AE4F-F444BB564D17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rot="16200000" flipH="1">
            <a:off x="4968602" y="2456285"/>
            <a:ext cx="1296987" cy="29527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4">
            <a:extLst>
              <a:ext uri="{FF2B5EF4-FFF2-40B4-BE49-F238E27FC236}">
                <a16:creationId xmlns:a16="http://schemas.microsoft.com/office/drawing/2014/main" id="{550DBD8B-419B-40B5-8D5D-14B0571A0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871" y="3141291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94811B94-5ED0-4A69-8005-6066B27C6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133" y="5012953"/>
            <a:ext cx="230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50">
            <a:extLst>
              <a:ext uri="{FF2B5EF4-FFF2-40B4-BE49-F238E27FC236}">
                <a16:creationId xmlns:a16="http://schemas.microsoft.com/office/drawing/2014/main" id="{36584ED9-EE82-4EE3-8372-CB99C595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2" y="3981078"/>
            <a:ext cx="286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SYSFS_KOBJ_BIN_ATTR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id="{BAC7CBC4-A960-4677-9810-F023E57CB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433" y="2060203"/>
            <a:ext cx="1314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b="1">
                <a:latin typeface="Consolas" panose="020B0609020204030204" pitchFamily="49" charset="0"/>
                <a:ea typeface="굴림" panose="020B0600000101010101" pitchFamily="50" charset="-127"/>
              </a:rPr>
              <a:t>sysfs</a:t>
            </a:r>
            <a:endParaRPr kumimoji="1" lang="ko-KR" altLang="en-US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5" name="구부러진 연결선 17">
            <a:extLst>
              <a:ext uri="{FF2B5EF4-FFF2-40B4-BE49-F238E27FC236}">
                <a16:creationId xmlns:a16="http://schemas.microsoft.com/office/drawing/2014/main" id="{B211F69F-BB19-4376-B8AA-83E612D3EE1A}"/>
              </a:ext>
            </a:extLst>
          </p:cNvPr>
          <p:cNvCxnSpPr>
            <a:stCxn id="33" idx="2"/>
          </p:cNvCxnSpPr>
          <p:nvPr/>
        </p:nvCxnSpPr>
        <p:spPr>
          <a:xfrm rot="5400000" flipH="1" flipV="1">
            <a:off x="5333727" y="2019722"/>
            <a:ext cx="71438" cy="2457450"/>
          </a:xfrm>
          <a:prstGeom prst="curvedConnector4">
            <a:avLst>
              <a:gd name="adj1" fmla="val -320002"/>
              <a:gd name="adj2" fmla="val 60255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>
            <a:extLst>
              <a:ext uri="{FF2B5EF4-FFF2-40B4-BE49-F238E27FC236}">
                <a16:creationId xmlns:a16="http://schemas.microsoft.com/office/drawing/2014/main" id="{93BC8948-C3C7-4525-8867-C2FCBF84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707" y="2915866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4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3068960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8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388424" y="448686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344892" y="5590103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316416" y="41490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370650" y="522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7579116" y="4785861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79116" y="5527192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4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691060" y="494059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691060" y="530063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691060" y="566067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691060" y="6020714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691060" y="638075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763068" y="4438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1102280" y="60114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-2052736" y="1921943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filp-&gt;f_op-&gt;release();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my_close();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4012536" y="544497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4012536" y="58050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4012536" y="61650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4315000" y="5062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987204" y="5624992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948264" y="555684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948264" y="59228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93" y="5536969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52" y="5915956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7079088" y="5170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5308680" y="5737024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1852452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539552" y="44624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837072" y="5062678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793540" y="6165915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765064" y="47248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819298" y="58050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8027764" y="5361673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27764" y="6103004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94DEA-24E5-4631-A93E-63F75AF6367F}"/>
              </a:ext>
            </a:extLst>
          </p:cNvPr>
          <p:cNvSpPr/>
          <p:nvPr/>
        </p:nvSpPr>
        <p:spPr>
          <a:xfrm>
            <a:off x="3347864" y="1420404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64E7E7-379F-48AB-8F83-E2FBA278A662}"/>
              </a:ext>
            </a:extLst>
          </p:cNvPr>
          <p:cNvSpPr/>
          <p:nvPr/>
        </p:nvSpPr>
        <p:spPr>
          <a:xfrm>
            <a:off x="3347864" y="1852442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BC21-F463-4D6B-B75A-17910C9FCF6A}"/>
              </a:ext>
            </a:extLst>
          </p:cNvPr>
          <p:cNvSpPr txBox="1"/>
          <p:nvPr/>
        </p:nvSpPr>
        <p:spPr>
          <a:xfrm>
            <a:off x="3071771" y="10049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009D4-743D-4792-9034-F7453ED3FDB2}"/>
              </a:ext>
            </a:extLst>
          </p:cNvPr>
          <p:cNvSpPr txBox="1"/>
          <p:nvPr/>
        </p:nvSpPr>
        <p:spPr>
          <a:xfrm>
            <a:off x="5076056" y="123573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mknod /dev/mydev c 200 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E4D62A-2611-485A-8ABC-438CCAF1ABDA}"/>
              </a:ext>
            </a:extLst>
          </p:cNvPr>
          <p:cNvSpPr/>
          <p:nvPr/>
        </p:nvSpPr>
        <p:spPr>
          <a:xfrm>
            <a:off x="179512" y="1189572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8CD624-EE18-40FA-A827-0252E685E15D}"/>
              </a:ext>
            </a:extLst>
          </p:cNvPr>
          <p:cNvSpPr/>
          <p:nvPr/>
        </p:nvSpPr>
        <p:spPr>
          <a:xfrm>
            <a:off x="3185783" y="2946040"/>
            <a:ext cx="898503" cy="273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AC47FAAB-C1E6-4784-865B-264F9461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783" y="2345013"/>
            <a:ext cx="8575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CF202-252F-4429-B6F2-A0CC811290B5}"/>
              </a:ext>
            </a:extLst>
          </p:cNvPr>
          <p:cNvSpPr/>
          <p:nvPr/>
        </p:nvSpPr>
        <p:spPr>
          <a:xfrm>
            <a:off x="3185783" y="2672627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089CFADB-3DC8-4FDE-A503-7D0C3F53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717" y="2890635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24C31FEC-7862-40E8-9704-C5E8E100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85" y="2618426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066D57-BB31-45F2-91D4-1BE3FC65E7CB}"/>
              </a:ext>
            </a:extLst>
          </p:cNvPr>
          <p:cNvSpPr/>
          <p:nvPr/>
        </p:nvSpPr>
        <p:spPr>
          <a:xfrm>
            <a:off x="3185783" y="3219453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C82E17C-DB0F-488D-A43A-990395FD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00" y="3164048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ACE87F-F3F9-4D3A-A298-D773FD40FB1D}"/>
              </a:ext>
            </a:extLst>
          </p:cNvPr>
          <p:cNvSpPr/>
          <p:nvPr/>
        </p:nvSpPr>
        <p:spPr>
          <a:xfrm>
            <a:off x="3185783" y="349832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9B5F71A-2CFE-49EB-B7B7-3155AA15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165" y="3473027"/>
            <a:ext cx="975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F454FA-901B-4EAD-869A-C9892D1C2FB6}"/>
              </a:ext>
            </a:extLst>
          </p:cNvPr>
          <p:cNvSpPr/>
          <p:nvPr/>
        </p:nvSpPr>
        <p:spPr>
          <a:xfrm>
            <a:off x="3185783" y="376233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8A5A2CB6-FCE6-420C-BD53-4587E1E9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39" y="3746441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BC618A-D537-4C52-BDA2-E061E8D60BFD}"/>
              </a:ext>
            </a:extLst>
          </p:cNvPr>
          <p:cNvSpPr/>
          <p:nvPr/>
        </p:nvSpPr>
        <p:spPr>
          <a:xfrm>
            <a:off x="5605492" y="3555902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*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644E54C7-4DE4-4452-9DB1-B471799E8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93" y="3141698"/>
            <a:ext cx="2488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22F6223E-A959-4D7E-8106-B70B99B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354" y="3512779"/>
            <a:ext cx="636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BC008C07-C110-47BC-99DD-639A3B72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940" y="4529163"/>
            <a:ext cx="971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0C1FD268-CF6D-4219-AD29-E2177F2D49F2}"/>
              </a:ext>
            </a:extLst>
          </p:cNvPr>
          <p:cNvSpPr/>
          <p:nvPr/>
        </p:nvSpPr>
        <p:spPr>
          <a:xfrm>
            <a:off x="7782491" y="3359181"/>
            <a:ext cx="636628" cy="498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BA7CDBF-CD8E-4EFE-8404-6913DD77095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6503995" y="3608569"/>
            <a:ext cx="1340843" cy="8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2">
            <a:extLst>
              <a:ext uri="{FF2B5EF4-FFF2-40B4-BE49-F238E27FC236}">
                <a16:creationId xmlns:a16="http://schemas.microsoft.com/office/drawing/2014/main" id="{37D71B0B-1EB7-4086-84CF-534EC2F6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238" y="3046664"/>
            <a:ext cx="2148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EF1ED28-38CD-405A-B11C-61D0B602E19B}"/>
              </a:ext>
            </a:extLst>
          </p:cNvPr>
          <p:cNvCxnSpPr>
            <a:cxnSpLocks/>
            <a:stCxn id="46" idx="3"/>
            <a:endCxn id="24" idx="3"/>
          </p:cNvCxnSpPr>
          <p:nvPr/>
        </p:nvCxnSpPr>
        <p:spPr>
          <a:xfrm>
            <a:off x="4084286" y="3899038"/>
            <a:ext cx="2863979" cy="18379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655663-3934-4560-8604-A838CFDF4429}"/>
              </a:ext>
            </a:extLst>
          </p:cNvPr>
          <p:cNvSpPr txBox="1"/>
          <p:nvPr/>
        </p:nvSpPr>
        <p:spPr>
          <a:xfrm>
            <a:off x="3499327" y="5093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C24E44-3379-4C29-AF8D-DB3EEF276BC7}"/>
              </a:ext>
            </a:extLst>
          </p:cNvPr>
          <p:cNvSpPr txBox="1"/>
          <p:nvPr/>
        </p:nvSpPr>
        <p:spPr>
          <a:xfrm>
            <a:off x="4553505" y="18802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A5672C-3D79-4308-B005-FDFA66DEF9FF}"/>
              </a:ext>
            </a:extLst>
          </p:cNvPr>
          <p:cNvSpPr txBox="1"/>
          <p:nvPr/>
        </p:nvSpPr>
        <p:spPr>
          <a:xfrm>
            <a:off x="3386732" y="58227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6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30724-07CB-48A1-B36F-E64EDBBC69FD}"/>
              </a:ext>
            </a:extLst>
          </p:cNvPr>
          <p:cNvSpPr txBox="1"/>
          <p:nvPr/>
        </p:nvSpPr>
        <p:spPr>
          <a:xfrm>
            <a:off x="-2052326" y="1421287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file-&gt;f_op = new_fops;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file-&gt;f_op-&gt;open();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my_open();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51605-318D-4E10-8A42-3BBD91C08038}"/>
              </a:ext>
            </a:extLst>
          </p:cNvPr>
          <p:cNvCxnSpPr>
            <a:cxnSpLocks/>
          </p:cNvCxnSpPr>
          <p:nvPr/>
        </p:nvCxnSpPr>
        <p:spPr>
          <a:xfrm>
            <a:off x="467544" y="96417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C648F7-5623-4B84-A855-CDF7ABAF2A71}"/>
              </a:ext>
            </a:extLst>
          </p:cNvPr>
          <p:cNvSpPr/>
          <p:nvPr/>
        </p:nvSpPr>
        <p:spPr>
          <a:xfrm>
            <a:off x="3347864" y="532130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22AFF5-EAE0-43BF-8E07-3BA4C3C67E1F}"/>
              </a:ext>
            </a:extLst>
          </p:cNvPr>
          <p:cNvSpPr/>
          <p:nvPr/>
        </p:nvSpPr>
        <p:spPr>
          <a:xfrm>
            <a:off x="3347864" y="964168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10, 23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F1F8D-BFA3-4981-8E52-DD7CF5CB9558}"/>
              </a:ext>
            </a:extLst>
          </p:cNvPr>
          <p:cNvSpPr txBox="1"/>
          <p:nvPr/>
        </p:nvSpPr>
        <p:spPr>
          <a:xfrm>
            <a:off x="3071771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854EE4-D8A1-4165-9FDD-107DFAA786A1}"/>
              </a:ext>
            </a:extLst>
          </p:cNvPr>
          <p:cNvSpPr/>
          <p:nvPr/>
        </p:nvSpPr>
        <p:spPr>
          <a:xfrm>
            <a:off x="179512" y="301298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7319F-DA62-448D-8F78-59300CF0197B}"/>
              </a:ext>
            </a:extLst>
          </p:cNvPr>
          <p:cNvSpPr txBox="1"/>
          <p:nvPr/>
        </p:nvSpPr>
        <p:spPr>
          <a:xfrm>
            <a:off x="4553505" y="9920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D0816E-6E05-4BD6-9D75-2D50E853EEBF}"/>
              </a:ext>
            </a:extLst>
          </p:cNvPr>
          <p:cNvSpPr/>
          <p:nvPr/>
        </p:nvSpPr>
        <p:spPr>
          <a:xfrm>
            <a:off x="2447946" y="346633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6D4DD-EC5E-4BA0-BFAF-FB07A3F26E28}"/>
              </a:ext>
            </a:extLst>
          </p:cNvPr>
          <p:cNvSpPr/>
          <p:nvPr/>
        </p:nvSpPr>
        <p:spPr>
          <a:xfrm>
            <a:off x="2447946" y="378274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8EA68-C36B-4494-9711-5EE5C0134F67}"/>
              </a:ext>
            </a:extLst>
          </p:cNvPr>
          <p:cNvSpPr/>
          <p:nvPr/>
        </p:nvSpPr>
        <p:spPr>
          <a:xfrm>
            <a:off x="2447946" y="4099166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A2EF3-BE12-4127-8169-A326C0DF447B}"/>
              </a:ext>
            </a:extLst>
          </p:cNvPr>
          <p:cNvSpPr/>
          <p:nvPr/>
        </p:nvSpPr>
        <p:spPr>
          <a:xfrm>
            <a:off x="2447946" y="4415583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713B77-0F69-48B3-A28F-32E173FF3E40}"/>
              </a:ext>
            </a:extLst>
          </p:cNvPr>
          <p:cNvSpPr/>
          <p:nvPr/>
        </p:nvSpPr>
        <p:spPr>
          <a:xfrm>
            <a:off x="2447946" y="473200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F177F-4F85-48EA-A20D-260796FC96CF}"/>
              </a:ext>
            </a:extLst>
          </p:cNvPr>
          <p:cNvSpPr txBox="1"/>
          <p:nvPr/>
        </p:nvSpPr>
        <p:spPr>
          <a:xfrm>
            <a:off x="2457340" y="3103301"/>
            <a:ext cx="1321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BFB42-B3BF-4EA5-BDE6-EFEBCB3FACE1}"/>
              </a:ext>
            </a:extLst>
          </p:cNvPr>
          <p:cNvSpPr txBox="1"/>
          <p:nvPr/>
        </p:nvSpPr>
        <p:spPr>
          <a:xfrm>
            <a:off x="2049216" y="440451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CE0469-E180-42A2-8A5A-1C8D215DF022}"/>
              </a:ext>
            </a:extLst>
          </p:cNvPr>
          <p:cNvSpPr/>
          <p:nvPr/>
        </p:nvSpPr>
        <p:spPr>
          <a:xfrm>
            <a:off x="4644008" y="3701795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"misc"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C51FF1-DA35-4969-B0AD-41A1938B25B4}"/>
              </a:ext>
            </a:extLst>
          </p:cNvPr>
          <p:cNvSpPr/>
          <p:nvPr/>
        </p:nvSpPr>
        <p:spPr>
          <a:xfrm>
            <a:off x="4644008" y="4018212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BD5720-ECD6-432E-9F83-D603EA178D81}"/>
              </a:ext>
            </a:extLst>
          </p:cNvPr>
          <p:cNvSpPr/>
          <p:nvPr/>
        </p:nvSpPr>
        <p:spPr>
          <a:xfrm>
            <a:off x="4644008" y="433462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4E09B-32DE-47FB-A05A-99DD16A5B2CC}"/>
              </a:ext>
            </a:extLst>
          </p:cNvPr>
          <p:cNvSpPr txBox="1"/>
          <p:nvPr/>
        </p:nvSpPr>
        <p:spPr>
          <a:xfrm>
            <a:off x="4938028" y="3365819"/>
            <a:ext cx="70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cdev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A8AD0D-D0D3-4AAC-880E-F0BED5CADE9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3707904" y="3860004"/>
            <a:ext cx="936104" cy="71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54B1C-CBFF-48E5-91B1-BD48C5AE238C}"/>
              </a:ext>
            </a:extLst>
          </p:cNvPr>
          <p:cNvSpPr/>
          <p:nvPr/>
        </p:nvSpPr>
        <p:spPr>
          <a:xfrm>
            <a:off x="7497777" y="3800111"/>
            <a:ext cx="1049363" cy="31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54BDCB4-14D0-42FF-BA90-7B1B7FB8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258" y="3782645"/>
            <a:ext cx="7435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A911D-6522-4AD6-8AAC-31527F723F60}"/>
              </a:ext>
            </a:extLst>
          </p:cNvPr>
          <p:cNvSpPr txBox="1"/>
          <p:nvPr/>
        </p:nvSpPr>
        <p:spPr>
          <a:xfrm>
            <a:off x="7317584" y="338448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EC23AE-D41F-4C69-8294-7811E73F4AD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903966" y="3958461"/>
            <a:ext cx="1593810" cy="21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두루마리 모양: 세로로 말림 23">
            <a:extLst>
              <a:ext uri="{FF2B5EF4-FFF2-40B4-BE49-F238E27FC236}">
                <a16:creationId xmlns:a16="http://schemas.microsoft.com/office/drawing/2014/main" id="{CB54CCFA-7479-4CC4-8749-32084D8B4397}"/>
              </a:ext>
            </a:extLst>
          </p:cNvPr>
          <p:cNvSpPr/>
          <p:nvPr/>
        </p:nvSpPr>
        <p:spPr>
          <a:xfrm>
            <a:off x="9333853" y="3365819"/>
            <a:ext cx="629979" cy="52553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5B105-B722-4EED-83BD-D0542AF7523F}"/>
              </a:ext>
            </a:extLst>
          </p:cNvPr>
          <p:cNvSpPr txBox="1"/>
          <p:nvPr/>
        </p:nvSpPr>
        <p:spPr>
          <a:xfrm>
            <a:off x="9263856" y="30689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misc_open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734DC-416B-4905-982E-1843F7E2FFD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8547140" y="3628588"/>
            <a:ext cx="859376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8F7963-6CAC-4CBF-A88C-360E84D9BBDB}"/>
              </a:ext>
            </a:extLst>
          </p:cNvPr>
          <p:cNvSpPr/>
          <p:nvPr/>
        </p:nvSpPr>
        <p:spPr>
          <a:xfrm>
            <a:off x="3659218" y="1985751"/>
            <a:ext cx="873419" cy="240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D2B4FA98-7856-4C3B-94E6-C762C1F9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218" y="1457545"/>
            <a:ext cx="8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DCEC28-728B-4133-8485-7115595E6EA9}"/>
              </a:ext>
            </a:extLst>
          </p:cNvPr>
          <p:cNvSpPr/>
          <p:nvPr/>
        </p:nvSpPr>
        <p:spPr>
          <a:xfrm>
            <a:off x="3659218" y="174546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1041CF79-386E-4671-A65E-E39B7FD8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808" y="1937059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F08673C2-F8E4-4FDF-B7EA-6568A939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30" y="1697831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0F43DD-BB40-47E5-9439-CF484355FA09}"/>
              </a:ext>
            </a:extLst>
          </p:cNvPr>
          <p:cNvSpPr/>
          <p:nvPr/>
        </p:nvSpPr>
        <p:spPr>
          <a:xfrm>
            <a:off x="3659218" y="2226037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4B1C19E1-1A44-47AC-BA3F-1F7502B1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083" y="217734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2C0717-CC8D-498C-A6A2-3DFEB64C65D3}"/>
              </a:ext>
            </a:extLst>
          </p:cNvPr>
          <p:cNvSpPr/>
          <p:nvPr/>
        </p:nvSpPr>
        <p:spPr>
          <a:xfrm>
            <a:off x="3659218" y="2471118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867D1E96-B564-419D-AA63-ECD569AD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97" y="2448888"/>
            <a:ext cx="947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6762C4-1726-4845-BD67-B78F3CEFA337}"/>
              </a:ext>
            </a:extLst>
          </p:cNvPr>
          <p:cNvSpPr/>
          <p:nvPr/>
        </p:nvSpPr>
        <p:spPr>
          <a:xfrm>
            <a:off x="3659218" y="2703140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6F13F4B-3E8C-48E9-B126-9F4074FA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42" y="268917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56BCC8-EF27-4D06-97F8-BD967839E0D5}"/>
              </a:ext>
            </a:extLst>
          </p:cNvPr>
          <p:cNvSpPr/>
          <p:nvPr/>
        </p:nvSpPr>
        <p:spPr>
          <a:xfrm>
            <a:off x="6011374" y="240494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*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FF5A5C73-0F40-4C9E-9E3B-1D731FA4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72" y="2040926"/>
            <a:ext cx="24191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EA0A1A06-4430-4635-84DF-315BD4DD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628" y="2367047"/>
            <a:ext cx="618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0" name="두루마리 모양: 세로로 말림 49">
            <a:extLst>
              <a:ext uri="{FF2B5EF4-FFF2-40B4-BE49-F238E27FC236}">
                <a16:creationId xmlns:a16="http://schemas.microsoft.com/office/drawing/2014/main" id="{5C81A759-56AC-4BB1-885F-F3E1D5205E96}"/>
              </a:ext>
            </a:extLst>
          </p:cNvPr>
          <p:cNvSpPr/>
          <p:nvPr/>
        </p:nvSpPr>
        <p:spPr>
          <a:xfrm>
            <a:off x="8127596" y="2232059"/>
            <a:ext cx="618855" cy="438343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0620FB-858F-4F86-AA5C-2D3B21E619F8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6884793" y="2451231"/>
            <a:ext cx="1303410" cy="73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DA65DBFD-A33E-43C8-9194-533C5BC2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880" y="1957407"/>
            <a:ext cx="2088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15B395-1A83-4250-9D9A-D26546A66E9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513717" y="2823000"/>
            <a:ext cx="2984060" cy="26155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92639BB-BF5C-4AE6-95FD-34017D4D84D8}"/>
              </a:ext>
            </a:extLst>
          </p:cNvPr>
          <p:cNvSpPr txBox="1"/>
          <p:nvPr/>
        </p:nvSpPr>
        <p:spPr>
          <a:xfrm>
            <a:off x="4145128" y="3392769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new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0D159-DD8B-4CF4-AF56-419E7DE5E4FA}"/>
              </a:ext>
            </a:extLst>
          </p:cNvPr>
          <p:cNvSpPr txBox="1"/>
          <p:nvPr/>
        </p:nvSpPr>
        <p:spPr>
          <a:xfrm>
            <a:off x="4035675" y="4033770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87E47C-93F3-4E65-BED9-1B9E8F3E2E27}"/>
              </a:ext>
            </a:extLst>
          </p:cNvPr>
          <p:cNvSpPr/>
          <p:nvPr/>
        </p:nvSpPr>
        <p:spPr>
          <a:xfrm>
            <a:off x="4644008" y="5418317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5277F5-2DBE-4AEB-8BC4-CFB722352428}"/>
              </a:ext>
            </a:extLst>
          </p:cNvPr>
          <p:cNvSpPr/>
          <p:nvPr/>
        </p:nvSpPr>
        <p:spPr>
          <a:xfrm>
            <a:off x="4644008" y="5734734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1DE467-8A0A-41B6-8688-10904B9312CA}"/>
              </a:ext>
            </a:extLst>
          </p:cNvPr>
          <p:cNvSpPr/>
          <p:nvPr/>
        </p:nvSpPr>
        <p:spPr>
          <a:xfrm>
            <a:off x="4644008" y="605115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C74D7-5EC5-4CC6-9043-249DC5E02175}"/>
              </a:ext>
            </a:extLst>
          </p:cNvPr>
          <p:cNvSpPr txBox="1"/>
          <p:nvPr/>
        </p:nvSpPr>
        <p:spPr>
          <a:xfrm>
            <a:off x="4938028" y="508234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C1917-4002-4A75-86B6-FA6B70AB6683}"/>
              </a:ext>
            </a:extLst>
          </p:cNvPr>
          <p:cNvSpPr txBox="1"/>
          <p:nvPr/>
        </p:nvSpPr>
        <p:spPr>
          <a:xfrm>
            <a:off x="3949673" y="57213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040D60-9D7F-4841-910E-6AB363006C68}"/>
              </a:ext>
            </a:extLst>
          </p:cNvPr>
          <p:cNvSpPr txBox="1"/>
          <p:nvPr/>
        </p:nvSpPr>
        <p:spPr>
          <a:xfrm>
            <a:off x="3961732" y="602901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07B725-3CF1-4C63-A3C4-F359EB195182}"/>
              </a:ext>
            </a:extLst>
          </p:cNvPr>
          <p:cNvSpPr/>
          <p:nvPr/>
        </p:nvSpPr>
        <p:spPr>
          <a:xfrm>
            <a:off x="7497776" y="525835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7722B-8B53-427E-AD49-828E6CA6F30B}"/>
              </a:ext>
            </a:extLst>
          </p:cNvPr>
          <p:cNvSpPr/>
          <p:nvPr/>
        </p:nvSpPr>
        <p:spPr>
          <a:xfrm>
            <a:off x="7497776" y="562433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57300D0D-771C-484C-9186-9E9AD1BC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905" y="5238480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61875970-732F-4D12-8BC2-EE9EAD65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964" y="5617467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7CE97-496D-420E-AEE9-ABB4B79E2B7F}"/>
              </a:ext>
            </a:extLst>
          </p:cNvPr>
          <p:cNvSpPr txBox="1"/>
          <p:nvPr/>
        </p:nvSpPr>
        <p:spPr>
          <a:xfrm>
            <a:off x="7628600" y="48722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두루마리 모양: 세로로 말림 71">
            <a:extLst>
              <a:ext uri="{FF2B5EF4-FFF2-40B4-BE49-F238E27FC236}">
                <a16:creationId xmlns:a16="http://schemas.microsoft.com/office/drawing/2014/main" id="{4A10059C-B411-487A-9E0E-04E6081FABBD}"/>
              </a:ext>
            </a:extLst>
          </p:cNvPr>
          <p:cNvSpPr/>
          <p:nvPr/>
        </p:nvSpPr>
        <p:spPr>
          <a:xfrm>
            <a:off x="9386584" y="4764189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67A279C4-3497-4428-A8C3-8ADD770D60CE}"/>
              </a:ext>
            </a:extLst>
          </p:cNvPr>
          <p:cNvSpPr/>
          <p:nvPr/>
        </p:nvSpPr>
        <p:spPr>
          <a:xfrm>
            <a:off x="9343052" y="586742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7DC9E6-4BAC-412F-BC71-321B8F8AC5E5}"/>
              </a:ext>
            </a:extLst>
          </p:cNvPr>
          <p:cNvSpPr txBox="1"/>
          <p:nvPr/>
        </p:nvSpPr>
        <p:spPr>
          <a:xfrm>
            <a:off x="9314576" y="44264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45D63-6C16-42CB-B943-41723A08665E}"/>
              </a:ext>
            </a:extLst>
          </p:cNvPr>
          <p:cNvSpPr txBox="1"/>
          <p:nvPr/>
        </p:nvSpPr>
        <p:spPr>
          <a:xfrm>
            <a:off x="9368810" y="55065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D2EC7BA-2796-47B1-8603-66898CA4FB8A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 flipV="1">
            <a:off x="8577276" y="5063184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DE24133-5AB2-432B-9489-7BCAF0FAC897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8577276" y="5804515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FFA1B16-FC39-420D-B80A-10077EAC0619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5903966" y="5438535"/>
            <a:ext cx="1593810" cy="770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CDC1E83-9169-4754-BEBC-D13CAB9B5851}"/>
              </a:ext>
            </a:extLst>
          </p:cNvPr>
          <p:cNvSpPr txBox="1"/>
          <p:nvPr/>
        </p:nvSpPr>
        <p:spPr>
          <a:xfrm>
            <a:off x="3962004" y="54018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minor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57CFFB1-E17F-4DEC-808E-0F129D22DF5E}"/>
              </a:ext>
            </a:extLst>
          </p:cNvPr>
          <p:cNvSpPr/>
          <p:nvPr/>
        </p:nvSpPr>
        <p:spPr>
          <a:xfrm>
            <a:off x="4644008" y="6358785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E88C3A-CF20-4416-891E-535A54930347}"/>
              </a:ext>
            </a:extLst>
          </p:cNvPr>
          <p:cNvSpPr txBox="1"/>
          <p:nvPr/>
        </p:nvSpPr>
        <p:spPr>
          <a:xfrm>
            <a:off x="3961732" y="633664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AFCA8C-4FEA-471D-BB0D-7A1D07DCC1AA}"/>
              </a:ext>
            </a:extLst>
          </p:cNvPr>
          <p:cNvSpPr/>
          <p:nvPr/>
        </p:nvSpPr>
        <p:spPr>
          <a:xfrm>
            <a:off x="1923939" y="5892942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0D098-C686-40E9-8A57-D7434B375890}"/>
              </a:ext>
            </a:extLst>
          </p:cNvPr>
          <p:cNvSpPr txBox="1"/>
          <p:nvPr/>
        </p:nvSpPr>
        <p:spPr>
          <a:xfrm>
            <a:off x="1997943" y="61895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AACA9FE4-0FBF-46F3-8DE7-20F294C405EE}"/>
              </a:ext>
            </a:extLst>
          </p:cNvPr>
          <p:cNvCxnSpPr>
            <a:stCxn id="85" idx="3"/>
            <a:endCxn id="83" idx="1"/>
          </p:cNvCxnSpPr>
          <p:nvPr/>
        </p:nvCxnSpPr>
        <p:spPr>
          <a:xfrm>
            <a:off x="3183897" y="6051151"/>
            <a:ext cx="1460111" cy="465843"/>
          </a:xfrm>
          <a:prstGeom prst="curved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87CFE25-592C-44A3-8713-BB676150D146}"/>
              </a:ext>
            </a:extLst>
          </p:cNvPr>
          <p:cNvSpPr txBox="1"/>
          <p:nvPr/>
        </p:nvSpPr>
        <p:spPr>
          <a:xfrm>
            <a:off x="966119" y="540815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misc_register(&amp;misc);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2E3C97-215D-46C4-8B4B-B1F989A2E0B0}"/>
              </a:ext>
            </a:extLst>
          </p:cNvPr>
          <p:cNvSpPr txBox="1"/>
          <p:nvPr/>
        </p:nvSpPr>
        <p:spPr>
          <a:xfrm>
            <a:off x="6392513" y="48471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new_fops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9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76470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78092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118758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242088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78092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25766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76365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3046949" y="12921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udevd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350100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587712" y="4957784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131580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3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278092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device_create(dev,"mydev");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"ACTION=add,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4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095836" y="2542226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misc_deregister();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device_destroy(dev);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unlink("mydev");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817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"ACTION=remove,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1675180" cy="43987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5309596" cy="143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323A20-D572-4266-8249-A17ACD7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ko-KR" altLang="en-US"/>
              <a:t>디렉토리의 구조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4C0D-64F9-4E45-9ED3-20985973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connect file name to disk block(s)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provide hierarchical structure for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6EF-F83C-49A6-B2CB-8DCB0A7C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987550"/>
            <a:ext cx="44910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F96D891-F2D2-4D56-BBD1-FA1AE0BC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987550"/>
            <a:ext cx="3965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inode number                      file 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D723A9C-836A-495D-9935-6AA693E6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19875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FE132A3-B222-4778-92C6-57DCAD0A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62083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UNIX FS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377-B821-4E7F-9901-EBCDC4A5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873375"/>
            <a:ext cx="56070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773BEFA-E817-45E6-BE0A-7BC26586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73375"/>
            <a:ext cx="5511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/>
              <a:t>file name   extension   attributes    time   first block number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6C61AB1-557E-4E86-BB8C-E24B9CA9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873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AA88830-ECB7-49B5-AB62-BFC2607B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66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DOS</a:t>
            </a:r>
            <a:endParaRPr lang="en-US" altLang="ko-KR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BC476AE-65E3-4741-823A-D3A95AA9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0BBE72-A5BC-4D7C-B3E3-2CA88F2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49BDE6-EB8F-48E6-A6D8-21EBA8181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05BFAEE-6C8B-43AA-B46F-80D2BE9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862388"/>
            <a:ext cx="1370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7337F-09F5-47B4-BC93-1AD806CF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275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E693C-9C84-41EB-95E4-F35212C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503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09B57-39A8-405D-B925-D6C6249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732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F75C8-8926-4D4C-A227-D99F5A97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9609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BB027-B8DD-4C89-9C9C-7EF22F11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1895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388FFE-A3D4-4E85-9D90-EB096820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176838"/>
            <a:ext cx="66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5   etc </a:t>
            </a:r>
            <a:endParaRPr lang="en-US" altLang="ko-KR" sz="14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7588475-6747-4216-BEC4-4C8693F3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48238"/>
            <a:ext cx="717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   dev </a:t>
            </a:r>
            <a:endParaRPr lang="en-US" altLang="ko-KR" sz="1400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A74F766-9AB1-44E8-AE35-80F47764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19638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usr </a:t>
            </a:r>
            <a:endParaRPr lang="en-US" altLang="ko-KR" sz="14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A9AA51D-8F92-4C6B-8CA9-26DC1ECD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 </a:t>
            </a:r>
            <a:endParaRPr lang="en-US" altLang="ko-KR" sz="14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8FBBEF-67A4-48C3-A7C8-733F077F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4C3D0-15B6-465E-9290-8B2E53A9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418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E96D4-E7E6-487D-8FB5-1F9F4A3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646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D65D6-6A4D-475C-91A4-8236C935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875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FF4D32D-7324-4CAC-90DE-168A3468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75338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9   mnt </a:t>
            </a:r>
            <a:endParaRPr lang="en-US" altLang="ko-KR" sz="140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8C0BD45-47ED-4F56-B152-AB98FE8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646738"/>
            <a:ext cx="708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7   var </a:t>
            </a:r>
            <a:endParaRPr lang="en-US" altLang="ko-KR" sz="14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0F86994-33F4-409F-8745-982E2F9B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18138"/>
            <a:ext cx="1022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6   vmunix </a:t>
            </a:r>
            <a:endParaRPr lang="en-US" altLang="ko-KR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CA9B3-B8ED-484A-8ECF-FB179495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1252830-469E-4998-B21A-67579FF7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1</a:t>
            </a:r>
            <a:endParaRPr lang="en-US" altLang="ko-KR" sz="1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AE216DD-B2A9-4839-AD6C-685D4FE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623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58137EFF-B8C8-42B0-80A2-663C6E8A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62388"/>
            <a:ext cx="1370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 disk block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D202B-17B8-4801-8E2C-29532EE3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75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D5DF1-4151-49B4-AA6C-09033CF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03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AEFA0-9374-452D-A9C7-B070D6E1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732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A4A23-E1E7-4E86-856E-2DAB702B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09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7429D-B40A-4F16-9369-C71A666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1895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64A114C7-24BB-44B0-B741-E536773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1768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17   lib </a:t>
            </a:r>
            <a:endParaRPr lang="en-US" altLang="ko-KR" sz="1400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35D3C863-58EE-443A-8AA6-15618955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948238"/>
            <a:ext cx="1092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16   include </a:t>
            </a:r>
            <a:endParaRPr lang="en-US" altLang="ko-KR" sz="1400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3E9CD209-3FF2-4703-9ED2-F29E4AA4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719638"/>
            <a:ext cx="768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12   src </a:t>
            </a:r>
            <a:endParaRPr lang="en-US" altLang="ko-KR" sz="1400"/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41A0B833-64BB-4462-A22C-80D43D6A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 </a:t>
            </a:r>
            <a:endParaRPr lang="en-US" altLang="ko-KR" sz="1400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1884D61-985D-4D57-B1AE-769F3380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D1643-EB47-4DBF-A746-9414F604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18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3F64A-C393-4C2B-9573-F3D3A32B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646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80131A6-200C-48E0-9936-F27D0264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646738"/>
            <a:ext cx="1127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member</a:t>
            </a:r>
            <a:endParaRPr lang="en-US" altLang="ko-KR" sz="1400"/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B6CCCD07-A7F2-404D-A2B1-370E4FE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418138"/>
            <a:ext cx="785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20   bin </a:t>
            </a:r>
            <a:endParaRPr lang="en-US" altLang="ko-KR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19E72C-21EB-4D90-9555-20DD2F3B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10B1F4-E34A-42BB-95B7-CCBD4F84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7</a:t>
            </a:r>
            <a:endParaRPr lang="en-US" altLang="ko-KR" sz="1400"/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5D4DEE41-9B5F-4DD5-815C-CBC98FA7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862388"/>
            <a:ext cx="12049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F16F36-8439-452B-887A-77FEDAE3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875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FE8CE428-CB44-415C-9B24-1565A6A0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888038"/>
            <a:ext cx="895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25   local </a:t>
            </a:r>
            <a:endParaRPr lang="en-US" altLang="ko-KR" sz="1400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3B09F053-8AA0-4D27-8065-4551CD8F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875088"/>
            <a:ext cx="1550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39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519B7B-AC1E-4390-A1FF-1CE3D47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287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85A52-28A8-4A58-B631-6DD26B1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516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F4481D-683C-4475-8F07-3FDC54D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7450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8A30F2-A7D5-476E-9D89-5DC0A251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9736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D00247-E2DF-448C-8558-DA8FA0CF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2022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791A76AA-558F-40AE-8254-33B48CA1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189538"/>
            <a:ext cx="909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37   mark</a:t>
            </a:r>
            <a:endParaRPr lang="en-US" altLang="ko-KR" sz="1400"/>
          </a:p>
        </p:txBody>
      </p:sp>
      <p:sp>
        <p:nvSpPr>
          <p:cNvPr id="64" name="Text Box 63">
            <a:extLst>
              <a:ext uri="{FF2B5EF4-FFF2-40B4-BE49-F238E27FC236}">
                <a16:creationId xmlns:a16="http://schemas.microsoft.com/office/drawing/2014/main" id="{8E625380-D52F-4206-90FC-C11F32A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960938"/>
            <a:ext cx="835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33   tom </a:t>
            </a:r>
            <a:endParaRPr lang="en-US" altLang="ko-KR" sz="1400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BD92AF38-4B36-4441-B7B5-37156C3B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732338"/>
            <a:ext cx="795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32   jim </a:t>
            </a:r>
            <a:endParaRPr lang="en-US" altLang="ko-KR" sz="1400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C273EB08-5BBA-4E65-B623-F7BE37DC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503738"/>
            <a:ext cx="584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23   . </a:t>
            </a:r>
            <a:endParaRPr lang="en-US" altLang="ko-KR" sz="1400"/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9D53508F-D032-4CE8-853F-9B273105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2751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3   ..</a:t>
            </a:r>
            <a:endParaRPr lang="en-US" altLang="ko-KR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0C284-8547-4308-8596-C3B591E9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430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A26787-E2ED-4CD0-B93C-C7E804E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659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Text Box 69">
            <a:extLst>
              <a:ext uri="{FF2B5EF4-FFF2-40B4-BE49-F238E27FC236}">
                <a16:creationId xmlns:a16="http://schemas.microsoft.com/office/drawing/2014/main" id="{204E8220-5255-49D7-A136-199B7E1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659438"/>
            <a:ext cx="781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42   mjc</a:t>
            </a:r>
            <a:endParaRPr lang="en-US" altLang="ko-KR" sz="1400"/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7DBBA8A8-AD74-4DC9-8CD7-865AC380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430838"/>
            <a:ext cx="890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41   sooni</a:t>
            </a:r>
            <a:endParaRPr lang="en-US" altLang="ko-KR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123246-47CB-4CA2-B23E-A540F62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2687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683FF70D-B4FB-4AC9-BC52-B011DBA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2751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39</a:t>
            </a:r>
            <a:endParaRPr lang="en-US" altLang="ko-KR" sz="1400"/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9A395C52-33CE-4C09-887F-100309D9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38750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23</a:t>
            </a:r>
          </a:p>
        </p:txBody>
      </p:sp>
    </p:spTree>
    <p:extLst>
      <p:ext uri="{BB962C8B-B14F-4D97-AF65-F5344CB8AC3E}">
        <p14:creationId xmlns:p14="http://schemas.microsoft.com/office/powerpoint/2010/main" val="19653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2655</Words>
  <Application>Microsoft Office PowerPoint</Application>
  <PresentationFormat>화면 슬라이드 쇼(4:3)</PresentationFormat>
  <Paragraphs>906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Consolas</vt:lpstr>
      <vt:lpstr>Wingdings</vt:lpstr>
      <vt:lpstr>Monotype Sorts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 System Call 호출 과정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380</cp:revision>
  <dcterms:created xsi:type="dcterms:W3CDTF">2017-09-04T00:10:04Z</dcterms:created>
  <dcterms:modified xsi:type="dcterms:W3CDTF">2019-05-15T05:57:24Z</dcterms:modified>
</cp:coreProperties>
</file>