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C33A8-FC5D-49CB-A50E-F8675C0C9502}"/>
              </a:ext>
            </a:extLst>
          </p:cNvPr>
          <p:cNvSpPr txBox="1"/>
          <p:nvPr/>
        </p:nvSpPr>
        <p:spPr>
          <a:xfrm>
            <a:off x="611560" y="260648"/>
            <a:ext cx="800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https://github.com/imguru-mooc/android-kernel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>
            <a:extLst>
              <a:ext uri="{FF2B5EF4-FFF2-40B4-BE49-F238E27FC236}">
                <a16:creationId xmlns:a16="http://schemas.microsoft.com/office/drawing/2014/main" id="{CAA25159-4E52-45EC-9FAD-BBDE7F47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56792"/>
            <a:ext cx="6858000" cy="2362200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FE6B8D3A-4827-4C9B-8EE9-AEC5A305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92" y="1709192"/>
            <a:ext cx="6400800" cy="6096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097D318-64D2-4991-8C5A-CA15AA67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92" y="1861592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Virtual File System</a:t>
            </a:r>
          </a:p>
        </p:txBody>
      </p:sp>
      <p:sp>
        <p:nvSpPr>
          <p:cNvPr id="56" name="AutoShape 7">
            <a:extLst>
              <a:ext uri="{FF2B5EF4-FFF2-40B4-BE49-F238E27FC236}">
                <a16:creationId xmlns:a16="http://schemas.microsoft.com/office/drawing/2014/main" id="{1DB2DB20-447C-4D49-8074-D2159B6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ffs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41096DC1-C8F9-4CE8-89F7-3C6B896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nfs</a:t>
            </a:r>
          </a:p>
        </p:txBody>
      </p:sp>
      <p:sp>
        <p:nvSpPr>
          <p:cNvPr id="58" name="AutoShape 9">
            <a:extLst>
              <a:ext uri="{FF2B5EF4-FFF2-40B4-BE49-F238E27FC236}">
                <a16:creationId xmlns:a16="http://schemas.microsoft.com/office/drawing/2014/main" id="{4E9D3561-7614-4F54-B88C-73C0B75B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ext2fs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135B2C79-952C-476F-8802-758D52B9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ntfs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9FD7D22B-4D36-4F5A-A1AF-276B81D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92" y="23187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308DD0C3-77FA-451D-9695-8BED43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5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mmfs</a:t>
            </a: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id="{457DF98A-7757-4F71-A4CF-C61A5C3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procfs</a:t>
            </a:r>
          </a:p>
        </p:txBody>
      </p:sp>
      <p:sp>
        <p:nvSpPr>
          <p:cNvPr id="63" name="AutoShape 14">
            <a:extLst>
              <a:ext uri="{FF2B5EF4-FFF2-40B4-BE49-F238E27FC236}">
                <a16:creationId xmlns:a16="http://schemas.microsoft.com/office/drawing/2014/main" id="{31DD0DEE-ECE9-42C9-8C1C-75FEF65B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3309392"/>
            <a:ext cx="3352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 cache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86A52193-26B1-45DE-AABB-1BB2BE6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92" y="3537992"/>
            <a:ext cx="222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File System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22E14DEE-AAEF-473C-9441-8ABDA847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92" y="4147592"/>
            <a:ext cx="3124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79E84E0-F227-4F5B-B8EE-FF5606A7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992" y="4223792"/>
            <a:ext cx="229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device driver</a:t>
            </a:r>
          </a:p>
        </p:txBody>
      </p:sp>
      <p:grpSp>
        <p:nvGrpSpPr>
          <p:cNvPr id="67" name="Group 18">
            <a:extLst>
              <a:ext uri="{FF2B5EF4-FFF2-40B4-BE49-F238E27FC236}">
                <a16:creationId xmlns:a16="http://schemas.microsoft.com/office/drawing/2014/main" id="{84BB0119-584B-47BF-974A-7832DBEF01D6}"/>
              </a:ext>
            </a:extLst>
          </p:cNvPr>
          <p:cNvGrpSpPr>
            <a:grpSpLocks/>
          </p:cNvGrpSpPr>
          <p:nvPr/>
        </p:nvGrpSpPr>
        <p:grpSpPr bwMode="auto">
          <a:xfrm>
            <a:off x="7071792" y="4757192"/>
            <a:ext cx="1219200" cy="533400"/>
            <a:chOff x="4464" y="3456"/>
            <a:chExt cx="768" cy="528"/>
          </a:xfrm>
        </p:grpSpPr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EA6CD011-4CED-4B09-9041-0F1BD8A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480" cy="33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20">
              <a:extLst>
                <a:ext uri="{FF2B5EF4-FFF2-40B4-BE49-F238E27FC236}">
                  <a16:creationId xmlns:a16="http://schemas.microsoft.com/office/drawing/2014/main" id="{E2CC59E4-F9F3-4E38-804C-B7F7E6C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88"/>
              <a:ext cx="768" cy="96"/>
            </a:xfrm>
            <a:prstGeom prst="parallelogram">
              <a:avLst>
                <a:gd name="adj" fmla="val 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2ED8DDDE-A015-457F-9E0C-0A7237A9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1" cy="96"/>
            </a:xfrm>
            <a:prstGeom prst="line">
              <a:avLst/>
            </a:prstGeom>
            <a:noFill/>
            <a:ln w="1270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AutoShape 22">
            <a:extLst>
              <a:ext uri="{FF2B5EF4-FFF2-40B4-BE49-F238E27FC236}">
                <a16:creationId xmlns:a16="http://schemas.microsoft.com/office/drawing/2014/main" id="{2BBF2923-3BDA-45B8-9034-A8AC0603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AutoShape 23">
            <a:extLst>
              <a:ext uri="{FF2B5EF4-FFF2-40B4-BE49-F238E27FC236}">
                <a16:creationId xmlns:a16="http://schemas.microsoft.com/office/drawing/2014/main" id="{225643C1-D975-438C-A9AF-D16F9CE2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0488283C-E1DE-4C56-AC65-EB53906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192" y="4376192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F00BF6E7-CA6E-4DE1-B738-27C9F8CC6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51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8DA8148F-720F-428E-9E1E-C6FB0BBC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97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289FE8C0-7EBC-46E8-B15A-BA7D1473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3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80565BA5-55DF-4403-A1C5-3A11F02C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792" y="3766592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29">
            <a:extLst>
              <a:ext uri="{FF2B5EF4-FFF2-40B4-BE49-F238E27FC236}">
                <a16:creationId xmlns:a16="http://schemas.microsoft.com/office/drawing/2014/main" id="{7002EB22-7983-4EE5-B007-F3A42E9D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92" y="2318792"/>
            <a:ext cx="0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30">
            <a:extLst>
              <a:ext uri="{FF2B5EF4-FFF2-40B4-BE49-F238E27FC236}">
                <a16:creationId xmlns:a16="http://schemas.microsoft.com/office/drawing/2014/main" id="{D6C5BAB9-C28D-43DE-AB62-39B3ACB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31">
            <a:extLst>
              <a:ext uri="{FF2B5EF4-FFF2-40B4-BE49-F238E27FC236}">
                <a16:creationId xmlns:a16="http://schemas.microsoft.com/office/drawing/2014/main" id="{402221EA-2829-4D58-A1B5-CABA3A59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id="{ADA87808-F8BA-40B6-9AC9-8C48466B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BC818B0E-4E47-45E1-A6BE-CAAC705D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34">
            <a:extLst>
              <a:ext uri="{FF2B5EF4-FFF2-40B4-BE49-F238E27FC236}">
                <a16:creationId xmlns:a16="http://schemas.microsoft.com/office/drawing/2014/main" id="{AC7AF8FD-BE26-4EAE-858A-28783677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35">
            <a:extLst>
              <a:ext uri="{FF2B5EF4-FFF2-40B4-BE49-F238E27FC236}">
                <a16:creationId xmlns:a16="http://schemas.microsoft.com/office/drawing/2014/main" id="{D1294959-094F-4A5C-A96F-25131CA1C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36">
            <a:extLst>
              <a:ext uri="{FF2B5EF4-FFF2-40B4-BE49-F238E27FC236}">
                <a16:creationId xmlns:a16="http://schemas.microsoft.com/office/drawing/2014/main" id="{3A492F54-A376-499D-A1A7-5F7C9D0B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37">
            <a:extLst>
              <a:ext uri="{FF2B5EF4-FFF2-40B4-BE49-F238E27FC236}">
                <a16:creationId xmlns:a16="http://schemas.microsoft.com/office/drawing/2014/main" id="{96CF8EE1-86A0-4F20-AAED-F545DCDB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C8AB3779-7D1B-457F-BBB1-80302D5D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C0B2B73A-809A-4CC4-8E56-DB3BB9D9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17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3687B630-5022-4138-AB3F-8D5CEBC1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92" y="1480592"/>
            <a:ext cx="78486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 Box 41">
            <a:extLst>
              <a:ext uri="{FF2B5EF4-FFF2-40B4-BE49-F238E27FC236}">
                <a16:creationId xmlns:a16="http://schemas.microsoft.com/office/drawing/2014/main" id="{E643D3CA-0455-463B-A8E1-FE4942A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099592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0147C1A6-CF25-46A6-A954-419AB39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480592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3">
            <a:extLst>
              <a:ext uri="{FF2B5EF4-FFF2-40B4-BE49-F238E27FC236}">
                <a16:creationId xmlns:a16="http://schemas.microsoft.com/office/drawing/2014/main" id="{8506423B-B9BE-4A73-A137-77623640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44">
            <a:extLst>
              <a:ext uri="{FF2B5EF4-FFF2-40B4-BE49-F238E27FC236}">
                <a16:creationId xmlns:a16="http://schemas.microsoft.com/office/drawing/2014/main" id="{31538083-3AEB-4C9E-BAC7-8F05202B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1</a:t>
            </a:r>
          </a:p>
        </p:txBody>
      </p:sp>
      <p:sp>
        <p:nvSpPr>
          <p:cNvPr id="94" name="Rectangle 45">
            <a:extLst>
              <a:ext uri="{FF2B5EF4-FFF2-40B4-BE49-F238E27FC236}">
                <a16:creationId xmlns:a16="http://schemas.microsoft.com/office/drawing/2014/main" id="{35F4A4D6-EC83-444E-A117-DF34FE55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8019E4B1-CE4B-4C55-B236-611FE7E4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2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A2591283-2F9C-4FEF-934B-576D90F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FAAD6893-408D-4EAB-A397-F955E4BC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97C7E6AD-9607-491F-B787-D2A77A23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92" y="3375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AutoShape 50">
            <a:extLst>
              <a:ext uri="{FF2B5EF4-FFF2-40B4-BE49-F238E27FC236}">
                <a16:creationId xmlns:a16="http://schemas.microsoft.com/office/drawing/2014/main" id="{7BCD0E97-0F99-4146-804F-840B3443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51">
            <a:extLst>
              <a:ext uri="{FF2B5EF4-FFF2-40B4-BE49-F238E27FC236}">
                <a16:creationId xmlns:a16="http://schemas.microsoft.com/office/drawing/2014/main" id="{B88CBA83-EA5E-4FF4-8065-D40BE4E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AutoShape 52">
            <a:extLst>
              <a:ext uri="{FF2B5EF4-FFF2-40B4-BE49-F238E27FC236}">
                <a16:creationId xmlns:a16="http://schemas.microsoft.com/office/drawing/2014/main" id="{639A0DE4-8488-43D0-843A-E61087A7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287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97F16B-C3BE-4E3E-B9C7-B8C1AD47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95770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400" b="1"/>
              <a:t>System call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open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read/write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close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dup : </a:t>
            </a:r>
            <a:r>
              <a:rPr lang="ko-KR" altLang="en-US" sz="2400"/>
              <a:t>파일 디스크립터를 복제 </a:t>
            </a:r>
            <a:r>
              <a:rPr lang="en-US" altLang="ko-KR" sz="2400"/>
              <a:t>( </a:t>
            </a:r>
            <a:r>
              <a:rPr lang="ko-KR" altLang="en-US" sz="2400"/>
              <a:t>리다이렉션 </a:t>
            </a:r>
            <a:r>
              <a:rPr lang="en-US" altLang="ko-KR" sz="2400"/>
              <a:t>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link : </a:t>
            </a:r>
            <a:r>
              <a:rPr lang="ko-KR" altLang="en-US" sz="2400"/>
              <a:t>하드링크 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pipe, mkfifo : </a:t>
            </a:r>
            <a:r>
              <a:rPr lang="ko-KR" altLang="en-US" sz="2400"/>
              <a:t>이름 없는 파이프나 이름 있는 파이프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mkdir, readdir : </a:t>
            </a:r>
            <a:r>
              <a:rPr lang="ko-KR" altLang="en-US" sz="2400"/>
              <a:t>디렉토리 만들기 </a:t>
            </a:r>
            <a:r>
              <a:rPr lang="en-US" altLang="ko-KR" sz="2400"/>
              <a:t>, </a:t>
            </a:r>
            <a:r>
              <a:rPr lang="ko-KR" altLang="en-US" sz="2400"/>
              <a:t>디렉토리 읽기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mknod : </a:t>
            </a:r>
            <a:r>
              <a:rPr lang="ko-KR" altLang="en-US" sz="2400"/>
              <a:t>디바이스 특수 파일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stat : </a:t>
            </a:r>
            <a:r>
              <a:rPr lang="ko-KR" altLang="en-US" sz="2400"/>
              <a:t>파이속성 추출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mount : </a:t>
            </a:r>
            <a:r>
              <a:rPr lang="ko-KR" altLang="en-US" sz="2400"/>
              <a:t>물리적인 드라이버를 논리 디렉토리에 연결하기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sync, fsck : </a:t>
            </a:r>
            <a:r>
              <a:rPr lang="ko-KR" altLang="en-US" sz="2400"/>
              <a:t>동기화하기</a:t>
            </a:r>
            <a:r>
              <a:rPr lang="en-US" altLang="ko-KR" sz="2400"/>
              <a:t>, </a:t>
            </a:r>
            <a:r>
              <a:rPr lang="ko-KR" altLang="en-US" sz="2400"/>
              <a:t>파일시스템 체크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377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DC269-F03C-4B64-A987-0EFD6FBE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7038"/>
            <a:ext cx="1066800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0D5AB40-E939-41A0-AC8D-A5F5589D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U area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segment table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19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2F5C0AD-CBDA-4BAD-BDA4-17E9F874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9525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72A103C-F3A1-4A5E-8441-F28194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TSS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0BCEF45-6A50-4869-B4CA-C17911C3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396791-EE8C-42B9-AB91-B37A0D90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990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71953A5-DB63-4FAA-A897-F3F017AB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6858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43400"/>
            <a:ext cx="228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597" y="1796213"/>
            <a:ext cx="12840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task_struct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2743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mm_struct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05" y="1592449"/>
            <a:ext cx="12759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files_struct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6" y="2200650"/>
            <a:ext cx="495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088356"/>
            <a:ext cx="1025602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671436"/>
            <a:ext cx="18097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ext2_inode_info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36264"/>
            <a:ext cx="879398" cy="53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228" y="2345286"/>
            <a:ext cx="205172" cy="3369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5286"/>
            <a:ext cx="213498" cy="3750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D3E18-5A26-449F-BBB3-F35B0F139448}"/>
              </a:ext>
            </a:extLst>
          </p:cNvPr>
          <p:cNvSpPr/>
          <p:nvPr/>
        </p:nvSpPr>
        <p:spPr>
          <a:xfrm>
            <a:off x="4139952" y="1916832"/>
            <a:ext cx="1222430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3D879005-0F99-45F5-9349-4F7EE6B9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41" y="3284538"/>
            <a:ext cx="9169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fdtable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0002736-635E-4109-93B6-FC8DA0CE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03" y="1886700"/>
            <a:ext cx="10467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fd[1024]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1AC14B4-F139-4BEC-ABAE-E0796E1D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218" y="2858975"/>
            <a:ext cx="7325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f_pos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2A514BE-9E48-4BCA-BE8D-E0B1A795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884" y="2473935"/>
            <a:ext cx="947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f_inode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325D9C17-9771-4102-B5DD-E001FE3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705100"/>
            <a:ext cx="1025602" cy="36997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E48B2268-5ECC-4FFC-B98F-CC4B3708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5" y="2705100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471763-A4D8-4961-9B7A-83C15EAF5314}"/>
              </a:ext>
            </a:extLst>
          </p:cNvPr>
          <p:cNvCxnSpPr/>
          <p:nvPr/>
        </p:nvCxnSpPr>
        <p:spPr>
          <a:xfrm flipV="1">
            <a:off x="7924800" y="2668674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21FD-486E-4FE7-BB3C-853B391D89A0}"/>
              </a:ext>
            </a:extLst>
          </p:cNvPr>
          <p:cNvCxnSpPr/>
          <p:nvPr/>
        </p:nvCxnSpPr>
        <p:spPr>
          <a:xfrm flipV="1">
            <a:off x="7890815" y="2082260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3A6FF26-D0E4-4F02-BD49-6C93F75531F9}"/>
              </a:ext>
            </a:extLst>
          </p:cNvPr>
          <p:cNvCxnSpPr/>
          <p:nvPr/>
        </p:nvCxnSpPr>
        <p:spPr>
          <a:xfrm flipV="1">
            <a:off x="8229600" y="2103620"/>
            <a:ext cx="0" cy="58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0">
            <a:extLst>
              <a:ext uri="{FF2B5EF4-FFF2-40B4-BE49-F238E27FC236}">
                <a16:creationId xmlns:a16="http://schemas.microsoft.com/office/drawing/2014/main" id="{5620B35E-D432-4105-B1C2-70D1E41B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816" y="2056476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888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12A9DE1-6BA7-40B2-A059-75B419F6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0648"/>
            <a:ext cx="895517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fork vs open 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1600"/>
              <a:t>                </a:t>
            </a:r>
            <a:r>
              <a:rPr lang="en-US" altLang="ko-KR" sz="1600" u="sng"/>
              <a:t>fork</a:t>
            </a:r>
            <a:r>
              <a:rPr lang="en-US" altLang="ko-KR" sz="1600"/>
              <a:t>                                                        </a:t>
            </a:r>
            <a:r>
              <a:rPr lang="en-US" altLang="ko-KR" sz="1600" u="sng"/>
              <a:t>open same file</a:t>
            </a: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600"/>
              <a:t>how about dup?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10E04-8988-4C04-B497-63B3B401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2001932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6BEC7-7F80-46A5-85F6-FA72117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1836096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101154-B9E5-48F0-A6DD-55A00E68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31" y="2167769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3D88F1-FB2A-4860-AF9F-E69E420B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1986386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2E93287-B66B-43C8-9E73-CB9C56BA1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138403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E13A711-F847-475F-B8F9-C98B97C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28869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4225E7-D315-4191-A6B5-21DED363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44070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F6C6D82-78E5-4C77-BC9E-5458B7E70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59099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18268A9-FCD6-4E83-8ECD-7DEEE99D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533790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08FB74E-C8F7-4577-95BA-83016BC1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1450872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820C674-4E6A-48C3-A92B-414468A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85" y="1782545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2E01DD7-122B-4453-AAE8-C27314833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1851643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CA6A05-6D85-433F-8DCE-BF0775770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54630B6-D57D-47B5-8E12-7197AEEB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72" y="2001932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F79AAD7-0B85-4170-9524-0A11C0B3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41" y="1533790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87A510-448E-432C-B268-62F571C9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276" y="2001932"/>
            <a:ext cx="785996" cy="528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B358005-A3D0-4109-BE53-A23AFFE2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3909053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48E7ED5-A518-4A36-A85E-76263ACD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3743217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343A15B-A399-4018-80D2-99C6F4772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389350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C362E64-548F-4C2D-941F-A27B49BA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04552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03A9838-AA3B-41D7-95A8-1D7DE27A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195812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1D1EFA8-9F7D-43F8-BCCF-5C0311AF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34782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F42C6FB-967F-4357-8FE6-7FE516C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49811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36C72CA-B15B-4469-84D9-8D7720EE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440911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E304B5-1FFD-4CD1-8A5D-28A61287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3357993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A31DD55-76A9-4A17-926E-722A30B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3758764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890F278-0630-430E-B6B7-1019B261C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6801" cy="2104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82A8F14A-812A-44C8-8C31-25D30497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2442436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73F6A62-954C-497A-85F0-F0353BDC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4323645"/>
            <a:ext cx="668529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child</a:t>
            </a:r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7DC40595-C59E-4A1B-959C-BEEBF45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70" y="2084851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733163-DE82-4B86-B31A-93D05272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2" y="1919014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669A9FB-3350-437C-BC44-2C3491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38" y="2250687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423C27D-C538-4284-8F4B-BDFADC2C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06930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15318D0F-A4D8-427D-A3DB-8DC6F73F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22132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EA9A096E-BDFE-481A-A703-71BBCC56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371610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B92ADF0-6004-4377-B7B2-7E91EC36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52362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1C79A627-A7AC-4780-910B-D825EBA2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67391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969A9FE4-6315-4B81-A81C-05195720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034" y="1616708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7D2C524-6B06-4BF5-BF33-D290AE7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63" y="1533790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76CE242-2688-43FD-8CBE-1AC18231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1865463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1274B27-5D2C-4C63-9E41-F9AA8B4E6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100" y="1934562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808DDD2-1DD8-4B66-BB41-C4A6C355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863" y="2250687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8F72D0FE-F2F5-41E0-A124-9AB69882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79" y="2084851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75BCF9D-B9B0-4C54-B4CF-B285A59C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48" y="1616708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13BA3AD7-2701-466D-A0C8-BB4B84D3F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084851"/>
            <a:ext cx="860277" cy="580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9E48B6C-C7D3-4315-9056-652F922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70" y="2525355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87FA634D-FC56-4B04-8B81-B42EE6AA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65" y="3328625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DC70AE1-62A4-4505-B4DE-7D60E080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3991972"/>
            <a:ext cx="1077938" cy="39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CC2899CB-2B71-4284-A85E-16A20E27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5318" y="2582360"/>
            <a:ext cx="663346" cy="746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63FBC6F-AFF1-4489-9592-5B31F836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167769"/>
            <a:ext cx="829183" cy="135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C4728-4820-4FDF-B90F-65D223186DDF}"/>
              </a:ext>
            </a:extLst>
          </p:cNvPr>
          <p:cNvSpPr txBox="1"/>
          <p:nvPr/>
        </p:nvSpPr>
        <p:spPr>
          <a:xfrm>
            <a:off x="2667524" y="245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EBF8B-2CAE-4DD6-ADB9-D0788DCC5435}"/>
              </a:ext>
            </a:extLst>
          </p:cNvPr>
          <p:cNvSpPr txBox="1"/>
          <p:nvPr/>
        </p:nvSpPr>
        <p:spPr>
          <a:xfrm>
            <a:off x="6969084" y="25864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093B-41CD-4DC5-8225-71B6869A7E58}"/>
              </a:ext>
            </a:extLst>
          </p:cNvPr>
          <p:cNvSpPr txBox="1"/>
          <p:nvPr/>
        </p:nvSpPr>
        <p:spPr>
          <a:xfrm>
            <a:off x="7045574" y="36191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>
            <a:extLst>
              <a:ext uri="{FF2B5EF4-FFF2-40B4-BE49-F238E27FC236}">
                <a16:creationId xmlns:a16="http://schemas.microsoft.com/office/drawing/2014/main" id="{3B319E87-5DE7-48A7-B1D1-C660B48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8" y="35143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inode in Unix File System</a:t>
            </a: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652A8907-DAFA-4675-9505-F8D843F7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478558"/>
            <a:ext cx="2087563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7049694-14CF-4546-9A95-C7F78FFD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48" y="1478558"/>
            <a:ext cx="2065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i_inode_number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i_mode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i_nlink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i_uid, gid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i_rdev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i_atime, ctime, mtime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CED26E0-3CB6-46CD-8A57-E09D94D5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5029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7FD89854-3C8E-47FE-8C9E-905AFF3B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248" y="3283546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12060BEB-A100-4C55-A789-2C0C6A3B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807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36E8C585-9A00-4AC7-9E41-B07BF3F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585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E4C78C0-6CD2-46B4-B4D9-1C120A0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6" y="3723283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direct</a:t>
            </a:r>
          </a:p>
        </p:txBody>
      </p:sp>
      <p:sp>
        <p:nvSpPr>
          <p:cNvPr id="77" name="AutoShape 13">
            <a:extLst>
              <a:ext uri="{FF2B5EF4-FFF2-40B4-BE49-F238E27FC236}">
                <a16:creationId xmlns:a16="http://schemas.microsoft.com/office/drawing/2014/main" id="{EED32BDD-6D6F-48F7-99E3-B99C5BB4C302}"/>
              </a:ext>
            </a:extLst>
          </p:cNvPr>
          <p:cNvSpPr>
            <a:spLocks/>
          </p:cNvSpPr>
          <p:nvPr/>
        </p:nvSpPr>
        <p:spPr bwMode="auto">
          <a:xfrm>
            <a:off x="1476523" y="3283546"/>
            <a:ext cx="212725" cy="1301750"/>
          </a:xfrm>
          <a:prstGeom prst="leftBrace">
            <a:avLst>
              <a:gd name="adj1" fmla="val 509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AutoShape 14">
            <a:extLst>
              <a:ext uri="{FF2B5EF4-FFF2-40B4-BE49-F238E27FC236}">
                <a16:creationId xmlns:a16="http://schemas.microsoft.com/office/drawing/2014/main" id="{3F8A7D24-FCCB-4468-94F1-EF4209DF1C5C}"/>
              </a:ext>
            </a:extLst>
          </p:cNvPr>
          <p:cNvSpPr>
            <a:spLocks/>
          </p:cNvSpPr>
          <p:nvPr/>
        </p:nvSpPr>
        <p:spPr bwMode="auto">
          <a:xfrm>
            <a:off x="1476523" y="4585296"/>
            <a:ext cx="212725" cy="666750"/>
          </a:xfrm>
          <a:prstGeom prst="leftBrace">
            <a:avLst>
              <a:gd name="adj1" fmla="val 261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DD47271F-2DEC-4592-9841-C1CA4569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3" y="4693246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indirect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BA2C3A2-0C40-4459-BFBA-E2C0AB2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283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20B370D-BE90-42B6-841F-AD136D0A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505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03224850-6E05-4FBE-846F-470125A6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7280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0A81E361-F7D9-42C6-9E91-AC6594CE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950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21ADB7DB-DC8F-4A6F-AFC9-BB5AD3EA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86" y="407570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84D440E-EBA4-45A1-A555-BBF49300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86" y="1118196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inode</a:t>
            </a: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2C8928D2-94FF-4A26-B89C-057F28695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286471"/>
            <a:ext cx="1519237" cy="61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6">
            <a:extLst>
              <a:ext uri="{FF2B5EF4-FFF2-40B4-BE49-F238E27FC236}">
                <a16:creationId xmlns:a16="http://schemas.microsoft.com/office/drawing/2014/main" id="{C64016C1-8ACB-4515-B87C-F4730C27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300758"/>
            <a:ext cx="6045200" cy="7508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EE438755-C7BA-4AC9-A912-75616DA0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73" y="2691408"/>
            <a:ext cx="3105150" cy="3011488"/>
          </a:xfrm>
          <a:prstGeom prst="can">
            <a:avLst>
              <a:gd name="adj" fmla="val 158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D695BDBC-50A5-4663-A6B8-33589F6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561" y="388362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8DCF0862-A63F-4B6F-A181-24ECAE8E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33137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ECFC82B2-9931-42E7-B8ED-F69951E0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86" y="366137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66F03285-AF4E-42A0-9F9F-42F017E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11" y="30914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42" descr="밝은 수평선">
            <a:extLst>
              <a:ext uri="{FF2B5EF4-FFF2-40B4-BE49-F238E27FC236}">
                <a16:creationId xmlns:a16="http://schemas.microsoft.com/office/drawing/2014/main" id="{2DB573D4-ECBB-4B12-A64C-0C43DD73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43932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A32D595-C666-448E-A63B-7E76F30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448" y="3531196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13C050-D550-433C-B45F-2B9BF87C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6" y="41709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45" descr="밝은 수평선">
            <a:extLst>
              <a:ext uri="{FF2B5EF4-FFF2-40B4-BE49-F238E27FC236}">
                <a16:creationId xmlns:a16="http://schemas.microsoft.com/office/drawing/2014/main" id="{0B9FE8F1-C681-40A7-862F-E77ED497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46" descr="밝은 수평선">
            <a:extLst>
              <a:ext uri="{FF2B5EF4-FFF2-40B4-BE49-F238E27FC236}">
                <a16:creationId xmlns:a16="http://schemas.microsoft.com/office/drawing/2014/main" id="{6F4D4692-947C-4AA7-A1BA-6007B1FD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48" y="47234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47" descr="밝은 수평선">
            <a:extLst>
              <a:ext uri="{FF2B5EF4-FFF2-40B4-BE49-F238E27FC236}">
                <a16:creationId xmlns:a16="http://schemas.microsoft.com/office/drawing/2014/main" id="{F044379F-B11D-49AB-BD91-B3E4D536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73" y="5276297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48" descr="밝은 수평선">
            <a:extLst>
              <a:ext uri="{FF2B5EF4-FFF2-40B4-BE49-F238E27FC236}">
                <a16:creationId xmlns:a16="http://schemas.microsoft.com/office/drawing/2014/main" id="{BAE08DD5-BB4D-492A-A36C-EFDB8B4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61" y="52822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49" descr="밝은 수평선">
            <a:extLst>
              <a:ext uri="{FF2B5EF4-FFF2-40B4-BE49-F238E27FC236}">
                <a16:creationId xmlns:a16="http://schemas.microsoft.com/office/drawing/2014/main" id="{A3636767-5656-48AE-A2CC-491726CC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50">
            <a:extLst>
              <a:ext uri="{FF2B5EF4-FFF2-40B4-BE49-F238E27FC236}">
                <a16:creationId xmlns:a16="http://schemas.microsoft.com/office/drawing/2014/main" id="{213E792E-7615-4CF3-A82A-BE8D3A4E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4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38FC444C-17BF-4CC2-A78C-EC12B78E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4B8B5071-8EF3-45D5-8FD7-034CD3B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3" y="4393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4" name="AutoShape 53">
            <a:extLst>
              <a:ext uri="{FF2B5EF4-FFF2-40B4-BE49-F238E27FC236}">
                <a16:creationId xmlns:a16="http://schemas.microsoft.com/office/drawing/2014/main" id="{19A6AC7A-F281-4518-8024-49CE704FABDE}"/>
              </a:ext>
            </a:extLst>
          </p:cNvPr>
          <p:cNvCxnSpPr>
            <a:cxnSpLocks noChangeShapeType="1"/>
            <a:stCxn id="80" idx="3"/>
            <a:endCxn id="92" idx="0"/>
          </p:cNvCxnSpPr>
          <p:nvPr/>
        </p:nvCxnSpPr>
        <p:spPr bwMode="auto">
          <a:xfrm flipV="1">
            <a:off x="3776811" y="3091458"/>
            <a:ext cx="3286125" cy="303213"/>
          </a:xfrm>
          <a:prstGeom prst="curvedConnector4">
            <a:avLst>
              <a:gd name="adj1" fmla="val 47731"/>
              <a:gd name="adj2" fmla="val 175394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54">
            <a:extLst>
              <a:ext uri="{FF2B5EF4-FFF2-40B4-BE49-F238E27FC236}">
                <a16:creationId xmlns:a16="http://schemas.microsoft.com/office/drawing/2014/main" id="{D526DE23-E2EF-45D5-B069-064B56CE558E}"/>
              </a:ext>
            </a:extLst>
          </p:cNvPr>
          <p:cNvCxnSpPr>
            <a:cxnSpLocks noChangeShapeType="1"/>
            <a:stCxn id="81" idx="3"/>
            <a:endCxn id="90" idx="1"/>
          </p:cNvCxnSpPr>
          <p:nvPr/>
        </p:nvCxnSpPr>
        <p:spPr bwMode="auto">
          <a:xfrm flipV="1">
            <a:off x="3776811" y="34248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55">
            <a:extLst>
              <a:ext uri="{FF2B5EF4-FFF2-40B4-BE49-F238E27FC236}">
                <a16:creationId xmlns:a16="http://schemas.microsoft.com/office/drawing/2014/main" id="{262425B2-A758-4E99-A034-F88F9D449F13}"/>
              </a:ext>
            </a:extLst>
          </p:cNvPr>
          <p:cNvCxnSpPr>
            <a:cxnSpLocks noChangeShapeType="1"/>
            <a:stCxn id="82" idx="3"/>
            <a:endCxn id="89" idx="1"/>
          </p:cNvCxnSpPr>
          <p:nvPr/>
        </p:nvCxnSpPr>
        <p:spPr bwMode="auto">
          <a:xfrm>
            <a:off x="3776811" y="3839171"/>
            <a:ext cx="9207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56">
            <a:extLst>
              <a:ext uri="{FF2B5EF4-FFF2-40B4-BE49-F238E27FC236}">
                <a16:creationId xmlns:a16="http://schemas.microsoft.com/office/drawing/2014/main" id="{7C587DE0-7264-4BCE-B596-E70A9466A69A}"/>
              </a:ext>
            </a:extLst>
          </p:cNvPr>
          <p:cNvCxnSpPr>
            <a:cxnSpLocks noChangeShapeType="1"/>
            <a:stCxn id="83" idx="3"/>
            <a:endCxn id="95" idx="1"/>
          </p:cNvCxnSpPr>
          <p:nvPr/>
        </p:nvCxnSpPr>
        <p:spPr bwMode="auto">
          <a:xfrm>
            <a:off x="3776811" y="4061421"/>
            <a:ext cx="2009775" cy="220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57">
            <a:extLst>
              <a:ext uri="{FF2B5EF4-FFF2-40B4-BE49-F238E27FC236}">
                <a16:creationId xmlns:a16="http://schemas.microsoft.com/office/drawing/2014/main" id="{513E8A4B-1CE4-4055-91DF-D1825F8FC46B}"/>
              </a:ext>
            </a:extLst>
          </p:cNvPr>
          <p:cNvCxnSpPr>
            <a:cxnSpLocks noChangeShapeType="1"/>
            <a:stCxn id="75" idx="3"/>
            <a:endCxn id="93" idx="1"/>
          </p:cNvCxnSpPr>
          <p:nvPr/>
        </p:nvCxnSpPr>
        <p:spPr bwMode="auto">
          <a:xfrm flipV="1">
            <a:off x="3776811" y="45043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58">
            <a:extLst>
              <a:ext uri="{FF2B5EF4-FFF2-40B4-BE49-F238E27FC236}">
                <a16:creationId xmlns:a16="http://schemas.microsoft.com/office/drawing/2014/main" id="{099B004E-DD0F-4DBE-86FB-DA61232EAA19}"/>
              </a:ext>
            </a:extLst>
          </p:cNvPr>
          <p:cNvCxnSpPr>
            <a:cxnSpLocks noChangeShapeType="1"/>
            <a:stCxn id="74" idx="3"/>
            <a:endCxn id="96" idx="1"/>
          </p:cNvCxnSpPr>
          <p:nvPr/>
        </p:nvCxnSpPr>
        <p:spPr bwMode="auto">
          <a:xfrm>
            <a:off x="3776811" y="4918671"/>
            <a:ext cx="1073150" cy="30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59">
            <a:extLst>
              <a:ext uri="{FF2B5EF4-FFF2-40B4-BE49-F238E27FC236}">
                <a16:creationId xmlns:a16="http://schemas.microsoft.com/office/drawing/2014/main" id="{71CC74F0-CC68-4CEB-89DA-C15571859963}"/>
              </a:ext>
            </a:extLst>
          </p:cNvPr>
          <p:cNvCxnSpPr>
            <a:cxnSpLocks noChangeShapeType="1"/>
            <a:stCxn id="72" idx="3"/>
            <a:endCxn id="98" idx="1"/>
          </p:cNvCxnSpPr>
          <p:nvPr/>
        </p:nvCxnSpPr>
        <p:spPr bwMode="auto">
          <a:xfrm>
            <a:off x="3776811" y="5140921"/>
            <a:ext cx="1185862" cy="2465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60">
            <a:extLst>
              <a:ext uri="{FF2B5EF4-FFF2-40B4-BE49-F238E27FC236}">
                <a16:creationId xmlns:a16="http://schemas.microsoft.com/office/drawing/2014/main" id="{53ECCB7B-8AB3-459A-A2B2-193B1C680F1D}"/>
              </a:ext>
            </a:extLst>
          </p:cNvPr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5259536" y="5387422"/>
            <a:ext cx="365125" cy="59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61">
            <a:extLst>
              <a:ext uri="{FF2B5EF4-FFF2-40B4-BE49-F238E27FC236}">
                <a16:creationId xmlns:a16="http://schemas.microsoft.com/office/drawing/2014/main" id="{C31E2C68-6487-4C86-9D09-9FD50580311A}"/>
              </a:ext>
            </a:extLst>
          </p:cNvPr>
          <p:cNvCxnSpPr>
            <a:cxnSpLocks noChangeShapeType="1"/>
            <a:stCxn id="99" idx="3"/>
            <a:endCxn id="100" idx="1"/>
          </p:cNvCxnSpPr>
          <p:nvPr/>
        </p:nvCxnSpPr>
        <p:spPr bwMode="auto">
          <a:xfrm flipV="1">
            <a:off x="5921523" y="4948833"/>
            <a:ext cx="668338" cy="4445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CA7468E-391A-4190-8FBF-87F406B41F5E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>
            <a:off x="6739086" y="4948833"/>
            <a:ext cx="433387" cy="3333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63">
            <a:extLst>
              <a:ext uri="{FF2B5EF4-FFF2-40B4-BE49-F238E27FC236}">
                <a16:creationId xmlns:a16="http://schemas.microsoft.com/office/drawing/2014/main" id="{1C7183AE-BCCC-42A8-BA71-ED2ED9776769}"/>
              </a:ext>
            </a:extLst>
          </p:cNvPr>
          <p:cNvCxnSpPr>
            <a:cxnSpLocks noChangeShapeType="1"/>
            <a:stCxn id="96" idx="3"/>
            <a:endCxn id="97" idx="1"/>
          </p:cNvCxnSpPr>
          <p:nvPr/>
        </p:nvCxnSpPr>
        <p:spPr bwMode="auto">
          <a:xfrm flipV="1">
            <a:off x="5146823" y="4834533"/>
            <a:ext cx="415925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64">
            <a:extLst>
              <a:ext uri="{FF2B5EF4-FFF2-40B4-BE49-F238E27FC236}">
                <a16:creationId xmlns:a16="http://schemas.microsoft.com/office/drawing/2014/main" id="{A690A0D6-D0A9-4E10-9C80-96D81E7E1B46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5786586" y="4504333"/>
            <a:ext cx="1100137" cy="222250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65">
            <a:extLst>
              <a:ext uri="{FF2B5EF4-FFF2-40B4-BE49-F238E27FC236}">
                <a16:creationId xmlns:a16="http://schemas.microsoft.com/office/drawing/2014/main" id="{24767657-F1E5-4F7F-9AF3-2C799AAA47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2299" y="4872633"/>
            <a:ext cx="608012" cy="433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66">
            <a:extLst>
              <a:ext uri="{FF2B5EF4-FFF2-40B4-BE49-F238E27FC236}">
                <a16:creationId xmlns:a16="http://schemas.microsoft.com/office/drawing/2014/main" id="{1C7E7AA7-6AE2-4154-AF81-103F26CFF8B0}"/>
              </a:ext>
            </a:extLst>
          </p:cNvPr>
          <p:cNvCxnSpPr>
            <a:cxnSpLocks noChangeShapeType="1"/>
            <a:endCxn id="94" idx="1"/>
          </p:cNvCxnSpPr>
          <p:nvPr/>
        </p:nvCxnSpPr>
        <p:spPr bwMode="auto">
          <a:xfrm flipV="1">
            <a:off x="5192861" y="3642321"/>
            <a:ext cx="890587" cy="862012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67">
            <a:extLst>
              <a:ext uri="{FF2B5EF4-FFF2-40B4-BE49-F238E27FC236}">
                <a16:creationId xmlns:a16="http://schemas.microsoft.com/office/drawing/2014/main" id="{0E79A760-4B55-4B54-AC0D-C32F6E61ED8A}"/>
              </a:ext>
            </a:extLst>
          </p:cNvPr>
          <p:cNvCxnSpPr>
            <a:cxnSpLocks noChangeShapeType="1"/>
            <a:endCxn id="91" idx="2"/>
          </p:cNvCxnSpPr>
          <p:nvPr/>
        </p:nvCxnSpPr>
        <p:spPr bwMode="auto">
          <a:xfrm rot="16200000">
            <a:off x="5059511" y="4016971"/>
            <a:ext cx="514350" cy="247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69">
            <a:extLst>
              <a:ext uri="{FF2B5EF4-FFF2-40B4-BE49-F238E27FC236}">
                <a16:creationId xmlns:a16="http://schemas.microsoft.com/office/drawing/2014/main" id="{4C1B913A-6CAF-42E0-B975-B5F0F47C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700808"/>
            <a:ext cx="1277937" cy="159861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S_IFSOCK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S_IFLNK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S_IFREG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S_IFBLK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S_IFDIR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S_IFCHR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S_IFIFO </a:t>
            </a:r>
          </a:p>
        </p:txBody>
      </p:sp>
      <p:sp>
        <p:nvSpPr>
          <p:cNvPr id="120" name="Line 70">
            <a:extLst>
              <a:ext uri="{FF2B5EF4-FFF2-40B4-BE49-F238E27FC236}">
                <a16:creationId xmlns:a16="http://schemas.microsoft.com/office/drawing/2014/main" id="{3DE8BC30-4ACF-4DFD-893C-0300ACA6A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848" y="1256308"/>
            <a:ext cx="27146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74FB4F-F0A3-4344-B28F-CFA4C52670D3}"/>
              </a:ext>
            </a:extLst>
          </p:cNvPr>
          <p:cNvSpPr/>
          <p:nvPr/>
        </p:nvSpPr>
        <p:spPr>
          <a:xfrm>
            <a:off x="4121298" y="989608"/>
            <a:ext cx="1466850" cy="288925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type(4bit)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F1D651-AABC-4FB5-8F95-17A352898CC8}"/>
              </a:ext>
            </a:extLst>
          </p:cNvPr>
          <p:cNvSpPr/>
          <p:nvPr/>
        </p:nvSpPr>
        <p:spPr>
          <a:xfrm>
            <a:off x="56071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2496-1DBD-4603-BB56-B4682FE4D305}"/>
              </a:ext>
            </a:extLst>
          </p:cNvPr>
          <p:cNvSpPr/>
          <p:nvPr/>
        </p:nvSpPr>
        <p:spPr>
          <a:xfrm>
            <a:off x="58770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ECAA5-9381-43A8-8BC1-879053A52413}"/>
              </a:ext>
            </a:extLst>
          </p:cNvPr>
          <p:cNvSpPr/>
          <p:nvPr/>
        </p:nvSpPr>
        <p:spPr>
          <a:xfrm>
            <a:off x="6121548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E3EC9D-7079-4507-A0FA-80721780474D}"/>
              </a:ext>
            </a:extLst>
          </p:cNvPr>
          <p:cNvSpPr/>
          <p:nvPr/>
        </p:nvSpPr>
        <p:spPr>
          <a:xfrm>
            <a:off x="63723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E2ECC2-71DE-4172-9AE9-1E62C413FC22}"/>
              </a:ext>
            </a:extLst>
          </p:cNvPr>
          <p:cNvSpPr/>
          <p:nvPr/>
        </p:nvSpPr>
        <p:spPr>
          <a:xfrm>
            <a:off x="6621611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58489B-40F4-4784-94FD-C196DF308151}"/>
              </a:ext>
            </a:extLst>
          </p:cNvPr>
          <p:cNvSpPr/>
          <p:nvPr/>
        </p:nvSpPr>
        <p:spPr>
          <a:xfrm>
            <a:off x="68724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DE789D-61C2-4167-95CA-FC50734239D1}"/>
              </a:ext>
            </a:extLst>
          </p:cNvPr>
          <p:cNvSpPr/>
          <p:nvPr/>
        </p:nvSpPr>
        <p:spPr>
          <a:xfrm>
            <a:off x="7121673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D9027D-EB55-4AC4-BBB3-C8BF6B281D7F}"/>
              </a:ext>
            </a:extLst>
          </p:cNvPr>
          <p:cNvSpPr/>
          <p:nvPr/>
        </p:nvSpPr>
        <p:spPr>
          <a:xfrm>
            <a:off x="73724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DFBF91F-E542-44EF-895A-86407818762F}"/>
              </a:ext>
            </a:extLst>
          </p:cNvPr>
          <p:cNvSpPr/>
          <p:nvPr/>
        </p:nvSpPr>
        <p:spPr>
          <a:xfrm>
            <a:off x="76217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CE27DDA-643F-4A40-A280-AC0D19143531}"/>
              </a:ext>
            </a:extLst>
          </p:cNvPr>
          <p:cNvSpPr/>
          <p:nvPr/>
        </p:nvSpPr>
        <p:spPr>
          <a:xfrm>
            <a:off x="7872561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C17DFB-81F8-4829-A26A-839EBCDE0972}"/>
              </a:ext>
            </a:extLst>
          </p:cNvPr>
          <p:cNvSpPr/>
          <p:nvPr/>
        </p:nvSpPr>
        <p:spPr>
          <a:xfrm>
            <a:off x="81217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FF166C-E5E5-4B3D-92EE-47FB0D6F4BE6}"/>
              </a:ext>
            </a:extLst>
          </p:cNvPr>
          <p:cNvSpPr/>
          <p:nvPr/>
        </p:nvSpPr>
        <p:spPr>
          <a:xfrm>
            <a:off x="8371036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 Box 21">
            <a:extLst>
              <a:ext uri="{FF2B5EF4-FFF2-40B4-BE49-F238E27FC236}">
                <a16:creationId xmlns:a16="http://schemas.microsoft.com/office/drawing/2014/main" id="{D493835E-A1FD-4C94-9FDB-830650F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7" y="2196065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sp>
        <p:nvSpPr>
          <p:cNvPr id="135" name="Text Box 21">
            <a:extLst>
              <a:ext uri="{FF2B5EF4-FFF2-40B4-BE49-F238E27FC236}">
                <a16:creationId xmlns:a16="http://schemas.microsoft.com/office/drawing/2014/main" id="{A99BB118-31C8-4F76-B7A1-20CF6CC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" y="3299421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36310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7577340" y="1945008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765B7-78C5-4AB0-8DCC-A4AB49C07397}"/>
              </a:ext>
            </a:extLst>
          </p:cNvPr>
          <p:cNvSpPr/>
          <p:nvPr/>
        </p:nvSpPr>
        <p:spPr>
          <a:xfrm>
            <a:off x="5686380" y="220486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EF735-7AC1-46DF-A2D3-E74D1BD23D1A}"/>
              </a:ext>
            </a:extLst>
          </p:cNvPr>
          <p:cNvSpPr/>
          <p:nvPr/>
        </p:nvSpPr>
        <p:spPr>
          <a:xfrm>
            <a:off x="5146320" y="297514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2267744" y="728700"/>
            <a:ext cx="5309596" cy="1396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81D7864-4869-4B95-96B3-2167B9F3BB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267744" y="1086463"/>
            <a:ext cx="3418636" cy="1298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3CC5C-E265-4EA0-8EB6-2720B783B814}"/>
              </a:ext>
            </a:extLst>
          </p:cNvPr>
          <p:cNvSpPr/>
          <p:nvPr/>
        </p:nvSpPr>
        <p:spPr>
          <a:xfrm>
            <a:off x="5146320" y="302324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33844-8544-49DB-B63D-B237B800A66A}"/>
              </a:ext>
            </a:extLst>
          </p:cNvPr>
          <p:cNvSpPr/>
          <p:nvPr/>
        </p:nvSpPr>
        <p:spPr>
          <a:xfrm>
            <a:off x="5146320" y="307134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3EFDF-BEE3-482A-B653-B9915CA24422}"/>
              </a:ext>
            </a:extLst>
          </p:cNvPr>
          <p:cNvSpPr/>
          <p:nvPr/>
        </p:nvSpPr>
        <p:spPr>
          <a:xfrm>
            <a:off x="5146320" y="311943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B517F-57BD-41D0-969F-FDA927BBB6C4}"/>
              </a:ext>
            </a:extLst>
          </p:cNvPr>
          <p:cNvSpPr/>
          <p:nvPr/>
        </p:nvSpPr>
        <p:spPr>
          <a:xfrm>
            <a:off x="5146320" y="316753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F9DCCC-B0EC-479D-BB72-FC2AF3DEFF0A}"/>
              </a:ext>
            </a:extLst>
          </p:cNvPr>
          <p:cNvSpPr/>
          <p:nvPr/>
        </p:nvSpPr>
        <p:spPr>
          <a:xfrm>
            <a:off x="5146320" y="321563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20FED7-B767-4F86-AE2C-64B3F0F819B0}"/>
              </a:ext>
            </a:extLst>
          </p:cNvPr>
          <p:cNvSpPr/>
          <p:nvPr/>
        </p:nvSpPr>
        <p:spPr>
          <a:xfrm>
            <a:off x="5146320" y="326373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4C591-701F-49D4-8A0B-ECA6BA0A0F4C}"/>
              </a:ext>
            </a:extLst>
          </p:cNvPr>
          <p:cNvSpPr/>
          <p:nvPr/>
        </p:nvSpPr>
        <p:spPr>
          <a:xfrm>
            <a:off x="6676490" y="2878456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EC43A27-1DC5-4564-93C8-F023E05D60FF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794392" y="2998002"/>
            <a:ext cx="882098" cy="6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C3652DC-5683-44CE-B9B8-3A0C3CB2AAC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159752"/>
            <a:ext cx="2878576" cy="83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C37C4F-FABF-4CA4-ADD4-4552AA44DB8E}"/>
              </a:ext>
            </a:extLst>
          </p:cNvPr>
          <p:cNvSpPr/>
          <p:nvPr/>
        </p:nvSpPr>
        <p:spPr>
          <a:xfrm>
            <a:off x="5792649" y="351359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C05DD-389F-485D-841B-0342B52FEEDE}"/>
              </a:ext>
            </a:extLst>
          </p:cNvPr>
          <p:cNvSpPr/>
          <p:nvPr/>
        </p:nvSpPr>
        <p:spPr>
          <a:xfrm>
            <a:off x="5792649" y="356169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53F1D4-7710-4291-A698-6D125E498BA8}"/>
              </a:ext>
            </a:extLst>
          </p:cNvPr>
          <p:cNvSpPr/>
          <p:nvPr/>
        </p:nvSpPr>
        <p:spPr>
          <a:xfrm>
            <a:off x="5792649" y="360978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D54156-192E-43BE-BB59-37F480BC11A3}"/>
              </a:ext>
            </a:extLst>
          </p:cNvPr>
          <p:cNvSpPr/>
          <p:nvPr/>
        </p:nvSpPr>
        <p:spPr>
          <a:xfrm>
            <a:off x="5792649" y="365788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E1744E-0DF1-48AB-B1FC-4A0B8431F41E}"/>
              </a:ext>
            </a:extLst>
          </p:cNvPr>
          <p:cNvSpPr/>
          <p:nvPr/>
        </p:nvSpPr>
        <p:spPr>
          <a:xfrm>
            <a:off x="5792649" y="370598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000F0C-5127-4D93-A7A0-76BF0F9F04FE}"/>
              </a:ext>
            </a:extLst>
          </p:cNvPr>
          <p:cNvSpPr/>
          <p:nvPr/>
        </p:nvSpPr>
        <p:spPr>
          <a:xfrm>
            <a:off x="5792649" y="375408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D9790-26D4-4A18-9AA7-27EE57576802}"/>
              </a:ext>
            </a:extLst>
          </p:cNvPr>
          <p:cNvSpPr/>
          <p:nvPr/>
        </p:nvSpPr>
        <p:spPr>
          <a:xfrm>
            <a:off x="5792649" y="380218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3EF54-3899-43E6-BC3F-36E245334911}"/>
              </a:ext>
            </a:extLst>
          </p:cNvPr>
          <p:cNvSpPr/>
          <p:nvPr/>
        </p:nvSpPr>
        <p:spPr>
          <a:xfrm>
            <a:off x="7322819" y="3416905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373558-93C1-41D9-BA45-8629FD880005}"/>
              </a:ext>
            </a:extLst>
          </p:cNvPr>
          <p:cNvSpPr/>
          <p:nvPr/>
        </p:nvSpPr>
        <p:spPr>
          <a:xfrm>
            <a:off x="4860032" y="349827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FF8A7C-1118-4E58-80CE-2AB7E904ED17}"/>
              </a:ext>
            </a:extLst>
          </p:cNvPr>
          <p:cNvSpPr/>
          <p:nvPr/>
        </p:nvSpPr>
        <p:spPr>
          <a:xfrm>
            <a:off x="4860032" y="354637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015A1-5EA8-4A73-A4F0-01B9F9A82250}"/>
              </a:ext>
            </a:extLst>
          </p:cNvPr>
          <p:cNvSpPr/>
          <p:nvPr/>
        </p:nvSpPr>
        <p:spPr>
          <a:xfrm>
            <a:off x="4860032" y="359447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B4761-2338-41D7-A1B3-3C87D24DCFB4}"/>
              </a:ext>
            </a:extLst>
          </p:cNvPr>
          <p:cNvSpPr/>
          <p:nvPr/>
        </p:nvSpPr>
        <p:spPr>
          <a:xfrm>
            <a:off x="4860032" y="364256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D05A57-B8AC-41E2-954F-552458B4161D}"/>
              </a:ext>
            </a:extLst>
          </p:cNvPr>
          <p:cNvSpPr/>
          <p:nvPr/>
        </p:nvSpPr>
        <p:spPr>
          <a:xfrm>
            <a:off x="4860032" y="369066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2535-8A7C-4F1C-86BD-4BCD9DEBF9CA}"/>
              </a:ext>
            </a:extLst>
          </p:cNvPr>
          <p:cNvSpPr/>
          <p:nvPr/>
        </p:nvSpPr>
        <p:spPr>
          <a:xfrm>
            <a:off x="4860032" y="373876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C6979-9D78-4645-99A6-507E1CA09126}"/>
              </a:ext>
            </a:extLst>
          </p:cNvPr>
          <p:cNvSpPr/>
          <p:nvPr/>
        </p:nvSpPr>
        <p:spPr>
          <a:xfrm>
            <a:off x="4860032" y="378686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F5ECE68-0379-498A-B594-EC2FFB168712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2267744" y="2517515"/>
            <a:ext cx="2592288" cy="1051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244E48E-7AAC-4AD1-A044-026871A426FD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5508104" y="3536451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072958-FFC9-475D-91C7-C5CE2FE9D12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6440721" y="3596925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0FAFF7-E3EB-40BA-A5E5-B7AFB5B48E3F}"/>
              </a:ext>
            </a:extLst>
          </p:cNvPr>
          <p:cNvSpPr/>
          <p:nvPr/>
        </p:nvSpPr>
        <p:spPr>
          <a:xfrm>
            <a:off x="6488219" y="400632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ECE4F-37EB-4D89-91D9-212794D10B88}"/>
              </a:ext>
            </a:extLst>
          </p:cNvPr>
          <p:cNvSpPr/>
          <p:nvPr/>
        </p:nvSpPr>
        <p:spPr>
          <a:xfrm>
            <a:off x="6488219" y="405441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3A73E8-9507-489F-8087-3B1C5EBC8449}"/>
              </a:ext>
            </a:extLst>
          </p:cNvPr>
          <p:cNvSpPr/>
          <p:nvPr/>
        </p:nvSpPr>
        <p:spPr>
          <a:xfrm>
            <a:off x="6488219" y="410251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D703C6-2960-4B76-BAC2-91B629CFD31C}"/>
              </a:ext>
            </a:extLst>
          </p:cNvPr>
          <p:cNvSpPr/>
          <p:nvPr/>
        </p:nvSpPr>
        <p:spPr>
          <a:xfrm>
            <a:off x="6488219" y="415061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485A06-DF84-4811-9C6C-18225288A769}"/>
              </a:ext>
            </a:extLst>
          </p:cNvPr>
          <p:cNvSpPr/>
          <p:nvPr/>
        </p:nvSpPr>
        <p:spPr>
          <a:xfrm>
            <a:off x="6488219" y="419871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88EC93-05B2-4A8D-BC27-7B54A5867FD1}"/>
              </a:ext>
            </a:extLst>
          </p:cNvPr>
          <p:cNvSpPr/>
          <p:nvPr/>
        </p:nvSpPr>
        <p:spPr>
          <a:xfrm>
            <a:off x="6488219" y="424681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077AED-E09F-40C4-A0C8-1082C77B6AB6}"/>
              </a:ext>
            </a:extLst>
          </p:cNvPr>
          <p:cNvSpPr/>
          <p:nvPr/>
        </p:nvSpPr>
        <p:spPr>
          <a:xfrm>
            <a:off x="6488219" y="4294914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60704C-518F-4DEC-AF09-48A53D5A6069}"/>
              </a:ext>
            </a:extLst>
          </p:cNvPr>
          <p:cNvSpPr/>
          <p:nvPr/>
        </p:nvSpPr>
        <p:spPr>
          <a:xfrm>
            <a:off x="8018389" y="390963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3C5766-4021-411B-A1EE-075CBF4D7C62}"/>
              </a:ext>
            </a:extLst>
          </p:cNvPr>
          <p:cNvSpPr/>
          <p:nvPr/>
        </p:nvSpPr>
        <p:spPr>
          <a:xfrm>
            <a:off x="5555602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E59656-01B9-497C-9AB1-8FB5211B8308}"/>
              </a:ext>
            </a:extLst>
          </p:cNvPr>
          <p:cNvSpPr/>
          <p:nvPr/>
        </p:nvSpPr>
        <p:spPr>
          <a:xfrm>
            <a:off x="5555602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5E042-9896-4643-895E-C56B148BD661}"/>
              </a:ext>
            </a:extLst>
          </p:cNvPr>
          <p:cNvSpPr/>
          <p:nvPr/>
        </p:nvSpPr>
        <p:spPr>
          <a:xfrm>
            <a:off x="5555602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B13CC-DC24-48FE-8166-B3B913E50116}"/>
              </a:ext>
            </a:extLst>
          </p:cNvPr>
          <p:cNvSpPr/>
          <p:nvPr/>
        </p:nvSpPr>
        <p:spPr>
          <a:xfrm>
            <a:off x="5555602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37419-65AD-4E5D-865A-AA26DFAB609E}"/>
              </a:ext>
            </a:extLst>
          </p:cNvPr>
          <p:cNvSpPr/>
          <p:nvPr/>
        </p:nvSpPr>
        <p:spPr>
          <a:xfrm>
            <a:off x="5555602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D01485-5CFD-4970-8704-A20320362DEE}"/>
              </a:ext>
            </a:extLst>
          </p:cNvPr>
          <p:cNvSpPr/>
          <p:nvPr/>
        </p:nvSpPr>
        <p:spPr>
          <a:xfrm>
            <a:off x="5555602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32DC6F-9AF2-4ED2-964F-D3D1BFE587F7}"/>
              </a:ext>
            </a:extLst>
          </p:cNvPr>
          <p:cNvSpPr/>
          <p:nvPr/>
        </p:nvSpPr>
        <p:spPr>
          <a:xfrm>
            <a:off x="5555602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7D04AA47-32B8-4997-8C15-B4B00348514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V="1">
            <a:off x="6203674" y="4029180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F3767227-0DE6-4751-9858-A1ACD6D67234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136291" y="4089654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002104-53EF-4FF8-A65C-4BDC9571B8C5}"/>
              </a:ext>
            </a:extLst>
          </p:cNvPr>
          <p:cNvSpPr/>
          <p:nvPr/>
        </p:nvSpPr>
        <p:spPr>
          <a:xfrm>
            <a:off x="4470965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AA3CC1-EEB2-4951-B88B-2A14DCBB0DB3}"/>
              </a:ext>
            </a:extLst>
          </p:cNvPr>
          <p:cNvSpPr/>
          <p:nvPr/>
        </p:nvSpPr>
        <p:spPr>
          <a:xfrm>
            <a:off x="4470965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E8F3CA-77F0-492E-9035-9FD57B3AE769}"/>
              </a:ext>
            </a:extLst>
          </p:cNvPr>
          <p:cNvSpPr/>
          <p:nvPr/>
        </p:nvSpPr>
        <p:spPr>
          <a:xfrm>
            <a:off x="4470965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BD561-C78E-4CC2-90B8-6720D463096E}"/>
              </a:ext>
            </a:extLst>
          </p:cNvPr>
          <p:cNvSpPr/>
          <p:nvPr/>
        </p:nvSpPr>
        <p:spPr>
          <a:xfrm>
            <a:off x="4470965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C0648BD-CFFB-45F2-BB83-6E3037376C58}"/>
              </a:ext>
            </a:extLst>
          </p:cNvPr>
          <p:cNvSpPr/>
          <p:nvPr/>
        </p:nvSpPr>
        <p:spPr>
          <a:xfrm>
            <a:off x="4470965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BFF32-780A-4D59-BF07-1D919CCDF7D8}"/>
              </a:ext>
            </a:extLst>
          </p:cNvPr>
          <p:cNvSpPr/>
          <p:nvPr/>
        </p:nvSpPr>
        <p:spPr>
          <a:xfrm>
            <a:off x="4470965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CF5637-8FBA-49A1-A961-B1932CF63F6A}"/>
              </a:ext>
            </a:extLst>
          </p:cNvPr>
          <p:cNvSpPr/>
          <p:nvPr/>
        </p:nvSpPr>
        <p:spPr>
          <a:xfrm>
            <a:off x="4470965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1ECDEF6-C809-44D5-BF49-F2D4EBD3370A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267744" y="2875278"/>
            <a:ext cx="2203221" cy="1186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84BE0AA-7728-487E-9AEA-9C3E8256EA25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119037" y="4061960"/>
            <a:ext cx="436565" cy="144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370</Words>
  <Application>Microsoft Office PowerPoint</Application>
  <PresentationFormat>화면 슬라이드 쇼(4:3)</PresentationFormat>
  <Paragraphs>143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Consolas</vt:lpstr>
      <vt:lpstr>Wingdings</vt:lpstr>
      <vt:lpstr>Monotype Sorts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333</cp:revision>
  <dcterms:created xsi:type="dcterms:W3CDTF">2017-09-04T00:10:04Z</dcterms:created>
  <dcterms:modified xsi:type="dcterms:W3CDTF">2019-05-15T00:26:47Z</dcterms:modified>
</cp:coreProperties>
</file>